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53"/>
  </p:notesMasterIdLst>
  <p:sldIdLst>
    <p:sldId id="1015" r:id="rId2"/>
    <p:sldId id="746" r:id="rId3"/>
    <p:sldId id="257" r:id="rId4"/>
    <p:sldId id="622" r:id="rId5"/>
    <p:sldId id="1062" r:id="rId6"/>
    <p:sldId id="259" r:id="rId7"/>
    <p:sldId id="1129" r:id="rId8"/>
    <p:sldId id="1070" r:id="rId9"/>
    <p:sldId id="1215" r:id="rId10"/>
    <p:sldId id="1064" r:id="rId11"/>
    <p:sldId id="1139" r:id="rId12"/>
    <p:sldId id="1063" r:id="rId13"/>
    <p:sldId id="1140" r:id="rId14"/>
    <p:sldId id="1065" r:id="rId15"/>
    <p:sldId id="1141" r:id="rId16"/>
    <p:sldId id="1066" r:id="rId17"/>
    <p:sldId id="1142" r:id="rId18"/>
    <p:sldId id="1067" r:id="rId19"/>
    <p:sldId id="1143" r:id="rId20"/>
    <p:sldId id="1068" r:id="rId21"/>
    <p:sldId id="1211" r:id="rId22"/>
    <p:sldId id="1208" r:id="rId23"/>
    <p:sldId id="1069" r:id="rId24"/>
    <p:sldId id="1145" r:id="rId25"/>
    <p:sldId id="1212" r:id="rId26"/>
    <p:sldId id="1058" r:id="rId27"/>
    <p:sldId id="1146" r:id="rId28"/>
    <p:sldId id="1130" r:id="rId29"/>
    <p:sldId id="961" r:id="rId30"/>
    <p:sldId id="1216" r:id="rId31"/>
    <p:sldId id="1075" r:id="rId32"/>
    <p:sldId id="1149" r:id="rId33"/>
    <p:sldId id="1071" r:id="rId34"/>
    <p:sldId id="1150" r:id="rId35"/>
    <p:sldId id="1077" r:id="rId36"/>
    <p:sldId id="1151" r:id="rId37"/>
    <p:sldId id="1079" r:id="rId38"/>
    <p:sldId id="1152" r:id="rId39"/>
    <p:sldId id="1080" r:id="rId40"/>
    <p:sldId id="1153" r:id="rId41"/>
    <p:sldId id="1074" r:id="rId42"/>
    <p:sldId id="1154" r:id="rId43"/>
    <p:sldId id="1128" r:id="rId44"/>
    <p:sldId id="1078" r:id="rId45"/>
    <p:sldId id="1156" r:id="rId46"/>
    <p:sldId id="1088" r:id="rId47"/>
    <p:sldId id="1213" r:id="rId48"/>
    <p:sldId id="1081" r:id="rId49"/>
    <p:sldId id="1158" r:id="rId50"/>
    <p:sldId id="1082" r:id="rId51"/>
    <p:sldId id="1160" r:id="rId52"/>
    <p:sldId id="1089" r:id="rId53"/>
    <p:sldId id="1159" r:id="rId54"/>
    <p:sldId id="1083" r:id="rId55"/>
    <p:sldId id="1161" r:id="rId56"/>
    <p:sldId id="1085" r:id="rId57"/>
    <p:sldId id="1162" r:id="rId58"/>
    <p:sldId id="1086" r:id="rId59"/>
    <p:sldId id="1163" r:id="rId60"/>
    <p:sldId id="1087" r:id="rId61"/>
    <p:sldId id="1164" r:id="rId62"/>
    <p:sldId id="1131" r:id="rId63"/>
    <p:sldId id="1090" r:id="rId64"/>
    <p:sldId id="1214" r:id="rId65"/>
    <p:sldId id="1091" r:id="rId66"/>
    <p:sldId id="1167" r:id="rId67"/>
    <p:sldId id="1092" r:id="rId68"/>
    <p:sldId id="1168" r:id="rId69"/>
    <p:sldId id="1093" r:id="rId70"/>
    <p:sldId id="1169" r:id="rId71"/>
    <p:sldId id="1094" r:id="rId72"/>
    <p:sldId id="1170" r:id="rId73"/>
    <p:sldId id="1095" r:id="rId74"/>
    <p:sldId id="1171" r:id="rId75"/>
    <p:sldId id="1096" r:id="rId76"/>
    <p:sldId id="1219" r:id="rId77"/>
    <p:sldId id="1209" r:id="rId78"/>
    <p:sldId id="1097" r:id="rId79"/>
    <p:sldId id="1173" r:id="rId80"/>
    <p:sldId id="1098" r:id="rId81"/>
    <p:sldId id="1174" r:id="rId82"/>
    <p:sldId id="1099" r:id="rId83"/>
    <p:sldId id="1175" r:id="rId84"/>
    <p:sldId id="1100" r:id="rId85"/>
    <p:sldId id="1177" r:id="rId86"/>
    <p:sldId id="1176" r:id="rId87"/>
    <p:sldId id="1101" r:id="rId88"/>
    <p:sldId id="1220" r:id="rId89"/>
    <p:sldId id="1102" r:id="rId90"/>
    <p:sldId id="1178" r:id="rId91"/>
    <p:sldId id="1221" r:id="rId92"/>
    <p:sldId id="1103" r:id="rId93"/>
    <p:sldId id="1222" r:id="rId94"/>
    <p:sldId id="1104" r:id="rId95"/>
    <p:sldId id="1180" r:id="rId96"/>
    <p:sldId id="1132" r:id="rId97"/>
    <p:sldId id="1105" r:id="rId98"/>
    <p:sldId id="1217" r:id="rId99"/>
    <p:sldId id="1106" r:id="rId100"/>
    <p:sldId id="1183" r:id="rId101"/>
    <p:sldId id="1107" r:id="rId102"/>
    <p:sldId id="1184" r:id="rId103"/>
    <p:sldId id="1109" r:id="rId104"/>
    <p:sldId id="1185" r:id="rId105"/>
    <p:sldId id="1110" r:id="rId106"/>
    <p:sldId id="1186" r:id="rId107"/>
    <p:sldId id="1223" r:id="rId108"/>
    <p:sldId id="1111" r:id="rId109"/>
    <p:sldId id="1187" r:id="rId110"/>
    <p:sldId id="1133" r:id="rId111"/>
    <p:sldId id="1188" r:id="rId112"/>
    <p:sldId id="1112" r:id="rId113"/>
    <p:sldId id="1189" r:id="rId114"/>
    <p:sldId id="1113" r:id="rId115"/>
    <p:sldId id="1190" r:id="rId116"/>
    <p:sldId id="1114" r:id="rId117"/>
    <p:sldId id="1191" r:id="rId118"/>
    <p:sldId id="1115" r:id="rId119"/>
    <p:sldId id="1192" r:id="rId120"/>
    <p:sldId id="1116" r:id="rId121"/>
    <p:sldId id="1224" r:id="rId122"/>
    <p:sldId id="1117" r:id="rId123"/>
    <p:sldId id="1194" r:id="rId124"/>
    <p:sldId id="1118" r:id="rId125"/>
    <p:sldId id="1195" r:id="rId126"/>
    <p:sldId id="1210" r:id="rId127"/>
    <p:sldId id="1119" r:id="rId128"/>
    <p:sldId id="1196" r:id="rId129"/>
    <p:sldId id="1120" r:id="rId130"/>
    <p:sldId id="1197" r:id="rId131"/>
    <p:sldId id="1121" r:id="rId132"/>
    <p:sldId id="1198" r:id="rId133"/>
    <p:sldId id="1122" r:id="rId134"/>
    <p:sldId id="1199" r:id="rId135"/>
    <p:sldId id="1123" r:id="rId136"/>
    <p:sldId id="1225" r:id="rId137"/>
    <p:sldId id="1124" r:id="rId138"/>
    <p:sldId id="1201" r:id="rId139"/>
    <p:sldId id="1226" r:id="rId140"/>
    <p:sldId id="1125" r:id="rId141"/>
    <p:sldId id="1202" r:id="rId142"/>
    <p:sldId id="1126" r:id="rId143"/>
    <p:sldId id="1203" r:id="rId144"/>
    <p:sldId id="1134" r:id="rId145"/>
    <p:sldId id="1204" r:id="rId146"/>
    <p:sldId id="1127" r:id="rId147"/>
    <p:sldId id="1205" r:id="rId148"/>
    <p:sldId id="1135" r:id="rId149"/>
    <p:sldId id="1206" r:id="rId150"/>
    <p:sldId id="1136" r:id="rId151"/>
    <p:sldId id="1137" r:id="rId152"/>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9" autoAdjust="0"/>
    <p:restoredTop sz="94660"/>
  </p:normalViewPr>
  <p:slideViewPr>
    <p:cSldViewPr>
      <p:cViewPr varScale="1">
        <p:scale>
          <a:sx n="61" d="100"/>
          <a:sy n="61" d="100"/>
        </p:scale>
        <p:origin x="924" y="261"/>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E4BA414E-F442-4D81-8FFA-721BC7459F30}"/>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2">
            <a:extLst>
              <a:ext uri="{FF2B5EF4-FFF2-40B4-BE49-F238E27FC236}">
                <a16:creationId xmlns:a16="http://schemas.microsoft.com/office/drawing/2014/main" id="{DD06B54F-BDA8-4CEE-888B-3177F629402E}"/>
              </a:ext>
            </a:extLst>
          </p:cNvPr>
          <p:cNvSpPr>
            <a:spLocks noGrp="1" noChangeArrowheads="1"/>
          </p:cNvSpPr>
          <p:nvPr>
            <p:ph type="hdr"/>
          </p:nvPr>
        </p:nvSpPr>
        <p:spPr bwMode="auto">
          <a:xfrm>
            <a:off x="0"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1" name="Rectangle 3">
            <a:extLst>
              <a:ext uri="{FF2B5EF4-FFF2-40B4-BE49-F238E27FC236}">
                <a16:creationId xmlns:a16="http://schemas.microsoft.com/office/drawing/2014/main" id="{431D5BD9-CB13-471C-AE7E-97158446BCD5}"/>
              </a:ext>
            </a:extLst>
          </p:cNvPr>
          <p:cNvSpPr>
            <a:spLocks noGrp="1" noChangeArrowheads="1"/>
          </p:cNvSpPr>
          <p:nvPr>
            <p:ph type="dt"/>
          </p:nvPr>
        </p:nvSpPr>
        <p:spPr bwMode="auto">
          <a:xfrm>
            <a:off x="4143375" y="0"/>
            <a:ext cx="3168650" cy="477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lvl1pPr algn="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3" name="Rectangle 4">
            <a:extLst>
              <a:ext uri="{FF2B5EF4-FFF2-40B4-BE49-F238E27FC236}">
                <a16:creationId xmlns:a16="http://schemas.microsoft.com/office/drawing/2014/main" id="{71B472E8-F502-4EB3-8E60-4E647410E760}"/>
              </a:ext>
            </a:extLst>
          </p:cNvPr>
          <p:cNvSpPr>
            <a:spLocks noGrp="1" noRot="1" noChangeAspect="1" noChangeArrowheads="1"/>
          </p:cNvSpPr>
          <p:nvPr>
            <p:ph type="sldImg"/>
          </p:nvPr>
        </p:nvSpPr>
        <p:spPr bwMode="auto">
          <a:xfrm>
            <a:off x="1257300" y="720725"/>
            <a:ext cx="4799013" cy="3598863"/>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 name="Rectangle 5">
            <a:extLst>
              <a:ext uri="{FF2B5EF4-FFF2-40B4-BE49-F238E27FC236}">
                <a16:creationId xmlns:a16="http://schemas.microsoft.com/office/drawing/2014/main" id="{2E688279-69D3-4984-B95F-CA852AE8FFE7}"/>
              </a:ext>
            </a:extLst>
          </p:cNvPr>
          <p:cNvSpPr>
            <a:spLocks noGrp="1" noChangeArrowheads="1"/>
          </p:cNvSpPr>
          <p:nvPr>
            <p:ph type="body"/>
          </p:nvPr>
        </p:nvSpPr>
        <p:spPr bwMode="auto">
          <a:xfrm>
            <a:off x="731838" y="4560888"/>
            <a:ext cx="5849937"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t" anchorCtr="0" compatLnSpc="1">
            <a:prstTxWarp prst="textNoShape">
              <a:avLst/>
            </a:prstTxWarp>
          </a:bodyPr>
          <a:lstStyle/>
          <a:p>
            <a:pPr lvl="0"/>
            <a:endParaRPr lang="en-US" noProof="0"/>
          </a:p>
        </p:txBody>
      </p:sp>
      <p:sp>
        <p:nvSpPr>
          <p:cNvPr id="2054" name="Rectangle 6">
            <a:extLst>
              <a:ext uri="{FF2B5EF4-FFF2-40B4-BE49-F238E27FC236}">
                <a16:creationId xmlns:a16="http://schemas.microsoft.com/office/drawing/2014/main" id="{DB7B6941-6BEE-4309-9592-ECDEBF940B68}"/>
              </a:ext>
            </a:extLst>
          </p:cNvPr>
          <p:cNvSpPr>
            <a:spLocks noGrp="1" noChangeArrowheads="1"/>
          </p:cNvSpPr>
          <p:nvPr>
            <p:ph type="ftr"/>
          </p:nvPr>
        </p:nvSpPr>
        <p:spPr bwMode="auto">
          <a:xfrm>
            <a:off x="0"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defTabSz="482600" eaLnBrk="1" hangingPunct="1">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itchFamily="18" charset="0"/>
                <a:cs typeface="Arial" charset="0"/>
              </a:defRPr>
            </a:lvl1pPr>
          </a:lstStyle>
          <a:p>
            <a:pPr>
              <a:defRPr/>
            </a:pPr>
            <a:endParaRPr lang="en-US"/>
          </a:p>
        </p:txBody>
      </p:sp>
      <p:sp>
        <p:nvSpPr>
          <p:cNvPr id="2055" name="Rectangle 7">
            <a:extLst>
              <a:ext uri="{FF2B5EF4-FFF2-40B4-BE49-F238E27FC236}">
                <a16:creationId xmlns:a16="http://schemas.microsoft.com/office/drawing/2014/main" id="{1CED353F-A262-4776-A6D4-79E67EE4B259}"/>
              </a:ext>
            </a:extLst>
          </p:cNvPr>
          <p:cNvSpPr>
            <a:spLocks noGrp="1" noChangeArrowheads="1"/>
          </p:cNvSpPr>
          <p:nvPr>
            <p:ph type="sldNum"/>
          </p:nvPr>
        </p:nvSpPr>
        <p:spPr bwMode="auto">
          <a:xfrm>
            <a:off x="4143375" y="9120188"/>
            <a:ext cx="3168650" cy="477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39" tIns="49472" rIns="95139" bIns="49472" numCol="1" anchor="b" anchorCtr="0" compatLnSpc="1">
            <a:prstTxWarp prst="textNoShape">
              <a:avLst/>
            </a:prstTxWarp>
          </a:bodyPr>
          <a:lstStyle>
            <a:lvl1pPr algn="r" defTabSz="482600" eaLnBrk="1" hangingPunct="1">
              <a:buSzPct val="10000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fld id="{B7C0F577-5EE4-4769-812C-74F7F3D73E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FADDAAD8-16C3-43B5-89DA-62DEFCD21F0B}"/>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981ECBB-B054-468C-A314-7717E9A21EF2}" type="slidenum">
              <a:rPr lang="en-US" altLang="en-US" sz="1300"/>
              <a:pPr>
                <a:spcBef>
                  <a:spcPct val="0"/>
                </a:spcBef>
                <a:buClrTx/>
                <a:buFontTx/>
                <a:buNone/>
              </a:pPr>
              <a:t>1</a:t>
            </a:fld>
            <a:endParaRPr lang="en-US" altLang="en-US" sz="1300"/>
          </a:p>
        </p:txBody>
      </p:sp>
      <p:sp>
        <p:nvSpPr>
          <p:cNvPr id="4099" name="Rectangle 1">
            <a:extLst>
              <a:ext uri="{FF2B5EF4-FFF2-40B4-BE49-F238E27FC236}">
                <a16:creationId xmlns:a16="http://schemas.microsoft.com/office/drawing/2014/main" id="{263EE271-3303-493B-80D0-B74439AA22B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540A38B8-7594-4AF0-890C-1ACAC66DB36B}"/>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984095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4441254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9981BB4-B5E6-DB43-FB1F-CDEC2BE4355D}"/>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2434D557-39EF-498D-A13E-7C802D5A47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101</a:t>
            </a:fld>
            <a:endParaRPr lang="en-US" altLang="en-US" sz="1300"/>
          </a:p>
        </p:txBody>
      </p:sp>
      <p:sp>
        <p:nvSpPr>
          <p:cNvPr id="24579" name="Rectangle 1">
            <a:extLst>
              <a:ext uri="{FF2B5EF4-FFF2-40B4-BE49-F238E27FC236}">
                <a16:creationId xmlns:a16="http://schemas.microsoft.com/office/drawing/2014/main" id="{A3EF1934-0EA7-8E7C-445D-2A02C966161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607CC41-6097-6686-295A-A3DA59F7551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467500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0508003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850026D-F2E9-DF4C-CC42-DF34F9599F0A}"/>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9FCC77B0-1369-9B99-B0CA-D872BE8B10B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103</a:t>
            </a:fld>
            <a:endParaRPr lang="en-US" altLang="en-US" sz="1300"/>
          </a:p>
        </p:txBody>
      </p:sp>
      <p:sp>
        <p:nvSpPr>
          <p:cNvPr id="24579" name="Rectangle 1">
            <a:extLst>
              <a:ext uri="{FF2B5EF4-FFF2-40B4-BE49-F238E27FC236}">
                <a16:creationId xmlns:a16="http://schemas.microsoft.com/office/drawing/2014/main" id="{6CC668D1-1304-BD5C-4FC5-081DDE5072E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F97E397-AFD0-20E2-E653-986CC237E88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028279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514362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00BC3F1-4E82-AF13-960F-1902A91084FE}"/>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900699DE-FA5F-3700-B4B6-B7A27C524A73}"/>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105</a:t>
            </a:fld>
            <a:endParaRPr lang="en-US" altLang="en-US" sz="1300"/>
          </a:p>
        </p:txBody>
      </p:sp>
      <p:sp>
        <p:nvSpPr>
          <p:cNvPr id="24579" name="Rectangle 1">
            <a:extLst>
              <a:ext uri="{FF2B5EF4-FFF2-40B4-BE49-F238E27FC236}">
                <a16:creationId xmlns:a16="http://schemas.microsoft.com/office/drawing/2014/main" id="{2C4919A6-FCB8-EC2E-19DB-1158D6627AC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A0285B2B-122A-68A0-4486-AF8C2DB36D3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2567596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854295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dirty="0"/>
          </a:p>
        </p:txBody>
      </p:sp>
    </p:spTree>
    <p:extLst>
      <p:ext uri="{BB962C8B-B14F-4D97-AF65-F5344CB8AC3E}">
        <p14:creationId xmlns:p14="http://schemas.microsoft.com/office/powerpoint/2010/main" val="417048899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8A22294-6C02-C3C0-60A9-564471786DBF}"/>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1A7CDCB-4CAB-D1D1-5216-E2831927D4D8}"/>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108</a:t>
            </a:fld>
            <a:endParaRPr lang="en-US" altLang="en-US" sz="1300"/>
          </a:p>
        </p:txBody>
      </p:sp>
      <p:sp>
        <p:nvSpPr>
          <p:cNvPr id="24579" name="Rectangle 1">
            <a:extLst>
              <a:ext uri="{FF2B5EF4-FFF2-40B4-BE49-F238E27FC236}">
                <a16:creationId xmlns:a16="http://schemas.microsoft.com/office/drawing/2014/main" id="{C1FD440E-A016-46CF-F801-35A032EB71D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0F047355-4FDD-3255-DDA1-576D7C316F4B}"/>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5650178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109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31394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2954228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ACF239-CF35-4D18-2A1E-4B79BD230A95}"/>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1A2EB44-E5C5-9DE0-6936-73E0C102C56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110</a:t>
            </a:fld>
            <a:endParaRPr lang="en-US" altLang="en-US" sz="1300"/>
          </a:p>
        </p:txBody>
      </p:sp>
      <p:sp>
        <p:nvSpPr>
          <p:cNvPr id="24579" name="Rectangle 1">
            <a:extLst>
              <a:ext uri="{FF2B5EF4-FFF2-40B4-BE49-F238E27FC236}">
                <a16:creationId xmlns:a16="http://schemas.microsoft.com/office/drawing/2014/main" id="{8B1DEF75-7787-2F25-D782-BFB2A16F36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9FD455F2-D7E3-0A77-31D3-94CACCF1A81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777941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926555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4ACF239-CF35-4D18-2A1E-4B79BD230A95}"/>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1A2EB44-E5C5-9DE0-6936-73E0C102C56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112</a:t>
            </a:fld>
            <a:endParaRPr lang="en-US" altLang="en-US" sz="1300"/>
          </a:p>
        </p:txBody>
      </p:sp>
      <p:sp>
        <p:nvSpPr>
          <p:cNvPr id="24579" name="Rectangle 1">
            <a:extLst>
              <a:ext uri="{FF2B5EF4-FFF2-40B4-BE49-F238E27FC236}">
                <a16:creationId xmlns:a16="http://schemas.microsoft.com/office/drawing/2014/main" id="{8B1DEF75-7787-2F25-D782-BFB2A16F368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9FD455F2-D7E3-0A77-31D3-94CACCF1A81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441084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1818271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516A6C5-687D-E275-5B2B-2F17261CDD89}"/>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F4D10721-6A4A-448C-7B59-CB604900A6D2}"/>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114</a:t>
            </a:fld>
            <a:endParaRPr lang="en-US" altLang="en-US" sz="1300"/>
          </a:p>
        </p:txBody>
      </p:sp>
      <p:sp>
        <p:nvSpPr>
          <p:cNvPr id="24579" name="Rectangle 1">
            <a:extLst>
              <a:ext uri="{FF2B5EF4-FFF2-40B4-BE49-F238E27FC236}">
                <a16:creationId xmlns:a16="http://schemas.microsoft.com/office/drawing/2014/main" id="{7D03B228-6CAA-71D8-1252-35625AFD577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CABDE753-0844-C8EC-0CDC-B6F97A3732D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742980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00977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195218B-88D2-4DAC-1364-6084D68B74E1}"/>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2ECAD3F5-C628-A323-04AD-9D2BAB7599C2}"/>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116</a:t>
            </a:fld>
            <a:endParaRPr lang="en-US" altLang="en-US" sz="1300"/>
          </a:p>
        </p:txBody>
      </p:sp>
      <p:sp>
        <p:nvSpPr>
          <p:cNvPr id="24579" name="Rectangle 1">
            <a:extLst>
              <a:ext uri="{FF2B5EF4-FFF2-40B4-BE49-F238E27FC236}">
                <a16:creationId xmlns:a16="http://schemas.microsoft.com/office/drawing/2014/main" id="{1729331F-54F0-4013-CBD0-B7AB2FF052D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0FC590FD-E282-0462-B85B-1293F06D832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271605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32111572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6CC339A-1482-D5A5-5080-A8B6D7E56F36}"/>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0811C53A-6A6C-FA31-3982-841A973B100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118</a:t>
            </a:fld>
            <a:endParaRPr lang="en-US" altLang="en-US" sz="1300"/>
          </a:p>
        </p:txBody>
      </p:sp>
      <p:sp>
        <p:nvSpPr>
          <p:cNvPr id="24579" name="Rectangle 1">
            <a:extLst>
              <a:ext uri="{FF2B5EF4-FFF2-40B4-BE49-F238E27FC236}">
                <a16:creationId xmlns:a16="http://schemas.microsoft.com/office/drawing/2014/main" id="{0FCD3A9A-2F24-C22A-0C23-ED1D9E4D3DC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95CD37D1-6ADB-8652-C47E-BC3DF0ABEC1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7634903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119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7684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594611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E625825-0038-BAA8-4838-F5642792A4E5}"/>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20F7CC56-33A8-AAF7-EADD-F36256030154}"/>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120</a:t>
            </a:fld>
            <a:endParaRPr lang="en-US" altLang="en-US" sz="1300"/>
          </a:p>
        </p:txBody>
      </p:sp>
      <p:sp>
        <p:nvSpPr>
          <p:cNvPr id="24579" name="Rectangle 1">
            <a:extLst>
              <a:ext uri="{FF2B5EF4-FFF2-40B4-BE49-F238E27FC236}">
                <a16:creationId xmlns:a16="http://schemas.microsoft.com/office/drawing/2014/main" id="{09A7144F-57F1-C3FF-57A5-F6C8A708D844}"/>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558FDE9-744A-D41B-5DD0-8E180464A2C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262109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0707208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9D5F933-B21C-D592-0C8D-85F4538F12A3}"/>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3145B041-B5EB-F59A-7FD5-A3EEBAFA799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122</a:t>
            </a:fld>
            <a:endParaRPr lang="en-US" altLang="en-US" sz="1300"/>
          </a:p>
        </p:txBody>
      </p:sp>
      <p:sp>
        <p:nvSpPr>
          <p:cNvPr id="24579" name="Rectangle 1">
            <a:extLst>
              <a:ext uri="{FF2B5EF4-FFF2-40B4-BE49-F238E27FC236}">
                <a16:creationId xmlns:a16="http://schemas.microsoft.com/office/drawing/2014/main" id="{2D405FEA-7988-08E2-C4A1-7546A0C63D4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63D25589-C3A9-38FB-CEF9-6F37830E0CA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5407512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9332650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8B177CA-5867-96EC-CA2F-CB00E3CE3930}"/>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F9241623-EE9B-326C-39C5-5CA86EE8CCE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124</a:t>
            </a:fld>
            <a:endParaRPr lang="en-US" altLang="en-US" sz="1300"/>
          </a:p>
        </p:txBody>
      </p:sp>
      <p:sp>
        <p:nvSpPr>
          <p:cNvPr id="24579" name="Rectangle 1">
            <a:extLst>
              <a:ext uri="{FF2B5EF4-FFF2-40B4-BE49-F238E27FC236}">
                <a16:creationId xmlns:a16="http://schemas.microsoft.com/office/drawing/2014/main" id="{81F84D8B-3FE1-C17A-8CC0-671A6E950E8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77943BDA-580E-CF5D-769E-9913CF721BA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4236416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5143816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8B177CA-5867-96EC-CA2F-CB00E3CE3930}"/>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F9241623-EE9B-326C-39C5-5CA86EE8CCE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126</a:t>
            </a:fld>
            <a:endParaRPr lang="en-US" altLang="en-US" sz="1300"/>
          </a:p>
        </p:txBody>
      </p:sp>
      <p:sp>
        <p:nvSpPr>
          <p:cNvPr id="24579" name="Rectangle 1">
            <a:extLst>
              <a:ext uri="{FF2B5EF4-FFF2-40B4-BE49-F238E27FC236}">
                <a16:creationId xmlns:a16="http://schemas.microsoft.com/office/drawing/2014/main" id="{81F84D8B-3FE1-C17A-8CC0-671A6E950E8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77943BDA-580E-CF5D-769E-9913CF721BA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3879890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A582E92-D834-D4DB-C345-13422B656AC0}"/>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2EA30E26-4E70-5637-B2FB-F7E62B751473}"/>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127</a:t>
            </a:fld>
            <a:endParaRPr lang="en-US" altLang="en-US" sz="1300"/>
          </a:p>
        </p:txBody>
      </p:sp>
      <p:sp>
        <p:nvSpPr>
          <p:cNvPr id="24579" name="Rectangle 1">
            <a:extLst>
              <a:ext uri="{FF2B5EF4-FFF2-40B4-BE49-F238E27FC236}">
                <a16:creationId xmlns:a16="http://schemas.microsoft.com/office/drawing/2014/main" id="{551C7466-6516-D242-980E-BA4CE2A647A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D4B5642-0575-ABEF-E913-8D71288E206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14877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027326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0B7DAE3-606C-437A-D852-69CC0C82F79F}"/>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8225E4AA-43AD-F3F1-A554-B95A387CED9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129</a:t>
            </a:fld>
            <a:endParaRPr lang="en-US" altLang="en-US" sz="1300"/>
          </a:p>
        </p:txBody>
      </p:sp>
      <p:sp>
        <p:nvSpPr>
          <p:cNvPr id="24579" name="Rectangle 1">
            <a:extLst>
              <a:ext uri="{FF2B5EF4-FFF2-40B4-BE49-F238E27FC236}">
                <a16:creationId xmlns:a16="http://schemas.microsoft.com/office/drawing/2014/main" id="{05232AED-E966-AA75-6EDB-7B2EDD7A95C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8419DF17-A218-10DA-F071-7EA201CCB38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72882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975133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3710183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E08DEE2-C0A6-FD60-CA95-F97D36F9F5DC}"/>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5BA3DB3-3523-3697-CE22-3AC221E3C74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131</a:t>
            </a:fld>
            <a:endParaRPr lang="en-US" altLang="en-US" sz="1300"/>
          </a:p>
        </p:txBody>
      </p:sp>
      <p:sp>
        <p:nvSpPr>
          <p:cNvPr id="24579" name="Rectangle 1">
            <a:extLst>
              <a:ext uri="{FF2B5EF4-FFF2-40B4-BE49-F238E27FC236}">
                <a16:creationId xmlns:a16="http://schemas.microsoft.com/office/drawing/2014/main" id="{469AE9E5-FC26-7BE6-F453-D64A94BBF48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7750A390-8114-6E1F-8EA1-7FDFA231CB0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995387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9973861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E727118-A57E-3BB0-97FE-8A089320410F}"/>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D89C87A-6F51-76A1-90EE-D3C6C6D086B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133</a:t>
            </a:fld>
            <a:endParaRPr lang="en-US" altLang="en-US" sz="1300"/>
          </a:p>
        </p:txBody>
      </p:sp>
      <p:sp>
        <p:nvSpPr>
          <p:cNvPr id="24579" name="Rectangle 1">
            <a:extLst>
              <a:ext uri="{FF2B5EF4-FFF2-40B4-BE49-F238E27FC236}">
                <a16:creationId xmlns:a16="http://schemas.microsoft.com/office/drawing/2014/main" id="{D0214976-1A8C-DD91-59F3-F71BE1C037F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B5A01732-6334-A9E4-22A6-19BF35A1FFB6}"/>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1206328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830210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FFD7E92-9528-CAFF-FE28-965E80639EB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E43D335-03A4-9564-533E-08756EC3BE7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135</a:t>
            </a:fld>
            <a:endParaRPr lang="en-US" altLang="en-US" sz="1300"/>
          </a:p>
        </p:txBody>
      </p:sp>
      <p:sp>
        <p:nvSpPr>
          <p:cNvPr id="24579" name="Rectangle 1">
            <a:extLst>
              <a:ext uri="{FF2B5EF4-FFF2-40B4-BE49-F238E27FC236}">
                <a16:creationId xmlns:a16="http://schemas.microsoft.com/office/drawing/2014/main" id="{31C84DD4-BA8F-6DB7-C4CF-4CB5C284AA1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599328A-19B0-EBBE-E776-D6F6831D752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5641212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326822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D1F11A6-5F6E-D214-D7C6-8EE4F8CE45F4}"/>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26E3D52-FCC9-067D-6D78-90E255F3011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137</a:t>
            </a:fld>
            <a:endParaRPr lang="en-US" altLang="en-US" sz="1300"/>
          </a:p>
        </p:txBody>
      </p:sp>
      <p:sp>
        <p:nvSpPr>
          <p:cNvPr id="24579" name="Rectangle 1">
            <a:extLst>
              <a:ext uri="{FF2B5EF4-FFF2-40B4-BE49-F238E27FC236}">
                <a16:creationId xmlns:a16="http://schemas.microsoft.com/office/drawing/2014/main" id="{DF5A02DE-578D-7CB7-56DC-6EB3C57E56E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E48F01E-5578-6665-5586-D26FFA7E465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46887300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7219893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139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60368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7068389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02CEB9A-C2F0-39D3-F86A-CF4863947C71}"/>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75EF8A28-606A-49E5-77B3-B8E2AA2473C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140</a:t>
            </a:fld>
            <a:endParaRPr lang="en-US" altLang="en-US" sz="1300"/>
          </a:p>
        </p:txBody>
      </p:sp>
      <p:sp>
        <p:nvSpPr>
          <p:cNvPr id="24579" name="Rectangle 1">
            <a:extLst>
              <a:ext uri="{FF2B5EF4-FFF2-40B4-BE49-F238E27FC236}">
                <a16:creationId xmlns:a16="http://schemas.microsoft.com/office/drawing/2014/main" id="{BA94D093-9066-ECCC-8C95-8D2F4EC991D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E1D80A0-1142-ED02-4290-6E337DF9000A}"/>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9751863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8923302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360B729-2285-CA45-5DDC-6585C13123CD}"/>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2060D892-3604-2636-E921-96E6BF0F25CD}"/>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142</a:t>
            </a:fld>
            <a:endParaRPr lang="en-US" altLang="en-US" sz="1300"/>
          </a:p>
        </p:txBody>
      </p:sp>
      <p:sp>
        <p:nvSpPr>
          <p:cNvPr id="24579" name="Rectangle 1">
            <a:extLst>
              <a:ext uri="{FF2B5EF4-FFF2-40B4-BE49-F238E27FC236}">
                <a16:creationId xmlns:a16="http://schemas.microsoft.com/office/drawing/2014/main" id="{6885BD7F-1CFE-6DF2-5447-39345D90273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0B7681EB-8746-F585-C54B-95162B32E1A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6222798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7056695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BDE6F5-1CE9-E3B8-7F7A-0796C707F68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92C2EF1-613A-16B2-164C-892CC7F779E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144</a:t>
            </a:fld>
            <a:endParaRPr lang="en-US" altLang="en-US" sz="1300"/>
          </a:p>
        </p:txBody>
      </p:sp>
      <p:sp>
        <p:nvSpPr>
          <p:cNvPr id="24579" name="Rectangle 1">
            <a:extLst>
              <a:ext uri="{FF2B5EF4-FFF2-40B4-BE49-F238E27FC236}">
                <a16:creationId xmlns:a16="http://schemas.microsoft.com/office/drawing/2014/main" id="{36BB21CA-806B-3BE4-1514-F112382015A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6371EC4-0BF5-7DED-E610-C62F017E86B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20649966"/>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5155996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BDE6F5-1CE9-E3B8-7F7A-0796C707F68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92C2EF1-613A-16B2-164C-892CC7F779E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146</a:t>
            </a:fld>
            <a:endParaRPr lang="en-US" altLang="en-US" sz="1300"/>
          </a:p>
        </p:txBody>
      </p:sp>
      <p:sp>
        <p:nvSpPr>
          <p:cNvPr id="24579" name="Rectangle 1">
            <a:extLst>
              <a:ext uri="{FF2B5EF4-FFF2-40B4-BE49-F238E27FC236}">
                <a16:creationId xmlns:a16="http://schemas.microsoft.com/office/drawing/2014/main" id="{36BB21CA-806B-3BE4-1514-F112382015A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6371EC4-0BF5-7DED-E610-C62F017E86B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731461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74232032"/>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BDE6F5-1CE9-E3B8-7F7A-0796C707F68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92C2EF1-613A-16B2-164C-892CC7F779E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148</a:t>
            </a:fld>
            <a:endParaRPr lang="en-US" altLang="en-US" sz="1300"/>
          </a:p>
        </p:txBody>
      </p:sp>
      <p:sp>
        <p:nvSpPr>
          <p:cNvPr id="24579" name="Rectangle 1">
            <a:extLst>
              <a:ext uri="{FF2B5EF4-FFF2-40B4-BE49-F238E27FC236}">
                <a16:creationId xmlns:a16="http://schemas.microsoft.com/office/drawing/2014/main" id="{36BB21CA-806B-3BE4-1514-F112382015A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6371EC4-0BF5-7DED-E610-C62F017E86B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8674463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149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71685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37819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BDE6F5-1CE9-E3B8-7F7A-0796C707F68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92C2EF1-613A-16B2-164C-892CC7F779E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150</a:t>
            </a:fld>
            <a:endParaRPr lang="en-US" altLang="en-US" sz="1300"/>
          </a:p>
        </p:txBody>
      </p:sp>
      <p:sp>
        <p:nvSpPr>
          <p:cNvPr id="24579" name="Rectangle 1">
            <a:extLst>
              <a:ext uri="{FF2B5EF4-FFF2-40B4-BE49-F238E27FC236}">
                <a16:creationId xmlns:a16="http://schemas.microsoft.com/office/drawing/2014/main" id="{36BB21CA-806B-3BE4-1514-F112382015A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6371EC4-0BF5-7DED-E610-C62F017E86B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8731537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BDE6F5-1CE9-E3B8-7F7A-0796C707F68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92C2EF1-613A-16B2-164C-892CC7F779E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151</a:t>
            </a:fld>
            <a:endParaRPr lang="en-US" altLang="en-US" sz="1300"/>
          </a:p>
        </p:txBody>
      </p:sp>
      <p:sp>
        <p:nvSpPr>
          <p:cNvPr id="24579" name="Rectangle 1">
            <a:extLst>
              <a:ext uri="{FF2B5EF4-FFF2-40B4-BE49-F238E27FC236}">
                <a16:creationId xmlns:a16="http://schemas.microsoft.com/office/drawing/2014/main" id="{36BB21CA-806B-3BE4-1514-F112382015A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56371EC4-0BF5-7DED-E610-C62F017E86B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448370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25376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45845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66851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19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3870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2EE295A-038D-4F6E-8FEC-E060B516C91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DBDDA27C-BD60-4D83-A9AC-49D2828A9AF9}" type="slidenum">
              <a:rPr lang="en-US" altLang="en-US" sz="1300"/>
              <a:pPr>
                <a:spcBef>
                  <a:spcPct val="0"/>
                </a:spcBef>
                <a:buClrTx/>
                <a:buFontTx/>
                <a:buNone/>
              </a:pPr>
              <a:t>2</a:t>
            </a:fld>
            <a:endParaRPr lang="en-US" altLang="en-US" sz="1300"/>
          </a:p>
        </p:txBody>
      </p:sp>
      <p:sp>
        <p:nvSpPr>
          <p:cNvPr id="6147" name="Rectangle 1">
            <a:extLst>
              <a:ext uri="{FF2B5EF4-FFF2-40B4-BE49-F238E27FC236}">
                <a16:creationId xmlns:a16="http://schemas.microsoft.com/office/drawing/2014/main" id="{6A8F3FFD-017E-4303-8CE1-0D81D84C4FC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a:extLst>
              <a:ext uri="{FF2B5EF4-FFF2-40B4-BE49-F238E27FC236}">
                <a16:creationId xmlns:a16="http://schemas.microsoft.com/office/drawing/2014/main" id="{3357529E-D737-4FD3-9930-B758ABCB6C6F}"/>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750833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93998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567141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25636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13602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44381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1B02B77C-6C9F-4EC1-A508-DE4F42C98671}" type="slidenum">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034256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02457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13957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29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A08D37EB-82D0-4CEE-9147-916062FE94B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7ED0BB55-0BA1-4DB2-8A41-5B6ACEA5CF43}" type="slidenum">
              <a:rPr lang="en-US" altLang="en-US" sz="1300"/>
              <a:pPr>
                <a:spcBef>
                  <a:spcPct val="0"/>
                </a:spcBef>
                <a:buClrTx/>
                <a:buFontTx/>
                <a:buNone/>
              </a:pPr>
              <a:t>3</a:t>
            </a:fld>
            <a:endParaRPr lang="en-US" altLang="en-US" sz="1300"/>
          </a:p>
        </p:txBody>
      </p:sp>
      <p:sp>
        <p:nvSpPr>
          <p:cNvPr id="8195" name="Rectangle 1">
            <a:extLst>
              <a:ext uri="{FF2B5EF4-FFF2-40B4-BE49-F238E27FC236}">
                <a16:creationId xmlns:a16="http://schemas.microsoft.com/office/drawing/2014/main" id="{438B69C7-4973-4346-8CD0-FBC546D72A5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6" name="Rectangle 2">
            <a:extLst>
              <a:ext uri="{FF2B5EF4-FFF2-40B4-BE49-F238E27FC236}">
                <a16:creationId xmlns:a16="http://schemas.microsoft.com/office/drawing/2014/main" id="{8943835A-FCA6-4A3B-BD53-2B5A6D651D6B}"/>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A85BF97-5E25-636B-8E27-FA2682943875}"/>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C0343A67-D59D-8197-BA3E-34A9EB449D2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30</a:t>
            </a:fld>
            <a:endParaRPr lang="en-US" altLang="en-US" sz="1300"/>
          </a:p>
        </p:txBody>
      </p:sp>
      <p:sp>
        <p:nvSpPr>
          <p:cNvPr id="24579" name="Rectangle 1">
            <a:extLst>
              <a:ext uri="{FF2B5EF4-FFF2-40B4-BE49-F238E27FC236}">
                <a16:creationId xmlns:a16="http://schemas.microsoft.com/office/drawing/2014/main" id="{B82D0D02-D447-7695-5310-8F15A9AE4F4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645F642C-F984-050F-90D6-13ABDD64455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27617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9732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359419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29551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06635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31598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517815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85637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1156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39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6419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FB969D4-33AB-45DE-8E2C-499ABCA2931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7961857C-6E2E-40B9-BFF6-E640AEEDE899}" type="slidenum">
              <a:rPr lang="en-US" altLang="en-US" sz="1300"/>
              <a:pPr>
                <a:spcBef>
                  <a:spcPct val="0"/>
                </a:spcBef>
                <a:buClrTx/>
                <a:buFontTx/>
                <a:buNone/>
              </a:pPr>
              <a:t>4</a:t>
            </a:fld>
            <a:endParaRPr lang="en-US" altLang="en-US" sz="1300"/>
          </a:p>
        </p:txBody>
      </p:sp>
      <p:sp>
        <p:nvSpPr>
          <p:cNvPr id="10243" name="Rectangle 1">
            <a:extLst>
              <a:ext uri="{FF2B5EF4-FFF2-40B4-BE49-F238E27FC236}">
                <a16:creationId xmlns:a16="http://schemas.microsoft.com/office/drawing/2014/main" id="{CBDB35AE-2438-41C9-90A6-067D0C6B88C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61B38D39-FCAB-4635-BDA2-4C116574465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43438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07768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593687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512603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887647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933597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0984829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818915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82400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49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26938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FB969D4-33AB-45DE-8E2C-499ABCA2931A}"/>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7961857C-6E2E-40B9-BFF6-E640AEEDE899}" type="slidenum">
              <a:rPr lang="en-US" altLang="en-US" sz="1300"/>
              <a:pPr>
                <a:spcBef>
                  <a:spcPct val="0"/>
                </a:spcBef>
                <a:buClrTx/>
                <a:buFontTx/>
                <a:buNone/>
              </a:pPr>
              <a:t>5</a:t>
            </a:fld>
            <a:endParaRPr lang="en-US" altLang="en-US" sz="1300"/>
          </a:p>
        </p:txBody>
      </p:sp>
      <p:sp>
        <p:nvSpPr>
          <p:cNvPr id="10243" name="Rectangle 1">
            <a:extLst>
              <a:ext uri="{FF2B5EF4-FFF2-40B4-BE49-F238E27FC236}">
                <a16:creationId xmlns:a16="http://schemas.microsoft.com/office/drawing/2014/main" id="{CBDB35AE-2438-41C9-90A6-067D0C6B88C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4" name="Rectangle 2">
            <a:extLst>
              <a:ext uri="{FF2B5EF4-FFF2-40B4-BE49-F238E27FC236}">
                <a16:creationId xmlns:a16="http://schemas.microsoft.com/office/drawing/2014/main" id="{61B38D39-FCAB-4635-BDA2-4C116574465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386837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6900794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6428199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47706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93923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398520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251191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339106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66370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0099767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59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27711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E4B4B235-75B6-4EC8-B5BE-A24B64C4125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430E4366-83D7-4BC1-BE52-77555D68581C}" type="slidenum">
              <a:rPr lang="en-US" altLang="en-US" sz="1300"/>
              <a:pPr>
                <a:spcBef>
                  <a:spcPct val="0"/>
                </a:spcBef>
                <a:buClrTx/>
                <a:buFontTx/>
                <a:buNone/>
              </a:pPr>
              <a:t>6</a:t>
            </a:fld>
            <a:endParaRPr lang="en-US" altLang="en-US" sz="1300"/>
          </a:p>
        </p:txBody>
      </p:sp>
      <p:sp>
        <p:nvSpPr>
          <p:cNvPr id="12291" name="Rectangle 1">
            <a:extLst>
              <a:ext uri="{FF2B5EF4-FFF2-40B4-BE49-F238E27FC236}">
                <a16:creationId xmlns:a16="http://schemas.microsoft.com/office/drawing/2014/main" id="{C8405E33-2E76-47EC-A529-9DB7506354D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F1B21D58-C730-404B-81B6-AF9ABF65BD7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9070717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8424166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662648C-2BA8-0683-6C77-F61927101F78}"/>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C115FED2-A313-974E-1324-7967F9171D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62</a:t>
            </a:fld>
            <a:endParaRPr lang="en-US" altLang="en-US" sz="1300"/>
          </a:p>
        </p:txBody>
      </p:sp>
      <p:sp>
        <p:nvSpPr>
          <p:cNvPr id="24579" name="Rectangle 1">
            <a:extLst>
              <a:ext uri="{FF2B5EF4-FFF2-40B4-BE49-F238E27FC236}">
                <a16:creationId xmlns:a16="http://schemas.microsoft.com/office/drawing/2014/main" id="{08512259-674F-98F6-CC0C-AF5F3CDA0BA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A89A30FC-64CC-48C8-A69C-FDABED5FE5F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967669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662648C-2BA8-0683-6C77-F61927101F78}"/>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C115FED2-A313-974E-1324-7967F9171DE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63</a:t>
            </a:fld>
            <a:endParaRPr lang="en-US" altLang="en-US" sz="1300"/>
          </a:p>
        </p:txBody>
      </p:sp>
      <p:sp>
        <p:nvSpPr>
          <p:cNvPr id="24579" name="Rectangle 1">
            <a:extLst>
              <a:ext uri="{FF2B5EF4-FFF2-40B4-BE49-F238E27FC236}">
                <a16:creationId xmlns:a16="http://schemas.microsoft.com/office/drawing/2014/main" id="{08512259-674F-98F6-CC0C-AF5F3CDA0BA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A89A30FC-64CC-48C8-A69C-FDABED5FE5F5}"/>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839786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59942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4DB580E-2782-250B-92AB-EA28CE06B723}"/>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B48A36E5-B749-8167-65AB-07AC53F0F37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65</a:t>
            </a:fld>
            <a:endParaRPr lang="en-US" altLang="en-US" sz="1300"/>
          </a:p>
        </p:txBody>
      </p:sp>
      <p:sp>
        <p:nvSpPr>
          <p:cNvPr id="24579" name="Rectangle 1">
            <a:extLst>
              <a:ext uri="{FF2B5EF4-FFF2-40B4-BE49-F238E27FC236}">
                <a16:creationId xmlns:a16="http://schemas.microsoft.com/office/drawing/2014/main" id="{452A4F77-670B-EE88-8C51-1DE35AF48EC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4B34C693-7FD0-79FA-756A-38375FED5B9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097930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035503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E9B8D98-88AD-ED8F-533A-A83297BA6B7C}"/>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7463218A-71AF-3D69-2ED4-B73BD7E0DEB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67</a:t>
            </a:fld>
            <a:endParaRPr lang="en-US" altLang="en-US" sz="1300"/>
          </a:p>
        </p:txBody>
      </p:sp>
      <p:sp>
        <p:nvSpPr>
          <p:cNvPr id="24579" name="Rectangle 1">
            <a:extLst>
              <a:ext uri="{FF2B5EF4-FFF2-40B4-BE49-F238E27FC236}">
                <a16:creationId xmlns:a16="http://schemas.microsoft.com/office/drawing/2014/main" id="{8A8AA2C2-DD45-1D53-064F-2F154C748D5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A274CB97-FF07-0D15-D2E1-7115684B4C62}"/>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00037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343061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1FEF7F-1636-F0D0-DF0C-926C93A75584}"/>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71CF412-78E1-9560-3F9D-A8DE5DB7348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69</a:t>
            </a:fld>
            <a:endParaRPr lang="en-US" altLang="en-US" sz="1300"/>
          </a:p>
        </p:txBody>
      </p:sp>
      <p:sp>
        <p:nvSpPr>
          <p:cNvPr id="24579" name="Rectangle 1">
            <a:extLst>
              <a:ext uri="{FF2B5EF4-FFF2-40B4-BE49-F238E27FC236}">
                <a16:creationId xmlns:a16="http://schemas.microsoft.com/office/drawing/2014/main" id="{9BF764BB-6018-7C7B-7F3A-2B2E391D3AE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11B6F34F-C195-DBF2-3401-99463FAEFC7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5051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648101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341913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5480BC6-F221-21E2-1B1E-1E83208E1394}"/>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B7C3313F-BFF9-8769-582A-86D9E435674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71</a:t>
            </a:fld>
            <a:endParaRPr lang="en-US" altLang="en-US" sz="1300"/>
          </a:p>
        </p:txBody>
      </p:sp>
      <p:sp>
        <p:nvSpPr>
          <p:cNvPr id="24579" name="Rectangle 1">
            <a:extLst>
              <a:ext uri="{FF2B5EF4-FFF2-40B4-BE49-F238E27FC236}">
                <a16:creationId xmlns:a16="http://schemas.microsoft.com/office/drawing/2014/main" id="{A7A9ADAA-AADB-5F68-E33D-61C334ECD97C}"/>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6F1E1618-F553-1393-D505-6F04DE969F8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8419550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72</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76983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40211F7-4458-F66D-D805-A2EC3B98B9F5}"/>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F5CA618-C21F-A9D2-44CC-42D02DA3CF31}"/>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73</a:t>
            </a:fld>
            <a:endParaRPr lang="en-US" altLang="en-US" sz="1300"/>
          </a:p>
        </p:txBody>
      </p:sp>
      <p:sp>
        <p:nvSpPr>
          <p:cNvPr id="24579" name="Rectangle 1">
            <a:extLst>
              <a:ext uri="{FF2B5EF4-FFF2-40B4-BE49-F238E27FC236}">
                <a16:creationId xmlns:a16="http://schemas.microsoft.com/office/drawing/2014/main" id="{721D478B-1D52-237F-6DBC-D7184375CC96}"/>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4ACDA8D-CBBF-51A3-2EAC-A20DA9706643}"/>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3039042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74</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837793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AB2E8BC-A982-988D-B43C-1F64379D82A9}"/>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3C2BD81-9721-2AC4-6581-AA5227254DD3}"/>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75</a:t>
            </a:fld>
            <a:endParaRPr lang="en-US" altLang="en-US" sz="1300"/>
          </a:p>
        </p:txBody>
      </p:sp>
      <p:sp>
        <p:nvSpPr>
          <p:cNvPr id="24579" name="Rectangle 1">
            <a:extLst>
              <a:ext uri="{FF2B5EF4-FFF2-40B4-BE49-F238E27FC236}">
                <a16:creationId xmlns:a16="http://schemas.microsoft.com/office/drawing/2014/main" id="{B6C774CC-60E0-9390-A196-F3F0517070A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87AF6771-8486-0FBE-20FD-EB8CE3F4C866}"/>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2871007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73AE944-2402-2CE2-7024-402264DF371F}"/>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A41F0C0-A34B-55CD-8D34-5C0DECB7E0C6}"/>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76</a:t>
            </a:fld>
            <a:endParaRPr lang="en-US" altLang="en-US" sz="1300"/>
          </a:p>
        </p:txBody>
      </p:sp>
      <p:sp>
        <p:nvSpPr>
          <p:cNvPr id="24579" name="Rectangle 1">
            <a:extLst>
              <a:ext uri="{FF2B5EF4-FFF2-40B4-BE49-F238E27FC236}">
                <a16:creationId xmlns:a16="http://schemas.microsoft.com/office/drawing/2014/main" id="{1CB669AC-3208-253A-0097-34A025EED68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DAF7A6C4-4F25-7605-E8B5-E2AC7F4DDD89}"/>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5631778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AB2E8BC-A982-988D-B43C-1F64379D82A9}"/>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3C2BD81-9721-2AC4-6581-AA5227254DD3}"/>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77</a:t>
            </a:fld>
            <a:endParaRPr lang="en-US" altLang="en-US" sz="1300"/>
          </a:p>
        </p:txBody>
      </p:sp>
      <p:sp>
        <p:nvSpPr>
          <p:cNvPr id="24579" name="Rectangle 1">
            <a:extLst>
              <a:ext uri="{FF2B5EF4-FFF2-40B4-BE49-F238E27FC236}">
                <a16:creationId xmlns:a16="http://schemas.microsoft.com/office/drawing/2014/main" id="{B6C774CC-60E0-9390-A196-F3F0517070A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87AF6771-8486-0FBE-20FD-EB8CE3F4C866}"/>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0121619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2326FC-9471-1E85-1418-77A8360480E8}"/>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F899BF9-3117-44D2-3EF9-3F1825F1D5F2}"/>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78</a:t>
            </a:fld>
            <a:endParaRPr lang="en-US" altLang="en-US" sz="1300"/>
          </a:p>
        </p:txBody>
      </p:sp>
      <p:sp>
        <p:nvSpPr>
          <p:cNvPr id="24579" name="Rectangle 1">
            <a:extLst>
              <a:ext uri="{FF2B5EF4-FFF2-40B4-BE49-F238E27FC236}">
                <a16:creationId xmlns:a16="http://schemas.microsoft.com/office/drawing/2014/main" id="{FA1F936A-678B-8D32-BB34-26CE990D4E3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023AB941-50BC-C06A-E7B1-46088B3977C7}"/>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6580507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79</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14918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81056009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A02B835-CAF6-53E8-F421-43C38422968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F416D9AF-F137-FA9F-492A-FA61D8B2C2FF}"/>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80</a:t>
            </a:fld>
            <a:endParaRPr lang="en-US" altLang="en-US" sz="1300"/>
          </a:p>
        </p:txBody>
      </p:sp>
      <p:sp>
        <p:nvSpPr>
          <p:cNvPr id="24579" name="Rectangle 1">
            <a:extLst>
              <a:ext uri="{FF2B5EF4-FFF2-40B4-BE49-F238E27FC236}">
                <a16:creationId xmlns:a16="http://schemas.microsoft.com/office/drawing/2014/main" id="{D8C7EA35-37C6-290C-2250-F7FF9833864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FA1FFC4F-5DF8-D3D5-1966-0FB4B41B872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281660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613967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947756F-320F-0B74-676B-15BC685B955A}"/>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890C485A-F5CF-D594-D4A4-5AE14DC4E597}"/>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82</a:t>
            </a:fld>
            <a:endParaRPr lang="en-US" altLang="en-US" sz="1300"/>
          </a:p>
        </p:txBody>
      </p:sp>
      <p:sp>
        <p:nvSpPr>
          <p:cNvPr id="24579" name="Rectangle 1">
            <a:extLst>
              <a:ext uri="{FF2B5EF4-FFF2-40B4-BE49-F238E27FC236}">
                <a16:creationId xmlns:a16="http://schemas.microsoft.com/office/drawing/2014/main" id="{EA7C5AF3-E6C2-7638-86C5-1DB9F249917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B2815DE1-B14D-9355-3E46-D51A436542AE}"/>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066271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17024149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BD7A132-2073-7D1D-CAB5-D6CCFA621E89}"/>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6E73CB32-5E26-38F7-6927-F2F62F21CB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84</a:t>
            </a:fld>
            <a:endParaRPr lang="en-US" altLang="en-US" sz="1300"/>
          </a:p>
        </p:txBody>
      </p:sp>
      <p:sp>
        <p:nvSpPr>
          <p:cNvPr id="24579" name="Rectangle 1">
            <a:extLst>
              <a:ext uri="{FF2B5EF4-FFF2-40B4-BE49-F238E27FC236}">
                <a16:creationId xmlns:a16="http://schemas.microsoft.com/office/drawing/2014/main" id="{C28607E6-F87D-A977-F307-21B8B6CD6E6B}"/>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6C2709EA-E74E-A5CF-D71C-47AE01A86F3E}"/>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2711959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930970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86</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0614749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BE888AC-819C-3864-3E31-2454162291DB}"/>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ADCFB987-C401-7FAF-04B1-5E905501447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87</a:t>
            </a:fld>
            <a:endParaRPr lang="en-US" altLang="en-US" sz="1300"/>
          </a:p>
        </p:txBody>
      </p:sp>
      <p:sp>
        <p:nvSpPr>
          <p:cNvPr id="24579" name="Rectangle 1">
            <a:extLst>
              <a:ext uri="{FF2B5EF4-FFF2-40B4-BE49-F238E27FC236}">
                <a16:creationId xmlns:a16="http://schemas.microsoft.com/office/drawing/2014/main" id="{3D61105C-D8B8-1397-3A9D-B366AF95C5CD}"/>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4A9217BB-DAD5-B512-01DD-19F0DEDFCD4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8093112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88</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3330602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C9E0EE5-A11B-E3D1-A906-7FD1DE228254}"/>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EB25A95E-B7EC-D3DE-E1B1-EA06C892BCEC}"/>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89</a:t>
            </a:fld>
            <a:endParaRPr lang="en-US" altLang="en-US" sz="1300"/>
          </a:p>
        </p:txBody>
      </p:sp>
      <p:sp>
        <p:nvSpPr>
          <p:cNvPr id="24579" name="Rectangle 1">
            <a:extLst>
              <a:ext uri="{FF2B5EF4-FFF2-40B4-BE49-F238E27FC236}">
                <a16:creationId xmlns:a16="http://schemas.microsoft.com/office/drawing/2014/main" id="{06ACC761-40DC-8A31-8A4E-3132FB5A6CF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E08F7156-7E05-E76C-BACA-7E4EE7D494B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280829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4AD511E-9822-0EFD-B73D-736B7DC1F28D}"/>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B00E2B1D-BA58-9C0D-8145-432DB197E362}"/>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a:t>
            </a:fld>
            <a:endParaRPr lang="en-US" altLang="en-US" sz="1300"/>
          </a:p>
        </p:txBody>
      </p:sp>
      <p:sp>
        <p:nvSpPr>
          <p:cNvPr id="24579" name="Rectangle 1">
            <a:extLst>
              <a:ext uri="{FF2B5EF4-FFF2-40B4-BE49-F238E27FC236}">
                <a16:creationId xmlns:a16="http://schemas.microsoft.com/office/drawing/2014/main" id="{C422DB28-E9FE-2EBC-6048-BB31D2BFC7A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FEEDFA6-2ACB-979C-ADAA-47259557558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1240234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90</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813599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91</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9046919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3D8A827-20E3-4124-2F28-2FCAFDBD83A2}"/>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09C2B512-39B2-9D62-E6EE-C7259DD17C60}"/>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92</a:t>
            </a:fld>
            <a:endParaRPr lang="en-US" altLang="en-US" sz="1300"/>
          </a:p>
        </p:txBody>
      </p:sp>
      <p:sp>
        <p:nvSpPr>
          <p:cNvPr id="24579" name="Rectangle 1">
            <a:extLst>
              <a:ext uri="{FF2B5EF4-FFF2-40B4-BE49-F238E27FC236}">
                <a16:creationId xmlns:a16="http://schemas.microsoft.com/office/drawing/2014/main" id="{E33FB130-1B2F-8ED3-653B-E22A75339E5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36576F2-A992-2D02-1991-B5ACAA30F600}"/>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877228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93</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849723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30CB7D5-A669-8010-DCEF-ED64C324334A}"/>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C1663B3-F87B-2327-4259-3DC5387E422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94</a:t>
            </a:fld>
            <a:endParaRPr lang="en-US" altLang="en-US" sz="1300"/>
          </a:p>
        </p:txBody>
      </p:sp>
      <p:sp>
        <p:nvSpPr>
          <p:cNvPr id="24579" name="Rectangle 1">
            <a:extLst>
              <a:ext uri="{FF2B5EF4-FFF2-40B4-BE49-F238E27FC236}">
                <a16:creationId xmlns:a16="http://schemas.microsoft.com/office/drawing/2014/main" id="{8A7540C1-8C94-5A53-5424-99C7280E6CF8}"/>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FA2FD618-C3B9-87B9-5D14-B7C5FB452968}"/>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40227475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19AF74E-6C5E-4098-9E9A-A2047A626FD5}"/>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95</a:t>
            </a:fld>
            <a:endParaRPr lang="en-US" altLang="en-US" sz="1300"/>
          </a:p>
        </p:txBody>
      </p:sp>
      <p:sp>
        <p:nvSpPr>
          <p:cNvPr id="24579" name="Rectangle 1">
            <a:extLst>
              <a:ext uri="{FF2B5EF4-FFF2-40B4-BE49-F238E27FC236}">
                <a16:creationId xmlns:a16="http://schemas.microsoft.com/office/drawing/2014/main" id="{DE320EA1-8574-4597-AA86-61C16659B18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274B8D1F-3556-4351-A439-70C0EF3D44AC}"/>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2158865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2C4F633-17D4-9A8F-9E9D-53691BBF6534}"/>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A808A97-79CF-69B4-B90C-8FAF9980D9BF}"/>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96</a:t>
            </a:fld>
            <a:endParaRPr lang="en-US" altLang="en-US" sz="1300"/>
          </a:p>
        </p:txBody>
      </p:sp>
      <p:sp>
        <p:nvSpPr>
          <p:cNvPr id="24579" name="Rectangle 1">
            <a:extLst>
              <a:ext uri="{FF2B5EF4-FFF2-40B4-BE49-F238E27FC236}">
                <a16:creationId xmlns:a16="http://schemas.microsoft.com/office/drawing/2014/main" id="{4197E949-4B10-9FA0-7EE3-0AA62AC2F3A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E202C22F-448A-E5B4-D042-F782BA8CF9D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47092709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2C4F633-17D4-9A8F-9E9D-53691BBF6534}"/>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DA808A97-79CF-69B4-B90C-8FAF9980D9BF}"/>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97</a:t>
            </a:fld>
            <a:endParaRPr lang="en-US" altLang="en-US" sz="1300"/>
          </a:p>
        </p:txBody>
      </p:sp>
      <p:sp>
        <p:nvSpPr>
          <p:cNvPr id="24579" name="Rectangle 1">
            <a:extLst>
              <a:ext uri="{FF2B5EF4-FFF2-40B4-BE49-F238E27FC236}">
                <a16:creationId xmlns:a16="http://schemas.microsoft.com/office/drawing/2014/main" id="{4197E949-4B10-9FA0-7EE3-0AA62AC2F3A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E202C22F-448A-E5B4-D042-F782BA8CF9DD}"/>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42599647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5C94057-1877-742F-5402-8E80F04AC6AD}"/>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FE97D1A0-32ED-BF3A-C70B-C83EE5D46E49}"/>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98</a:t>
            </a:fld>
            <a:endParaRPr lang="en-US" altLang="en-US" sz="1300"/>
          </a:p>
        </p:txBody>
      </p:sp>
      <p:sp>
        <p:nvSpPr>
          <p:cNvPr id="24579" name="Rectangle 1">
            <a:extLst>
              <a:ext uri="{FF2B5EF4-FFF2-40B4-BE49-F238E27FC236}">
                <a16:creationId xmlns:a16="http://schemas.microsoft.com/office/drawing/2014/main" id="{48371BD3-8B63-1E36-2E3D-A85F448DC13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0A343775-C2E2-14F1-4429-FDBA412C8D9B}"/>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5615629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A384DF6-798C-7860-3C44-A1201E47B255}"/>
            </a:ext>
          </a:extLst>
        </p:cNvPr>
        <p:cNvGrpSpPr/>
        <p:nvPr/>
      </p:nvGrpSpPr>
      <p:grpSpPr>
        <a:xfrm>
          <a:off x="0" y="0"/>
          <a:ext cx="0" cy="0"/>
          <a:chOff x="0" y="0"/>
          <a:chExt cx="0" cy="0"/>
        </a:xfrm>
      </p:grpSpPr>
      <p:sp>
        <p:nvSpPr>
          <p:cNvPr id="24578" name="Rectangle 7">
            <a:extLst>
              <a:ext uri="{FF2B5EF4-FFF2-40B4-BE49-F238E27FC236}">
                <a16:creationId xmlns:a16="http://schemas.microsoft.com/office/drawing/2014/main" id="{591A5B5F-A08C-DCD5-4CFE-0C4546D7B98E}"/>
              </a:ext>
            </a:extLst>
          </p:cNvPr>
          <p:cNvSpPr>
            <a:spLocks noGrp="1" noChangeArrowheads="1"/>
          </p:cNvSpPr>
          <p:nvPr>
            <p:ph type="sldNum" sz="quarter"/>
          </p:nvPr>
        </p:nvSpPr>
        <p:spPr>
          <a:noFill/>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a:spcBef>
                <a:spcPct val="0"/>
              </a:spcBef>
              <a:buClrTx/>
              <a:buFontTx/>
              <a:buNone/>
            </a:pPr>
            <a:fld id="{1B02B77C-6C9F-4EC1-A508-DE4F42C98671}" type="slidenum">
              <a:rPr lang="en-US" altLang="en-US" sz="1300"/>
              <a:pPr>
                <a:spcBef>
                  <a:spcPct val="0"/>
                </a:spcBef>
                <a:buClrTx/>
                <a:buFontTx/>
                <a:buNone/>
              </a:pPr>
              <a:t>99</a:t>
            </a:fld>
            <a:endParaRPr lang="en-US" altLang="en-US" sz="1300"/>
          </a:p>
        </p:txBody>
      </p:sp>
      <p:sp>
        <p:nvSpPr>
          <p:cNvPr id="24579" name="Rectangle 1">
            <a:extLst>
              <a:ext uri="{FF2B5EF4-FFF2-40B4-BE49-F238E27FC236}">
                <a16:creationId xmlns:a16="http://schemas.microsoft.com/office/drawing/2014/main" id="{38F71E38-D23E-C8E6-3156-02D2445D09E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Rectangle 2">
            <a:extLst>
              <a:ext uri="{FF2B5EF4-FFF2-40B4-BE49-F238E27FC236}">
                <a16:creationId xmlns:a16="http://schemas.microsoft.com/office/drawing/2014/main" id="{3B8A432F-4C31-7C05-2F17-18DCB7700D24}"/>
              </a:ext>
            </a:extLst>
          </p:cNvPr>
          <p:cNvSpPr>
            <a:spLocks noGrp="1" noChangeArrowheads="1"/>
          </p:cNvSpPr>
          <p:nvPr>
            <p:ph type="body" idx="1"/>
          </p:nvPr>
        </p:nvSpPr>
        <p:spPr>
          <a:xfrm>
            <a:off x="731838" y="4560888"/>
            <a:ext cx="5851525" cy="4319587"/>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554124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3033728D-0069-4CF7-9D24-C17B7BA8E265}"/>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726603A-F34B-404E-8058-1F89D30AACE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086CC9-736A-4C7F-8090-DB0C698DF7FF}"/>
              </a:ext>
            </a:extLst>
          </p:cNvPr>
          <p:cNvSpPr>
            <a:spLocks noGrp="1" noChangeArrowheads="1"/>
          </p:cNvSpPr>
          <p:nvPr>
            <p:ph type="sldNum" idx="12"/>
          </p:nvPr>
        </p:nvSpPr>
        <p:spPr>
          <a:ln/>
        </p:spPr>
        <p:txBody>
          <a:bodyPr/>
          <a:lstStyle>
            <a:lvl1pPr>
              <a:defRPr/>
            </a:lvl1pPr>
          </a:lstStyle>
          <a:p>
            <a:fld id="{1E2A72DC-CC3E-49FB-B562-01D8CCEB93D6}" type="slidenum">
              <a:rPr lang="en-US" altLang="en-US"/>
              <a:pPr/>
              <a:t>‹#›</a:t>
            </a:fld>
            <a:endParaRPr lang="en-US" altLang="en-US"/>
          </a:p>
        </p:txBody>
      </p:sp>
    </p:spTree>
    <p:extLst>
      <p:ext uri="{BB962C8B-B14F-4D97-AF65-F5344CB8AC3E}">
        <p14:creationId xmlns:p14="http://schemas.microsoft.com/office/powerpoint/2010/main" val="2591513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94DE674-6F16-487A-ACBE-5CB1F56CD5AB}"/>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8EDB1F15-4310-4369-BA58-0D4D2B408883}"/>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81013A0-D021-4C13-80FE-3818134F5CC5}"/>
              </a:ext>
            </a:extLst>
          </p:cNvPr>
          <p:cNvSpPr>
            <a:spLocks noGrp="1" noChangeArrowheads="1"/>
          </p:cNvSpPr>
          <p:nvPr>
            <p:ph type="sldNum" idx="12"/>
          </p:nvPr>
        </p:nvSpPr>
        <p:spPr>
          <a:ln/>
        </p:spPr>
        <p:txBody>
          <a:bodyPr/>
          <a:lstStyle>
            <a:lvl1pPr>
              <a:defRPr/>
            </a:lvl1pPr>
          </a:lstStyle>
          <a:p>
            <a:fld id="{D47BDF11-8962-4E08-B179-582FB5063125}" type="slidenum">
              <a:rPr lang="en-US" altLang="en-US"/>
              <a:pPr/>
              <a:t>‹#›</a:t>
            </a:fld>
            <a:endParaRPr lang="en-US" altLang="en-US"/>
          </a:p>
        </p:txBody>
      </p:sp>
    </p:spTree>
    <p:extLst>
      <p:ext uri="{BB962C8B-B14F-4D97-AF65-F5344CB8AC3E}">
        <p14:creationId xmlns:p14="http://schemas.microsoft.com/office/powerpoint/2010/main" val="90442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21BA2AE-92E8-4FC0-B948-BF15E8FCD643}"/>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4070849-CA06-4A92-BDD3-66BD2C4CBAA5}"/>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312C86-85B2-4759-9205-F1223FD4D393}"/>
              </a:ext>
            </a:extLst>
          </p:cNvPr>
          <p:cNvSpPr>
            <a:spLocks noGrp="1" noChangeArrowheads="1"/>
          </p:cNvSpPr>
          <p:nvPr>
            <p:ph type="sldNum" idx="12"/>
          </p:nvPr>
        </p:nvSpPr>
        <p:spPr>
          <a:ln/>
        </p:spPr>
        <p:txBody>
          <a:bodyPr/>
          <a:lstStyle>
            <a:lvl1pPr>
              <a:defRPr/>
            </a:lvl1pPr>
          </a:lstStyle>
          <a:p>
            <a:fld id="{7C5C50F9-95C9-4659-943A-A970F87A0FDA}" type="slidenum">
              <a:rPr lang="en-US" altLang="en-US"/>
              <a:pPr/>
              <a:t>‹#›</a:t>
            </a:fld>
            <a:endParaRPr lang="en-US" altLang="en-US"/>
          </a:p>
        </p:txBody>
      </p:sp>
    </p:spTree>
    <p:extLst>
      <p:ext uri="{BB962C8B-B14F-4D97-AF65-F5344CB8AC3E}">
        <p14:creationId xmlns:p14="http://schemas.microsoft.com/office/powerpoint/2010/main" val="2482465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28BA9A07-742F-40FD-B6AF-4746A14F23C5}"/>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E073FDFA-E924-47FC-B3E8-1D18EEEA7ED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496260F-17DC-4EA3-87C5-39238D60BF3F}"/>
              </a:ext>
            </a:extLst>
          </p:cNvPr>
          <p:cNvSpPr>
            <a:spLocks noGrp="1" noChangeArrowheads="1"/>
          </p:cNvSpPr>
          <p:nvPr>
            <p:ph type="sldNum" idx="12"/>
          </p:nvPr>
        </p:nvSpPr>
        <p:spPr>
          <a:ln/>
        </p:spPr>
        <p:txBody>
          <a:bodyPr/>
          <a:lstStyle>
            <a:lvl1pPr>
              <a:defRPr/>
            </a:lvl1pPr>
          </a:lstStyle>
          <a:p>
            <a:fld id="{71A33645-5401-49DF-A3B3-FDCD3AA36869}" type="slidenum">
              <a:rPr lang="en-US" altLang="en-US"/>
              <a:pPr/>
              <a:t>‹#›</a:t>
            </a:fld>
            <a:endParaRPr lang="en-US" altLang="en-US"/>
          </a:p>
        </p:txBody>
      </p:sp>
    </p:spTree>
    <p:extLst>
      <p:ext uri="{BB962C8B-B14F-4D97-AF65-F5344CB8AC3E}">
        <p14:creationId xmlns:p14="http://schemas.microsoft.com/office/powerpoint/2010/main" val="737695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A873AB2F-181C-4C32-A6A3-C2DDA8FE006E}"/>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F0BCD207-97EB-4466-9DE3-40D33BFB8A1D}"/>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9C9EEE8-79CF-4E8D-AF8B-14FAC06EEFC1}"/>
              </a:ext>
            </a:extLst>
          </p:cNvPr>
          <p:cNvSpPr>
            <a:spLocks noGrp="1" noChangeArrowheads="1"/>
          </p:cNvSpPr>
          <p:nvPr>
            <p:ph type="sldNum" idx="12"/>
          </p:nvPr>
        </p:nvSpPr>
        <p:spPr>
          <a:ln/>
        </p:spPr>
        <p:txBody>
          <a:bodyPr/>
          <a:lstStyle>
            <a:lvl1pPr>
              <a:defRPr/>
            </a:lvl1pPr>
          </a:lstStyle>
          <a:p>
            <a:fld id="{F039E1B5-8F20-4098-82C6-1964EF85DD79}" type="slidenum">
              <a:rPr lang="en-US" altLang="en-US"/>
              <a:pPr/>
              <a:t>‹#›</a:t>
            </a:fld>
            <a:endParaRPr lang="en-US" altLang="en-US"/>
          </a:p>
        </p:txBody>
      </p:sp>
    </p:spTree>
    <p:extLst>
      <p:ext uri="{BB962C8B-B14F-4D97-AF65-F5344CB8AC3E}">
        <p14:creationId xmlns:p14="http://schemas.microsoft.com/office/powerpoint/2010/main" val="277523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9C3E6E29-5EFA-437D-B32E-C5307160C688}"/>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08E2D318-ACA2-4931-802B-6E65A2D7545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80260BA-E60F-4BFA-A9C6-1644DE7B3812}"/>
              </a:ext>
            </a:extLst>
          </p:cNvPr>
          <p:cNvSpPr>
            <a:spLocks noGrp="1" noChangeArrowheads="1"/>
          </p:cNvSpPr>
          <p:nvPr>
            <p:ph type="sldNum" idx="12"/>
          </p:nvPr>
        </p:nvSpPr>
        <p:spPr>
          <a:ln/>
        </p:spPr>
        <p:txBody>
          <a:bodyPr/>
          <a:lstStyle>
            <a:lvl1pPr>
              <a:defRPr/>
            </a:lvl1pPr>
          </a:lstStyle>
          <a:p>
            <a:fld id="{781CBFAF-D88B-4A37-BD81-DEC5028624A8}" type="slidenum">
              <a:rPr lang="en-US" altLang="en-US"/>
              <a:pPr/>
              <a:t>‹#›</a:t>
            </a:fld>
            <a:endParaRPr lang="en-US" altLang="en-US"/>
          </a:p>
        </p:txBody>
      </p:sp>
    </p:spTree>
    <p:extLst>
      <p:ext uri="{BB962C8B-B14F-4D97-AF65-F5344CB8AC3E}">
        <p14:creationId xmlns:p14="http://schemas.microsoft.com/office/powerpoint/2010/main" val="338129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25E6CA2F-EF68-423F-9598-2A9A2F18F0CE}"/>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07854AA8-954A-4B8F-8CA8-D466ABB90223}"/>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A6CF0F59-7EA2-4C1E-A861-38FE2FB70BEA}"/>
              </a:ext>
            </a:extLst>
          </p:cNvPr>
          <p:cNvSpPr>
            <a:spLocks noGrp="1" noChangeArrowheads="1"/>
          </p:cNvSpPr>
          <p:nvPr>
            <p:ph type="sldNum" idx="12"/>
          </p:nvPr>
        </p:nvSpPr>
        <p:spPr>
          <a:ln/>
        </p:spPr>
        <p:txBody>
          <a:bodyPr/>
          <a:lstStyle>
            <a:lvl1pPr>
              <a:defRPr/>
            </a:lvl1pPr>
          </a:lstStyle>
          <a:p>
            <a:fld id="{1FBED366-03EA-4921-9F28-3D40BFB0D32A}" type="slidenum">
              <a:rPr lang="en-US" altLang="en-US"/>
              <a:pPr/>
              <a:t>‹#›</a:t>
            </a:fld>
            <a:endParaRPr lang="en-US" altLang="en-US"/>
          </a:p>
        </p:txBody>
      </p:sp>
    </p:spTree>
    <p:extLst>
      <p:ext uri="{BB962C8B-B14F-4D97-AF65-F5344CB8AC3E}">
        <p14:creationId xmlns:p14="http://schemas.microsoft.com/office/powerpoint/2010/main" val="26011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6A70788-67D7-4CA0-B9D1-3A44777ACB5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3971BD83-4439-442F-BD85-23834E8C9E49}"/>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A318D31-393E-4B6A-B3A8-2D4251612793}"/>
              </a:ext>
            </a:extLst>
          </p:cNvPr>
          <p:cNvSpPr>
            <a:spLocks noGrp="1" noChangeArrowheads="1"/>
          </p:cNvSpPr>
          <p:nvPr>
            <p:ph type="sldNum" idx="12"/>
          </p:nvPr>
        </p:nvSpPr>
        <p:spPr>
          <a:ln/>
        </p:spPr>
        <p:txBody>
          <a:bodyPr/>
          <a:lstStyle>
            <a:lvl1pPr>
              <a:defRPr/>
            </a:lvl1pPr>
          </a:lstStyle>
          <a:p>
            <a:fld id="{466F48D4-06AA-42A9-BCD3-D4C0A466C7C4}" type="slidenum">
              <a:rPr lang="en-US" altLang="en-US"/>
              <a:pPr/>
              <a:t>‹#›</a:t>
            </a:fld>
            <a:endParaRPr lang="en-US" altLang="en-US"/>
          </a:p>
        </p:txBody>
      </p:sp>
    </p:spTree>
    <p:extLst>
      <p:ext uri="{BB962C8B-B14F-4D97-AF65-F5344CB8AC3E}">
        <p14:creationId xmlns:p14="http://schemas.microsoft.com/office/powerpoint/2010/main" val="69300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2C59A9C3-30D1-497C-A537-EDEC62226BA7}"/>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C89B4159-AA9C-4986-81A2-63A218300B32}"/>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36B79BC-C9C4-42C9-B9D5-41B6DD0E644B}"/>
              </a:ext>
            </a:extLst>
          </p:cNvPr>
          <p:cNvSpPr>
            <a:spLocks noGrp="1" noChangeArrowheads="1"/>
          </p:cNvSpPr>
          <p:nvPr>
            <p:ph type="sldNum" idx="12"/>
          </p:nvPr>
        </p:nvSpPr>
        <p:spPr>
          <a:ln/>
        </p:spPr>
        <p:txBody>
          <a:bodyPr/>
          <a:lstStyle>
            <a:lvl1pPr>
              <a:defRPr/>
            </a:lvl1pPr>
          </a:lstStyle>
          <a:p>
            <a:fld id="{08BE3EEC-4C62-420C-9B3C-746FE8CEB040}" type="slidenum">
              <a:rPr lang="en-US" altLang="en-US"/>
              <a:pPr/>
              <a:t>‹#›</a:t>
            </a:fld>
            <a:endParaRPr lang="en-US" altLang="en-US"/>
          </a:p>
        </p:txBody>
      </p:sp>
    </p:spTree>
    <p:extLst>
      <p:ext uri="{BB962C8B-B14F-4D97-AF65-F5344CB8AC3E}">
        <p14:creationId xmlns:p14="http://schemas.microsoft.com/office/powerpoint/2010/main" val="340242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31AAA127-419D-4E65-847F-CD5BC4188FE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5A7679F-ADA2-48EA-9367-0DDC68742560}"/>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76562C7-53C0-4616-9768-BA1BEF990209}"/>
              </a:ext>
            </a:extLst>
          </p:cNvPr>
          <p:cNvSpPr>
            <a:spLocks noGrp="1" noChangeArrowheads="1"/>
          </p:cNvSpPr>
          <p:nvPr>
            <p:ph type="sldNum" idx="12"/>
          </p:nvPr>
        </p:nvSpPr>
        <p:spPr>
          <a:ln/>
        </p:spPr>
        <p:txBody>
          <a:bodyPr/>
          <a:lstStyle>
            <a:lvl1pPr>
              <a:defRPr/>
            </a:lvl1pPr>
          </a:lstStyle>
          <a:p>
            <a:fld id="{35046951-10C1-48F3-A09C-FD9C8DA218BD}" type="slidenum">
              <a:rPr lang="en-US" altLang="en-US"/>
              <a:pPr/>
              <a:t>‹#›</a:t>
            </a:fld>
            <a:endParaRPr lang="en-US" altLang="en-US"/>
          </a:p>
        </p:txBody>
      </p:sp>
    </p:spTree>
    <p:extLst>
      <p:ext uri="{BB962C8B-B14F-4D97-AF65-F5344CB8AC3E}">
        <p14:creationId xmlns:p14="http://schemas.microsoft.com/office/powerpoint/2010/main" val="4151841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60873F67-B9C3-4F27-954D-574D0240C6FE}"/>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EE6DCC98-3A69-4BB1-AAE2-B4C02BA9BA86}"/>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87C2B56A-D223-422D-A058-0B0A22EB0F2B}"/>
              </a:ext>
            </a:extLst>
          </p:cNvPr>
          <p:cNvSpPr>
            <a:spLocks noGrp="1" noChangeArrowheads="1"/>
          </p:cNvSpPr>
          <p:nvPr>
            <p:ph type="sldNum" idx="12"/>
          </p:nvPr>
        </p:nvSpPr>
        <p:spPr>
          <a:ln/>
        </p:spPr>
        <p:txBody>
          <a:bodyPr/>
          <a:lstStyle>
            <a:lvl1pPr>
              <a:defRPr/>
            </a:lvl1pPr>
          </a:lstStyle>
          <a:p>
            <a:fld id="{1EE31720-7BDE-4979-9B65-DD2FCF687CE1}" type="slidenum">
              <a:rPr lang="en-US" altLang="en-US"/>
              <a:pPr/>
              <a:t>‹#›</a:t>
            </a:fld>
            <a:endParaRPr lang="en-US" altLang="en-US"/>
          </a:p>
        </p:txBody>
      </p:sp>
    </p:spTree>
    <p:extLst>
      <p:ext uri="{BB962C8B-B14F-4D97-AF65-F5344CB8AC3E}">
        <p14:creationId xmlns:p14="http://schemas.microsoft.com/office/powerpoint/2010/main" val="99327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8D131DAE-28B8-4CF0-AB16-B0D1BE74C75A}"/>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46C1DBD5-1DCD-4607-92F0-0EF47BB40415}"/>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81F66D-F762-400A-A403-A0F5C36787B2}"/>
              </a:ext>
            </a:extLst>
          </p:cNvPr>
          <p:cNvSpPr>
            <a:spLocks noGrp="1" noChangeArrowheads="1"/>
          </p:cNvSpPr>
          <p:nvPr>
            <p:ph type="sldNum" idx="12"/>
          </p:nvPr>
        </p:nvSpPr>
        <p:spPr>
          <a:ln/>
        </p:spPr>
        <p:txBody>
          <a:bodyPr/>
          <a:lstStyle>
            <a:lvl1pPr>
              <a:defRPr/>
            </a:lvl1pPr>
          </a:lstStyle>
          <a:p>
            <a:fld id="{71D4C1CC-429E-4E92-814E-F505BE14D1BB}" type="slidenum">
              <a:rPr lang="en-US" altLang="en-US"/>
              <a:pPr/>
              <a:t>‹#›</a:t>
            </a:fld>
            <a:endParaRPr lang="en-US" altLang="en-US"/>
          </a:p>
        </p:txBody>
      </p:sp>
    </p:spTree>
    <p:extLst>
      <p:ext uri="{BB962C8B-B14F-4D97-AF65-F5344CB8AC3E}">
        <p14:creationId xmlns:p14="http://schemas.microsoft.com/office/powerpoint/2010/main" val="171622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9F34BE8E-594E-4D22-AEDE-FA2B4A5BB7C7}"/>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24EC615C-231A-4678-8B05-3F31CDF76F5E}"/>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F758979-231D-4937-806B-8E75657DEED4}"/>
              </a:ext>
            </a:extLst>
          </p:cNvPr>
          <p:cNvSpPr>
            <a:spLocks noGrp="1" noChangeArrowheads="1"/>
          </p:cNvSpPr>
          <p:nvPr>
            <p:ph type="sldNum" idx="12"/>
          </p:nvPr>
        </p:nvSpPr>
        <p:spPr>
          <a:ln/>
        </p:spPr>
        <p:txBody>
          <a:bodyPr/>
          <a:lstStyle>
            <a:lvl1pPr>
              <a:defRPr/>
            </a:lvl1pPr>
          </a:lstStyle>
          <a:p>
            <a:fld id="{4B4B2BD2-BF0A-47A7-A19E-45ED9477CE3D}" type="slidenum">
              <a:rPr lang="en-US" altLang="en-US"/>
              <a:pPr/>
              <a:t>‹#›</a:t>
            </a:fld>
            <a:endParaRPr lang="en-US" altLang="en-US"/>
          </a:p>
        </p:txBody>
      </p:sp>
    </p:spTree>
    <p:extLst>
      <p:ext uri="{BB962C8B-B14F-4D97-AF65-F5344CB8AC3E}">
        <p14:creationId xmlns:p14="http://schemas.microsoft.com/office/powerpoint/2010/main" val="91123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69816E07-AFE3-47B4-AB6E-E4FC63A6BB3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78AD3A3-4138-4F56-A482-9E9FD66FE8AB}"/>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538C082D-2BB2-4775-BD3D-9403CBE6E74F}"/>
              </a:ext>
            </a:extLst>
          </p:cNvPr>
          <p:cNvSpPr>
            <a:spLocks noGrp="1" noChangeArrowheads="1"/>
          </p:cNvSpPr>
          <p:nvPr>
            <p:ph type="sldNum" idx="12"/>
          </p:nvPr>
        </p:nvSpPr>
        <p:spPr>
          <a:ln/>
        </p:spPr>
        <p:txBody>
          <a:bodyPr/>
          <a:lstStyle>
            <a:lvl1pPr>
              <a:defRPr/>
            </a:lvl1pPr>
          </a:lstStyle>
          <a:p>
            <a:fld id="{F2997F25-7AA4-4A06-9EFA-0298E9B55E20}" type="slidenum">
              <a:rPr lang="en-US" altLang="en-US"/>
              <a:pPr/>
              <a:t>‹#›</a:t>
            </a:fld>
            <a:endParaRPr lang="en-US" altLang="en-US"/>
          </a:p>
        </p:txBody>
      </p:sp>
    </p:spTree>
    <p:extLst>
      <p:ext uri="{BB962C8B-B14F-4D97-AF65-F5344CB8AC3E}">
        <p14:creationId xmlns:p14="http://schemas.microsoft.com/office/powerpoint/2010/main" val="267069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1EF4BB36-FB1D-4785-B8B6-545BF5B18E41}"/>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8FC75706-49A1-437D-B7E5-827CA795E89C}"/>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60F2CC0-4C73-4A9D-AF73-8F5198C665CD}"/>
              </a:ext>
            </a:extLst>
          </p:cNvPr>
          <p:cNvSpPr>
            <a:spLocks noGrp="1" noChangeArrowheads="1"/>
          </p:cNvSpPr>
          <p:nvPr>
            <p:ph type="sldNum" idx="12"/>
          </p:nvPr>
        </p:nvSpPr>
        <p:spPr>
          <a:ln/>
        </p:spPr>
        <p:txBody>
          <a:bodyPr/>
          <a:lstStyle>
            <a:lvl1pPr>
              <a:defRPr/>
            </a:lvl1pPr>
          </a:lstStyle>
          <a:p>
            <a:fld id="{1C871929-AAB2-4DAF-A7F3-2DF85C3F55EB}" type="slidenum">
              <a:rPr lang="en-US" altLang="en-US"/>
              <a:pPr/>
              <a:t>‹#›</a:t>
            </a:fld>
            <a:endParaRPr lang="en-US" altLang="en-US"/>
          </a:p>
        </p:txBody>
      </p:sp>
    </p:spTree>
    <p:extLst>
      <p:ext uri="{BB962C8B-B14F-4D97-AF65-F5344CB8AC3E}">
        <p14:creationId xmlns:p14="http://schemas.microsoft.com/office/powerpoint/2010/main" val="3928015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A89EBD35-1094-459B-AAEE-30B9CDFE515B}"/>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F3842021-1368-4AAA-A59B-2BE3BD09CE38}"/>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B251B940-2883-476D-8526-0599346C7482}"/>
              </a:ext>
            </a:extLst>
          </p:cNvPr>
          <p:cNvSpPr>
            <a:spLocks noGrp="1" noChangeArrowheads="1"/>
          </p:cNvSpPr>
          <p:nvPr>
            <p:ph type="dt"/>
          </p:nvPr>
        </p:nvSpPr>
        <p:spPr bwMode="auto">
          <a:xfrm>
            <a:off x="457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844DD284-4FAC-47AB-8DA6-F492910530A4}"/>
              </a:ext>
            </a:extLst>
          </p:cNvPr>
          <p:cNvSpPr>
            <a:spLocks noGrp="1" noChangeArrowheads="1"/>
          </p:cNvSpPr>
          <p:nvPr>
            <p:ph type="ftr"/>
          </p:nvPr>
        </p:nvSpPr>
        <p:spPr bwMode="auto">
          <a:xfrm>
            <a:off x="3124200" y="6245225"/>
            <a:ext cx="2894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AB930403-F1ED-4021-8AB9-BEDD9057B969}"/>
              </a:ext>
            </a:extLst>
          </p:cNvPr>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fld id="{B027D59A-72FA-414F-A664-C2377D0FF2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apcug.org/" TargetMode="External"/><Relationship Id="rId5" Type="http://schemas.openxmlformats.org/officeDocument/2006/relationships/image" Target="../media/image2.jpeg"/><Relationship Id="rId4" Type="http://schemas.openxmlformats.org/officeDocument/2006/relationships/hyperlink" Target="http://aztc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0.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2.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4.xml"/><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6.xml"/><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7.xml"/><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3.xml"/><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5.xml"/><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7.xml"/><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1.xml"/><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3.xml"/><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5.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8.xml"/><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0.xml"/><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2.xml"/><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6.xml"/><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8.xml"/><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9.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1.xml"/><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support.microsoft.com/en-us/topic/use-the-system-file-checker-tool-to-repair-missing-or-corrupted-system-files-79aa86cb-ca52-166a-92a3-966e85d4094e"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5.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a:extLst>
              <a:ext uri="{FF2B5EF4-FFF2-40B4-BE49-F238E27FC236}">
                <a16:creationId xmlns:a16="http://schemas.microsoft.com/office/drawing/2014/main" id="{BA79B526-26C2-4153-A22F-EE886F8B6EFE}"/>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687B063-B75B-43D6-A6AF-0C9D5DD34FFE}" type="slidenum">
              <a:rPr lang="en-US" altLang="en-US" sz="2400">
                <a:latin typeface="Times New Roman" panose="02020603050405020304" pitchFamily="18" charset="0"/>
              </a:rPr>
              <a:pPr>
                <a:spcBef>
                  <a:spcPct val="0"/>
                </a:spcBef>
                <a:buClrTx/>
                <a:buFontTx/>
                <a:buNone/>
              </a:pPr>
              <a:t>1</a:t>
            </a:fld>
            <a:endParaRPr lang="en-US" altLang="en-US" sz="2400">
              <a:latin typeface="Times New Roman" panose="02020603050405020304" pitchFamily="18" charset="0"/>
            </a:endParaRPr>
          </a:p>
        </p:txBody>
      </p:sp>
      <p:sp>
        <p:nvSpPr>
          <p:cNvPr id="3075" name="Slide Number Placeholder 4">
            <a:extLst>
              <a:ext uri="{FF2B5EF4-FFF2-40B4-BE49-F238E27FC236}">
                <a16:creationId xmlns:a16="http://schemas.microsoft.com/office/drawing/2014/main" id="{8E242BE9-735F-46FF-8265-8076BCA93DDD}"/>
              </a:ext>
            </a:extLst>
          </p:cNvPr>
          <p:cNvSpPr txBox="1">
            <a:spLocks/>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fld id="{07C05AAA-D6DA-48A9-834A-C7E3C13690B7}" type="slidenum">
              <a:rPr lang="en-US" altLang="en-US" sz="2400" baseline="0">
                <a:latin typeface="Times New Roman" panose="02020603050405020304" pitchFamily="18" charset="0"/>
              </a:rPr>
              <a:pPr eaLnBrk="1" hangingPunct="1">
                <a:spcBef>
                  <a:spcPct val="0"/>
                </a:spcBef>
                <a:buClrTx/>
                <a:buFontTx/>
                <a:buNone/>
              </a:pPr>
              <a:t>1</a:t>
            </a:fld>
            <a:endParaRPr lang="en-US" altLang="en-US" sz="2400" baseline="0">
              <a:latin typeface="Times New Roman" panose="02020603050405020304" pitchFamily="18" charset="0"/>
            </a:endParaRPr>
          </a:p>
        </p:txBody>
      </p:sp>
      <p:sp>
        <p:nvSpPr>
          <p:cNvPr id="3076" name="Rectangle 2">
            <a:extLst>
              <a:ext uri="{FF2B5EF4-FFF2-40B4-BE49-F238E27FC236}">
                <a16:creationId xmlns:a16="http://schemas.microsoft.com/office/drawing/2014/main" id="{29780364-D0E9-46F8-BA00-6648586EC2C2}"/>
              </a:ext>
            </a:extLst>
          </p:cNvPr>
          <p:cNvSpPr>
            <a:spLocks noChangeArrowheads="1"/>
          </p:cNvSpPr>
          <p:nvPr/>
        </p:nvSpPr>
        <p:spPr bwMode="auto">
          <a:xfrm>
            <a:off x="0" y="564804"/>
            <a:ext cx="9144000" cy="2310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7200" baseline="0" dirty="0">
                <a:cs typeface="Times New Roman" panose="02020603050405020304" pitchFamily="18" charset="0"/>
              </a:rPr>
              <a:t>SPEEDING UP "WINDOWS 11"</a:t>
            </a:r>
          </a:p>
        </p:txBody>
      </p:sp>
      <p:sp>
        <p:nvSpPr>
          <p:cNvPr id="3077" name="Rectangle 3">
            <a:extLst>
              <a:ext uri="{FF2B5EF4-FFF2-40B4-BE49-F238E27FC236}">
                <a16:creationId xmlns:a16="http://schemas.microsoft.com/office/drawing/2014/main" id="{0BC15E0B-F2C2-453D-A960-9E49D6EB6536}"/>
              </a:ext>
            </a:extLst>
          </p:cNvPr>
          <p:cNvSpPr>
            <a:spLocks noChangeArrowheads="1"/>
          </p:cNvSpPr>
          <p:nvPr/>
        </p:nvSpPr>
        <p:spPr bwMode="auto">
          <a:xfrm>
            <a:off x="574675" y="-858838"/>
            <a:ext cx="3289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078" name="Rectangle 4">
            <a:extLst>
              <a:ext uri="{FF2B5EF4-FFF2-40B4-BE49-F238E27FC236}">
                <a16:creationId xmlns:a16="http://schemas.microsoft.com/office/drawing/2014/main" id="{3A1FF4D9-B14F-4D7A-A375-4548D5B3DB96}"/>
              </a:ext>
            </a:extLst>
          </p:cNvPr>
          <p:cNvSpPr>
            <a:spLocks noChangeArrowheads="1"/>
          </p:cNvSpPr>
          <p:nvPr/>
        </p:nvSpPr>
        <p:spPr bwMode="auto">
          <a:xfrm>
            <a:off x="574675" y="-858838"/>
            <a:ext cx="3556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079" name="Rectangle 5">
            <a:extLst>
              <a:ext uri="{FF2B5EF4-FFF2-40B4-BE49-F238E27FC236}">
                <a16:creationId xmlns:a16="http://schemas.microsoft.com/office/drawing/2014/main" id="{16AECFFC-E8A4-4BAA-ADC9-C3FC642C3BC2}"/>
              </a:ext>
            </a:extLst>
          </p:cNvPr>
          <p:cNvSpPr>
            <a:spLocks noChangeArrowheads="1"/>
          </p:cNvSpPr>
          <p:nvPr/>
        </p:nvSpPr>
        <p:spPr bwMode="auto">
          <a:xfrm>
            <a:off x="574675" y="-858838"/>
            <a:ext cx="68453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solidFill>
                <a:srgbClr val="FFFFFF"/>
              </a:solidFill>
            </a:endParaRPr>
          </a:p>
        </p:txBody>
      </p:sp>
      <p:sp>
        <p:nvSpPr>
          <p:cNvPr id="3080" name="Rectangle 6">
            <a:extLst>
              <a:ext uri="{FF2B5EF4-FFF2-40B4-BE49-F238E27FC236}">
                <a16:creationId xmlns:a16="http://schemas.microsoft.com/office/drawing/2014/main" id="{FFB8FC3C-E153-4572-A712-298AE247C15E}"/>
              </a:ext>
            </a:extLst>
          </p:cNvPr>
          <p:cNvSpPr>
            <a:spLocks noChangeArrowheads="1"/>
          </p:cNvSpPr>
          <p:nvPr/>
        </p:nvSpPr>
        <p:spPr bwMode="auto">
          <a:xfrm>
            <a:off x="3887788" y="-1089025"/>
            <a:ext cx="219075"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200" baseline="0">
                <a:latin typeface="Times New Roman" panose="02020603050405020304" pitchFamily="18" charset="0"/>
                <a:cs typeface="Times New Roman" panose="02020603050405020304" pitchFamily="18" charset="0"/>
              </a:rPr>
              <a:t> </a:t>
            </a:r>
          </a:p>
          <a:p>
            <a:pPr>
              <a:spcBef>
                <a:spcPct val="0"/>
              </a:spcBef>
              <a:buClrTx/>
              <a:buFontTx/>
              <a:buNone/>
            </a:pPr>
            <a:endParaRPr lang="en-US" altLang="en-US" sz="1200" baseline="0">
              <a:latin typeface="Times New Roman" panose="02020603050405020304" pitchFamily="18" charset="0"/>
              <a:cs typeface="Times New Roman" panose="02020603050405020304" pitchFamily="18" charset="0"/>
            </a:endParaRPr>
          </a:p>
        </p:txBody>
      </p:sp>
      <p:sp>
        <p:nvSpPr>
          <p:cNvPr id="3081" name="Rectangle 7">
            <a:extLst>
              <a:ext uri="{FF2B5EF4-FFF2-40B4-BE49-F238E27FC236}">
                <a16:creationId xmlns:a16="http://schemas.microsoft.com/office/drawing/2014/main" id="{1D89818F-66DC-4AC8-8106-6045136F5421}"/>
              </a:ext>
            </a:extLst>
          </p:cNvPr>
          <p:cNvSpPr>
            <a:spLocks noChangeArrowheads="1"/>
          </p:cNvSpPr>
          <p:nvPr/>
        </p:nvSpPr>
        <p:spPr bwMode="auto">
          <a:xfrm>
            <a:off x="2895600" y="2895600"/>
            <a:ext cx="3581400" cy="935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4000">
                <a:solidFill>
                  <a:srgbClr val="FFFFFF"/>
                </a:solidFill>
              </a:rPr>
              <a:t>          </a:t>
            </a:r>
          </a:p>
          <a:p>
            <a:pPr algn="ctr">
              <a:spcBef>
                <a:spcPct val="0"/>
              </a:spcBef>
              <a:buClrTx/>
              <a:buFontTx/>
              <a:buNone/>
            </a:pPr>
            <a:endParaRPr lang="en-US" altLang="en-US" sz="4000">
              <a:solidFill>
                <a:srgbClr val="FFFFFF"/>
              </a:solidFill>
            </a:endParaRPr>
          </a:p>
        </p:txBody>
      </p:sp>
      <p:pic>
        <p:nvPicPr>
          <p:cNvPr id="3082" name="Picture 27">
            <a:extLst>
              <a:ext uri="{FF2B5EF4-FFF2-40B4-BE49-F238E27FC236}">
                <a16:creationId xmlns:a16="http://schemas.microsoft.com/office/drawing/2014/main" id="{7F15CB80-D4A1-446E-8654-6C930F947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36470"/>
          <a:stretch>
            <a:fillRect/>
          </a:stretch>
        </p:blipFill>
        <p:spPr bwMode="auto">
          <a:xfrm>
            <a:off x="2074863" y="3254375"/>
            <a:ext cx="5334000" cy="13938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4" name="Picture 8">
            <a:hlinkClick r:id="rId4"/>
            <a:extLst>
              <a:ext uri="{FF2B5EF4-FFF2-40B4-BE49-F238E27FC236}">
                <a16:creationId xmlns:a16="http://schemas.microsoft.com/office/drawing/2014/main" id="{4588E456-462C-42E0-A211-2374E4960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4897438"/>
            <a:ext cx="2667000" cy="884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85" name="Picture 2">
            <a:hlinkClick r:id="rId6"/>
            <a:extLst>
              <a:ext uri="{FF2B5EF4-FFF2-40B4-BE49-F238E27FC236}">
                <a16:creationId xmlns:a16="http://schemas.microsoft.com/office/drawing/2014/main" id="{5EC32550-E0A6-4575-8B82-52445131E07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552950"/>
            <a:ext cx="2324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2362200"/>
          </a:xfrm>
        </p:spPr>
        <p:txBody>
          <a:bodyPr/>
          <a:lstStyle/>
          <a:p>
            <a:pPr marL="571500" indent="-571500">
              <a:buFont typeface="Arial" panose="020B0604020202020204" pitchFamily="34" charset="0"/>
              <a:buChar char="•"/>
            </a:pPr>
            <a:r>
              <a:rPr lang="en-US" altLang="en-US" dirty="0"/>
              <a:t>Step 102:                                                                A "Power Users" menu will be displayed.</a:t>
            </a:r>
          </a:p>
        </p:txBody>
      </p:sp>
    </p:spTree>
    <p:extLst>
      <p:ext uri="{BB962C8B-B14F-4D97-AF65-F5344CB8AC3E}">
        <p14:creationId xmlns:p14="http://schemas.microsoft.com/office/powerpoint/2010/main" val="39241054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C687BA8E-C068-CB6D-FEA5-8E32F99744DB}"/>
              </a:ext>
            </a:extLst>
          </p:cNvPr>
          <p:cNvPicPr>
            <a:picLocks noChangeAspect="1"/>
          </p:cNvPicPr>
          <p:nvPr/>
        </p:nvPicPr>
        <p:blipFill>
          <a:blip r:embed="rId3"/>
          <a:stretch>
            <a:fillRect/>
          </a:stretch>
        </p:blipFill>
        <p:spPr>
          <a:xfrm>
            <a:off x="2743200" y="76199"/>
            <a:ext cx="3733800" cy="6845302"/>
          </a:xfrm>
          <a:prstGeom prst="rect">
            <a:avLst/>
          </a:prstGeom>
        </p:spPr>
      </p:pic>
    </p:spTree>
    <p:extLst>
      <p:ext uri="{BB962C8B-B14F-4D97-AF65-F5344CB8AC3E}">
        <p14:creationId xmlns:p14="http://schemas.microsoft.com/office/powerpoint/2010/main" val="7380469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C47C0-0FED-3AAC-20C8-09DE760137CC}"/>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6481192-1A1F-046B-CDAC-A27B3CC90CD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101</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77829C8-F797-83CB-959E-9795E5259D52}"/>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400: DISABLE MOST STARTUP APPS  (continued)</a:t>
            </a:r>
          </a:p>
        </p:txBody>
      </p:sp>
      <p:sp>
        <p:nvSpPr>
          <p:cNvPr id="23556" name="Rectangle 2">
            <a:extLst>
              <a:ext uri="{FF2B5EF4-FFF2-40B4-BE49-F238E27FC236}">
                <a16:creationId xmlns:a16="http://schemas.microsoft.com/office/drawing/2014/main" id="{4B1EB10C-E264-7774-E829-E250CDEA50F8}"/>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403:                                                              Use the LEFT mouse button to click on           Task Manager </a:t>
            </a:r>
          </a:p>
        </p:txBody>
      </p:sp>
    </p:spTree>
    <p:extLst>
      <p:ext uri="{BB962C8B-B14F-4D97-AF65-F5344CB8AC3E}">
        <p14:creationId xmlns:p14="http://schemas.microsoft.com/office/powerpoint/2010/main" val="1888578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AE08AE2-4222-B152-BEB8-46EC46EE4C4B}"/>
              </a:ext>
            </a:extLst>
          </p:cNvPr>
          <p:cNvPicPr>
            <a:picLocks noChangeAspect="1"/>
          </p:cNvPicPr>
          <p:nvPr/>
        </p:nvPicPr>
        <p:blipFill>
          <a:blip r:embed="rId3"/>
          <a:stretch>
            <a:fillRect/>
          </a:stretch>
        </p:blipFill>
        <p:spPr>
          <a:xfrm>
            <a:off x="304798" y="2362200"/>
            <a:ext cx="8534403" cy="2133600"/>
          </a:xfrm>
          <a:prstGeom prst="rect">
            <a:avLst/>
          </a:prstGeom>
        </p:spPr>
      </p:pic>
      <p:cxnSp>
        <p:nvCxnSpPr>
          <p:cNvPr id="4" name="Straight Arrow Connector 3">
            <a:extLst>
              <a:ext uri="{FF2B5EF4-FFF2-40B4-BE49-F238E27FC236}">
                <a16:creationId xmlns:a16="http://schemas.microsoft.com/office/drawing/2014/main" id="{56956364-9B0E-7F36-19DD-373FC7C4F3FC}"/>
              </a:ext>
            </a:extLst>
          </p:cNvPr>
          <p:cNvCxnSpPr/>
          <p:nvPr/>
        </p:nvCxnSpPr>
        <p:spPr bwMode="auto">
          <a:xfrm>
            <a:off x="685800" y="3429000"/>
            <a:ext cx="1828800"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45154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0EABD-E6B3-DF01-F58C-84C12BB1BAF1}"/>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4CA26A11-A705-A4AE-4380-4E3CAA246564}"/>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AE15114-C38C-DA4E-A588-6A24B209D5F9}"/>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400: DISABLE MOST STARTUP APPS  (continued)</a:t>
            </a:r>
          </a:p>
        </p:txBody>
      </p:sp>
      <p:sp>
        <p:nvSpPr>
          <p:cNvPr id="23556" name="Rectangle 2">
            <a:extLst>
              <a:ext uri="{FF2B5EF4-FFF2-40B4-BE49-F238E27FC236}">
                <a16:creationId xmlns:a16="http://schemas.microsoft.com/office/drawing/2014/main" id="{D4918F39-82D9-0075-2AB2-3A5D7FEF7456}"/>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405:                                                              A "Task Manager" window will be displayed:</a:t>
            </a:r>
          </a:p>
        </p:txBody>
      </p:sp>
    </p:spTree>
    <p:extLst>
      <p:ext uri="{BB962C8B-B14F-4D97-AF65-F5344CB8AC3E}">
        <p14:creationId xmlns:p14="http://schemas.microsoft.com/office/powerpoint/2010/main" val="2615573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51A9F7D-4283-28A8-9250-08E1E5C52405}"/>
              </a:ext>
            </a:extLst>
          </p:cNvPr>
          <p:cNvPicPr>
            <a:picLocks noChangeAspect="1"/>
          </p:cNvPicPr>
          <p:nvPr/>
        </p:nvPicPr>
        <p:blipFill>
          <a:blip r:embed="rId3"/>
          <a:stretch>
            <a:fillRect/>
          </a:stretch>
        </p:blipFill>
        <p:spPr>
          <a:xfrm>
            <a:off x="646370" y="457200"/>
            <a:ext cx="7888030" cy="5971435"/>
          </a:xfrm>
          <a:prstGeom prst="rect">
            <a:avLst/>
          </a:prstGeom>
        </p:spPr>
      </p:pic>
    </p:spTree>
    <p:extLst>
      <p:ext uri="{BB962C8B-B14F-4D97-AF65-F5344CB8AC3E}">
        <p14:creationId xmlns:p14="http://schemas.microsoft.com/office/powerpoint/2010/main" val="35233598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F0DA0-3E96-DA93-83F8-1D013D51A01F}"/>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3CA7EE79-85EC-DAD1-44A2-F7C4B57E3AF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105</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7FA6D6D6-0ACD-B44D-4204-FEE9A8FB43FA}"/>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400: DISABLE MOST STARTUP APPS  (continued)</a:t>
            </a:r>
          </a:p>
        </p:txBody>
      </p:sp>
      <p:sp>
        <p:nvSpPr>
          <p:cNvPr id="23556" name="Rectangle 2">
            <a:extLst>
              <a:ext uri="{FF2B5EF4-FFF2-40B4-BE49-F238E27FC236}">
                <a16:creationId xmlns:a16="http://schemas.microsoft.com/office/drawing/2014/main" id="{ACA8C2C7-8F1D-495A-2C03-B9667DC7E556}"/>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406:                                                                     Use the LEFT mouse button to click on "Startup apps"</a:t>
            </a:r>
          </a:p>
        </p:txBody>
      </p:sp>
    </p:spTree>
    <p:extLst>
      <p:ext uri="{BB962C8B-B14F-4D97-AF65-F5344CB8AC3E}">
        <p14:creationId xmlns:p14="http://schemas.microsoft.com/office/powerpoint/2010/main" val="28631824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FFD782F3-11B7-9830-066F-BF712E42ECA0}"/>
              </a:ext>
            </a:extLst>
          </p:cNvPr>
          <p:cNvPicPr>
            <a:picLocks noChangeAspect="1"/>
          </p:cNvPicPr>
          <p:nvPr/>
        </p:nvPicPr>
        <p:blipFill>
          <a:blip r:embed="rId3"/>
          <a:stretch>
            <a:fillRect/>
          </a:stretch>
        </p:blipFill>
        <p:spPr>
          <a:xfrm>
            <a:off x="2590801" y="165395"/>
            <a:ext cx="3200400" cy="6320790"/>
          </a:xfrm>
          <a:prstGeom prst="rect">
            <a:avLst/>
          </a:prstGeom>
        </p:spPr>
      </p:pic>
      <p:cxnSp>
        <p:nvCxnSpPr>
          <p:cNvPr id="4" name="Straight Arrow Connector 3">
            <a:extLst>
              <a:ext uri="{FF2B5EF4-FFF2-40B4-BE49-F238E27FC236}">
                <a16:creationId xmlns:a16="http://schemas.microsoft.com/office/drawing/2014/main" id="{241AB0F0-F0F1-B0BA-D3E0-C075545589BD}"/>
              </a:ext>
            </a:extLst>
          </p:cNvPr>
          <p:cNvCxnSpPr/>
          <p:nvPr/>
        </p:nvCxnSpPr>
        <p:spPr bwMode="auto">
          <a:xfrm>
            <a:off x="1143000" y="3962400"/>
            <a:ext cx="1828800"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981796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6C4C89DD-AB34-25E8-B0B6-B316F1A8CE75}"/>
              </a:ext>
            </a:extLst>
          </p:cNvPr>
          <p:cNvPicPr>
            <a:picLocks noChangeAspect="1"/>
          </p:cNvPicPr>
          <p:nvPr/>
        </p:nvPicPr>
        <p:blipFill>
          <a:blip r:embed="rId3"/>
          <a:srcRect l="-1" r="26724"/>
          <a:stretch>
            <a:fillRect/>
          </a:stretch>
        </p:blipFill>
        <p:spPr>
          <a:xfrm>
            <a:off x="1676400" y="2057400"/>
            <a:ext cx="6035040" cy="2971799"/>
          </a:xfrm>
          <a:prstGeom prst="rect">
            <a:avLst/>
          </a:prstGeom>
        </p:spPr>
      </p:pic>
      <p:cxnSp>
        <p:nvCxnSpPr>
          <p:cNvPr id="6" name="Straight Arrow Connector 5">
            <a:extLst>
              <a:ext uri="{FF2B5EF4-FFF2-40B4-BE49-F238E27FC236}">
                <a16:creationId xmlns:a16="http://schemas.microsoft.com/office/drawing/2014/main" id="{414BF9AA-5F12-9EF9-9F81-C7ED3CDECC1A}"/>
              </a:ext>
            </a:extLst>
          </p:cNvPr>
          <p:cNvCxnSpPr/>
          <p:nvPr/>
        </p:nvCxnSpPr>
        <p:spPr bwMode="auto">
          <a:xfrm>
            <a:off x="1143000" y="3657600"/>
            <a:ext cx="4419600"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56978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AF536-DAD8-117F-0BD0-7DD94D3118CB}"/>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E379122-DCCF-BAC8-5CC6-0C8B2EAC3A5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176A657D-F1DC-208D-13F6-6E48AC2882FE}"/>
              </a:ext>
            </a:extLst>
          </p:cNvPr>
          <p:cNvSpPr>
            <a:spLocks noGrp="1" noChangeArrowheads="1"/>
          </p:cNvSpPr>
          <p:nvPr>
            <p:ph type="title"/>
          </p:nvPr>
        </p:nvSpPr>
        <p:spPr>
          <a:xfrm>
            <a:off x="0" y="152400"/>
            <a:ext cx="92202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400: DISABLE MOST STARTUP APPS  (continued)</a:t>
            </a:r>
          </a:p>
        </p:txBody>
      </p:sp>
      <p:sp>
        <p:nvSpPr>
          <p:cNvPr id="23556" name="Rectangle 2">
            <a:extLst>
              <a:ext uri="{FF2B5EF4-FFF2-40B4-BE49-F238E27FC236}">
                <a16:creationId xmlns:a16="http://schemas.microsoft.com/office/drawing/2014/main" id="{F8FD7ACE-215C-612A-17C1-717AD227FC87}"/>
              </a:ext>
            </a:extLst>
          </p:cNvPr>
          <p:cNvSpPr>
            <a:spLocks noGrp="1" noChangeArrowheads="1"/>
          </p:cNvSpPr>
          <p:nvPr>
            <p:ph type="body" idx="1"/>
          </p:nvPr>
        </p:nvSpPr>
        <p:spPr>
          <a:xfrm>
            <a:off x="0" y="1219200"/>
            <a:ext cx="8991600" cy="5348288"/>
          </a:xfrm>
        </p:spPr>
        <p:txBody>
          <a:bodyPr/>
          <a:lstStyle/>
          <a:p>
            <a:pPr marL="571500" indent="-571500">
              <a:buFont typeface="Arial" panose="020B0604020202020204" pitchFamily="34" charset="0"/>
              <a:buChar char="•"/>
            </a:pPr>
            <a:r>
              <a:rPr lang="en-US" altLang="en-US" sz="3100" dirty="0"/>
              <a:t>Step 407:                                                              Unless they are part of antivirus/antimalware software apps such as "Microsoft Defender" or "SecurityHealthSystem.exe" or servers such as "VNC" that you have installed into your, computer, most of the "enabled" Startup Apps can be safely disabled with a click of the RIGHT mouse button.</a:t>
            </a:r>
          </a:p>
          <a:p>
            <a:pPr marL="571500" indent="-571500">
              <a:buFont typeface="Arial" panose="020B0604020202020204" pitchFamily="34" charset="0"/>
              <a:buChar char="•"/>
            </a:pPr>
            <a:r>
              <a:rPr lang="en-US" altLang="en-US" sz="3100" dirty="0"/>
              <a:t>If you disable a startup app that you need, you can turn it back on at a future time from this screen.</a:t>
            </a:r>
          </a:p>
        </p:txBody>
      </p:sp>
    </p:spTree>
    <p:extLst>
      <p:ext uri="{BB962C8B-B14F-4D97-AF65-F5344CB8AC3E}">
        <p14:creationId xmlns:p14="http://schemas.microsoft.com/office/powerpoint/2010/main" val="3967732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109</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BB19636-8451-FCB3-B80C-7659E55E205D}"/>
              </a:ext>
            </a:extLst>
          </p:cNvPr>
          <p:cNvPicPr>
            <a:picLocks noChangeAspect="1"/>
          </p:cNvPicPr>
          <p:nvPr/>
        </p:nvPicPr>
        <p:blipFill>
          <a:blip r:embed="rId3"/>
          <a:stretch>
            <a:fillRect/>
          </a:stretch>
        </p:blipFill>
        <p:spPr>
          <a:xfrm>
            <a:off x="914400" y="138112"/>
            <a:ext cx="7467599" cy="6297975"/>
          </a:xfrm>
          <a:prstGeom prst="rect">
            <a:avLst/>
          </a:prstGeom>
        </p:spPr>
      </p:pic>
    </p:spTree>
    <p:extLst>
      <p:ext uri="{BB962C8B-B14F-4D97-AF65-F5344CB8AC3E}">
        <p14:creationId xmlns:p14="http://schemas.microsoft.com/office/powerpoint/2010/main" val="24162776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0D87481-9F82-1044-03BE-FE5E520CEA2C}"/>
              </a:ext>
            </a:extLst>
          </p:cNvPr>
          <p:cNvPicPr>
            <a:picLocks noChangeAspect="1"/>
          </p:cNvPicPr>
          <p:nvPr/>
        </p:nvPicPr>
        <p:blipFill>
          <a:blip r:embed="rId3"/>
          <a:stretch>
            <a:fillRect/>
          </a:stretch>
        </p:blipFill>
        <p:spPr>
          <a:xfrm>
            <a:off x="2819400" y="215899"/>
            <a:ext cx="3581400" cy="6565902"/>
          </a:xfrm>
          <a:prstGeom prst="rect">
            <a:avLst/>
          </a:prstGeom>
        </p:spPr>
      </p:pic>
    </p:spTree>
    <p:extLst>
      <p:ext uri="{BB962C8B-B14F-4D97-AF65-F5344CB8AC3E}">
        <p14:creationId xmlns:p14="http://schemas.microsoft.com/office/powerpoint/2010/main" val="314481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6079-C982-0246-4C1B-9F6EEE1D3D9A}"/>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338A7356-D86B-D144-F89D-3DB9F54A2FB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110</a:t>
            </a:fld>
            <a:endParaRPr lang="en-US" altLang="en-US" sz="2400">
              <a:latin typeface="Times New Roman" panose="02020603050405020304" pitchFamily="18" charset="0"/>
            </a:endParaRPr>
          </a:p>
        </p:txBody>
      </p:sp>
      <p:sp>
        <p:nvSpPr>
          <p:cNvPr id="23556" name="Rectangle 2">
            <a:extLst>
              <a:ext uri="{FF2B5EF4-FFF2-40B4-BE49-F238E27FC236}">
                <a16:creationId xmlns:a16="http://schemas.microsoft.com/office/drawing/2014/main" id="{9357E918-1978-6786-E71E-E16A22788AF4}"/>
              </a:ext>
            </a:extLst>
          </p:cNvPr>
          <p:cNvSpPr>
            <a:spLocks noGrp="1" noChangeArrowheads="1"/>
          </p:cNvSpPr>
          <p:nvPr>
            <p:ph type="body" idx="1"/>
          </p:nvPr>
        </p:nvSpPr>
        <p:spPr>
          <a:xfrm>
            <a:off x="457200" y="1828800"/>
            <a:ext cx="8458200" cy="3200400"/>
          </a:xfrm>
        </p:spPr>
        <p:txBody>
          <a:bodyPr/>
          <a:lstStyle/>
          <a:p>
            <a:pPr marL="0" indent="0"/>
            <a:r>
              <a:rPr lang="en-US" altLang="en-US" sz="4800" b="1" dirty="0"/>
              <a:t>SPEEDING UP WINDOWS 11 --BIG STEP 500: PROVIDE WINDOWS WITH MORE VIRTUAL MEMORY</a:t>
            </a:r>
          </a:p>
        </p:txBody>
      </p:sp>
    </p:spTree>
    <p:extLst>
      <p:ext uri="{BB962C8B-B14F-4D97-AF65-F5344CB8AC3E}">
        <p14:creationId xmlns:p14="http://schemas.microsoft.com/office/powerpoint/2010/main" val="925587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111</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A02CC8AA-A0B2-3B3A-C6F2-2A95B8F1EC4F}"/>
              </a:ext>
            </a:extLst>
          </p:cNvPr>
          <p:cNvPicPr>
            <a:picLocks noChangeAspect="1"/>
          </p:cNvPicPr>
          <p:nvPr/>
        </p:nvPicPr>
        <p:blipFill>
          <a:blip r:embed="rId3"/>
          <a:stretch>
            <a:fillRect/>
          </a:stretch>
        </p:blipFill>
        <p:spPr>
          <a:xfrm>
            <a:off x="1905000" y="809204"/>
            <a:ext cx="4994189" cy="4905795"/>
          </a:xfrm>
          <a:prstGeom prst="rect">
            <a:avLst/>
          </a:prstGeom>
        </p:spPr>
      </p:pic>
    </p:spTree>
    <p:extLst>
      <p:ext uri="{BB962C8B-B14F-4D97-AF65-F5344CB8AC3E}">
        <p14:creationId xmlns:p14="http://schemas.microsoft.com/office/powerpoint/2010/main" val="211020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96079-C982-0246-4C1B-9F6EEE1D3D9A}"/>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338A7356-D86B-D144-F89D-3DB9F54A2FB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90C47390-C1C7-1146-4E2F-402D8ABDDA30}"/>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a:t>
            </a:r>
          </a:p>
        </p:txBody>
      </p:sp>
      <p:sp>
        <p:nvSpPr>
          <p:cNvPr id="23556" name="Rectangle 2">
            <a:extLst>
              <a:ext uri="{FF2B5EF4-FFF2-40B4-BE49-F238E27FC236}">
                <a16:creationId xmlns:a16="http://schemas.microsoft.com/office/drawing/2014/main" id="{9357E918-1978-6786-E71E-E16A22788AF4}"/>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501:                                                              Use the RIGHT mouse button to click on the "Start button"</a:t>
            </a:r>
          </a:p>
        </p:txBody>
      </p:sp>
    </p:spTree>
    <p:extLst>
      <p:ext uri="{BB962C8B-B14F-4D97-AF65-F5344CB8AC3E}">
        <p14:creationId xmlns:p14="http://schemas.microsoft.com/office/powerpoint/2010/main" val="24090511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113</a:t>
            </a:fld>
            <a:endParaRPr lang="en-US" altLang="en-US" sz="2400">
              <a:latin typeface="Times New Roman" panose="02020603050405020304" pitchFamily="18" charset="0"/>
            </a:endParaRPr>
          </a:p>
        </p:txBody>
      </p:sp>
      <p:sp>
        <p:nvSpPr>
          <p:cNvPr id="2" name="Slide Number Placeholder 6">
            <a:extLst>
              <a:ext uri="{FF2B5EF4-FFF2-40B4-BE49-F238E27FC236}">
                <a16:creationId xmlns:a16="http://schemas.microsoft.com/office/drawing/2014/main" id="{F07B5495-E7EF-BADE-7FCC-D677382E40DC}"/>
              </a:ext>
            </a:extLst>
          </p:cNvPr>
          <p:cNvSpPr txBox="1">
            <a:spLocks/>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defPPr>
              <a:defRPr lang="en-GB"/>
            </a:defPPr>
            <a:lvl1pPr marL="342900" indent="-342900" algn="l" defTabSz="457200" rtl="0" eaLnBrk="1" fontAlgn="base" hangingPunct="1">
              <a:spcBef>
                <a:spcPts val="8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kern="1200" baseline="0">
                <a:solidFill>
                  <a:srgbClr val="000000"/>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kern="1200" baseline="-25000">
                <a:solidFill>
                  <a:srgbClr val="000000"/>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kern="1200" baseline="-25000">
                <a:solidFill>
                  <a:srgbClr val="000000"/>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baseline="-25000">
                <a:solidFill>
                  <a:srgbClr val="000000"/>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baseline="-25000">
                <a:solidFill>
                  <a:srgbClr val="000000"/>
                </a:solidFill>
                <a:latin typeface="Arial" panose="020B0604020202020204" pitchFamily="34" charset="0"/>
                <a:ea typeface="+mn-ea"/>
                <a:cs typeface="Arial" panose="020B0604020202020204" pitchFamily="34" charset="0"/>
              </a:defRPr>
            </a:lvl5pPr>
            <a:lvl6pPr marL="25146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baseline="-25000">
                <a:solidFill>
                  <a:srgbClr val="000000"/>
                </a:solidFill>
                <a:latin typeface="Arial" panose="020B0604020202020204" pitchFamily="34" charset="0"/>
                <a:ea typeface="+mn-ea"/>
                <a:cs typeface="Arial" panose="020B0604020202020204" pitchFamily="34" charset="0"/>
              </a:defRPr>
            </a:lvl6pPr>
            <a:lvl7pPr marL="29718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baseline="-25000">
                <a:solidFill>
                  <a:srgbClr val="000000"/>
                </a:solidFill>
                <a:latin typeface="Arial" panose="020B0604020202020204" pitchFamily="34" charset="0"/>
                <a:ea typeface="+mn-ea"/>
                <a:cs typeface="Arial" panose="020B0604020202020204" pitchFamily="34" charset="0"/>
              </a:defRPr>
            </a:lvl7pPr>
            <a:lvl8pPr marL="34290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baseline="-25000">
                <a:solidFill>
                  <a:srgbClr val="000000"/>
                </a:solidFill>
                <a:latin typeface="Arial" panose="020B0604020202020204" pitchFamily="34" charset="0"/>
                <a:ea typeface="+mn-ea"/>
                <a:cs typeface="Arial" panose="020B0604020202020204" pitchFamily="34" charset="0"/>
              </a:defRPr>
            </a:lvl8pPr>
            <a:lvl9pPr marL="3886200" indent="-228600" algn="l" defTabSz="457200" rtl="0" eaLnBrk="0" fontAlgn="base" latinLnBrk="0"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kern="1200" baseline="-25000">
                <a:solidFill>
                  <a:srgbClr val="000000"/>
                </a:solidFill>
                <a:latin typeface="Arial" panose="020B0604020202020204" pitchFamily="34" charset="0"/>
                <a:ea typeface="+mn-ea"/>
                <a:cs typeface="Arial" panose="020B0604020202020204" pitchFamily="34" charset="0"/>
              </a:defRPr>
            </a:lvl9pPr>
          </a:lstStyle>
          <a:p>
            <a:pPr>
              <a:spcBef>
                <a:spcPct val="0"/>
              </a:spcBef>
              <a:buClrTx/>
              <a:buFontTx/>
              <a:buNone/>
            </a:pPr>
            <a:fld id="{3E4F84FA-D74A-41E9-9A01-B754C5993DB2}" type="slidenum">
              <a:rPr lang="en-US" altLang="en-US" sz="2400" smtClean="0">
                <a:latin typeface="Times New Roman" panose="02020603050405020304" pitchFamily="18" charset="0"/>
              </a:rPr>
              <a:pPr>
                <a:spcBef>
                  <a:spcPct val="0"/>
                </a:spcBef>
                <a:buClrTx/>
                <a:buFontTx/>
                <a:buNone/>
              </a:pPr>
              <a:t>113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C5FED98D-A6A8-F513-1213-EBDB9F04ED45}"/>
              </a:ext>
            </a:extLst>
          </p:cNvPr>
          <p:cNvPicPr>
            <a:picLocks noChangeAspect="1"/>
          </p:cNvPicPr>
          <p:nvPr/>
        </p:nvPicPr>
        <p:blipFill>
          <a:blip r:embed="rId3"/>
          <a:stretch>
            <a:fillRect/>
          </a:stretch>
        </p:blipFill>
        <p:spPr>
          <a:xfrm>
            <a:off x="1905000" y="809204"/>
            <a:ext cx="4994189" cy="4905795"/>
          </a:xfrm>
          <a:prstGeom prst="rect">
            <a:avLst/>
          </a:prstGeom>
        </p:spPr>
      </p:pic>
      <p:cxnSp>
        <p:nvCxnSpPr>
          <p:cNvPr id="4" name="Straight Arrow Connector 3">
            <a:extLst>
              <a:ext uri="{FF2B5EF4-FFF2-40B4-BE49-F238E27FC236}">
                <a16:creationId xmlns:a16="http://schemas.microsoft.com/office/drawing/2014/main" id="{1D2AC256-641E-EDC9-A460-BF19E0DEE69B}"/>
              </a:ext>
            </a:extLst>
          </p:cNvPr>
          <p:cNvCxnSpPr>
            <a:cxnSpLocks/>
          </p:cNvCxnSpPr>
          <p:nvPr/>
        </p:nvCxnSpPr>
        <p:spPr bwMode="auto">
          <a:xfrm>
            <a:off x="685800" y="2743200"/>
            <a:ext cx="2286000" cy="2209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69769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458DC-AD30-0991-8046-BDA913CF5342}"/>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2E7B387-686E-64A7-8ADF-136C0D5D4EC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AD5197D-E843-36CB-04D2-798675232563}"/>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C66FD9FC-4E43-8CDB-7739-A8E09E7E97C3}"/>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502:                                                              A "Power Users Menu" will be displayed:</a:t>
            </a:r>
          </a:p>
        </p:txBody>
      </p:sp>
    </p:spTree>
    <p:extLst>
      <p:ext uri="{BB962C8B-B14F-4D97-AF65-F5344CB8AC3E}">
        <p14:creationId xmlns:p14="http://schemas.microsoft.com/office/powerpoint/2010/main" val="1726495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CA020FA-848F-6203-96B6-3B68B0495AC9}"/>
              </a:ext>
            </a:extLst>
          </p:cNvPr>
          <p:cNvPicPr>
            <a:picLocks noChangeAspect="1"/>
          </p:cNvPicPr>
          <p:nvPr/>
        </p:nvPicPr>
        <p:blipFill>
          <a:blip r:embed="rId3"/>
          <a:stretch>
            <a:fillRect/>
          </a:stretch>
        </p:blipFill>
        <p:spPr>
          <a:xfrm>
            <a:off x="2743200" y="76198"/>
            <a:ext cx="3623829" cy="6643689"/>
          </a:xfrm>
          <a:prstGeom prst="rect">
            <a:avLst/>
          </a:prstGeom>
        </p:spPr>
      </p:pic>
    </p:spTree>
    <p:extLst>
      <p:ext uri="{BB962C8B-B14F-4D97-AF65-F5344CB8AC3E}">
        <p14:creationId xmlns:p14="http://schemas.microsoft.com/office/powerpoint/2010/main" val="2333630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6CC89-73E1-9FD6-5B31-AA3918E503F3}"/>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3A524577-6A38-BC61-B14B-F703A815556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75355557-EB9F-3B24-862D-36FF49F105BF}"/>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C2CDFA41-170E-2A1F-8D32-DC0F2B6E3799}"/>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503:                                                              Use the LEFT mouse button to click on           Terminal (Admin) </a:t>
            </a:r>
          </a:p>
        </p:txBody>
      </p:sp>
    </p:spTree>
    <p:extLst>
      <p:ext uri="{BB962C8B-B14F-4D97-AF65-F5344CB8AC3E}">
        <p14:creationId xmlns:p14="http://schemas.microsoft.com/office/powerpoint/2010/main" val="28492123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5E11B128-4895-855D-621E-E2765B320310}"/>
              </a:ext>
            </a:extLst>
          </p:cNvPr>
          <p:cNvPicPr>
            <a:picLocks noChangeAspect="1"/>
          </p:cNvPicPr>
          <p:nvPr/>
        </p:nvPicPr>
        <p:blipFill>
          <a:blip r:embed="rId3"/>
          <a:stretch>
            <a:fillRect/>
          </a:stretch>
        </p:blipFill>
        <p:spPr>
          <a:xfrm>
            <a:off x="494189" y="2057400"/>
            <a:ext cx="8954611" cy="2620240"/>
          </a:xfrm>
          <a:prstGeom prst="rect">
            <a:avLst/>
          </a:prstGeom>
        </p:spPr>
      </p:pic>
    </p:spTree>
    <p:extLst>
      <p:ext uri="{BB962C8B-B14F-4D97-AF65-F5344CB8AC3E}">
        <p14:creationId xmlns:p14="http://schemas.microsoft.com/office/powerpoint/2010/main" val="4112244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9D835-1F31-9F7B-81A5-9053321ED1B7}"/>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3806070B-48BE-7CC4-3D96-AF187AAAF595}"/>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D4EF44BC-F7E8-A3DC-61CB-758FB078711A}"/>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DC7DC620-BFF9-DBA3-1DE2-270C76135AF1}"/>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504:                                                                   A "User Account Control" box will be displayed</a:t>
            </a:r>
          </a:p>
        </p:txBody>
      </p:sp>
    </p:spTree>
    <p:extLst>
      <p:ext uri="{BB962C8B-B14F-4D97-AF65-F5344CB8AC3E}">
        <p14:creationId xmlns:p14="http://schemas.microsoft.com/office/powerpoint/2010/main" val="654363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119</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6DA19DAA-D7C9-15FC-4AB9-2429ADD9BFC9}"/>
              </a:ext>
            </a:extLst>
          </p:cNvPr>
          <p:cNvPicPr>
            <a:picLocks noChangeAspect="1"/>
          </p:cNvPicPr>
          <p:nvPr/>
        </p:nvPicPr>
        <p:blipFill>
          <a:blip r:embed="rId3"/>
          <a:stretch>
            <a:fillRect/>
          </a:stretch>
        </p:blipFill>
        <p:spPr>
          <a:xfrm>
            <a:off x="1295400" y="595653"/>
            <a:ext cx="6477000" cy="5600802"/>
          </a:xfrm>
          <a:prstGeom prst="rect">
            <a:avLst/>
          </a:prstGeom>
        </p:spPr>
      </p:pic>
    </p:spTree>
    <p:extLst>
      <p:ext uri="{BB962C8B-B14F-4D97-AF65-F5344CB8AC3E}">
        <p14:creationId xmlns:p14="http://schemas.microsoft.com/office/powerpoint/2010/main" val="6139291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2362200"/>
          </a:xfrm>
        </p:spPr>
        <p:txBody>
          <a:bodyPr/>
          <a:lstStyle/>
          <a:p>
            <a:pPr marL="571500" indent="-571500">
              <a:buFont typeface="Arial" panose="020B0604020202020204" pitchFamily="34" charset="0"/>
              <a:buChar char="•"/>
            </a:pPr>
            <a:r>
              <a:rPr lang="en-US" altLang="en-US" dirty="0"/>
              <a:t>Step 103:                                                            Use the LEFT mouse button to click on                                                            Terminal (Admin)</a:t>
            </a:r>
          </a:p>
        </p:txBody>
      </p:sp>
    </p:spTree>
    <p:extLst>
      <p:ext uri="{BB962C8B-B14F-4D97-AF65-F5344CB8AC3E}">
        <p14:creationId xmlns:p14="http://schemas.microsoft.com/office/powerpoint/2010/main" val="1090036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F8FF5-4795-010E-7336-6974B196977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C3F46B5A-C737-56B6-440E-1A7475DCDB91}"/>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42598A0E-EEBB-1EAC-4DAD-8BF1BEE697B1}"/>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B40BE14C-A944-7B8A-BE96-5C5BF8FB29E2}"/>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505:                                                              Use the LEFT mouse button to click on the "Yes" button in the "User Account Control" box:</a:t>
            </a:r>
          </a:p>
        </p:txBody>
      </p:sp>
    </p:spTree>
    <p:extLst>
      <p:ext uri="{BB962C8B-B14F-4D97-AF65-F5344CB8AC3E}">
        <p14:creationId xmlns:p14="http://schemas.microsoft.com/office/powerpoint/2010/main" val="40065306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121</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6DA19DAA-D7C9-15FC-4AB9-2429ADD9BFC9}"/>
              </a:ext>
            </a:extLst>
          </p:cNvPr>
          <p:cNvPicPr>
            <a:picLocks noChangeAspect="1"/>
          </p:cNvPicPr>
          <p:nvPr/>
        </p:nvPicPr>
        <p:blipFill>
          <a:blip r:embed="rId3"/>
          <a:stretch>
            <a:fillRect/>
          </a:stretch>
        </p:blipFill>
        <p:spPr>
          <a:xfrm>
            <a:off x="1295400" y="595653"/>
            <a:ext cx="6477000" cy="5600802"/>
          </a:xfrm>
          <a:prstGeom prst="rect">
            <a:avLst/>
          </a:prstGeom>
        </p:spPr>
      </p:pic>
      <p:cxnSp>
        <p:nvCxnSpPr>
          <p:cNvPr id="3" name="Straight Arrow Connector 2">
            <a:extLst>
              <a:ext uri="{FF2B5EF4-FFF2-40B4-BE49-F238E27FC236}">
                <a16:creationId xmlns:a16="http://schemas.microsoft.com/office/drawing/2014/main" id="{6766D9E5-5CAE-763D-863C-C79E34A0177E}"/>
              </a:ext>
            </a:extLst>
          </p:cNvPr>
          <p:cNvCxnSpPr/>
          <p:nvPr/>
        </p:nvCxnSpPr>
        <p:spPr bwMode="auto">
          <a:xfrm>
            <a:off x="761999" y="2895600"/>
            <a:ext cx="1905001" cy="23622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769671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42B4B-F2E5-3605-10DF-C4F0029B72C5}"/>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B739F95-BE72-3CB5-561C-3A5778E523E2}"/>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66375D46-425F-F1D8-97DB-09A6BEFAD03F}"/>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B4D2A57D-884C-BCD7-ABE0-033AEEE06B7A}"/>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506:                                                                     An "Administrator: Windows </a:t>
            </a:r>
            <a:r>
              <a:rPr lang="en-US" altLang="en-US" dirty="0" err="1"/>
              <a:t>Powershell</a:t>
            </a:r>
            <a:r>
              <a:rPr lang="en-US" altLang="en-US" dirty="0"/>
              <a:t>" window will be displayed:</a:t>
            </a:r>
          </a:p>
        </p:txBody>
      </p:sp>
    </p:spTree>
    <p:extLst>
      <p:ext uri="{BB962C8B-B14F-4D97-AF65-F5344CB8AC3E}">
        <p14:creationId xmlns:p14="http://schemas.microsoft.com/office/powerpoint/2010/main" val="3352965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123</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D9CBBEA9-72F3-7493-A740-97329ADC2A9A}"/>
              </a:ext>
            </a:extLst>
          </p:cNvPr>
          <p:cNvPicPr>
            <a:picLocks noChangeAspect="1"/>
          </p:cNvPicPr>
          <p:nvPr/>
        </p:nvPicPr>
        <p:blipFill>
          <a:blip r:embed="rId3"/>
          <a:stretch>
            <a:fillRect/>
          </a:stretch>
        </p:blipFill>
        <p:spPr>
          <a:xfrm>
            <a:off x="580159" y="1524000"/>
            <a:ext cx="7983683" cy="3810000"/>
          </a:xfrm>
          <a:prstGeom prst="rect">
            <a:avLst/>
          </a:prstGeom>
        </p:spPr>
      </p:pic>
    </p:spTree>
    <p:extLst>
      <p:ext uri="{BB962C8B-B14F-4D97-AF65-F5344CB8AC3E}">
        <p14:creationId xmlns:p14="http://schemas.microsoft.com/office/powerpoint/2010/main" val="1446511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FC0F-17FF-6611-0357-3D87BC38EEF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BE9151D-87ED-BBA3-D16E-CFB5F00D2F8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F328FE47-11BF-507D-99EF-FC0F9032FBC1}"/>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1D03527D-D055-1C6F-AA47-3325C31C1249}"/>
              </a:ext>
            </a:extLst>
          </p:cNvPr>
          <p:cNvSpPr>
            <a:spLocks noGrp="1" noChangeArrowheads="1"/>
          </p:cNvSpPr>
          <p:nvPr>
            <p:ph type="body" idx="1"/>
          </p:nvPr>
        </p:nvSpPr>
        <p:spPr>
          <a:xfrm>
            <a:off x="0" y="1828800"/>
            <a:ext cx="8458200" cy="4191000"/>
          </a:xfrm>
        </p:spPr>
        <p:txBody>
          <a:bodyPr/>
          <a:lstStyle/>
          <a:p>
            <a:pPr marL="571500" indent="-571500">
              <a:buFont typeface="Arial" panose="020B0604020202020204" pitchFamily="34" charset="0"/>
              <a:buChar char="•"/>
            </a:pPr>
            <a:r>
              <a:rPr lang="en-US" altLang="en-US" dirty="0"/>
              <a:t>Step 507:                                                              Type the following into the "Command Prompt" of the                                      "Administrator: Windows </a:t>
            </a:r>
            <a:r>
              <a:rPr lang="en-US" altLang="en-US" dirty="0" err="1"/>
              <a:t>Powershell</a:t>
            </a:r>
            <a:r>
              <a:rPr lang="en-US" altLang="en-US" dirty="0"/>
              <a:t>"                    window:                            </a:t>
            </a:r>
            <a:r>
              <a:rPr lang="en-US" altLang="en-US" dirty="0" err="1"/>
              <a:t>systempropertiesadvanced</a:t>
            </a:r>
            <a:r>
              <a:rPr lang="en-US" altLang="en-US" dirty="0"/>
              <a:t>                                  Do not type in any spaces.</a:t>
            </a:r>
          </a:p>
        </p:txBody>
      </p:sp>
    </p:spTree>
    <p:extLst>
      <p:ext uri="{BB962C8B-B14F-4D97-AF65-F5344CB8AC3E}">
        <p14:creationId xmlns:p14="http://schemas.microsoft.com/office/powerpoint/2010/main" val="3884983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125</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597F1A1B-B056-819A-C395-CF284EB7DAB9}"/>
              </a:ext>
            </a:extLst>
          </p:cNvPr>
          <p:cNvPicPr>
            <a:picLocks noChangeAspect="1"/>
          </p:cNvPicPr>
          <p:nvPr/>
        </p:nvPicPr>
        <p:blipFill>
          <a:blip r:embed="rId3"/>
          <a:stretch>
            <a:fillRect/>
          </a:stretch>
        </p:blipFill>
        <p:spPr>
          <a:xfrm>
            <a:off x="281110" y="1752600"/>
            <a:ext cx="8581780" cy="3352800"/>
          </a:xfrm>
          <a:prstGeom prst="rect">
            <a:avLst/>
          </a:prstGeom>
        </p:spPr>
      </p:pic>
    </p:spTree>
    <p:extLst>
      <p:ext uri="{BB962C8B-B14F-4D97-AF65-F5344CB8AC3E}">
        <p14:creationId xmlns:p14="http://schemas.microsoft.com/office/powerpoint/2010/main" val="2050304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FC0F-17FF-6611-0357-3D87BC38EEF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BE9151D-87ED-BBA3-D16E-CFB5F00D2F8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F328FE47-11BF-507D-99EF-FC0F9032FBC1}"/>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1D03527D-D055-1C6F-AA47-3325C31C1249}"/>
              </a:ext>
            </a:extLst>
          </p:cNvPr>
          <p:cNvSpPr>
            <a:spLocks noGrp="1" noChangeArrowheads="1"/>
          </p:cNvSpPr>
          <p:nvPr>
            <p:ph type="body" idx="1"/>
          </p:nvPr>
        </p:nvSpPr>
        <p:spPr>
          <a:xfrm>
            <a:off x="0" y="1828800"/>
            <a:ext cx="8458200" cy="4191000"/>
          </a:xfrm>
        </p:spPr>
        <p:txBody>
          <a:bodyPr/>
          <a:lstStyle/>
          <a:p>
            <a:pPr marL="571500" indent="-571500">
              <a:buFont typeface="Arial" panose="020B0604020202020204" pitchFamily="34" charset="0"/>
              <a:buChar char="•"/>
            </a:pPr>
            <a:r>
              <a:rPr lang="en-US" altLang="en-US" dirty="0"/>
              <a:t>Step 507:                                                              Press the Enter key of the keyboard of the computer.</a:t>
            </a:r>
          </a:p>
        </p:txBody>
      </p:sp>
    </p:spTree>
    <p:extLst>
      <p:ext uri="{BB962C8B-B14F-4D97-AF65-F5344CB8AC3E}">
        <p14:creationId xmlns:p14="http://schemas.microsoft.com/office/powerpoint/2010/main" val="37161640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571F6-6C56-D1F9-4669-1CEB02E18534}"/>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81BA9F6C-9649-1D59-A98C-65FD376880D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B2A4E3EF-F74C-C5AF-EB0D-32BC060E8506}"/>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36EC9313-8D01-8ED2-B056-EFABE63EA695}"/>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508:                                                              A "System Properties" box will be displayed.</a:t>
            </a:r>
          </a:p>
        </p:txBody>
      </p:sp>
    </p:spTree>
    <p:extLst>
      <p:ext uri="{BB962C8B-B14F-4D97-AF65-F5344CB8AC3E}">
        <p14:creationId xmlns:p14="http://schemas.microsoft.com/office/powerpoint/2010/main" val="4056693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128</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FA41FD90-CA59-6062-9CDD-AD0627BB94D0}"/>
              </a:ext>
            </a:extLst>
          </p:cNvPr>
          <p:cNvPicPr>
            <a:picLocks noChangeAspect="1"/>
          </p:cNvPicPr>
          <p:nvPr/>
        </p:nvPicPr>
        <p:blipFill>
          <a:blip r:embed="rId3"/>
          <a:stretch>
            <a:fillRect/>
          </a:stretch>
        </p:blipFill>
        <p:spPr>
          <a:xfrm>
            <a:off x="2057400" y="533400"/>
            <a:ext cx="5105400" cy="5796593"/>
          </a:xfrm>
          <a:prstGeom prst="rect">
            <a:avLst/>
          </a:prstGeom>
        </p:spPr>
      </p:pic>
    </p:spTree>
    <p:extLst>
      <p:ext uri="{BB962C8B-B14F-4D97-AF65-F5344CB8AC3E}">
        <p14:creationId xmlns:p14="http://schemas.microsoft.com/office/powerpoint/2010/main" val="257585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01F05-3E3F-DDCF-A009-56976AF6AC93}"/>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5C635FB6-E3A0-77A1-27C2-8CF1841B156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129</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3990A695-B243-5339-90F6-7AA12CAB4477}"/>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62D4580E-F6FE-35D7-4762-1AD13169A0F7}"/>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509:                                                              Make sure that the "Advanced" tab is selected by using the LEFT mouse button to click on it.</a:t>
            </a:r>
          </a:p>
        </p:txBody>
      </p:sp>
    </p:spTree>
    <p:extLst>
      <p:ext uri="{BB962C8B-B14F-4D97-AF65-F5344CB8AC3E}">
        <p14:creationId xmlns:p14="http://schemas.microsoft.com/office/powerpoint/2010/main" val="1242748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630196B8-4918-1B34-6B9D-DBE07B06C602}"/>
              </a:ext>
            </a:extLst>
          </p:cNvPr>
          <p:cNvPicPr>
            <a:picLocks noChangeAspect="1"/>
          </p:cNvPicPr>
          <p:nvPr/>
        </p:nvPicPr>
        <p:blipFill>
          <a:blip r:embed="rId3"/>
          <a:stretch>
            <a:fillRect/>
          </a:stretch>
        </p:blipFill>
        <p:spPr>
          <a:xfrm>
            <a:off x="1117764" y="1943100"/>
            <a:ext cx="6908472" cy="2971800"/>
          </a:xfrm>
          <a:prstGeom prst="rect">
            <a:avLst/>
          </a:prstGeom>
        </p:spPr>
      </p:pic>
    </p:spTree>
    <p:extLst>
      <p:ext uri="{BB962C8B-B14F-4D97-AF65-F5344CB8AC3E}">
        <p14:creationId xmlns:p14="http://schemas.microsoft.com/office/powerpoint/2010/main" val="2212637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130</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ABAA15D8-C4DB-081A-CDCA-24B6C65412D6}"/>
              </a:ext>
            </a:extLst>
          </p:cNvPr>
          <p:cNvPicPr>
            <a:picLocks noChangeAspect="1"/>
          </p:cNvPicPr>
          <p:nvPr/>
        </p:nvPicPr>
        <p:blipFill>
          <a:blip r:embed="rId3"/>
          <a:stretch>
            <a:fillRect/>
          </a:stretch>
        </p:blipFill>
        <p:spPr>
          <a:xfrm>
            <a:off x="2057400" y="533400"/>
            <a:ext cx="5105400" cy="5796593"/>
          </a:xfrm>
          <a:prstGeom prst="rect">
            <a:avLst/>
          </a:prstGeom>
        </p:spPr>
      </p:pic>
      <p:cxnSp>
        <p:nvCxnSpPr>
          <p:cNvPr id="3" name="Straight Arrow Connector 2">
            <a:extLst>
              <a:ext uri="{FF2B5EF4-FFF2-40B4-BE49-F238E27FC236}">
                <a16:creationId xmlns:a16="http://schemas.microsoft.com/office/drawing/2014/main" id="{1D9E3F38-9CE8-9C43-FA1B-FE71D92FB667}"/>
              </a:ext>
            </a:extLst>
          </p:cNvPr>
          <p:cNvCxnSpPr/>
          <p:nvPr/>
        </p:nvCxnSpPr>
        <p:spPr bwMode="auto">
          <a:xfrm flipV="1">
            <a:off x="1295400" y="1219200"/>
            <a:ext cx="2895600" cy="28956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867955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5D382-C5F6-EF1B-9BFE-4F66A3C5D0CF}"/>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A8CB623-8BB2-3ADC-8020-25CAC388CDB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131</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7B75B321-7EB5-3D2F-05A2-6E12A1ECFC2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0C96800A-A126-A7EC-66FC-3D2EB55DBCF8}"/>
              </a:ext>
            </a:extLst>
          </p:cNvPr>
          <p:cNvSpPr>
            <a:spLocks noGrp="1" noChangeArrowheads="1"/>
          </p:cNvSpPr>
          <p:nvPr>
            <p:ph type="body" idx="1"/>
          </p:nvPr>
        </p:nvSpPr>
        <p:spPr>
          <a:xfrm>
            <a:off x="0" y="1828800"/>
            <a:ext cx="8610600" cy="3352800"/>
          </a:xfrm>
        </p:spPr>
        <p:txBody>
          <a:bodyPr/>
          <a:lstStyle/>
          <a:p>
            <a:pPr marL="571500" indent="-571500">
              <a:buFont typeface="Arial" panose="020B0604020202020204" pitchFamily="34" charset="0"/>
              <a:buChar char="•"/>
            </a:pPr>
            <a:r>
              <a:rPr lang="en-US" altLang="en-US" dirty="0"/>
              <a:t>Step 510:                                                              Locate the                                                 "Performance"                                                      section and click on the "Settings" button of the "Performance" section of the                                 "System Properties" box</a:t>
            </a:r>
          </a:p>
        </p:txBody>
      </p:sp>
    </p:spTree>
    <p:extLst>
      <p:ext uri="{BB962C8B-B14F-4D97-AF65-F5344CB8AC3E}">
        <p14:creationId xmlns:p14="http://schemas.microsoft.com/office/powerpoint/2010/main" val="425261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132</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DEC3339C-8ADA-C63F-60D2-6D8A44C649FC}"/>
              </a:ext>
            </a:extLst>
          </p:cNvPr>
          <p:cNvPicPr>
            <a:picLocks noChangeAspect="1"/>
          </p:cNvPicPr>
          <p:nvPr/>
        </p:nvPicPr>
        <p:blipFill>
          <a:blip r:embed="rId3"/>
          <a:stretch>
            <a:fillRect/>
          </a:stretch>
        </p:blipFill>
        <p:spPr>
          <a:xfrm>
            <a:off x="2057400" y="533400"/>
            <a:ext cx="5105400" cy="5796593"/>
          </a:xfrm>
          <a:prstGeom prst="rect">
            <a:avLst/>
          </a:prstGeom>
        </p:spPr>
      </p:pic>
      <p:cxnSp>
        <p:nvCxnSpPr>
          <p:cNvPr id="3" name="Straight Arrow Connector 2">
            <a:extLst>
              <a:ext uri="{FF2B5EF4-FFF2-40B4-BE49-F238E27FC236}">
                <a16:creationId xmlns:a16="http://schemas.microsoft.com/office/drawing/2014/main" id="{BE59C768-EBDD-7547-9175-04135619C630}"/>
              </a:ext>
            </a:extLst>
          </p:cNvPr>
          <p:cNvCxnSpPr/>
          <p:nvPr/>
        </p:nvCxnSpPr>
        <p:spPr bwMode="auto">
          <a:xfrm flipV="1">
            <a:off x="533400" y="2590800"/>
            <a:ext cx="5321527" cy="30480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1799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91190-46DA-FC50-CBA4-E834E2B2A7AF}"/>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05C6180-FCF6-6218-1C50-C533EBD8DA5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2EFFB4D-49D3-1C83-2E7C-B92F32E4865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016109CA-3CC8-1217-C6AB-9860E1A94754}"/>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511:                                                        A "Performance Options" box will be displayed.</a:t>
            </a:r>
          </a:p>
        </p:txBody>
      </p:sp>
    </p:spTree>
    <p:extLst>
      <p:ext uri="{BB962C8B-B14F-4D97-AF65-F5344CB8AC3E}">
        <p14:creationId xmlns:p14="http://schemas.microsoft.com/office/powerpoint/2010/main" val="12449081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134</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6B453523-996E-FA5B-D3D7-92FB8BDB0179}"/>
              </a:ext>
            </a:extLst>
          </p:cNvPr>
          <p:cNvPicPr>
            <a:picLocks noChangeAspect="1"/>
          </p:cNvPicPr>
          <p:nvPr/>
        </p:nvPicPr>
        <p:blipFill>
          <a:blip r:embed="rId3"/>
          <a:stretch>
            <a:fillRect/>
          </a:stretch>
        </p:blipFill>
        <p:spPr>
          <a:xfrm>
            <a:off x="2667000" y="309563"/>
            <a:ext cx="3766374" cy="6167437"/>
          </a:xfrm>
          <a:prstGeom prst="rect">
            <a:avLst/>
          </a:prstGeom>
        </p:spPr>
      </p:pic>
    </p:spTree>
    <p:extLst>
      <p:ext uri="{BB962C8B-B14F-4D97-AF65-F5344CB8AC3E}">
        <p14:creationId xmlns:p14="http://schemas.microsoft.com/office/powerpoint/2010/main" val="32314691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E2D43-8AD1-151B-0863-A08708D166EE}"/>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045E18A7-0849-167F-6DCD-08C984D6337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135</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077028B5-504D-471B-5FD4-BB039788EAC6}"/>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C8C51BA9-F14E-7525-89EB-82065CC4EBA8}"/>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512:                                                        Use the LEFT mouse button to click on the "Advanced" tab of the                                       "Performance Options" box:</a:t>
            </a:r>
          </a:p>
        </p:txBody>
      </p:sp>
    </p:spTree>
    <p:extLst>
      <p:ext uri="{BB962C8B-B14F-4D97-AF65-F5344CB8AC3E}">
        <p14:creationId xmlns:p14="http://schemas.microsoft.com/office/powerpoint/2010/main" val="13849739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136</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6B453523-996E-FA5B-D3D7-92FB8BDB0179}"/>
              </a:ext>
            </a:extLst>
          </p:cNvPr>
          <p:cNvPicPr>
            <a:picLocks noChangeAspect="1"/>
          </p:cNvPicPr>
          <p:nvPr/>
        </p:nvPicPr>
        <p:blipFill>
          <a:blip r:embed="rId3"/>
          <a:stretch>
            <a:fillRect/>
          </a:stretch>
        </p:blipFill>
        <p:spPr>
          <a:xfrm>
            <a:off x="2667000" y="309563"/>
            <a:ext cx="3766374" cy="6167437"/>
          </a:xfrm>
          <a:prstGeom prst="rect">
            <a:avLst/>
          </a:prstGeom>
        </p:spPr>
      </p:pic>
      <p:cxnSp>
        <p:nvCxnSpPr>
          <p:cNvPr id="3" name="Straight Arrow Connector 2">
            <a:extLst>
              <a:ext uri="{FF2B5EF4-FFF2-40B4-BE49-F238E27FC236}">
                <a16:creationId xmlns:a16="http://schemas.microsoft.com/office/drawing/2014/main" id="{5F002B20-2DCF-5CBA-80F8-AD91C05F6B5E}"/>
              </a:ext>
            </a:extLst>
          </p:cNvPr>
          <p:cNvCxnSpPr/>
          <p:nvPr/>
        </p:nvCxnSpPr>
        <p:spPr bwMode="auto">
          <a:xfrm flipV="1">
            <a:off x="533400" y="914400"/>
            <a:ext cx="3124200" cy="4724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88035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6671E-2F5F-2546-8D5E-D05F1E7AEB15}"/>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2AA99D53-2D67-A217-0282-2284695003B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5423A8BD-08BB-EE77-70FD-CC34E5D63A26}"/>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7D9BE01F-36C3-9484-CB09-024C057982D1}"/>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513:                                                              Use the LEFT mouse button to click on the "Change" button in the "Virtual Memory" section of the "Performance Options" box</a:t>
            </a:r>
          </a:p>
        </p:txBody>
      </p:sp>
    </p:spTree>
    <p:extLst>
      <p:ext uri="{BB962C8B-B14F-4D97-AF65-F5344CB8AC3E}">
        <p14:creationId xmlns:p14="http://schemas.microsoft.com/office/powerpoint/2010/main" val="39995093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D35B5356-8D5F-13FF-CAE1-39967FDA889A}"/>
              </a:ext>
            </a:extLst>
          </p:cNvPr>
          <p:cNvPicPr>
            <a:picLocks noChangeAspect="1"/>
          </p:cNvPicPr>
          <p:nvPr/>
        </p:nvPicPr>
        <p:blipFill>
          <a:blip r:embed="rId3"/>
          <a:stretch>
            <a:fillRect/>
          </a:stretch>
        </p:blipFill>
        <p:spPr>
          <a:xfrm>
            <a:off x="3043226" y="1019140"/>
            <a:ext cx="3057547" cy="4848260"/>
          </a:xfrm>
          <a:prstGeom prst="rect">
            <a:avLst/>
          </a:prstGeom>
        </p:spPr>
      </p:pic>
    </p:spTree>
    <p:extLst>
      <p:ext uri="{BB962C8B-B14F-4D97-AF65-F5344CB8AC3E}">
        <p14:creationId xmlns:p14="http://schemas.microsoft.com/office/powerpoint/2010/main" val="3873149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139</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D35B5356-8D5F-13FF-CAE1-39967FDA889A}"/>
              </a:ext>
            </a:extLst>
          </p:cNvPr>
          <p:cNvPicPr>
            <a:picLocks noChangeAspect="1"/>
          </p:cNvPicPr>
          <p:nvPr/>
        </p:nvPicPr>
        <p:blipFill>
          <a:blip r:embed="rId3"/>
          <a:stretch>
            <a:fillRect/>
          </a:stretch>
        </p:blipFill>
        <p:spPr>
          <a:xfrm>
            <a:off x="3043226" y="1019140"/>
            <a:ext cx="3057547" cy="4848260"/>
          </a:xfrm>
          <a:prstGeom prst="rect">
            <a:avLst/>
          </a:prstGeom>
        </p:spPr>
      </p:pic>
      <p:cxnSp>
        <p:nvCxnSpPr>
          <p:cNvPr id="2" name="Straight Arrow Connector 1">
            <a:extLst>
              <a:ext uri="{FF2B5EF4-FFF2-40B4-BE49-F238E27FC236}">
                <a16:creationId xmlns:a16="http://schemas.microsoft.com/office/drawing/2014/main" id="{55EBCBB0-89CE-6F3A-5D7F-85B86DEA36DF}"/>
              </a:ext>
            </a:extLst>
          </p:cNvPr>
          <p:cNvCxnSpPr/>
          <p:nvPr/>
        </p:nvCxnSpPr>
        <p:spPr bwMode="auto">
          <a:xfrm flipV="1">
            <a:off x="609600" y="3505200"/>
            <a:ext cx="4648200" cy="2057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50582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2362200"/>
          </a:xfrm>
        </p:spPr>
        <p:txBody>
          <a:bodyPr/>
          <a:lstStyle/>
          <a:p>
            <a:pPr marL="571500" indent="-571500">
              <a:buFont typeface="Arial" panose="020B0604020202020204" pitchFamily="34" charset="0"/>
              <a:buChar char="•"/>
            </a:pPr>
            <a:r>
              <a:rPr lang="en-US" altLang="en-US" dirty="0"/>
              <a:t>Step 104:                                                             A "User Account Control" box will be displayed</a:t>
            </a:r>
          </a:p>
        </p:txBody>
      </p:sp>
    </p:spTree>
    <p:extLst>
      <p:ext uri="{BB962C8B-B14F-4D97-AF65-F5344CB8AC3E}">
        <p14:creationId xmlns:p14="http://schemas.microsoft.com/office/powerpoint/2010/main" val="776230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F48CD-0BE0-E137-CBA2-681C7D0CB2EA}"/>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20E34891-1EA2-EA93-9EA7-F0F38FBA701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F45A2F9C-E440-CB48-D05D-F2D1606227BF}"/>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7E22A45E-E1D7-2D13-BCC3-DBF77C97D55D}"/>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514:                                                                                                                             If there is a checkmark for                            "Automatically manage paging file size for all drives, use the LEFT mouse button to remove it</a:t>
            </a:r>
          </a:p>
          <a:p>
            <a:pPr marL="571500" indent="-571500">
              <a:buFont typeface="Arial" panose="020B0604020202020204" pitchFamily="34" charset="0"/>
              <a:buChar char="•"/>
            </a:pPr>
            <a:endParaRPr lang="en-US" altLang="en-US" dirty="0"/>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25568049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141</a:t>
            </a:fld>
            <a:endParaRPr lang="en-US" altLang="en-US" sz="2400">
              <a:latin typeface="Times New Roman" panose="02020603050405020304" pitchFamily="18" charset="0"/>
            </a:endParaRPr>
          </a:p>
        </p:txBody>
      </p:sp>
      <p:pic>
        <p:nvPicPr>
          <p:cNvPr id="5" name="Picture 4">
            <a:extLst>
              <a:ext uri="{FF2B5EF4-FFF2-40B4-BE49-F238E27FC236}">
                <a16:creationId xmlns:a16="http://schemas.microsoft.com/office/drawing/2014/main" id="{973AB1E2-FB4A-00A6-4785-95432D8121B6}"/>
              </a:ext>
            </a:extLst>
          </p:cNvPr>
          <p:cNvPicPr>
            <a:picLocks noChangeAspect="1"/>
          </p:cNvPicPr>
          <p:nvPr/>
        </p:nvPicPr>
        <p:blipFill>
          <a:blip r:embed="rId3"/>
          <a:stretch>
            <a:fillRect/>
          </a:stretch>
        </p:blipFill>
        <p:spPr>
          <a:xfrm>
            <a:off x="2667001" y="326572"/>
            <a:ext cx="3823368" cy="6226627"/>
          </a:xfrm>
          <a:prstGeom prst="rect">
            <a:avLst/>
          </a:prstGeom>
        </p:spPr>
      </p:pic>
    </p:spTree>
    <p:extLst>
      <p:ext uri="{BB962C8B-B14F-4D97-AF65-F5344CB8AC3E}">
        <p14:creationId xmlns:p14="http://schemas.microsoft.com/office/powerpoint/2010/main" val="8030013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7D70A-E357-4E93-E933-A4BEC5DE1C4E}"/>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E232683-7F3B-CD89-7CF4-C0157FA59C3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BF647BB3-D12A-C9D6-817A-8F88B383CD75}"/>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EEE870AB-B8D2-85C1-8170-95A56ECF1B60}"/>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515:                                                           Use the LEFT mouse button to select the                                                    "Custom size" option</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20189345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143</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244245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4B81-D6A9-F4A2-893E-BD825BD437C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091835E-17CC-723F-DC45-17B2BEC6329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C51498A-E6EB-C6F2-013E-CCDF34C2B00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D0267C55-C91F-4DC7-883D-C9570472C554}"/>
              </a:ext>
            </a:extLst>
          </p:cNvPr>
          <p:cNvSpPr>
            <a:spLocks noGrp="1" noChangeArrowheads="1"/>
          </p:cNvSpPr>
          <p:nvPr>
            <p:ph type="body" idx="1"/>
          </p:nvPr>
        </p:nvSpPr>
        <p:spPr>
          <a:xfrm>
            <a:off x="304800" y="1828800"/>
            <a:ext cx="8305800" cy="3505200"/>
          </a:xfrm>
        </p:spPr>
        <p:txBody>
          <a:bodyPr/>
          <a:lstStyle/>
          <a:p>
            <a:pPr marL="571500" indent="-571500">
              <a:buFont typeface="Arial" panose="020B0604020202020204" pitchFamily="34" charset="0"/>
              <a:buChar char="•"/>
            </a:pPr>
            <a:r>
              <a:rPr lang="en-US" altLang="en-US" dirty="0"/>
              <a:t>Step 516:                                                                                                                             Set both the "Initial size MB" and the "Maximum size MB" to the "Recommended" value                                 but do not exceed the amount of free space that you have on the C: drive.</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33755590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145</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858466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4B81-D6A9-F4A2-893E-BD825BD437C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091835E-17CC-723F-DC45-17B2BEC6329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C51498A-E6EB-C6F2-013E-CCDF34C2B00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D0267C55-C91F-4DC7-883D-C9570472C554}"/>
              </a:ext>
            </a:extLst>
          </p:cNvPr>
          <p:cNvSpPr>
            <a:spLocks noGrp="1" noChangeArrowheads="1"/>
          </p:cNvSpPr>
          <p:nvPr>
            <p:ph type="body" idx="1"/>
          </p:nvPr>
        </p:nvSpPr>
        <p:spPr>
          <a:xfrm>
            <a:off x="304800" y="1828800"/>
            <a:ext cx="8610600" cy="3810000"/>
          </a:xfrm>
        </p:spPr>
        <p:txBody>
          <a:bodyPr/>
          <a:lstStyle/>
          <a:p>
            <a:pPr marL="571500" indent="-571500">
              <a:buFont typeface="Arial" panose="020B0604020202020204" pitchFamily="34" charset="0"/>
              <a:buChar char="•"/>
            </a:pPr>
            <a:r>
              <a:rPr lang="en-US" altLang="en-US" dirty="0"/>
              <a:t>Step 517:                                                                                                                             Click on the "OK" button of the "Virtual memory" box</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4000283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147</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26404093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4B81-D6A9-F4A2-893E-BD825BD437C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091835E-17CC-723F-DC45-17B2BEC6329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C51498A-E6EB-C6F2-013E-CCDF34C2B00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D0267C55-C91F-4DC7-883D-C9570472C554}"/>
              </a:ext>
            </a:extLst>
          </p:cNvPr>
          <p:cNvSpPr>
            <a:spLocks noGrp="1" noChangeArrowheads="1"/>
          </p:cNvSpPr>
          <p:nvPr>
            <p:ph type="body" idx="1"/>
          </p:nvPr>
        </p:nvSpPr>
        <p:spPr>
          <a:xfrm>
            <a:off x="304800" y="1828800"/>
            <a:ext cx="8305800" cy="3505200"/>
          </a:xfrm>
        </p:spPr>
        <p:txBody>
          <a:bodyPr/>
          <a:lstStyle/>
          <a:p>
            <a:pPr marL="571500" indent="-571500">
              <a:buFont typeface="Arial" panose="020B0604020202020204" pitchFamily="34" charset="0"/>
              <a:buChar char="•"/>
            </a:pPr>
            <a:r>
              <a:rPr lang="en-US" altLang="en-US" dirty="0"/>
              <a:t>Step 518:                                                                                                                             Use the LEFT mouse button to click on the "OK" button of the "System Properties" box</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39351233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149</a:t>
            </a:fld>
            <a:endParaRPr lang="en-US" altLang="en-US" sz="2400">
              <a:latin typeface="Times New Roman" panose="02020603050405020304" pitchFamily="18" charset="0"/>
            </a:endParaRPr>
          </a:p>
        </p:txBody>
      </p:sp>
    </p:spTree>
    <p:extLst>
      <p:ext uri="{BB962C8B-B14F-4D97-AF65-F5344CB8AC3E}">
        <p14:creationId xmlns:p14="http://schemas.microsoft.com/office/powerpoint/2010/main" val="35415933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BA7BCFEA-EDFC-49FA-5CF0-C8B972453901}"/>
              </a:ext>
            </a:extLst>
          </p:cNvPr>
          <p:cNvPicPr>
            <a:picLocks noChangeAspect="1"/>
          </p:cNvPicPr>
          <p:nvPr/>
        </p:nvPicPr>
        <p:blipFill>
          <a:blip r:embed="rId3"/>
          <a:stretch>
            <a:fillRect/>
          </a:stretch>
        </p:blipFill>
        <p:spPr>
          <a:xfrm>
            <a:off x="1371600" y="661545"/>
            <a:ext cx="6096000" cy="5271343"/>
          </a:xfrm>
          <a:prstGeom prst="rect">
            <a:avLst/>
          </a:prstGeom>
        </p:spPr>
      </p:pic>
    </p:spTree>
    <p:extLst>
      <p:ext uri="{BB962C8B-B14F-4D97-AF65-F5344CB8AC3E}">
        <p14:creationId xmlns:p14="http://schemas.microsoft.com/office/powerpoint/2010/main" val="21632035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4B81-D6A9-F4A2-893E-BD825BD437C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091835E-17CC-723F-DC45-17B2BEC6329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150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C51498A-E6EB-C6F2-013E-CCDF34C2B00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500: PROVIDE WINDOWS WITH MORE VIRTUAL MEMORY ( continued)</a:t>
            </a:r>
          </a:p>
        </p:txBody>
      </p:sp>
      <p:sp>
        <p:nvSpPr>
          <p:cNvPr id="23556" name="Rectangle 2">
            <a:extLst>
              <a:ext uri="{FF2B5EF4-FFF2-40B4-BE49-F238E27FC236}">
                <a16:creationId xmlns:a16="http://schemas.microsoft.com/office/drawing/2014/main" id="{D0267C55-C91F-4DC7-883D-C9570472C554}"/>
              </a:ext>
            </a:extLst>
          </p:cNvPr>
          <p:cNvSpPr>
            <a:spLocks noGrp="1" noChangeArrowheads="1"/>
          </p:cNvSpPr>
          <p:nvPr>
            <p:ph type="body" idx="1"/>
          </p:nvPr>
        </p:nvSpPr>
        <p:spPr>
          <a:xfrm>
            <a:off x="304800" y="1828800"/>
            <a:ext cx="8610600" cy="3810000"/>
          </a:xfrm>
        </p:spPr>
        <p:txBody>
          <a:bodyPr/>
          <a:lstStyle/>
          <a:p>
            <a:pPr marL="571500" indent="-571500">
              <a:buFont typeface="Arial" panose="020B0604020202020204" pitchFamily="34" charset="0"/>
              <a:buChar char="•"/>
            </a:pPr>
            <a:r>
              <a:rPr lang="en-US" altLang="en-US" dirty="0"/>
              <a:t>Step 519:                                                                                                                             Reboot the computer and see if it is running faster.</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4059330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E4B81-D6A9-F4A2-893E-BD825BD437C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091835E-17CC-723F-DC45-17B2BEC6329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151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A8E23FF7-4016-4DB8-5990-9FA8C679A43C}"/>
              </a:ext>
            </a:extLst>
          </p:cNvPr>
          <p:cNvPicPr>
            <a:picLocks noChangeAspect="1"/>
          </p:cNvPicPr>
          <p:nvPr/>
        </p:nvPicPr>
        <p:blipFill>
          <a:blip r:embed="rId3"/>
          <a:stretch>
            <a:fillRect/>
          </a:stretch>
        </p:blipFill>
        <p:spPr>
          <a:xfrm>
            <a:off x="690881" y="1447800"/>
            <a:ext cx="7612963" cy="3886199"/>
          </a:xfrm>
          <a:prstGeom prst="rect">
            <a:avLst/>
          </a:prstGeom>
        </p:spPr>
      </p:pic>
    </p:spTree>
    <p:extLst>
      <p:ext uri="{BB962C8B-B14F-4D97-AF65-F5344CB8AC3E}">
        <p14:creationId xmlns:p14="http://schemas.microsoft.com/office/powerpoint/2010/main" val="3180625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2362200"/>
          </a:xfrm>
        </p:spPr>
        <p:txBody>
          <a:bodyPr/>
          <a:lstStyle/>
          <a:p>
            <a:pPr marL="571500" indent="-571500">
              <a:buFont typeface="Arial" panose="020B0604020202020204" pitchFamily="34" charset="0"/>
              <a:buChar char="•"/>
            </a:pPr>
            <a:r>
              <a:rPr lang="en-US" altLang="en-US" dirty="0"/>
              <a:t>Step 105:                                                             Use the LEFT mouse button to click on the "Yes" button in the "User Account Control" box:</a:t>
            </a:r>
          </a:p>
        </p:txBody>
      </p:sp>
    </p:spTree>
    <p:extLst>
      <p:ext uri="{BB962C8B-B14F-4D97-AF65-F5344CB8AC3E}">
        <p14:creationId xmlns:p14="http://schemas.microsoft.com/office/powerpoint/2010/main" val="42613497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7F664D5-FFFC-E776-E42A-1C7229D3932E}"/>
              </a:ext>
            </a:extLst>
          </p:cNvPr>
          <p:cNvPicPr>
            <a:picLocks noChangeAspect="1"/>
          </p:cNvPicPr>
          <p:nvPr/>
        </p:nvPicPr>
        <p:blipFill>
          <a:blip r:embed="rId3"/>
          <a:stretch>
            <a:fillRect/>
          </a:stretch>
        </p:blipFill>
        <p:spPr>
          <a:xfrm>
            <a:off x="1219200" y="529761"/>
            <a:ext cx="6629400" cy="5732586"/>
          </a:xfrm>
          <a:prstGeom prst="rect">
            <a:avLst/>
          </a:prstGeom>
        </p:spPr>
      </p:pic>
    </p:spTree>
    <p:extLst>
      <p:ext uri="{BB962C8B-B14F-4D97-AF65-F5344CB8AC3E}">
        <p14:creationId xmlns:p14="http://schemas.microsoft.com/office/powerpoint/2010/main" val="12390879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2362200"/>
          </a:xfrm>
        </p:spPr>
        <p:txBody>
          <a:bodyPr/>
          <a:lstStyle/>
          <a:p>
            <a:pPr marL="571500" indent="-571500">
              <a:buFont typeface="Arial" panose="020B0604020202020204" pitchFamily="34" charset="0"/>
              <a:buChar char="•"/>
            </a:pPr>
            <a:r>
              <a:rPr lang="en-US" altLang="en-US" dirty="0"/>
              <a:t>Step 106:                                                             An "Administrator: Windows </a:t>
            </a:r>
            <a:r>
              <a:rPr lang="en-US" altLang="en-US" dirty="0" err="1"/>
              <a:t>Powershell</a:t>
            </a:r>
            <a:r>
              <a:rPr lang="en-US" altLang="en-US" dirty="0"/>
              <a:t>" window will be displayed:</a:t>
            </a:r>
          </a:p>
        </p:txBody>
      </p:sp>
    </p:spTree>
    <p:extLst>
      <p:ext uri="{BB962C8B-B14F-4D97-AF65-F5344CB8AC3E}">
        <p14:creationId xmlns:p14="http://schemas.microsoft.com/office/powerpoint/2010/main" val="39039053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19</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B1CEC85-99A5-7D37-04A7-8169A42EA928}"/>
              </a:ext>
            </a:extLst>
          </p:cNvPr>
          <p:cNvPicPr>
            <a:picLocks noChangeAspect="1"/>
          </p:cNvPicPr>
          <p:nvPr/>
        </p:nvPicPr>
        <p:blipFill>
          <a:blip r:embed="rId3"/>
          <a:stretch>
            <a:fillRect/>
          </a:stretch>
        </p:blipFill>
        <p:spPr>
          <a:xfrm>
            <a:off x="685800" y="1600200"/>
            <a:ext cx="7824009" cy="3733800"/>
          </a:xfrm>
          <a:prstGeom prst="rect">
            <a:avLst/>
          </a:prstGeom>
        </p:spPr>
      </p:pic>
    </p:spTree>
    <p:extLst>
      <p:ext uri="{BB962C8B-B14F-4D97-AF65-F5344CB8AC3E}">
        <p14:creationId xmlns:p14="http://schemas.microsoft.com/office/powerpoint/2010/main" val="36685149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3B8CE10A-7D87-4637-AAD6-ECE5380AA5A4}"/>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DED9510D-557A-40DD-8E30-9DFBDF078E54}" type="slidenum">
              <a:rPr lang="en-US" altLang="en-US" sz="2400">
                <a:latin typeface="Times New Roman" panose="02020603050405020304" pitchFamily="18" charset="0"/>
              </a:rPr>
              <a:pPr>
                <a:spcBef>
                  <a:spcPct val="0"/>
                </a:spcBef>
                <a:buClrTx/>
                <a:buFontTx/>
                <a:buNone/>
              </a:pPr>
              <a:t>2</a:t>
            </a:fld>
            <a:endParaRPr lang="en-US" altLang="en-US" sz="2400">
              <a:latin typeface="Times New Roman" panose="02020603050405020304" pitchFamily="18" charset="0"/>
            </a:endParaRPr>
          </a:p>
        </p:txBody>
      </p:sp>
      <p:sp>
        <p:nvSpPr>
          <p:cNvPr id="5123" name="Rectangle 1">
            <a:extLst>
              <a:ext uri="{FF2B5EF4-FFF2-40B4-BE49-F238E27FC236}">
                <a16:creationId xmlns:a16="http://schemas.microsoft.com/office/drawing/2014/main" id="{ADAEA151-A36E-4EF4-B934-77236C4CF109}"/>
              </a:ext>
            </a:extLst>
          </p:cNvPr>
          <p:cNvSpPr>
            <a:spLocks noGrp="1" noChangeArrowheads="1"/>
          </p:cNvSpPr>
          <p:nvPr>
            <p:ph type="title"/>
          </p:nvPr>
        </p:nvSpPr>
        <p:spPr>
          <a:xfrm>
            <a:off x="685800" y="6096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Web location for this presentation:</a:t>
            </a:r>
          </a:p>
        </p:txBody>
      </p:sp>
      <p:sp>
        <p:nvSpPr>
          <p:cNvPr id="5124" name="Rectangle 2">
            <a:extLst>
              <a:ext uri="{FF2B5EF4-FFF2-40B4-BE49-F238E27FC236}">
                <a16:creationId xmlns:a16="http://schemas.microsoft.com/office/drawing/2014/main" id="{8424B011-4A99-4FEE-A1FB-F85D9F5BD58A}"/>
              </a:ext>
            </a:extLst>
          </p:cNvPr>
          <p:cNvSpPr>
            <a:spLocks noGrp="1" noChangeArrowheads="1"/>
          </p:cNvSpPr>
          <p:nvPr>
            <p:ph type="body" idx="1"/>
          </p:nvPr>
        </p:nvSpPr>
        <p:spPr>
          <a:xfrm>
            <a:off x="304800" y="2590800"/>
            <a:ext cx="8809038" cy="2971800"/>
          </a:xfrm>
        </p:spPr>
        <p:txBody>
          <a:bodyPr/>
          <a:lstStyle/>
          <a:p>
            <a:pPr marL="0" indent="0"/>
            <a:r>
              <a:rPr lang="en-US" altLang="en-US" sz="6000" dirty="0"/>
              <a:t>http://aztcs.apcug.org</a:t>
            </a:r>
          </a:p>
          <a:p>
            <a:pPr marL="0" indent="0"/>
            <a:r>
              <a:rPr lang="en-US" altLang="en-US" sz="6000" dirty="0"/>
              <a:t>Click on "Meeting Notes"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3810000"/>
          </a:xfrm>
        </p:spPr>
        <p:txBody>
          <a:bodyPr/>
          <a:lstStyle/>
          <a:p>
            <a:pPr marL="571500" indent="-571500">
              <a:buFont typeface="Arial" panose="020B0604020202020204" pitchFamily="34" charset="0"/>
              <a:buChar char="•"/>
            </a:pPr>
            <a:r>
              <a:rPr lang="en-US" altLang="en-US" dirty="0"/>
              <a:t>Step 107:                                                             At the "Command Prompt" of the  "Administrator: Windows </a:t>
            </a:r>
            <a:r>
              <a:rPr lang="en-US" altLang="en-US" dirty="0" err="1"/>
              <a:t>Powershell</a:t>
            </a:r>
            <a:r>
              <a:rPr lang="en-US" altLang="en-US" dirty="0"/>
              <a:t>" window, type in                                                   </a:t>
            </a:r>
            <a:r>
              <a:rPr lang="en-US" altLang="en-US" dirty="0" err="1"/>
              <a:t>sfc</a:t>
            </a:r>
            <a:r>
              <a:rPr lang="en-US" altLang="en-US" dirty="0"/>
              <a:t>  /</a:t>
            </a:r>
            <a:r>
              <a:rPr lang="en-US" altLang="en-US" dirty="0" err="1"/>
              <a:t>scannow</a:t>
            </a:r>
            <a:endParaRPr lang="en-US" altLang="en-US" dirty="0"/>
          </a:p>
          <a:p>
            <a:pPr marL="571500" indent="-571500">
              <a:buFont typeface="Arial" panose="020B0604020202020204" pitchFamily="34" charset="0"/>
              <a:buChar char="•"/>
            </a:pPr>
            <a:r>
              <a:rPr lang="en-US" altLang="en-US" dirty="0"/>
              <a:t>Be sure that there is at least one space between the "c" and the "/".</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33188805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1FD12DA4-C019-9DA1-BB8F-8E35A8860E92}"/>
              </a:ext>
            </a:extLst>
          </p:cNvPr>
          <p:cNvPicPr>
            <a:picLocks noChangeAspect="1"/>
          </p:cNvPicPr>
          <p:nvPr/>
        </p:nvPicPr>
        <p:blipFill>
          <a:blip r:embed="rId3"/>
          <a:stretch>
            <a:fillRect/>
          </a:stretch>
        </p:blipFill>
        <p:spPr>
          <a:xfrm>
            <a:off x="684190" y="1676400"/>
            <a:ext cx="7775619" cy="3505200"/>
          </a:xfrm>
          <a:prstGeom prst="rect">
            <a:avLst/>
          </a:prstGeom>
        </p:spPr>
      </p:pic>
    </p:spTree>
    <p:extLst>
      <p:ext uri="{BB962C8B-B14F-4D97-AF65-F5344CB8AC3E}">
        <p14:creationId xmlns:p14="http://schemas.microsoft.com/office/powerpoint/2010/main" val="19938174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3810000"/>
          </a:xfrm>
        </p:spPr>
        <p:txBody>
          <a:bodyPr/>
          <a:lstStyle/>
          <a:p>
            <a:pPr marL="571500" indent="-571500">
              <a:buFont typeface="Arial" panose="020B0604020202020204" pitchFamily="34" charset="0"/>
              <a:buChar char="•"/>
            </a:pPr>
            <a:r>
              <a:rPr lang="en-US" altLang="en-US" dirty="0"/>
              <a:t>Step 108:                                                             Press the Enter key of the keyboard of the computer.</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2250833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6764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905000"/>
            <a:ext cx="8610600" cy="3810000"/>
          </a:xfrm>
        </p:spPr>
        <p:txBody>
          <a:bodyPr/>
          <a:lstStyle/>
          <a:p>
            <a:pPr marL="571500" indent="-571500">
              <a:buFont typeface="Arial" panose="020B0604020202020204" pitchFamily="34" charset="0"/>
              <a:buChar char="•"/>
            </a:pPr>
            <a:r>
              <a:rPr lang="en-US" altLang="en-US" dirty="0"/>
              <a:t>Step 109:                                                             The "System File Checker" app will run for a while.</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173364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24</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79D03E2-D5F0-91CC-FD4E-C153DF80DB56}"/>
              </a:ext>
            </a:extLst>
          </p:cNvPr>
          <p:cNvPicPr>
            <a:picLocks noChangeAspect="1"/>
          </p:cNvPicPr>
          <p:nvPr/>
        </p:nvPicPr>
        <p:blipFill>
          <a:blip r:embed="rId3"/>
          <a:stretch>
            <a:fillRect/>
          </a:stretch>
        </p:blipFill>
        <p:spPr>
          <a:xfrm>
            <a:off x="550376" y="1752600"/>
            <a:ext cx="8226048" cy="3429000"/>
          </a:xfrm>
          <a:prstGeom prst="rect">
            <a:avLst/>
          </a:prstGeom>
        </p:spPr>
      </p:pic>
    </p:spTree>
    <p:extLst>
      <p:ext uri="{BB962C8B-B14F-4D97-AF65-F5344CB8AC3E}">
        <p14:creationId xmlns:p14="http://schemas.microsoft.com/office/powerpoint/2010/main" val="3670545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9E6391E-22E6-26BE-1EB5-4533554D3700}"/>
              </a:ext>
            </a:extLst>
          </p:cNvPr>
          <p:cNvPicPr>
            <a:picLocks noChangeAspect="1"/>
          </p:cNvPicPr>
          <p:nvPr/>
        </p:nvPicPr>
        <p:blipFill>
          <a:blip r:embed="rId3"/>
          <a:stretch>
            <a:fillRect/>
          </a:stretch>
        </p:blipFill>
        <p:spPr>
          <a:xfrm>
            <a:off x="219516" y="2590800"/>
            <a:ext cx="8704967" cy="1676399"/>
          </a:xfrm>
          <a:prstGeom prst="rect">
            <a:avLst/>
          </a:prstGeom>
        </p:spPr>
      </p:pic>
    </p:spTree>
    <p:extLst>
      <p:ext uri="{BB962C8B-B14F-4D97-AF65-F5344CB8AC3E}">
        <p14:creationId xmlns:p14="http://schemas.microsoft.com/office/powerpoint/2010/main" val="13426878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E4F84FA-D74A-41E9-9A01-B754C5993DB2}"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524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 (continued)</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1" y="1676400"/>
            <a:ext cx="8763001" cy="4648200"/>
          </a:xfrm>
        </p:spPr>
        <p:txBody>
          <a:bodyPr/>
          <a:lstStyle/>
          <a:p>
            <a:pPr marL="571500" indent="-571500">
              <a:buFont typeface="Arial" panose="020B0604020202020204" pitchFamily="34" charset="0"/>
              <a:buChar char="•"/>
            </a:pPr>
            <a:r>
              <a:rPr lang="en-US" altLang="en-US" dirty="0"/>
              <a:t>If the "System File Checker" tells you that it is unable to complete it's process, run the DISM..                                                          command that is described at </a:t>
            </a:r>
            <a:r>
              <a:rPr lang="en-US" altLang="en-US" dirty="0">
                <a:hlinkClick r:id="rId3"/>
              </a:rPr>
              <a:t>https://support.microsoft.com/en-us/topic/use-the-system-file-checker-tool-to-repair-missing-or-corrupted-system-files-79aa86cb-ca52-166a-92a3-966e85d4094e</a:t>
            </a:r>
            <a:endParaRPr lang="en-US" altLang="en-US" dirty="0"/>
          </a:p>
          <a:p>
            <a:pPr marL="571500" indent="-571500">
              <a:buFont typeface="Arial" panose="020B0604020202020204" pitchFamily="34" charset="0"/>
              <a:buChar char="•"/>
            </a:pPr>
            <a:r>
              <a:rPr lang="en-US" altLang="en-US" dirty="0"/>
              <a:t>Then perform Steps 101 through 109 again.</a:t>
            </a:r>
          </a:p>
        </p:txBody>
      </p:sp>
    </p:spTree>
    <p:extLst>
      <p:ext uri="{BB962C8B-B14F-4D97-AF65-F5344CB8AC3E}">
        <p14:creationId xmlns:p14="http://schemas.microsoft.com/office/powerpoint/2010/main" val="618093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00440218-7085-C645-509E-80B1E7BEECDD}"/>
              </a:ext>
            </a:extLst>
          </p:cNvPr>
          <p:cNvPicPr>
            <a:picLocks noChangeAspect="1"/>
          </p:cNvPicPr>
          <p:nvPr/>
        </p:nvPicPr>
        <p:blipFill>
          <a:blip r:embed="rId3"/>
          <a:stretch>
            <a:fillRect/>
          </a:stretch>
        </p:blipFill>
        <p:spPr>
          <a:xfrm>
            <a:off x="431985" y="2209800"/>
            <a:ext cx="8280029" cy="2438399"/>
          </a:xfrm>
          <a:prstGeom prst="rect">
            <a:avLst/>
          </a:prstGeom>
        </p:spPr>
      </p:pic>
    </p:spTree>
    <p:extLst>
      <p:ext uri="{BB962C8B-B14F-4D97-AF65-F5344CB8AC3E}">
        <p14:creationId xmlns:p14="http://schemas.microsoft.com/office/powerpoint/2010/main" val="37166043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28</a:t>
            </a:fld>
            <a:endParaRPr lang="en-US" altLang="en-US" sz="2400">
              <a:latin typeface="Times New Roman" panose="02020603050405020304" pitchFamily="18" charset="0"/>
            </a:endParaRP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381000" y="1828800"/>
            <a:ext cx="8839200" cy="2362200"/>
          </a:xfrm>
        </p:spPr>
        <p:txBody>
          <a:bodyPr/>
          <a:lstStyle/>
          <a:p>
            <a:pPr marL="0" indent="0"/>
            <a:r>
              <a:rPr lang="en-US" altLang="en-US" sz="4800" b="1" dirty="0"/>
              <a:t>SPEEDING UP WINDOWS 11          --BIG STEP 200: UNCHECK ALL "VISUAL EFFECTS"</a:t>
            </a:r>
          </a:p>
        </p:txBody>
      </p:sp>
    </p:spTree>
    <p:extLst>
      <p:ext uri="{BB962C8B-B14F-4D97-AF65-F5344CB8AC3E}">
        <p14:creationId xmlns:p14="http://schemas.microsoft.com/office/powerpoint/2010/main" val="2724594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29</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201:                                                              Use the RIGHT mouse button to click on the "Start button"</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E0624EA2-A42F-4494-99B3-BD7CBE2FC71E}"/>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59E2CDFA-A9DC-4E8C-9667-DC1FCBC39AA0}" type="slidenum">
              <a:rPr lang="en-US" altLang="en-US" sz="2400">
                <a:latin typeface="Times New Roman" panose="02020603050405020304" pitchFamily="18" charset="0"/>
              </a:rPr>
              <a:pPr>
                <a:spcBef>
                  <a:spcPct val="0"/>
                </a:spcBef>
                <a:buClrTx/>
                <a:buFontTx/>
                <a:buNone/>
              </a:pPr>
              <a:t>3</a:t>
            </a:fld>
            <a:endParaRPr lang="en-US" altLang="en-US" sz="2400">
              <a:latin typeface="Times New Roman" panose="02020603050405020304" pitchFamily="18" charset="0"/>
            </a:endParaRPr>
          </a:p>
        </p:txBody>
      </p:sp>
      <p:sp>
        <p:nvSpPr>
          <p:cNvPr id="7171" name="Rectangle 1">
            <a:extLst>
              <a:ext uri="{FF2B5EF4-FFF2-40B4-BE49-F238E27FC236}">
                <a16:creationId xmlns:a16="http://schemas.microsoft.com/office/drawing/2014/main" id="{655F9ECE-B596-4A88-90D7-FDFECAF91BA9}"/>
              </a:ext>
            </a:extLst>
          </p:cNvPr>
          <p:cNvSpPr>
            <a:spLocks noGrp="1" noChangeArrowheads="1"/>
          </p:cNvSpPr>
          <p:nvPr>
            <p:ph type="title"/>
          </p:nvPr>
        </p:nvSpPr>
        <p:spPr>
          <a:xfrm>
            <a:off x="685800" y="-76200"/>
            <a:ext cx="7772400" cy="11430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a:t>SUMMARY</a:t>
            </a:r>
          </a:p>
        </p:txBody>
      </p:sp>
      <p:sp>
        <p:nvSpPr>
          <p:cNvPr id="3076" name="Rectangle 2">
            <a:extLst>
              <a:ext uri="{FF2B5EF4-FFF2-40B4-BE49-F238E27FC236}">
                <a16:creationId xmlns:a16="http://schemas.microsoft.com/office/drawing/2014/main" id="{42051CE4-FAF8-499A-8306-AA1435715A2F}"/>
              </a:ext>
            </a:extLst>
          </p:cNvPr>
          <p:cNvSpPr>
            <a:spLocks noGrp="1" noChangeArrowheads="1"/>
          </p:cNvSpPr>
          <p:nvPr>
            <p:ph type="body" idx="1"/>
          </p:nvPr>
        </p:nvSpPr>
        <p:spPr>
          <a:xfrm>
            <a:off x="458787" y="1374775"/>
            <a:ext cx="8380413" cy="5330825"/>
          </a:xfrm>
        </p:spPr>
        <p:txBody>
          <a:bodyPr/>
          <a:lstStyle/>
          <a:p>
            <a:pPr marL="0" indent="0">
              <a:defRPr/>
            </a:pPr>
            <a:r>
              <a:rPr lang="en-US" sz="4000" dirty="0"/>
              <a:t>Microsoft's defaults and background processes can massively slow down your "Windows 11.." computer.</a:t>
            </a:r>
          </a:p>
          <a:p>
            <a:pPr marL="0" indent="0">
              <a:defRPr/>
            </a:pPr>
            <a:r>
              <a:rPr lang="en-US" sz="4000" dirty="0"/>
              <a:t>You can get into the hidden settings screens of your "Windows 11.." computer to speed it up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F0D25-D798-EB82-3218-781CAF3E540E}"/>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F49B64F8-B0D2-D882-55C7-7CAF34B1AB56}"/>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30</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5E1F4DD5-7AFC-79BC-999A-064AD6886274}"/>
              </a:ext>
            </a:extLst>
          </p:cNvPr>
          <p:cNvPicPr>
            <a:picLocks noChangeAspect="1"/>
          </p:cNvPicPr>
          <p:nvPr/>
        </p:nvPicPr>
        <p:blipFill>
          <a:blip r:embed="rId3"/>
          <a:stretch>
            <a:fillRect/>
          </a:stretch>
        </p:blipFill>
        <p:spPr>
          <a:xfrm>
            <a:off x="1905000" y="809204"/>
            <a:ext cx="4994189" cy="4905795"/>
          </a:xfrm>
          <a:prstGeom prst="rect">
            <a:avLst/>
          </a:prstGeom>
        </p:spPr>
      </p:pic>
      <p:cxnSp>
        <p:nvCxnSpPr>
          <p:cNvPr id="5" name="Straight Arrow Connector 4">
            <a:extLst>
              <a:ext uri="{FF2B5EF4-FFF2-40B4-BE49-F238E27FC236}">
                <a16:creationId xmlns:a16="http://schemas.microsoft.com/office/drawing/2014/main" id="{7C58F79C-659C-A210-936E-84A2B85C7D5E}"/>
              </a:ext>
            </a:extLst>
          </p:cNvPr>
          <p:cNvCxnSpPr>
            <a:cxnSpLocks/>
          </p:cNvCxnSpPr>
          <p:nvPr/>
        </p:nvCxnSpPr>
        <p:spPr bwMode="auto">
          <a:xfrm>
            <a:off x="685800" y="2743200"/>
            <a:ext cx="2286000" cy="2209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61905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31</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202:                                                              A "Power Users Menu" will be displayed:</a:t>
            </a:r>
          </a:p>
        </p:txBody>
      </p:sp>
    </p:spTree>
    <p:extLst>
      <p:ext uri="{BB962C8B-B14F-4D97-AF65-F5344CB8AC3E}">
        <p14:creationId xmlns:p14="http://schemas.microsoft.com/office/powerpoint/2010/main" val="2991428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3998E54F-7317-841E-1BC1-01CAAD986EA0}"/>
              </a:ext>
            </a:extLst>
          </p:cNvPr>
          <p:cNvPicPr>
            <a:picLocks noChangeAspect="1"/>
          </p:cNvPicPr>
          <p:nvPr/>
        </p:nvPicPr>
        <p:blipFill>
          <a:blip r:embed="rId3"/>
          <a:stretch>
            <a:fillRect/>
          </a:stretch>
        </p:blipFill>
        <p:spPr>
          <a:xfrm>
            <a:off x="2667000" y="-63502"/>
            <a:ext cx="3816927" cy="6997701"/>
          </a:xfrm>
          <a:prstGeom prst="rect">
            <a:avLst/>
          </a:prstGeom>
        </p:spPr>
      </p:pic>
    </p:spTree>
    <p:extLst>
      <p:ext uri="{BB962C8B-B14F-4D97-AF65-F5344CB8AC3E}">
        <p14:creationId xmlns:p14="http://schemas.microsoft.com/office/powerpoint/2010/main" val="717201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203:                                                              Use the LEFT mouse button to click on           Terminal (Admin) </a:t>
            </a:r>
          </a:p>
        </p:txBody>
      </p:sp>
    </p:spTree>
    <p:extLst>
      <p:ext uri="{BB962C8B-B14F-4D97-AF65-F5344CB8AC3E}">
        <p14:creationId xmlns:p14="http://schemas.microsoft.com/office/powerpoint/2010/main" val="16207899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34</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34F2888C-0C9E-3A32-889F-48A0D42AF5DB}"/>
              </a:ext>
            </a:extLst>
          </p:cNvPr>
          <p:cNvPicPr>
            <a:picLocks noChangeAspect="1"/>
          </p:cNvPicPr>
          <p:nvPr/>
        </p:nvPicPr>
        <p:blipFill>
          <a:blip r:embed="rId3"/>
          <a:stretch>
            <a:fillRect/>
          </a:stretch>
        </p:blipFill>
        <p:spPr>
          <a:xfrm>
            <a:off x="1117764" y="1943100"/>
            <a:ext cx="6908472" cy="2971800"/>
          </a:xfrm>
          <a:prstGeom prst="rect">
            <a:avLst/>
          </a:prstGeom>
        </p:spPr>
      </p:pic>
      <p:cxnSp>
        <p:nvCxnSpPr>
          <p:cNvPr id="3" name="Straight Arrow Connector 2">
            <a:extLst>
              <a:ext uri="{FF2B5EF4-FFF2-40B4-BE49-F238E27FC236}">
                <a16:creationId xmlns:a16="http://schemas.microsoft.com/office/drawing/2014/main" id="{C4CB96D0-E50B-2600-7757-AB090218927B}"/>
              </a:ext>
            </a:extLst>
          </p:cNvPr>
          <p:cNvCxnSpPr>
            <a:cxnSpLocks/>
          </p:cNvCxnSpPr>
          <p:nvPr/>
        </p:nvCxnSpPr>
        <p:spPr bwMode="auto">
          <a:xfrm flipV="1">
            <a:off x="762000" y="3352800"/>
            <a:ext cx="1143000" cy="762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75087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35</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204:                                                                   A "User Account Control" box will be displayed</a:t>
            </a:r>
          </a:p>
        </p:txBody>
      </p:sp>
    </p:spTree>
    <p:extLst>
      <p:ext uri="{BB962C8B-B14F-4D97-AF65-F5344CB8AC3E}">
        <p14:creationId xmlns:p14="http://schemas.microsoft.com/office/powerpoint/2010/main" val="377199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F073B70A-7615-0C30-AFC0-CA2A8DE97825}"/>
              </a:ext>
            </a:extLst>
          </p:cNvPr>
          <p:cNvPicPr>
            <a:picLocks noChangeAspect="1"/>
          </p:cNvPicPr>
          <p:nvPr/>
        </p:nvPicPr>
        <p:blipFill>
          <a:blip r:embed="rId3"/>
          <a:stretch>
            <a:fillRect/>
          </a:stretch>
        </p:blipFill>
        <p:spPr>
          <a:xfrm>
            <a:off x="1295400" y="595653"/>
            <a:ext cx="6477000" cy="5600802"/>
          </a:xfrm>
          <a:prstGeom prst="rect">
            <a:avLst/>
          </a:prstGeom>
        </p:spPr>
      </p:pic>
    </p:spTree>
    <p:extLst>
      <p:ext uri="{BB962C8B-B14F-4D97-AF65-F5344CB8AC3E}">
        <p14:creationId xmlns:p14="http://schemas.microsoft.com/office/powerpoint/2010/main" val="2591663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205:                                                              Use the LEFT mouse button to click on the "Yes" button in the "User Account Control" box:</a:t>
            </a:r>
          </a:p>
        </p:txBody>
      </p:sp>
    </p:spTree>
    <p:extLst>
      <p:ext uri="{BB962C8B-B14F-4D97-AF65-F5344CB8AC3E}">
        <p14:creationId xmlns:p14="http://schemas.microsoft.com/office/powerpoint/2010/main" val="1687341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38</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245CA416-4233-DA98-2025-F4AC5B5BB581}"/>
              </a:ext>
            </a:extLst>
          </p:cNvPr>
          <p:cNvPicPr>
            <a:picLocks noChangeAspect="1"/>
          </p:cNvPicPr>
          <p:nvPr/>
        </p:nvPicPr>
        <p:blipFill>
          <a:blip r:embed="rId3"/>
          <a:stretch>
            <a:fillRect/>
          </a:stretch>
        </p:blipFill>
        <p:spPr>
          <a:xfrm>
            <a:off x="1295400" y="595653"/>
            <a:ext cx="6477000" cy="5600802"/>
          </a:xfrm>
          <a:prstGeom prst="rect">
            <a:avLst/>
          </a:prstGeom>
        </p:spPr>
      </p:pic>
    </p:spTree>
    <p:extLst>
      <p:ext uri="{BB962C8B-B14F-4D97-AF65-F5344CB8AC3E}">
        <p14:creationId xmlns:p14="http://schemas.microsoft.com/office/powerpoint/2010/main" val="36738310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39</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206:                                                                     An "Administrator: Windows </a:t>
            </a:r>
            <a:r>
              <a:rPr lang="en-US" altLang="en-US" dirty="0" err="1"/>
              <a:t>Powershell</a:t>
            </a:r>
            <a:r>
              <a:rPr lang="en-US" altLang="en-US" dirty="0"/>
              <a:t>" window will be displayed:</a:t>
            </a:r>
          </a:p>
        </p:txBody>
      </p:sp>
    </p:spTree>
    <p:extLst>
      <p:ext uri="{BB962C8B-B14F-4D97-AF65-F5344CB8AC3E}">
        <p14:creationId xmlns:p14="http://schemas.microsoft.com/office/powerpoint/2010/main" val="17585788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E8751818-7202-4E2A-B177-3CEC547188F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72B9264-04D1-4D44-AD9C-C17596BB9B11}" type="slidenum">
              <a:rPr lang="en-US" altLang="en-US" sz="2400">
                <a:latin typeface="Times New Roman" panose="02020603050405020304" pitchFamily="18" charset="0"/>
              </a:rPr>
              <a:pPr>
                <a:spcBef>
                  <a:spcPct val="0"/>
                </a:spcBef>
                <a:buClrTx/>
                <a:buFontTx/>
                <a:buNone/>
              </a:pPr>
              <a:t>4</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C5DC9C8C-DE4D-47B7-A994-28E367538530}"/>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BASIC STRATEGY</a:t>
            </a:r>
          </a:p>
        </p:txBody>
      </p:sp>
      <p:sp>
        <p:nvSpPr>
          <p:cNvPr id="9220" name="Rectangle 2">
            <a:extLst>
              <a:ext uri="{FF2B5EF4-FFF2-40B4-BE49-F238E27FC236}">
                <a16:creationId xmlns:a16="http://schemas.microsoft.com/office/drawing/2014/main" id="{39A2EC13-BD91-4858-94C7-A02E404689C9}"/>
              </a:ext>
            </a:extLst>
          </p:cNvPr>
          <p:cNvSpPr>
            <a:spLocks noGrp="1" noChangeArrowheads="1"/>
          </p:cNvSpPr>
          <p:nvPr>
            <p:ph type="body" idx="1"/>
          </p:nvPr>
        </p:nvSpPr>
        <p:spPr>
          <a:xfrm>
            <a:off x="228600" y="990600"/>
            <a:ext cx="8915400" cy="4343400"/>
          </a:xfrm>
        </p:spPr>
        <p:txBody>
          <a:bodyPr/>
          <a:lstStyle/>
          <a:p>
            <a:pPr marL="571500" indent="-571500">
              <a:buFont typeface="Arial" panose="020B0604020202020204" pitchFamily="34" charset="0"/>
              <a:buChar char="•"/>
            </a:pPr>
            <a:r>
              <a:rPr lang="en-US" altLang="en-US" sz="4200" dirty="0"/>
              <a:t>No direct editing of the “registry”</a:t>
            </a:r>
          </a:p>
          <a:p>
            <a:pPr marL="571500" indent="-571500">
              <a:buFont typeface="Arial" panose="020B0604020202020204" pitchFamily="34" charset="0"/>
              <a:buChar char="•"/>
            </a:pPr>
            <a:r>
              <a:rPr lang="en-US" altLang="en-US" sz="4200" dirty="0"/>
              <a:t>Make reversible changes to the "Windows.." operating system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8E91B9D0-9720-AC65-8BDC-17E58E5ED9FE}"/>
              </a:ext>
            </a:extLst>
          </p:cNvPr>
          <p:cNvPicPr>
            <a:picLocks noChangeAspect="1"/>
          </p:cNvPicPr>
          <p:nvPr/>
        </p:nvPicPr>
        <p:blipFill>
          <a:blip r:embed="rId3"/>
          <a:stretch>
            <a:fillRect/>
          </a:stretch>
        </p:blipFill>
        <p:spPr>
          <a:xfrm>
            <a:off x="580159" y="1524000"/>
            <a:ext cx="7983683" cy="3810000"/>
          </a:xfrm>
          <a:prstGeom prst="rect">
            <a:avLst/>
          </a:prstGeom>
        </p:spPr>
      </p:pic>
    </p:spTree>
    <p:extLst>
      <p:ext uri="{BB962C8B-B14F-4D97-AF65-F5344CB8AC3E}">
        <p14:creationId xmlns:p14="http://schemas.microsoft.com/office/powerpoint/2010/main" val="17282231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41</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207:                                                              Type the following into the "Command Prompt" of the                                             Administrator: Windows </a:t>
            </a:r>
            <a:r>
              <a:rPr lang="en-US" altLang="en-US" dirty="0" err="1"/>
              <a:t>Powershell</a:t>
            </a:r>
            <a:r>
              <a:rPr lang="en-US" altLang="en-US" dirty="0"/>
              <a:t> window:                          </a:t>
            </a:r>
            <a:r>
              <a:rPr lang="en-US" altLang="en-US" dirty="0" err="1"/>
              <a:t>systempropertiesadvanced</a:t>
            </a:r>
            <a:r>
              <a:rPr lang="en-US" altLang="en-US" dirty="0"/>
              <a:t>                                  Do not type in any spaces.</a:t>
            </a:r>
          </a:p>
        </p:txBody>
      </p:sp>
    </p:spTree>
    <p:extLst>
      <p:ext uri="{BB962C8B-B14F-4D97-AF65-F5344CB8AC3E}">
        <p14:creationId xmlns:p14="http://schemas.microsoft.com/office/powerpoint/2010/main" val="4492338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42</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E6D88AA3-B03F-BE21-F272-E91B16549D9A}"/>
              </a:ext>
            </a:extLst>
          </p:cNvPr>
          <p:cNvPicPr>
            <a:picLocks noChangeAspect="1"/>
          </p:cNvPicPr>
          <p:nvPr/>
        </p:nvPicPr>
        <p:blipFill>
          <a:blip r:embed="rId3"/>
          <a:stretch>
            <a:fillRect/>
          </a:stretch>
        </p:blipFill>
        <p:spPr>
          <a:xfrm>
            <a:off x="281110" y="1752600"/>
            <a:ext cx="8581780" cy="3352800"/>
          </a:xfrm>
          <a:prstGeom prst="rect">
            <a:avLst/>
          </a:prstGeom>
        </p:spPr>
      </p:pic>
    </p:spTree>
    <p:extLst>
      <p:ext uri="{BB962C8B-B14F-4D97-AF65-F5344CB8AC3E}">
        <p14:creationId xmlns:p14="http://schemas.microsoft.com/office/powerpoint/2010/main" val="389154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208:                                                              Press the Enter key of the keyboard:</a:t>
            </a:r>
          </a:p>
        </p:txBody>
      </p:sp>
    </p:spTree>
    <p:extLst>
      <p:ext uri="{BB962C8B-B14F-4D97-AF65-F5344CB8AC3E}">
        <p14:creationId xmlns:p14="http://schemas.microsoft.com/office/powerpoint/2010/main" val="708865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209:                                                              A "System Properties" box will be displayed.</a:t>
            </a:r>
          </a:p>
        </p:txBody>
      </p:sp>
    </p:spTree>
    <p:extLst>
      <p:ext uri="{BB962C8B-B14F-4D97-AF65-F5344CB8AC3E}">
        <p14:creationId xmlns:p14="http://schemas.microsoft.com/office/powerpoint/2010/main" val="27710411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F3B7D798-BB3F-2B6A-AC44-7C8F9F0989C4}"/>
              </a:ext>
            </a:extLst>
          </p:cNvPr>
          <p:cNvPicPr>
            <a:picLocks noChangeAspect="1"/>
          </p:cNvPicPr>
          <p:nvPr/>
        </p:nvPicPr>
        <p:blipFill>
          <a:blip r:embed="rId3"/>
          <a:stretch>
            <a:fillRect/>
          </a:stretch>
        </p:blipFill>
        <p:spPr>
          <a:xfrm>
            <a:off x="2057400" y="533400"/>
            <a:ext cx="5105400" cy="5796593"/>
          </a:xfrm>
          <a:prstGeom prst="rect">
            <a:avLst/>
          </a:prstGeom>
        </p:spPr>
      </p:pic>
    </p:spTree>
    <p:extLst>
      <p:ext uri="{BB962C8B-B14F-4D97-AF65-F5344CB8AC3E}">
        <p14:creationId xmlns:p14="http://schemas.microsoft.com/office/powerpoint/2010/main" val="4676689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210:                                                              Make sure that the "Advanced" tab is selected by using the LEFT mouse button to click on it.</a:t>
            </a:r>
          </a:p>
        </p:txBody>
      </p:sp>
    </p:spTree>
    <p:extLst>
      <p:ext uri="{BB962C8B-B14F-4D97-AF65-F5344CB8AC3E}">
        <p14:creationId xmlns:p14="http://schemas.microsoft.com/office/powerpoint/2010/main" val="33032670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47</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F3B7D798-BB3F-2B6A-AC44-7C8F9F0989C4}"/>
              </a:ext>
            </a:extLst>
          </p:cNvPr>
          <p:cNvPicPr>
            <a:picLocks noChangeAspect="1"/>
          </p:cNvPicPr>
          <p:nvPr/>
        </p:nvPicPr>
        <p:blipFill>
          <a:blip r:embed="rId3"/>
          <a:stretch>
            <a:fillRect/>
          </a:stretch>
        </p:blipFill>
        <p:spPr>
          <a:xfrm>
            <a:off x="2057400" y="533400"/>
            <a:ext cx="5105400" cy="5796593"/>
          </a:xfrm>
          <a:prstGeom prst="rect">
            <a:avLst/>
          </a:prstGeom>
        </p:spPr>
      </p:pic>
      <p:cxnSp>
        <p:nvCxnSpPr>
          <p:cNvPr id="4" name="Straight Arrow Connector 3">
            <a:extLst>
              <a:ext uri="{FF2B5EF4-FFF2-40B4-BE49-F238E27FC236}">
                <a16:creationId xmlns:a16="http://schemas.microsoft.com/office/drawing/2014/main" id="{09AA73A0-E777-8BFA-19A1-8CFAEECB568C}"/>
              </a:ext>
            </a:extLst>
          </p:cNvPr>
          <p:cNvCxnSpPr/>
          <p:nvPr/>
        </p:nvCxnSpPr>
        <p:spPr bwMode="auto">
          <a:xfrm flipV="1">
            <a:off x="1371600" y="1219200"/>
            <a:ext cx="2895600" cy="28956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67763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211:                                                              Locate the                                                 "Performance"                                                      section and use the LEFT mouse button to click on the "Settings" button of the "Performance" section:</a:t>
            </a:r>
          </a:p>
        </p:txBody>
      </p:sp>
    </p:spTree>
    <p:extLst>
      <p:ext uri="{BB962C8B-B14F-4D97-AF65-F5344CB8AC3E}">
        <p14:creationId xmlns:p14="http://schemas.microsoft.com/office/powerpoint/2010/main" val="34625067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C673D8-6236-86FA-2DA2-F53CF3D7E32C}"/>
              </a:ext>
            </a:extLst>
          </p:cNvPr>
          <p:cNvPicPr>
            <a:picLocks noChangeAspect="1"/>
          </p:cNvPicPr>
          <p:nvPr/>
        </p:nvPicPr>
        <p:blipFill>
          <a:blip r:embed="rId3"/>
          <a:stretch>
            <a:fillRect/>
          </a:stretch>
        </p:blipFill>
        <p:spPr>
          <a:xfrm>
            <a:off x="2057400" y="533400"/>
            <a:ext cx="5105400" cy="5796593"/>
          </a:xfrm>
          <a:prstGeom prst="rect">
            <a:avLst/>
          </a:prstGeom>
        </p:spPr>
      </p:pic>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49</a:t>
            </a:fld>
            <a:endParaRPr lang="en-US" altLang="en-US" sz="2400">
              <a:latin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1FAB0996-5CC0-4A6E-8EF6-00891A3F7C37}"/>
              </a:ext>
            </a:extLst>
          </p:cNvPr>
          <p:cNvCxnSpPr/>
          <p:nvPr/>
        </p:nvCxnSpPr>
        <p:spPr bwMode="auto">
          <a:xfrm flipV="1">
            <a:off x="533400" y="2590800"/>
            <a:ext cx="5321527" cy="30480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49187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Slide Number Placeholder 6">
            <a:extLst>
              <a:ext uri="{FF2B5EF4-FFF2-40B4-BE49-F238E27FC236}">
                <a16:creationId xmlns:a16="http://schemas.microsoft.com/office/drawing/2014/main" id="{E8751818-7202-4E2A-B177-3CEC547188F9}"/>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772B9264-04D1-4D44-AD9C-C17596BB9B11}" type="slidenum">
              <a:rPr lang="en-US" altLang="en-US" sz="2400">
                <a:latin typeface="Times New Roman" panose="02020603050405020304" pitchFamily="18" charset="0"/>
              </a:rPr>
              <a:pPr>
                <a:spcBef>
                  <a:spcPct val="0"/>
                </a:spcBef>
                <a:buClrTx/>
                <a:buFontTx/>
                <a:buNone/>
              </a:pPr>
              <a:t>5</a:t>
            </a:fld>
            <a:endParaRPr lang="en-US" altLang="en-US" sz="2400">
              <a:latin typeface="Times New Roman" panose="02020603050405020304" pitchFamily="18" charset="0"/>
            </a:endParaRPr>
          </a:p>
        </p:txBody>
      </p:sp>
      <p:sp>
        <p:nvSpPr>
          <p:cNvPr id="9219" name="Rectangle 1">
            <a:extLst>
              <a:ext uri="{FF2B5EF4-FFF2-40B4-BE49-F238E27FC236}">
                <a16:creationId xmlns:a16="http://schemas.microsoft.com/office/drawing/2014/main" id="{C5DC9C8C-DE4D-47B7-A994-28E367538530}"/>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BASIC STRATEGY (continued)</a:t>
            </a:r>
          </a:p>
        </p:txBody>
      </p:sp>
      <p:sp>
        <p:nvSpPr>
          <p:cNvPr id="9220" name="Rectangle 2">
            <a:extLst>
              <a:ext uri="{FF2B5EF4-FFF2-40B4-BE49-F238E27FC236}">
                <a16:creationId xmlns:a16="http://schemas.microsoft.com/office/drawing/2014/main" id="{39A2EC13-BD91-4858-94C7-A02E404689C9}"/>
              </a:ext>
            </a:extLst>
          </p:cNvPr>
          <p:cNvSpPr>
            <a:spLocks noGrp="1" noChangeArrowheads="1"/>
          </p:cNvSpPr>
          <p:nvPr>
            <p:ph type="body" idx="1"/>
          </p:nvPr>
        </p:nvSpPr>
        <p:spPr>
          <a:xfrm>
            <a:off x="228600" y="1295400"/>
            <a:ext cx="8915400" cy="4343400"/>
          </a:xfrm>
        </p:spPr>
        <p:txBody>
          <a:bodyPr/>
          <a:lstStyle/>
          <a:p>
            <a:pPr marL="571500" indent="-571500">
              <a:buFont typeface="Arial" panose="020B0604020202020204" pitchFamily="34" charset="0"/>
              <a:buChar char="•"/>
            </a:pPr>
            <a:r>
              <a:rPr lang="en-US" altLang="en-US" sz="4200" dirty="0"/>
              <a:t>To speed up a Windows 11.. computer, you have to be logged into the computer with an "account" that has an "Account type" of "Administrator", not an "Account" that has an "Account type" of "Standard user".</a:t>
            </a:r>
          </a:p>
        </p:txBody>
      </p:sp>
    </p:spTree>
    <p:extLst>
      <p:ext uri="{BB962C8B-B14F-4D97-AF65-F5344CB8AC3E}">
        <p14:creationId xmlns:p14="http://schemas.microsoft.com/office/powerpoint/2010/main" val="1033467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212:                                                        A "Performance Options" box will be displayed.</a:t>
            </a:r>
          </a:p>
        </p:txBody>
      </p:sp>
    </p:spTree>
    <p:extLst>
      <p:ext uri="{BB962C8B-B14F-4D97-AF65-F5344CB8AC3E}">
        <p14:creationId xmlns:p14="http://schemas.microsoft.com/office/powerpoint/2010/main" val="2701549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C27FDC9-D802-107E-362A-0010EC795C1A}"/>
              </a:ext>
            </a:extLst>
          </p:cNvPr>
          <p:cNvPicPr>
            <a:picLocks noChangeAspect="1"/>
          </p:cNvPicPr>
          <p:nvPr/>
        </p:nvPicPr>
        <p:blipFill>
          <a:blip r:embed="rId3"/>
          <a:stretch>
            <a:fillRect/>
          </a:stretch>
        </p:blipFill>
        <p:spPr>
          <a:xfrm>
            <a:off x="2514600" y="246023"/>
            <a:ext cx="3984209" cy="6365954"/>
          </a:xfrm>
          <a:prstGeom prst="rect">
            <a:avLst/>
          </a:prstGeom>
        </p:spPr>
      </p:pic>
    </p:spTree>
    <p:extLst>
      <p:ext uri="{BB962C8B-B14F-4D97-AF65-F5344CB8AC3E}">
        <p14:creationId xmlns:p14="http://schemas.microsoft.com/office/powerpoint/2010/main" val="21444793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213:                                                        Make sure that the "Visual Effects" tab is selected by using the LEFT mouse button to click on it.</a:t>
            </a:r>
          </a:p>
        </p:txBody>
      </p:sp>
    </p:spTree>
    <p:extLst>
      <p:ext uri="{BB962C8B-B14F-4D97-AF65-F5344CB8AC3E}">
        <p14:creationId xmlns:p14="http://schemas.microsoft.com/office/powerpoint/2010/main" val="5667375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53</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C57B91D1-67B9-34ED-ECB6-51D4114B1665}"/>
              </a:ext>
            </a:extLst>
          </p:cNvPr>
          <p:cNvPicPr>
            <a:picLocks noChangeAspect="1"/>
          </p:cNvPicPr>
          <p:nvPr/>
        </p:nvPicPr>
        <p:blipFill>
          <a:blip r:embed="rId3"/>
          <a:stretch>
            <a:fillRect/>
          </a:stretch>
        </p:blipFill>
        <p:spPr>
          <a:xfrm>
            <a:off x="2514600" y="246023"/>
            <a:ext cx="3984209" cy="6365954"/>
          </a:xfrm>
          <a:prstGeom prst="rect">
            <a:avLst/>
          </a:prstGeom>
        </p:spPr>
      </p:pic>
      <p:cxnSp>
        <p:nvCxnSpPr>
          <p:cNvPr id="5" name="Straight Arrow Connector 4">
            <a:extLst>
              <a:ext uri="{FF2B5EF4-FFF2-40B4-BE49-F238E27FC236}">
                <a16:creationId xmlns:a16="http://schemas.microsoft.com/office/drawing/2014/main" id="{4268C512-4CD6-E666-AA00-3A022ED4036E}"/>
              </a:ext>
            </a:extLst>
          </p:cNvPr>
          <p:cNvCxnSpPr/>
          <p:nvPr/>
        </p:nvCxnSpPr>
        <p:spPr bwMode="auto">
          <a:xfrm flipV="1">
            <a:off x="533400" y="762000"/>
            <a:ext cx="2514600" cy="4876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5639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214:                                                              Select the "Adjust for best performance"           option, if it is not already selected.</a:t>
            </a:r>
          </a:p>
        </p:txBody>
      </p:sp>
    </p:spTree>
    <p:extLst>
      <p:ext uri="{BB962C8B-B14F-4D97-AF65-F5344CB8AC3E}">
        <p14:creationId xmlns:p14="http://schemas.microsoft.com/office/powerpoint/2010/main" val="28514306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1B7970-3AAE-2280-A33C-A151F962A41E}"/>
              </a:ext>
            </a:extLst>
          </p:cNvPr>
          <p:cNvPicPr>
            <a:picLocks noChangeAspect="1"/>
          </p:cNvPicPr>
          <p:nvPr/>
        </p:nvPicPr>
        <p:blipFill>
          <a:blip r:embed="rId3"/>
          <a:stretch>
            <a:fillRect/>
          </a:stretch>
        </p:blipFill>
        <p:spPr>
          <a:xfrm>
            <a:off x="2743200" y="661967"/>
            <a:ext cx="3533801" cy="5534065"/>
          </a:xfrm>
          <a:prstGeom prst="rect">
            <a:avLst/>
          </a:prstGeom>
        </p:spPr>
      </p:pic>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55</a:t>
            </a:fld>
            <a:endParaRPr lang="en-US" altLang="en-US" sz="2400">
              <a:latin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DB47D273-AE60-913D-8207-C73FBDB6FFBE}"/>
              </a:ext>
            </a:extLst>
          </p:cNvPr>
          <p:cNvCxnSpPr/>
          <p:nvPr/>
        </p:nvCxnSpPr>
        <p:spPr bwMode="auto">
          <a:xfrm>
            <a:off x="736600" y="2286000"/>
            <a:ext cx="2286000"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432334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56</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215:                                                                                                                             Use the LEFT mouse button to click on the "Apply" button of the "Performance Options" box.</a:t>
            </a:r>
          </a:p>
          <a:p>
            <a:pPr marL="571500" indent="-571500">
              <a:buFont typeface="Arial" panose="020B0604020202020204" pitchFamily="34" charset="0"/>
              <a:buChar char="•"/>
            </a:pPr>
            <a:endParaRPr lang="en-US" altLang="en-US" dirty="0"/>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26029771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10D9CD-FC05-0855-FF8C-48F7B15A70F9}"/>
              </a:ext>
            </a:extLst>
          </p:cNvPr>
          <p:cNvPicPr>
            <a:picLocks noChangeAspect="1"/>
          </p:cNvPicPr>
          <p:nvPr/>
        </p:nvPicPr>
        <p:blipFill>
          <a:blip r:embed="rId3"/>
          <a:stretch>
            <a:fillRect/>
          </a:stretch>
        </p:blipFill>
        <p:spPr>
          <a:xfrm>
            <a:off x="2743200" y="661967"/>
            <a:ext cx="3533801" cy="5534065"/>
          </a:xfrm>
          <a:prstGeom prst="rect">
            <a:avLst/>
          </a:prstGeom>
        </p:spPr>
      </p:pic>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57</a:t>
            </a:fld>
            <a:endParaRPr lang="en-US" altLang="en-US" sz="2400">
              <a:latin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80CDB6F4-D089-57A6-1465-57E75E6B9612}"/>
              </a:ext>
            </a:extLst>
          </p:cNvPr>
          <p:cNvCxnSpPr/>
          <p:nvPr/>
        </p:nvCxnSpPr>
        <p:spPr bwMode="auto">
          <a:xfrm>
            <a:off x="685800" y="2743200"/>
            <a:ext cx="4953000" cy="3200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81766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216:                                                                                                                             Use the LEFT mouse button to click on the "OK" button of the "Performance Options" box</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40561494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59</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5B53146B-4993-3E05-7E86-DC21BBBFDB40}"/>
              </a:ext>
            </a:extLst>
          </p:cNvPr>
          <p:cNvPicPr>
            <a:picLocks noChangeAspect="1"/>
          </p:cNvPicPr>
          <p:nvPr/>
        </p:nvPicPr>
        <p:blipFill>
          <a:blip r:embed="rId3"/>
          <a:stretch>
            <a:fillRect/>
          </a:stretch>
        </p:blipFill>
        <p:spPr>
          <a:xfrm>
            <a:off x="2743200" y="661967"/>
            <a:ext cx="3533801" cy="5534065"/>
          </a:xfrm>
          <a:prstGeom prst="rect">
            <a:avLst/>
          </a:prstGeom>
        </p:spPr>
      </p:pic>
      <p:cxnSp>
        <p:nvCxnSpPr>
          <p:cNvPr id="3" name="Straight Arrow Connector 2">
            <a:extLst>
              <a:ext uri="{FF2B5EF4-FFF2-40B4-BE49-F238E27FC236}">
                <a16:creationId xmlns:a16="http://schemas.microsoft.com/office/drawing/2014/main" id="{D865C0C9-5067-F878-C6D8-FBFF63F4EAFC}"/>
              </a:ext>
            </a:extLst>
          </p:cNvPr>
          <p:cNvCxnSpPr>
            <a:cxnSpLocks/>
          </p:cNvCxnSpPr>
          <p:nvPr/>
        </p:nvCxnSpPr>
        <p:spPr bwMode="auto">
          <a:xfrm>
            <a:off x="685800" y="2743200"/>
            <a:ext cx="3657600" cy="3200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11388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83ECC63D-7FD6-455E-A866-188792A5A902}"/>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E025BBF5-4B56-4F94-85A1-72C8BCEFA185}" type="slidenum">
              <a:rPr lang="en-US" altLang="en-US" sz="2400">
                <a:latin typeface="Times New Roman" panose="02020603050405020304" pitchFamily="18" charset="0"/>
              </a:rPr>
              <a:pPr>
                <a:spcBef>
                  <a:spcPct val="0"/>
                </a:spcBef>
                <a:buClrTx/>
                <a:buFontTx/>
                <a:buNone/>
              </a:pPr>
              <a:t>6</a:t>
            </a:fld>
            <a:endParaRPr lang="en-US" altLang="en-US" sz="2400">
              <a:latin typeface="Times New Roman" panose="02020603050405020304" pitchFamily="18" charset="0"/>
            </a:endParaRPr>
          </a:p>
        </p:txBody>
      </p:sp>
      <p:sp>
        <p:nvSpPr>
          <p:cNvPr id="11267" name="Rectangle 1">
            <a:extLst>
              <a:ext uri="{FF2B5EF4-FFF2-40B4-BE49-F238E27FC236}">
                <a16:creationId xmlns:a16="http://schemas.microsoft.com/office/drawing/2014/main" id="{5F98E943-9FA6-4169-B6C4-8E9E6BB9F1EA}"/>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PROCEDURE &amp; TOPICS </a:t>
            </a:r>
          </a:p>
        </p:txBody>
      </p:sp>
      <p:sp>
        <p:nvSpPr>
          <p:cNvPr id="5124" name="Rectangle 2">
            <a:extLst>
              <a:ext uri="{FF2B5EF4-FFF2-40B4-BE49-F238E27FC236}">
                <a16:creationId xmlns:a16="http://schemas.microsoft.com/office/drawing/2014/main" id="{8F882D15-1BB0-4CDE-9A0C-6CF15FB5DB68}"/>
              </a:ext>
            </a:extLst>
          </p:cNvPr>
          <p:cNvSpPr>
            <a:spLocks noGrp="1" noChangeArrowheads="1"/>
          </p:cNvSpPr>
          <p:nvPr>
            <p:ph type="body" idx="1"/>
          </p:nvPr>
        </p:nvSpPr>
        <p:spPr>
          <a:xfrm>
            <a:off x="381000" y="533400"/>
            <a:ext cx="8686800" cy="5791200"/>
          </a:xfrm>
        </p:spPr>
        <p:txBody>
          <a:bodyPr/>
          <a:lstStyle/>
          <a:p>
            <a:pPr marL="0" indent="0">
              <a:defRPr/>
            </a:pPr>
            <a:r>
              <a:rPr lang="en-US" sz="3600" dirty="0"/>
              <a:t>Big Step 100: Run "System File 										  Checker"</a:t>
            </a:r>
          </a:p>
          <a:p>
            <a:pPr marL="0" indent="0">
              <a:defRPr/>
            </a:pPr>
            <a:r>
              <a:rPr lang="en-US" sz="3600" dirty="0"/>
              <a:t>Big Step 200: Uncheck Most "Visual 								  Effects"</a:t>
            </a:r>
          </a:p>
          <a:p>
            <a:pPr marL="0" indent="0">
              <a:defRPr/>
            </a:pPr>
            <a:r>
              <a:rPr lang="en-US" sz="3600" dirty="0"/>
              <a:t>Big Step 300: Check and Set 								"Advanced Performance Options"</a:t>
            </a:r>
          </a:p>
          <a:p>
            <a:pPr marL="0" indent="0">
              <a:defRPr/>
            </a:pPr>
            <a:r>
              <a:rPr lang="en-US" sz="3600" dirty="0"/>
              <a:t>Big Step 400: Disable most "Startup 								  apps"</a:t>
            </a:r>
          </a:p>
          <a:p>
            <a:pPr marL="0" indent="0">
              <a:defRPr/>
            </a:pPr>
            <a:r>
              <a:rPr lang="en-US" sz="3600" dirty="0"/>
              <a:t>Big Step 500: Provide Windows.. With 						     More "Virtual Memory"</a:t>
            </a:r>
          </a:p>
          <a:p>
            <a:pPr marL="0" indent="0">
              <a:defRPr/>
            </a:pPr>
            <a:endParaRPr lang="en-US" sz="3600" dirty="0"/>
          </a:p>
          <a:p>
            <a:pPr marL="0" indent="0">
              <a:defRPr/>
            </a:pPr>
            <a:endParaRPr lang="en-US" sz="3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200: UNCHECK ALL "VISUAL EFFECTS"          (continued) </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217:                                                                                                                             Use the LEFT mouse button to click on the "OK" button of the "System Properties" box</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30257448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103CB860-0D8B-4F60-5B97-5163C5C5BA59}"/>
              </a:ext>
            </a:extLst>
          </p:cNvPr>
          <p:cNvPicPr>
            <a:picLocks noChangeAspect="1"/>
          </p:cNvPicPr>
          <p:nvPr/>
        </p:nvPicPr>
        <p:blipFill>
          <a:blip r:embed="rId3"/>
          <a:stretch>
            <a:fillRect/>
          </a:stretch>
        </p:blipFill>
        <p:spPr>
          <a:xfrm>
            <a:off x="1828800" y="245715"/>
            <a:ext cx="5257800" cy="6101297"/>
          </a:xfrm>
          <a:prstGeom prst="rect">
            <a:avLst/>
          </a:prstGeom>
        </p:spPr>
      </p:pic>
      <p:cxnSp>
        <p:nvCxnSpPr>
          <p:cNvPr id="4" name="Straight Arrow Connector 3">
            <a:extLst>
              <a:ext uri="{FF2B5EF4-FFF2-40B4-BE49-F238E27FC236}">
                <a16:creationId xmlns:a16="http://schemas.microsoft.com/office/drawing/2014/main" id="{58917C94-DCFF-48C8-38C1-D855FC15AE42}"/>
              </a:ext>
            </a:extLst>
          </p:cNvPr>
          <p:cNvCxnSpPr>
            <a:cxnSpLocks/>
          </p:cNvCxnSpPr>
          <p:nvPr/>
        </p:nvCxnSpPr>
        <p:spPr bwMode="auto">
          <a:xfrm>
            <a:off x="685800" y="2743200"/>
            <a:ext cx="3657600" cy="3200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188562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0293F-B2F4-75E4-EE96-46D1D22108D4}"/>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02C3E3A7-3AC6-3323-F87C-035C54C7480B}"/>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62</a:t>
            </a:fld>
            <a:endParaRPr lang="en-US" altLang="en-US" sz="2400">
              <a:latin typeface="Times New Roman" panose="02020603050405020304" pitchFamily="18" charset="0"/>
            </a:endParaRPr>
          </a:p>
        </p:txBody>
      </p:sp>
      <p:sp>
        <p:nvSpPr>
          <p:cNvPr id="23556" name="Rectangle 2">
            <a:extLst>
              <a:ext uri="{FF2B5EF4-FFF2-40B4-BE49-F238E27FC236}">
                <a16:creationId xmlns:a16="http://schemas.microsoft.com/office/drawing/2014/main" id="{92BBE345-1693-51F6-A980-39AF01E44BAB}"/>
              </a:ext>
            </a:extLst>
          </p:cNvPr>
          <p:cNvSpPr>
            <a:spLocks noGrp="1" noChangeArrowheads="1"/>
          </p:cNvSpPr>
          <p:nvPr>
            <p:ph type="body" idx="1"/>
          </p:nvPr>
        </p:nvSpPr>
        <p:spPr>
          <a:xfrm>
            <a:off x="152400" y="1828800"/>
            <a:ext cx="8839200" cy="3657600"/>
          </a:xfrm>
        </p:spPr>
        <p:txBody>
          <a:bodyPr/>
          <a:lstStyle/>
          <a:p>
            <a:pPr marL="0" indent="0"/>
            <a:r>
              <a:rPr lang="en-US" altLang="en-US" sz="4800" b="1" dirty="0"/>
              <a:t>SPEEDING UP WINDOWS 11          --BIG STEP 300: CHECK AND SET "ADVANCED PERFORMANCE OPTIONS"</a:t>
            </a:r>
          </a:p>
        </p:txBody>
      </p:sp>
    </p:spTree>
    <p:extLst>
      <p:ext uri="{BB962C8B-B14F-4D97-AF65-F5344CB8AC3E}">
        <p14:creationId xmlns:p14="http://schemas.microsoft.com/office/powerpoint/2010/main" val="28093223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0293F-B2F4-75E4-EE96-46D1D22108D4}"/>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02C3E3A7-3AC6-3323-F87C-035C54C7480B}"/>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8F280ED6-A349-3F00-47E4-8D7B47C96BDB}"/>
              </a:ext>
            </a:extLst>
          </p:cNvPr>
          <p:cNvSpPr>
            <a:spLocks noGrp="1" noChangeArrowheads="1"/>
          </p:cNvSpPr>
          <p:nvPr>
            <p:ph type="title"/>
          </p:nvPr>
        </p:nvSpPr>
        <p:spPr>
          <a:xfrm>
            <a:off x="0" y="152400"/>
            <a:ext cx="91440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300: CHECK AND SET "ADVANCED PERFORMANCE OPTIONS"</a:t>
            </a:r>
          </a:p>
        </p:txBody>
      </p:sp>
      <p:sp>
        <p:nvSpPr>
          <p:cNvPr id="23556" name="Rectangle 2">
            <a:extLst>
              <a:ext uri="{FF2B5EF4-FFF2-40B4-BE49-F238E27FC236}">
                <a16:creationId xmlns:a16="http://schemas.microsoft.com/office/drawing/2014/main" id="{92BBE345-1693-51F6-A980-39AF01E44BAB}"/>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301:                                                              Use the RIGHT mouse button to click on the "Start button"</a:t>
            </a:r>
          </a:p>
        </p:txBody>
      </p:sp>
    </p:spTree>
    <p:extLst>
      <p:ext uri="{BB962C8B-B14F-4D97-AF65-F5344CB8AC3E}">
        <p14:creationId xmlns:p14="http://schemas.microsoft.com/office/powerpoint/2010/main" val="1184513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64</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0AEF0AD8-3911-9110-8FA7-E477E31FECEE}"/>
              </a:ext>
            </a:extLst>
          </p:cNvPr>
          <p:cNvPicPr>
            <a:picLocks noChangeAspect="1"/>
          </p:cNvPicPr>
          <p:nvPr/>
        </p:nvPicPr>
        <p:blipFill>
          <a:blip r:embed="rId3"/>
          <a:stretch>
            <a:fillRect/>
          </a:stretch>
        </p:blipFill>
        <p:spPr>
          <a:xfrm>
            <a:off x="1905000" y="809204"/>
            <a:ext cx="4994189" cy="4905795"/>
          </a:xfrm>
          <a:prstGeom prst="rect">
            <a:avLst/>
          </a:prstGeom>
        </p:spPr>
      </p:pic>
      <p:cxnSp>
        <p:nvCxnSpPr>
          <p:cNvPr id="5" name="Straight Arrow Connector 4">
            <a:extLst>
              <a:ext uri="{FF2B5EF4-FFF2-40B4-BE49-F238E27FC236}">
                <a16:creationId xmlns:a16="http://schemas.microsoft.com/office/drawing/2014/main" id="{DB408643-93B9-73F6-0655-29A16A553598}"/>
              </a:ext>
            </a:extLst>
          </p:cNvPr>
          <p:cNvCxnSpPr>
            <a:cxnSpLocks/>
          </p:cNvCxnSpPr>
          <p:nvPr/>
        </p:nvCxnSpPr>
        <p:spPr bwMode="auto">
          <a:xfrm>
            <a:off x="685800" y="2743200"/>
            <a:ext cx="2286000" cy="2209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46763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20852-54FB-E794-AF30-C6110F8337F7}"/>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6B2F068-0413-D587-0E56-0FB8E4E871E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65</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D31D95AF-8F60-2C16-103D-2B970C96FE23}"/>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E93C6761-973A-230F-A870-A8BB456620D8}"/>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302:                                                              A "Power Users Menu" will be displayed:</a:t>
            </a:r>
          </a:p>
        </p:txBody>
      </p:sp>
    </p:spTree>
    <p:extLst>
      <p:ext uri="{BB962C8B-B14F-4D97-AF65-F5344CB8AC3E}">
        <p14:creationId xmlns:p14="http://schemas.microsoft.com/office/powerpoint/2010/main" val="23859204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23FA6965-1797-52AA-73F4-E8F96F390377}"/>
              </a:ext>
            </a:extLst>
          </p:cNvPr>
          <p:cNvPicPr>
            <a:picLocks noChangeAspect="1"/>
          </p:cNvPicPr>
          <p:nvPr/>
        </p:nvPicPr>
        <p:blipFill>
          <a:blip r:embed="rId3"/>
          <a:stretch>
            <a:fillRect/>
          </a:stretch>
        </p:blipFill>
        <p:spPr>
          <a:xfrm>
            <a:off x="2743200" y="76198"/>
            <a:ext cx="3699163" cy="6781801"/>
          </a:xfrm>
          <a:prstGeom prst="rect">
            <a:avLst/>
          </a:prstGeom>
        </p:spPr>
      </p:pic>
    </p:spTree>
    <p:extLst>
      <p:ext uri="{BB962C8B-B14F-4D97-AF65-F5344CB8AC3E}">
        <p14:creationId xmlns:p14="http://schemas.microsoft.com/office/powerpoint/2010/main" val="3741842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AA2B3-19BE-38F5-8AB1-3012E12FC0EE}"/>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8DD06114-C660-666A-02CA-D0C75A5F712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C6BA54F7-3E8E-C769-D736-DE1EF8F6598F}"/>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31CBC580-399E-BF27-B064-929DED59F390}"/>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303:                                                              Use the LEFT mouse button to click on           Task Manager </a:t>
            </a:r>
          </a:p>
        </p:txBody>
      </p:sp>
    </p:spTree>
    <p:extLst>
      <p:ext uri="{BB962C8B-B14F-4D97-AF65-F5344CB8AC3E}">
        <p14:creationId xmlns:p14="http://schemas.microsoft.com/office/powerpoint/2010/main" val="272505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68</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92710617-A365-3442-716E-3DE78ACF0A27}"/>
              </a:ext>
            </a:extLst>
          </p:cNvPr>
          <p:cNvPicPr>
            <a:picLocks noChangeAspect="1"/>
          </p:cNvPicPr>
          <p:nvPr/>
        </p:nvPicPr>
        <p:blipFill>
          <a:blip r:embed="rId3"/>
          <a:stretch>
            <a:fillRect/>
          </a:stretch>
        </p:blipFill>
        <p:spPr>
          <a:xfrm>
            <a:off x="2743200" y="76198"/>
            <a:ext cx="3699163" cy="6781801"/>
          </a:xfrm>
          <a:prstGeom prst="rect">
            <a:avLst/>
          </a:prstGeom>
        </p:spPr>
      </p:pic>
      <p:cxnSp>
        <p:nvCxnSpPr>
          <p:cNvPr id="3" name="Straight Arrow Connector 2">
            <a:extLst>
              <a:ext uri="{FF2B5EF4-FFF2-40B4-BE49-F238E27FC236}">
                <a16:creationId xmlns:a16="http://schemas.microsoft.com/office/drawing/2014/main" id="{6C5526F8-DCAF-EFA6-5BFB-2874A4F4F0F1}"/>
              </a:ext>
            </a:extLst>
          </p:cNvPr>
          <p:cNvCxnSpPr>
            <a:cxnSpLocks/>
          </p:cNvCxnSpPr>
          <p:nvPr/>
        </p:nvCxnSpPr>
        <p:spPr bwMode="auto">
          <a:xfrm>
            <a:off x="881743" y="4038600"/>
            <a:ext cx="2667000" cy="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83278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3EB3F-E5B8-FA01-3ECB-6560E13D2FE5}"/>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95EADBB8-E8EC-D36E-0C9B-6A258DD863B5}"/>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69</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59128BF-A569-0471-B7AF-F3261CB51C4B}"/>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005A5A12-20B1-8ED7-D078-CF805AEB90C7}"/>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304:                                                                   A "User Account Control" box will be displayed</a:t>
            </a:r>
          </a:p>
        </p:txBody>
      </p:sp>
    </p:spTree>
    <p:extLst>
      <p:ext uri="{BB962C8B-B14F-4D97-AF65-F5344CB8AC3E}">
        <p14:creationId xmlns:p14="http://schemas.microsoft.com/office/powerpoint/2010/main" val="15953161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a:t>
            </a:fld>
            <a:endParaRPr lang="en-US" altLang="en-US" sz="2400">
              <a:latin typeface="Times New Roman" panose="02020603050405020304" pitchFamily="18" charset="0"/>
            </a:endParaRP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304800" y="2133600"/>
            <a:ext cx="8534400" cy="3581400"/>
          </a:xfrm>
        </p:spPr>
        <p:txBody>
          <a:bodyPr/>
          <a:lstStyle/>
          <a:p>
            <a:pPr marL="0" indent="0"/>
            <a:r>
              <a:rPr lang="en-US" altLang="en-US" sz="4800" b="1" dirty="0"/>
              <a:t>SPEEDING UP WINDOWS 11 --BIG STEP 100: RUN "SYSTEM FILE CHECKER"</a:t>
            </a:r>
          </a:p>
        </p:txBody>
      </p:sp>
    </p:spTree>
    <p:extLst>
      <p:ext uri="{BB962C8B-B14F-4D97-AF65-F5344CB8AC3E}">
        <p14:creationId xmlns:p14="http://schemas.microsoft.com/office/powerpoint/2010/main" val="11845898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70</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79A39FAB-0C45-48E4-52D7-A8360F31F77C}"/>
              </a:ext>
            </a:extLst>
          </p:cNvPr>
          <p:cNvPicPr>
            <a:picLocks noChangeAspect="1"/>
          </p:cNvPicPr>
          <p:nvPr/>
        </p:nvPicPr>
        <p:blipFill>
          <a:blip r:embed="rId3"/>
          <a:stretch>
            <a:fillRect/>
          </a:stretch>
        </p:blipFill>
        <p:spPr>
          <a:xfrm>
            <a:off x="1295400" y="595653"/>
            <a:ext cx="6477000" cy="5600802"/>
          </a:xfrm>
          <a:prstGeom prst="rect">
            <a:avLst/>
          </a:prstGeom>
        </p:spPr>
      </p:pic>
    </p:spTree>
    <p:extLst>
      <p:ext uri="{BB962C8B-B14F-4D97-AF65-F5344CB8AC3E}">
        <p14:creationId xmlns:p14="http://schemas.microsoft.com/office/powerpoint/2010/main" val="29075183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C2CAC-0B3D-BD36-DBAF-AD78FC935A5E}"/>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95740598-C6E6-F102-401D-7FE282348D28}"/>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71</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247DF6EA-E42B-50B5-BDE9-1D156DF82953}"/>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9FC76E17-A22F-E94C-B2ED-5E26CC1F64AF}"/>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305:                                                              Use the LEFT mouse button to click on the "Yes" button in the "User Account Control" box:</a:t>
            </a:r>
          </a:p>
        </p:txBody>
      </p:sp>
    </p:spTree>
    <p:extLst>
      <p:ext uri="{BB962C8B-B14F-4D97-AF65-F5344CB8AC3E}">
        <p14:creationId xmlns:p14="http://schemas.microsoft.com/office/powerpoint/2010/main" val="30753948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72</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152CA56E-6C90-F714-D62E-AE0C2C9A8AD2}"/>
              </a:ext>
            </a:extLst>
          </p:cNvPr>
          <p:cNvPicPr>
            <a:picLocks noChangeAspect="1"/>
          </p:cNvPicPr>
          <p:nvPr/>
        </p:nvPicPr>
        <p:blipFill>
          <a:blip r:embed="rId3"/>
          <a:stretch>
            <a:fillRect/>
          </a:stretch>
        </p:blipFill>
        <p:spPr>
          <a:xfrm>
            <a:off x="1295400" y="595653"/>
            <a:ext cx="6477000" cy="5600802"/>
          </a:xfrm>
          <a:prstGeom prst="rect">
            <a:avLst/>
          </a:prstGeom>
        </p:spPr>
      </p:pic>
      <p:cxnSp>
        <p:nvCxnSpPr>
          <p:cNvPr id="5" name="Straight Arrow Connector 4">
            <a:extLst>
              <a:ext uri="{FF2B5EF4-FFF2-40B4-BE49-F238E27FC236}">
                <a16:creationId xmlns:a16="http://schemas.microsoft.com/office/drawing/2014/main" id="{2A220AEA-126D-90A8-2ED5-267876305843}"/>
              </a:ext>
            </a:extLst>
          </p:cNvPr>
          <p:cNvCxnSpPr>
            <a:cxnSpLocks/>
          </p:cNvCxnSpPr>
          <p:nvPr/>
        </p:nvCxnSpPr>
        <p:spPr bwMode="auto">
          <a:xfrm>
            <a:off x="685800" y="2743200"/>
            <a:ext cx="2209800" cy="24384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127780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6BAE7-8C7F-17F6-41AB-464BD9B5B9D4}"/>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245FF485-A114-CFAE-29DC-F6BD1BD7770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73</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B6FE9C2-0E0F-4365-78A3-F96006F2A95F}"/>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1FD1352E-94F4-61A8-98E3-BD6B35C85FDD}"/>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306:                                                                     An "Administrator: Windows </a:t>
            </a:r>
            <a:r>
              <a:rPr lang="en-US" altLang="en-US" dirty="0" err="1"/>
              <a:t>Powershell</a:t>
            </a:r>
            <a:r>
              <a:rPr lang="en-US" altLang="en-US" dirty="0"/>
              <a:t>" window will be displayed:</a:t>
            </a:r>
          </a:p>
        </p:txBody>
      </p:sp>
    </p:spTree>
    <p:extLst>
      <p:ext uri="{BB962C8B-B14F-4D97-AF65-F5344CB8AC3E}">
        <p14:creationId xmlns:p14="http://schemas.microsoft.com/office/powerpoint/2010/main" val="31269552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74</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0825AC9F-A5BD-E965-2455-BB7112732EA8}"/>
              </a:ext>
            </a:extLst>
          </p:cNvPr>
          <p:cNvPicPr>
            <a:picLocks noChangeAspect="1"/>
          </p:cNvPicPr>
          <p:nvPr/>
        </p:nvPicPr>
        <p:blipFill>
          <a:blip r:embed="rId3"/>
          <a:stretch>
            <a:fillRect/>
          </a:stretch>
        </p:blipFill>
        <p:spPr>
          <a:xfrm>
            <a:off x="580159" y="1524000"/>
            <a:ext cx="7983683" cy="3810000"/>
          </a:xfrm>
          <a:prstGeom prst="rect">
            <a:avLst/>
          </a:prstGeom>
        </p:spPr>
      </p:pic>
    </p:spTree>
    <p:extLst>
      <p:ext uri="{BB962C8B-B14F-4D97-AF65-F5344CB8AC3E}">
        <p14:creationId xmlns:p14="http://schemas.microsoft.com/office/powerpoint/2010/main" val="726603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D1E3-2638-2923-3E92-2DAC65B7BEAC}"/>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027C478-1D4A-6319-1D11-6012FD2BA71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75</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3A5177DE-C5B9-56BA-2A59-AFE03B616F02}"/>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D8A7C8C3-BF8A-D16A-8E30-33251E157660}"/>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307:                                                              Type the following into the "Command Prompt" of the                                          "Administrator: Windows </a:t>
            </a:r>
            <a:r>
              <a:rPr lang="en-US" altLang="en-US" dirty="0" err="1"/>
              <a:t>Powershell</a:t>
            </a:r>
            <a:r>
              <a:rPr lang="en-US" altLang="en-US" dirty="0"/>
              <a:t>" window:                                                                              </a:t>
            </a:r>
            <a:r>
              <a:rPr lang="en-US" altLang="en-US" dirty="0" err="1"/>
              <a:t>systempropertiesadvanced</a:t>
            </a:r>
            <a:r>
              <a:rPr lang="en-US" altLang="en-US" dirty="0"/>
              <a:t>                                  Do not type in any spaces.</a:t>
            </a:r>
          </a:p>
        </p:txBody>
      </p:sp>
    </p:spTree>
    <p:extLst>
      <p:ext uri="{BB962C8B-B14F-4D97-AF65-F5344CB8AC3E}">
        <p14:creationId xmlns:p14="http://schemas.microsoft.com/office/powerpoint/2010/main" val="3554837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0F281-1BE5-7B40-AB47-798E2D64AFC6}"/>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93B49BB-F15D-71C7-9AA5-6FC0844D660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2A5C768-9137-70AB-64D1-0B1A59237B2F}"/>
              </a:ext>
            </a:extLst>
          </p:cNvPr>
          <p:cNvPicPr>
            <a:picLocks noChangeAspect="1"/>
          </p:cNvPicPr>
          <p:nvPr/>
        </p:nvPicPr>
        <p:blipFill>
          <a:blip r:embed="rId3"/>
          <a:stretch>
            <a:fillRect/>
          </a:stretch>
        </p:blipFill>
        <p:spPr>
          <a:xfrm>
            <a:off x="281110" y="1752600"/>
            <a:ext cx="8581780" cy="3352800"/>
          </a:xfrm>
          <a:prstGeom prst="rect">
            <a:avLst/>
          </a:prstGeom>
        </p:spPr>
      </p:pic>
    </p:spTree>
    <p:extLst>
      <p:ext uri="{BB962C8B-B14F-4D97-AF65-F5344CB8AC3E}">
        <p14:creationId xmlns:p14="http://schemas.microsoft.com/office/powerpoint/2010/main" val="36180050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DD1E3-2638-2923-3E92-2DAC65B7BEAC}"/>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B027C478-1D4A-6319-1D11-6012FD2BA71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3A5177DE-C5B9-56BA-2A59-AFE03B616F02}"/>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D8A7C8C3-BF8A-D16A-8E30-33251E157660}"/>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308:                                                              Press the Enter key of the keyboard.</a:t>
            </a:r>
          </a:p>
        </p:txBody>
      </p:sp>
    </p:spTree>
    <p:extLst>
      <p:ext uri="{BB962C8B-B14F-4D97-AF65-F5344CB8AC3E}">
        <p14:creationId xmlns:p14="http://schemas.microsoft.com/office/powerpoint/2010/main" val="26122721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25334-0F28-0213-F015-A4B55297A447}"/>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895DA3B1-1D76-29EA-BD51-96AE72B577B5}"/>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E5A7F03E-DC9D-66EA-AD49-1D750705DF10}"/>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F0095956-812D-2E18-6FDF-4C18F27B8683}"/>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309:                                                              A "System Properties" box will be displayed.</a:t>
            </a:r>
          </a:p>
        </p:txBody>
      </p:sp>
    </p:spTree>
    <p:extLst>
      <p:ext uri="{BB962C8B-B14F-4D97-AF65-F5344CB8AC3E}">
        <p14:creationId xmlns:p14="http://schemas.microsoft.com/office/powerpoint/2010/main" val="27828969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79</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89A31E42-7C48-6F1D-6785-ADB9643FAF9F}"/>
              </a:ext>
            </a:extLst>
          </p:cNvPr>
          <p:cNvPicPr>
            <a:picLocks noChangeAspect="1"/>
          </p:cNvPicPr>
          <p:nvPr/>
        </p:nvPicPr>
        <p:blipFill>
          <a:blip r:embed="rId3"/>
          <a:stretch>
            <a:fillRect/>
          </a:stretch>
        </p:blipFill>
        <p:spPr>
          <a:xfrm>
            <a:off x="2057400" y="533400"/>
            <a:ext cx="5105400" cy="5796593"/>
          </a:xfrm>
          <a:prstGeom prst="rect">
            <a:avLst/>
          </a:prstGeom>
        </p:spPr>
      </p:pic>
      <p:cxnSp>
        <p:nvCxnSpPr>
          <p:cNvPr id="3" name="Straight Arrow Connector 2">
            <a:extLst>
              <a:ext uri="{FF2B5EF4-FFF2-40B4-BE49-F238E27FC236}">
                <a16:creationId xmlns:a16="http://schemas.microsoft.com/office/drawing/2014/main" id="{A2D71E28-070B-A482-5A4B-1A896DA1FC1F}"/>
              </a:ext>
            </a:extLst>
          </p:cNvPr>
          <p:cNvCxnSpPr/>
          <p:nvPr/>
        </p:nvCxnSpPr>
        <p:spPr bwMode="auto">
          <a:xfrm flipV="1">
            <a:off x="1295400" y="1219200"/>
            <a:ext cx="2895600" cy="28956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98220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A33EA8A4-0750-43FD-A6D2-DDDC4E60738E}"/>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100: RUN "SYSTEM FILE CHECKER"</a:t>
            </a:r>
          </a:p>
        </p:txBody>
      </p:sp>
      <p:sp>
        <p:nvSpPr>
          <p:cNvPr id="23556" name="Rectangle 2">
            <a:extLst>
              <a:ext uri="{FF2B5EF4-FFF2-40B4-BE49-F238E27FC236}">
                <a16:creationId xmlns:a16="http://schemas.microsoft.com/office/drawing/2014/main" id="{CB65135D-5C97-4C07-BF5E-5A70EAAD9B8E}"/>
              </a:ext>
            </a:extLst>
          </p:cNvPr>
          <p:cNvSpPr>
            <a:spLocks noGrp="1" noChangeArrowheads="1"/>
          </p:cNvSpPr>
          <p:nvPr>
            <p:ph type="body" idx="1"/>
          </p:nvPr>
        </p:nvSpPr>
        <p:spPr>
          <a:xfrm>
            <a:off x="152400" y="1828800"/>
            <a:ext cx="8534400" cy="3581400"/>
          </a:xfrm>
        </p:spPr>
        <p:txBody>
          <a:bodyPr/>
          <a:lstStyle/>
          <a:p>
            <a:pPr marL="571500" indent="-571500">
              <a:buFont typeface="Arial" panose="020B0604020202020204" pitchFamily="34" charset="0"/>
              <a:buChar char="•"/>
            </a:pPr>
            <a:r>
              <a:rPr lang="en-US" altLang="en-US" dirty="0"/>
              <a:t>Step 101:                                                              Use the RIGHT mouse button to click on the "Start button"                                                (or using the keyboard,                                 press Windows key + x key).                             </a:t>
            </a:r>
          </a:p>
        </p:txBody>
      </p:sp>
    </p:spTree>
    <p:extLst>
      <p:ext uri="{BB962C8B-B14F-4D97-AF65-F5344CB8AC3E}">
        <p14:creationId xmlns:p14="http://schemas.microsoft.com/office/powerpoint/2010/main" val="2557217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45A51-3B7F-20DE-AD3A-2D0A907F6BB7}"/>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E9F4FF1-C697-09BA-D5CE-3918314F1600}"/>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80</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B647D1E7-8882-C0B2-9DEC-28F9004B126D}"/>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1CDB61EF-157B-55DB-41A0-DD2AA8203E77}"/>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309:                                                              Make sure that the "Advanced" tab is selected by using the LEFT mouse button to click on it.</a:t>
            </a:r>
          </a:p>
        </p:txBody>
      </p:sp>
    </p:spTree>
    <p:extLst>
      <p:ext uri="{BB962C8B-B14F-4D97-AF65-F5344CB8AC3E}">
        <p14:creationId xmlns:p14="http://schemas.microsoft.com/office/powerpoint/2010/main" val="34060687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81</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4ED0653B-A0F4-0292-D87C-4F348EC9D666}"/>
              </a:ext>
            </a:extLst>
          </p:cNvPr>
          <p:cNvPicPr>
            <a:picLocks noChangeAspect="1"/>
          </p:cNvPicPr>
          <p:nvPr/>
        </p:nvPicPr>
        <p:blipFill>
          <a:blip r:embed="rId3"/>
          <a:stretch>
            <a:fillRect/>
          </a:stretch>
        </p:blipFill>
        <p:spPr>
          <a:xfrm>
            <a:off x="2057400" y="533400"/>
            <a:ext cx="5105400" cy="5796593"/>
          </a:xfrm>
          <a:prstGeom prst="rect">
            <a:avLst/>
          </a:prstGeom>
        </p:spPr>
      </p:pic>
      <p:cxnSp>
        <p:nvCxnSpPr>
          <p:cNvPr id="3" name="Straight Arrow Connector 2">
            <a:extLst>
              <a:ext uri="{FF2B5EF4-FFF2-40B4-BE49-F238E27FC236}">
                <a16:creationId xmlns:a16="http://schemas.microsoft.com/office/drawing/2014/main" id="{39DC59B2-3598-E526-118C-0F2485F914D6}"/>
              </a:ext>
            </a:extLst>
          </p:cNvPr>
          <p:cNvCxnSpPr/>
          <p:nvPr/>
        </p:nvCxnSpPr>
        <p:spPr bwMode="auto">
          <a:xfrm flipV="1">
            <a:off x="1295400" y="1219200"/>
            <a:ext cx="2895600" cy="28956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14956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9E28-EB84-F262-95ED-4EEBEB8A2F0A}"/>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909E1305-1D26-8E65-EF6E-7E3B2B911DD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F3C6625A-84DF-6CD6-755D-163634B0DFB1}"/>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46E48BFC-5CD5-A2C9-29BD-B355BE910006}"/>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310:                                                              Locate the                                                 "Performance"                                                      section and use the LEFT mouse button to click on the "Settings" button of the "Performance" section.</a:t>
            </a:r>
          </a:p>
        </p:txBody>
      </p:sp>
    </p:spTree>
    <p:extLst>
      <p:ext uri="{BB962C8B-B14F-4D97-AF65-F5344CB8AC3E}">
        <p14:creationId xmlns:p14="http://schemas.microsoft.com/office/powerpoint/2010/main" val="6317103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83</a:t>
            </a:fld>
            <a:endParaRPr lang="en-US" altLang="en-US" sz="2400">
              <a:latin typeface="Times New Roman" panose="02020603050405020304" pitchFamily="18" charset="0"/>
            </a:endParaRPr>
          </a:p>
        </p:txBody>
      </p:sp>
      <p:pic>
        <p:nvPicPr>
          <p:cNvPr id="2" name="Picture 1">
            <a:extLst>
              <a:ext uri="{FF2B5EF4-FFF2-40B4-BE49-F238E27FC236}">
                <a16:creationId xmlns:a16="http://schemas.microsoft.com/office/drawing/2014/main" id="{325BB562-0B38-8A06-2013-B3D5ADCA3C57}"/>
              </a:ext>
            </a:extLst>
          </p:cNvPr>
          <p:cNvPicPr>
            <a:picLocks noChangeAspect="1"/>
          </p:cNvPicPr>
          <p:nvPr/>
        </p:nvPicPr>
        <p:blipFill>
          <a:blip r:embed="rId3"/>
          <a:stretch>
            <a:fillRect/>
          </a:stretch>
        </p:blipFill>
        <p:spPr>
          <a:xfrm>
            <a:off x="2057400" y="533400"/>
            <a:ext cx="5105400" cy="5796593"/>
          </a:xfrm>
          <a:prstGeom prst="rect">
            <a:avLst/>
          </a:prstGeom>
        </p:spPr>
      </p:pic>
      <p:cxnSp>
        <p:nvCxnSpPr>
          <p:cNvPr id="3" name="Straight Arrow Connector 2">
            <a:extLst>
              <a:ext uri="{FF2B5EF4-FFF2-40B4-BE49-F238E27FC236}">
                <a16:creationId xmlns:a16="http://schemas.microsoft.com/office/drawing/2014/main" id="{6968AD72-C429-6DE6-0159-57953D077194}"/>
              </a:ext>
            </a:extLst>
          </p:cNvPr>
          <p:cNvCxnSpPr/>
          <p:nvPr/>
        </p:nvCxnSpPr>
        <p:spPr bwMode="auto">
          <a:xfrm flipV="1">
            <a:off x="533400" y="2590800"/>
            <a:ext cx="5321527" cy="30480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853148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BAD7-99E0-40BE-3489-F9DABCCEF82A}"/>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726FC379-B7ED-0812-D11A-C067FA7BF077}"/>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1359B65F-5CC3-7280-03A4-0017F4375B83}"/>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BE8BFE01-2F3E-E693-71BF-FDFEB4904783}"/>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311:                                                        A "Performance Options" box will be displayed.</a:t>
            </a:r>
          </a:p>
        </p:txBody>
      </p:sp>
    </p:spTree>
    <p:extLst>
      <p:ext uri="{BB962C8B-B14F-4D97-AF65-F5344CB8AC3E}">
        <p14:creationId xmlns:p14="http://schemas.microsoft.com/office/powerpoint/2010/main" val="12377251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8DFD877-DC15-A592-BCF0-51B12C75DCA5}"/>
              </a:ext>
            </a:extLst>
          </p:cNvPr>
          <p:cNvPicPr>
            <a:picLocks noChangeAspect="1"/>
          </p:cNvPicPr>
          <p:nvPr/>
        </p:nvPicPr>
        <p:blipFill>
          <a:blip r:embed="rId3"/>
          <a:stretch>
            <a:fillRect/>
          </a:stretch>
        </p:blipFill>
        <p:spPr>
          <a:xfrm>
            <a:off x="2667000" y="309563"/>
            <a:ext cx="3766374" cy="6167437"/>
          </a:xfrm>
          <a:prstGeom prst="rect">
            <a:avLst/>
          </a:prstGeom>
        </p:spPr>
      </p:pic>
    </p:spTree>
    <p:extLst>
      <p:ext uri="{BB962C8B-B14F-4D97-AF65-F5344CB8AC3E}">
        <p14:creationId xmlns:p14="http://schemas.microsoft.com/office/powerpoint/2010/main" val="4072195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86</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7E35A75-8AC2-3A45-5331-3969E51D56E1}"/>
              </a:ext>
            </a:extLst>
          </p:cNvPr>
          <p:cNvPicPr>
            <a:picLocks noChangeAspect="1"/>
          </p:cNvPicPr>
          <p:nvPr/>
        </p:nvPicPr>
        <p:blipFill>
          <a:blip r:embed="rId3"/>
          <a:stretch>
            <a:fillRect/>
          </a:stretch>
        </p:blipFill>
        <p:spPr>
          <a:xfrm>
            <a:off x="2667000" y="309563"/>
            <a:ext cx="3719840" cy="6091237"/>
          </a:xfrm>
          <a:prstGeom prst="rect">
            <a:avLst/>
          </a:prstGeom>
        </p:spPr>
      </p:pic>
      <p:cxnSp>
        <p:nvCxnSpPr>
          <p:cNvPr id="4" name="Straight Arrow Connector 3">
            <a:extLst>
              <a:ext uri="{FF2B5EF4-FFF2-40B4-BE49-F238E27FC236}">
                <a16:creationId xmlns:a16="http://schemas.microsoft.com/office/drawing/2014/main" id="{0BCAD398-9974-9284-F0EE-2B8FE4EC845A}"/>
              </a:ext>
            </a:extLst>
          </p:cNvPr>
          <p:cNvCxnSpPr/>
          <p:nvPr/>
        </p:nvCxnSpPr>
        <p:spPr bwMode="auto">
          <a:xfrm flipV="1">
            <a:off x="685800" y="838200"/>
            <a:ext cx="3048000" cy="45720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24355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57A2C-CE80-9AD5-A48E-277652AA8E3E}"/>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9554572-11EC-0672-2515-FAE960EC4BAE}"/>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9A6CF64D-6F4E-22D2-A2E0-0F5E458CD191}"/>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E0421D8E-9DC4-78FF-4955-111D01B4E49D}"/>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312:                                                        Use the LEFT mouse button to click on the "Advanced" tab of the                           "Performance Options" box</a:t>
            </a:r>
          </a:p>
        </p:txBody>
      </p:sp>
    </p:spTree>
    <p:extLst>
      <p:ext uri="{BB962C8B-B14F-4D97-AF65-F5344CB8AC3E}">
        <p14:creationId xmlns:p14="http://schemas.microsoft.com/office/powerpoint/2010/main" val="456465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88</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97E35A75-8AC2-3A45-5331-3969E51D56E1}"/>
              </a:ext>
            </a:extLst>
          </p:cNvPr>
          <p:cNvPicPr>
            <a:picLocks noChangeAspect="1"/>
          </p:cNvPicPr>
          <p:nvPr/>
        </p:nvPicPr>
        <p:blipFill>
          <a:blip r:embed="rId3"/>
          <a:stretch>
            <a:fillRect/>
          </a:stretch>
        </p:blipFill>
        <p:spPr>
          <a:xfrm>
            <a:off x="2667000" y="309563"/>
            <a:ext cx="3719840" cy="6091237"/>
          </a:xfrm>
          <a:prstGeom prst="rect">
            <a:avLst/>
          </a:prstGeom>
        </p:spPr>
      </p:pic>
      <p:cxnSp>
        <p:nvCxnSpPr>
          <p:cNvPr id="4" name="Straight Arrow Connector 3">
            <a:extLst>
              <a:ext uri="{FF2B5EF4-FFF2-40B4-BE49-F238E27FC236}">
                <a16:creationId xmlns:a16="http://schemas.microsoft.com/office/drawing/2014/main" id="{0BCAD398-9974-9284-F0EE-2B8FE4EC845A}"/>
              </a:ext>
            </a:extLst>
          </p:cNvPr>
          <p:cNvCxnSpPr/>
          <p:nvPr/>
        </p:nvCxnSpPr>
        <p:spPr bwMode="auto">
          <a:xfrm flipV="1">
            <a:off x="685800" y="838200"/>
            <a:ext cx="3048000" cy="45720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570089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801CE-F234-3651-4944-585EDB8B3639}"/>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19F0C390-8BE7-0E0C-92F6-80395ACF8A34}"/>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89</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641A3E42-6053-3AA2-1DBC-EFCB33163643}"/>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851B966D-DAFA-45F1-D885-69AC8E87807D}"/>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313:                                                              Use the LEFT mouse button to select the "Programs" option of the "Performance Options" box, if it is not already selected.</a:t>
            </a:r>
          </a:p>
        </p:txBody>
      </p:sp>
    </p:spTree>
    <p:extLst>
      <p:ext uri="{BB962C8B-B14F-4D97-AF65-F5344CB8AC3E}">
        <p14:creationId xmlns:p14="http://schemas.microsoft.com/office/powerpoint/2010/main" val="3970233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C56C1-E6F9-9D02-FA2E-37609FFC0D80}"/>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F18A4A05-13F5-6D86-A737-F4C56F9C3F73}"/>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0714C076-A6C0-7DA3-39AC-59A841509364}"/>
              </a:ext>
            </a:extLst>
          </p:cNvPr>
          <p:cNvPicPr>
            <a:picLocks noChangeAspect="1"/>
          </p:cNvPicPr>
          <p:nvPr/>
        </p:nvPicPr>
        <p:blipFill>
          <a:blip r:embed="rId3"/>
          <a:stretch>
            <a:fillRect/>
          </a:stretch>
        </p:blipFill>
        <p:spPr>
          <a:xfrm>
            <a:off x="1905000" y="809204"/>
            <a:ext cx="4994189" cy="4905795"/>
          </a:xfrm>
          <a:prstGeom prst="rect">
            <a:avLst/>
          </a:prstGeom>
        </p:spPr>
      </p:pic>
      <p:cxnSp>
        <p:nvCxnSpPr>
          <p:cNvPr id="5" name="Straight Arrow Connector 4">
            <a:extLst>
              <a:ext uri="{FF2B5EF4-FFF2-40B4-BE49-F238E27FC236}">
                <a16:creationId xmlns:a16="http://schemas.microsoft.com/office/drawing/2014/main" id="{85BD10BE-074E-14E9-4FF6-4D19B5160272}"/>
              </a:ext>
            </a:extLst>
          </p:cNvPr>
          <p:cNvCxnSpPr>
            <a:cxnSpLocks/>
          </p:cNvCxnSpPr>
          <p:nvPr/>
        </p:nvCxnSpPr>
        <p:spPr bwMode="auto">
          <a:xfrm>
            <a:off x="685800" y="2743200"/>
            <a:ext cx="2286000" cy="2209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17571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90</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713B55F6-BA1F-11FE-47A4-E3046C3DE5FA}"/>
              </a:ext>
            </a:extLst>
          </p:cNvPr>
          <p:cNvPicPr>
            <a:picLocks noChangeAspect="1"/>
          </p:cNvPicPr>
          <p:nvPr/>
        </p:nvPicPr>
        <p:blipFill>
          <a:blip r:embed="rId3"/>
          <a:stretch>
            <a:fillRect/>
          </a:stretch>
        </p:blipFill>
        <p:spPr>
          <a:xfrm>
            <a:off x="2514599" y="533400"/>
            <a:ext cx="3585199" cy="5711825"/>
          </a:xfrm>
          <a:prstGeom prst="rect">
            <a:avLst/>
          </a:prstGeom>
        </p:spPr>
      </p:pic>
    </p:spTree>
    <p:extLst>
      <p:ext uri="{BB962C8B-B14F-4D97-AF65-F5344CB8AC3E}">
        <p14:creationId xmlns:p14="http://schemas.microsoft.com/office/powerpoint/2010/main" val="3197206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91</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713B55F6-BA1F-11FE-47A4-E3046C3DE5FA}"/>
              </a:ext>
            </a:extLst>
          </p:cNvPr>
          <p:cNvPicPr>
            <a:picLocks noChangeAspect="1"/>
          </p:cNvPicPr>
          <p:nvPr/>
        </p:nvPicPr>
        <p:blipFill>
          <a:blip r:embed="rId3"/>
          <a:stretch>
            <a:fillRect/>
          </a:stretch>
        </p:blipFill>
        <p:spPr>
          <a:xfrm>
            <a:off x="2514599" y="533400"/>
            <a:ext cx="3585199" cy="5711825"/>
          </a:xfrm>
          <a:prstGeom prst="rect">
            <a:avLst/>
          </a:prstGeom>
        </p:spPr>
      </p:pic>
      <p:cxnSp>
        <p:nvCxnSpPr>
          <p:cNvPr id="2" name="Straight Arrow Connector 1">
            <a:extLst>
              <a:ext uri="{FF2B5EF4-FFF2-40B4-BE49-F238E27FC236}">
                <a16:creationId xmlns:a16="http://schemas.microsoft.com/office/drawing/2014/main" id="{F0312B5C-1A65-DF82-807B-CF43BF229C34}"/>
              </a:ext>
            </a:extLst>
          </p:cNvPr>
          <p:cNvCxnSpPr/>
          <p:nvPr/>
        </p:nvCxnSpPr>
        <p:spPr bwMode="auto">
          <a:xfrm flipV="1">
            <a:off x="685800" y="2133600"/>
            <a:ext cx="2209800" cy="38862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373572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6CF4F-41BD-E8FD-8E9F-EFEAE6C00C9C}"/>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D5753021-03DE-98CC-E8D2-228DBC8972C4}"/>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92</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4D8E2580-41B8-E336-E296-99C0CF24C927}"/>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3486C334-86A1-6DEF-E365-C384F401D3CC}"/>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314:                                                                                                                             Use the LEFT mouse button to click on the "OK" button of the "Performance Options" box.</a:t>
            </a:r>
          </a:p>
          <a:p>
            <a:pPr marL="571500" indent="-571500">
              <a:buFont typeface="Arial" panose="020B0604020202020204" pitchFamily="34" charset="0"/>
              <a:buChar char="•"/>
            </a:pPr>
            <a:endParaRPr lang="en-US" altLang="en-US" dirty="0"/>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11072778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93</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713B55F6-BA1F-11FE-47A4-E3046C3DE5FA}"/>
              </a:ext>
            </a:extLst>
          </p:cNvPr>
          <p:cNvPicPr>
            <a:picLocks noChangeAspect="1"/>
          </p:cNvPicPr>
          <p:nvPr/>
        </p:nvPicPr>
        <p:blipFill>
          <a:blip r:embed="rId3"/>
          <a:stretch>
            <a:fillRect/>
          </a:stretch>
        </p:blipFill>
        <p:spPr>
          <a:xfrm>
            <a:off x="2514599" y="533400"/>
            <a:ext cx="3585199" cy="5711825"/>
          </a:xfrm>
          <a:prstGeom prst="rect">
            <a:avLst/>
          </a:prstGeom>
        </p:spPr>
      </p:pic>
      <p:cxnSp>
        <p:nvCxnSpPr>
          <p:cNvPr id="2" name="Straight Arrow Connector 1">
            <a:extLst>
              <a:ext uri="{FF2B5EF4-FFF2-40B4-BE49-F238E27FC236}">
                <a16:creationId xmlns:a16="http://schemas.microsoft.com/office/drawing/2014/main" id="{F0312B5C-1A65-DF82-807B-CF43BF229C34}"/>
              </a:ext>
            </a:extLst>
          </p:cNvPr>
          <p:cNvCxnSpPr/>
          <p:nvPr/>
        </p:nvCxnSpPr>
        <p:spPr bwMode="auto">
          <a:xfrm>
            <a:off x="761999" y="2895600"/>
            <a:ext cx="3505200" cy="30480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53787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680D9-F752-FD0A-0E3A-2872764DF82C}"/>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DA766FB5-224C-EB9A-7297-051F642F72BF}"/>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94</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4E7BE48C-F012-83E9-0035-48056AFB45FC}"/>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300: CHECK AND SET "ADVANCED PERFORMANCE OPTIONS"  (continued)</a:t>
            </a:r>
          </a:p>
        </p:txBody>
      </p:sp>
      <p:sp>
        <p:nvSpPr>
          <p:cNvPr id="23556" name="Rectangle 2">
            <a:extLst>
              <a:ext uri="{FF2B5EF4-FFF2-40B4-BE49-F238E27FC236}">
                <a16:creationId xmlns:a16="http://schemas.microsoft.com/office/drawing/2014/main" id="{6CD5E95E-8C08-6181-74AB-55D5B4985C3B}"/>
              </a:ext>
            </a:extLst>
          </p:cNvPr>
          <p:cNvSpPr>
            <a:spLocks noGrp="1" noChangeArrowheads="1"/>
          </p:cNvSpPr>
          <p:nvPr>
            <p:ph type="body" idx="1"/>
          </p:nvPr>
        </p:nvSpPr>
        <p:spPr>
          <a:xfrm>
            <a:off x="304800" y="1828800"/>
            <a:ext cx="8305800" cy="2362200"/>
          </a:xfrm>
        </p:spPr>
        <p:txBody>
          <a:bodyPr/>
          <a:lstStyle/>
          <a:p>
            <a:pPr marL="571500" indent="-571500">
              <a:buFont typeface="Arial" panose="020B0604020202020204" pitchFamily="34" charset="0"/>
              <a:buChar char="•"/>
            </a:pPr>
            <a:r>
              <a:rPr lang="en-US" altLang="en-US" dirty="0"/>
              <a:t>Step 315:                                                                                                                             Use the LEFT mouse button to click on the "OK" button of the "System Properties" box</a:t>
            </a:r>
          </a:p>
          <a:p>
            <a:pPr marL="571500" indent="-571500">
              <a:buFont typeface="Arial" panose="020B0604020202020204" pitchFamily="34" charset="0"/>
              <a:buChar char="•"/>
            </a:pPr>
            <a:endParaRPr lang="en-US" altLang="en-US" dirty="0"/>
          </a:p>
        </p:txBody>
      </p:sp>
    </p:spTree>
    <p:extLst>
      <p:ext uri="{BB962C8B-B14F-4D97-AF65-F5344CB8AC3E}">
        <p14:creationId xmlns:p14="http://schemas.microsoft.com/office/powerpoint/2010/main" val="2002621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3359D7D-5A8D-48CA-BCC2-1BACD085A5DA}"/>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95</a:t>
            </a:fld>
            <a:endParaRPr lang="en-US" altLang="en-US" sz="2400">
              <a:latin typeface="Times New Roman" panose="02020603050405020304" pitchFamily="18" charset="0"/>
            </a:endParaRPr>
          </a:p>
        </p:txBody>
      </p:sp>
      <p:pic>
        <p:nvPicPr>
          <p:cNvPr id="3" name="Picture 2">
            <a:extLst>
              <a:ext uri="{FF2B5EF4-FFF2-40B4-BE49-F238E27FC236}">
                <a16:creationId xmlns:a16="http://schemas.microsoft.com/office/drawing/2014/main" id="{A2FB71B2-AC6E-B42D-A843-8F80DAC3C4EE}"/>
              </a:ext>
            </a:extLst>
          </p:cNvPr>
          <p:cNvPicPr>
            <a:picLocks noChangeAspect="1"/>
          </p:cNvPicPr>
          <p:nvPr/>
        </p:nvPicPr>
        <p:blipFill>
          <a:blip r:embed="rId3"/>
          <a:stretch>
            <a:fillRect/>
          </a:stretch>
        </p:blipFill>
        <p:spPr>
          <a:xfrm>
            <a:off x="2180492" y="457200"/>
            <a:ext cx="4982308" cy="5714999"/>
          </a:xfrm>
          <a:prstGeom prst="rect">
            <a:avLst/>
          </a:prstGeom>
        </p:spPr>
      </p:pic>
      <p:cxnSp>
        <p:nvCxnSpPr>
          <p:cNvPr id="4" name="Straight Arrow Connector 3">
            <a:extLst>
              <a:ext uri="{FF2B5EF4-FFF2-40B4-BE49-F238E27FC236}">
                <a16:creationId xmlns:a16="http://schemas.microsoft.com/office/drawing/2014/main" id="{0F8C15E3-56BD-183A-F709-149B3D04DB59}"/>
              </a:ext>
            </a:extLst>
          </p:cNvPr>
          <p:cNvCxnSpPr/>
          <p:nvPr/>
        </p:nvCxnSpPr>
        <p:spPr bwMode="auto">
          <a:xfrm>
            <a:off x="761999" y="2895600"/>
            <a:ext cx="3352801" cy="2590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230482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6D0FA-E3B9-8912-717E-753790BED4A5}"/>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4B0828E-0666-5043-F37B-485A92DCE30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96</a:t>
            </a:fld>
            <a:endParaRPr lang="en-US" altLang="en-US" sz="2400">
              <a:latin typeface="Times New Roman" panose="02020603050405020304" pitchFamily="18" charset="0"/>
            </a:endParaRPr>
          </a:p>
        </p:txBody>
      </p:sp>
      <p:sp>
        <p:nvSpPr>
          <p:cNvPr id="23556" name="Rectangle 2">
            <a:extLst>
              <a:ext uri="{FF2B5EF4-FFF2-40B4-BE49-F238E27FC236}">
                <a16:creationId xmlns:a16="http://schemas.microsoft.com/office/drawing/2014/main" id="{4371AFB7-0D40-0875-4C75-D2D45F8F9EC2}"/>
              </a:ext>
            </a:extLst>
          </p:cNvPr>
          <p:cNvSpPr>
            <a:spLocks noGrp="1" noChangeArrowheads="1"/>
          </p:cNvSpPr>
          <p:nvPr>
            <p:ph type="body" idx="1"/>
          </p:nvPr>
        </p:nvSpPr>
        <p:spPr>
          <a:xfrm>
            <a:off x="762000" y="1828800"/>
            <a:ext cx="7848600" cy="2362200"/>
          </a:xfrm>
        </p:spPr>
        <p:txBody>
          <a:bodyPr/>
          <a:lstStyle/>
          <a:p>
            <a:pPr marL="0" indent="0"/>
            <a:r>
              <a:rPr lang="en-US" altLang="en-US" sz="4000" b="1" dirty="0"/>
              <a:t>SPEEDING UP WINDOWS 11--BIG STEP 400: DISABLE MOST STARTUP APPS</a:t>
            </a:r>
          </a:p>
        </p:txBody>
      </p:sp>
    </p:spTree>
    <p:extLst>
      <p:ext uri="{BB962C8B-B14F-4D97-AF65-F5344CB8AC3E}">
        <p14:creationId xmlns:p14="http://schemas.microsoft.com/office/powerpoint/2010/main" val="6619573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6D0FA-E3B9-8912-717E-753790BED4A5}"/>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E4B0828E-0666-5043-F37B-485A92DCE30C}"/>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97</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F1AC407D-754A-086D-3A82-44B52743A78F}"/>
              </a:ext>
            </a:extLst>
          </p:cNvPr>
          <p:cNvSpPr>
            <a:spLocks noGrp="1" noChangeArrowheads="1"/>
          </p:cNvSpPr>
          <p:nvPr>
            <p:ph type="title"/>
          </p:nvPr>
        </p:nvSpPr>
        <p:spPr>
          <a:xfrm>
            <a:off x="0" y="152400"/>
            <a:ext cx="91440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UP WINDOWS 11--BIG STEP 400: DISABLE MOST STARTUP APPS</a:t>
            </a:r>
          </a:p>
        </p:txBody>
      </p:sp>
      <p:sp>
        <p:nvSpPr>
          <p:cNvPr id="23556" name="Rectangle 2">
            <a:extLst>
              <a:ext uri="{FF2B5EF4-FFF2-40B4-BE49-F238E27FC236}">
                <a16:creationId xmlns:a16="http://schemas.microsoft.com/office/drawing/2014/main" id="{4371AFB7-0D40-0875-4C75-D2D45F8F9EC2}"/>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401:                                                              Use the RIGHT mouse button to click on the "Start button"</a:t>
            </a:r>
          </a:p>
        </p:txBody>
      </p:sp>
    </p:spTree>
    <p:extLst>
      <p:ext uri="{BB962C8B-B14F-4D97-AF65-F5344CB8AC3E}">
        <p14:creationId xmlns:p14="http://schemas.microsoft.com/office/powerpoint/2010/main" val="34669919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F22B4-E9D2-DD68-6902-9BEF8B7BB557}"/>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3E1EAE3-ED87-773C-706C-2BBEDF227A4B}"/>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98</a:t>
            </a:fld>
            <a:endParaRPr lang="en-US" altLang="en-US" sz="2400">
              <a:latin typeface="Times New Roman" panose="02020603050405020304" pitchFamily="18" charset="0"/>
            </a:endParaRPr>
          </a:p>
        </p:txBody>
      </p:sp>
      <p:pic>
        <p:nvPicPr>
          <p:cNvPr id="4" name="Picture 3">
            <a:extLst>
              <a:ext uri="{FF2B5EF4-FFF2-40B4-BE49-F238E27FC236}">
                <a16:creationId xmlns:a16="http://schemas.microsoft.com/office/drawing/2014/main" id="{02A8D8A5-3A38-A175-619B-851BD816C8C8}"/>
              </a:ext>
            </a:extLst>
          </p:cNvPr>
          <p:cNvPicPr>
            <a:picLocks noChangeAspect="1"/>
          </p:cNvPicPr>
          <p:nvPr/>
        </p:nvPicPr>
        <p:blipFill>
          <a:blip r:embed="rId3"/>
          <a:stretch>
            <a:fillRect/>
          </a:stretch>
        </p:blipFill>
        <p:spPr>
          <a:xfrm>
            <a:off x="1905000" y="809204"/>
            <a:ext cx="4994189" cy="4905795"/>
          </a:xfrm>
          <a:prstGeom prst="rect">
            <a:avLst/>
          </a:prstGeom>
        </p:spPr>
      </p:pic>
      <p:cxnSp>
        <p:nvCxnSpPr>
          <p:cNvPr id="5" name="Straight Arrow Connector 4">
            <a:extLst>
              <a:ext uri="{FF2B5EF4-FFF2-40B4-BE49-F238E27FC236}">
                <a16:creationId xmlns:a16="http://schemas.microsoft.com/office/drawing/2014/main" id="{0844C974-CE5F-55F7-8BF4-C341FD96939E}"/>
              </a:ext>
            </a:extLst>
          </p:cNvPr>
          <p:cNvCxnSpPr>
            <a:cxnSpLocks/>
          </p:cNvCxnSpPr>
          <p:nvPr/>
        </p:nvCxnSpPr>
        <p:spPr bwMode="auto">
          <a:xfrm>
            <a:off x="685800" y="2743200"/>
            <a:ext cx="2286000" cy="2209800"/>
          </a:xfrm>
          <a:prstGeom prst="straightConnector1">
            <a:avLst/>
          </a:prstGeom>
          <a:solidFill>
            <a:srgbClr val="00B8FF"/>
          </a:solidFill>
          <a:ln w="136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7288977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519F1-671D-BE42-9058-65305986E05B}"/>
            </a:ext>
          </a:extLst>
        </p:cNvPr>
        <p:cNvGrpSpPr/>
        <p:nvPr/>
      </p:nvGrpSpPr>
      <p:grpSpPr>
        <a:xfrm>
          <a:off x="0" y="0"/>
          <a:ext cx="0" cy="0"/>
          <a:chOff x="0" y="0"/>
          <a:chExt cx="0" cy="0"/>
        </a:xfrm>
      </p:grpSpPr>
      <p:sp>
        <p:nvSpPr>
          <p:cNvPr id="23554" name="Slide Number Placeholder 6">
            <a:extLst>
              <a:ext uri="{FF2B5EF4-FFF2-40B4-BE49-F238E27FC236}">
                <a16:creationId xmlns:a16="http://schemas.microsoft.com/office/drawing/2014/main" id="{6D76008E-71E8-17F9-7E4A-3B9690E0EF1D}"/>
              </a:ext>
            </a:extLst>
          </p:cNvPr>
          <p:cNvSpPr>
            <a:spLocks noGrp="1"/>
          </p:cNvSpPr>
          <p:nvPr>
            <p:ph type="sldNum" sz="quarter" idx="12"/>
          </p:nvPr>
        </p:nvSpPr>
        <p:spPr>
          <a:noFill/>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spcBef>
                <a:spcPct val="0"/>
              </a:spcBef>
              <a:buClrTx/>
              <a:buFontTx/>
              <a:buNone/>
            </a:pPr>
            <a:fld id="{3E4F84FA-D74A-41E9-9A01-B754C5993DB2}" type="slidenum">
              <a:rPr lang="en-US" altLang="en-US" sz="2400">
                <a:latin typeface="Times New Roman" panose="02020603050405020304" pitchFamily="18" charset="0"/>
              </a:rPr>
              <a:pPr>
                <a:spcBef>
                  <a:spcPct val="0"/>
                </a:spcBef>
                <a:buClrTx/>
                <a:buFontTx/>
                <a:buNone/>
              </a:pPr>
              <a:t>99</a:t>
            </a:fld>
            <a:endParaRPr lang="en-US" altLang="en-US" sz="2400">
              <a:latin typeface="Times New Roman" panose="02020603050405020304" pitchFamily="18" charset="0"/>
            </a:endParaRPr>
          </a:p>
        </p:txBody>
      </p:sp>
      <p:sp>
        <p:nvSpPr>
          <p:cNvPr id="23555" name="Rectangle 1">
            <a:extLst>
              <a:ext uri="{FF2B5EF4-FFF2-40B4-BE49-F238E27FC236}">
                <a16:creationId xmlns:a16="http://schemas.microsoft.com/office/drawing/2014/main" id="{102CD77B-B960-217E-D238-E8B68DD4AD28}"/>
              </a:ext>
            </a:extLst>
          </p:cNvPr>
          <p:cNvSpPr>
            <a:spLocks noGrp="1" noChangeArrowheads="1"/>
          </p:cNvSpPr>
          <p:nvPr>
            <p:ph type="title"/>
          </p:nvPr>
        </p:nvSpPr>
        <p:spPr>
          <a:xfrm>
            <a:off x="-76200" y="152400"/>
            <a:ext cx="9220200" cy="16002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300" dirty="0"/>
              <a:t>SPEEDING WINDOWS 11--BIG STEP 400: DISABLE MOST STARTUP APPS  (continued)</a:t>
            </a:r>
          </a:p>
        </p:txBody>
      </p:sp>
      <p:sp>
        <p:nvSpPr>
          <p:cNvPr id="23556" name="Rectangle 2">
            <a:extLst>
              <a:ext uri="{FF2B5EF4-FFF2-40B4-BE49-F238E27FC236}">
                <a16:creationId xmlns:a16="http://schemas.microsoft.com/office/drawing/2014/main" id="{F72C05B7-FC16-44ED-C01D-7F944DBE9FB7}"/>
              </a:ext>
            </a:extLst>
          </p:cNvPr>
          <p:cNvSpPr>
            <a:spLocks noGrp="1" noChangeArrowheads="1"/>
          </p:cNvSpPr>
          <p:nvPr>
            <p:ph type="body" idx="1"/>
          </p:nvPr>
        </p:nvSpPr>
        <p:spPr>
          <a:xfrm>
            <a:off x="0" y="1828800"/>
            <a:ext cx="8610600" cy="2362200"/>
          </a:xfrm>
        </p:spPr>
        <p:txBody>
          <a:bodyPr/>
          <a:lstStyle/>
          <a:p>
            <a:pPr marL="571500" indent="-571500">
              <a:buFont typeface="Arial" panose="020B0604020202020204" pitchFamily="34" charset="0"/>
              <a:buChar char="•"/>
            </a:pPr>
            <a:r>
              <a:rPr lang="en-US" altLang="en-US" dirty="0"/>
              <a:t>Step 402:                                                              A "Power Users Menu" will be displayed:</a:t>
            </a:r>
          </a:p>
        </p:txBody>
      </p:sp>
    </p:spTree>
    <p:extLst>
      <p:ext uri="{BB962C8B-B14F-4D97-AF65-F5344CB8AC3E}">
        <p14:creationId xmlns:p14="http://schemas.microsoft.com/office/powerpoint/2010/main" val="384050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8989</TotalTime>
  <Words>3274</Words>
  <Application>Microsoft Office PowerPoint</Application>
  <PresentationFormat>On-screen Show (4:3)</PresentationFormat>
  <Paragraphs>470</Paragraphs>
  <Slides>151</Slides>
  <Notes>151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151</vt:i4>
      </vt:variant>
    </vt:vector>
  </HeadingPairs>
  <TitlesOfParts>
    <vt:vector size="154" baseType="lpstr">
      <vt:lpstr>Arial</vt:lpstr>
      <vt:lpstr>Times New Roman</vt:lpstr>
      <vt:lpstr>Default Design</vt:lpstr>
      <vt:lpstr>PowerPoint Presentation</vt:lpstr>
      <vt:lpstr>Web location for this presentation:</vt:lpstr>
      <vt:lpstr>SUMMARY</vt:lpstr>
      <vt:lpstr>BASIC STRATEGY</vt:lpstr>
      <vt:lpstr>BASIC STRATEGY (continued)</vt:lpstr>
      <vt:lpstr>PROCEDURE &amp; TOPICS </vt:lpstr>
      <vt:lpstr>PowerPoint Presentation</vt:lpstr>
      <vt:lpstr>SPEEDING UP WINDOWS 11--BIG STEP 100: RUN "SYSTEM FILE CHECKER"</vt:lpstr>
      <vt:lpstr>PowerPoint Presentation</vt:lpstr>
      <vt:lpstr>SPEEDING UP WINDOWS 11--BIG STEP 100: RUN SYSTEM FILE CHECKER (continued()</vt:lpstr>
      <vt:lpstr>PowerPoint Presentation</vt:lpstr>
      <vt:lpstr>SPEEDING UP WINDOWS 11--BIG STEP 100: RUN SYSTEM FILE CHECKER (continued()</vt:lpstr>
      <vt:lpstr>PowerPoint Presentation</vt:lpstr>
      <vt:lpstr>SPEEDING UP WINDOWS 11--BIG STEP 100: RUN SYSTEM FILE CHECKER (continued()</vt:lpstr>
      <vt:lpstr>PowerPoint Presentation</vt:lpstr>
      <vt:lpstr>SPEEDING UP WINDOWS 11--BIG STEP 100: RUN SYSTEM FILE CHECKER (continued()</vt:lpstr>
      <vt:lpstr>PowerPoint Presentation</vt:lpstr>
      <vt:lpstr>SPEEDING UP WINDOWS 11--BIG STEP 100: RUN SYSTEM FILE CHECKER (continued()</vt:lpstr>
      <vt:lpstr>PowerPoint Presentation</vt:lpstr>
      <vt:lpstr>SPEEDING UP WINDOWS 11--BIG STEP 100: RUN SYSTEM FILE CHECKER (continued()</vt:lpstr>
      <vt:lpstr>PowerPoint Presentation</vt:lpstr>
      <vt:lpstr>SPEEDING UP WINDOWS 11--BIG STEP 100: RUN SYSTEM FILE CHECKER (continued()</vt:lpstr>
      <vt:lpstr>SPEEDING UP WINDOWS 11--BIG STEP 100: RUN SYSTEM FILE CHECKER (continued)</vt:lpstr>
      <vt:lpstr>PowerPoint Presentation</vt:lpstr>
      <vt:lpstr>PowerPoint Presentation</vt:lpstr>
      <vt:lpstr>SPEEDING UP WINDOWS 11--BIG STEP 100: RUN "SYSTEM FILE CHECKER" (continued)</vt:lpstr>
      <vt:lpstr>PowerPoint Presentation</vt:lpstr>
      <vt:lpstr>PowerPoint Presentation</vt:lpstr>
      <vt:lpstr>SPEEDING UP WINDOWS 11--BIG STEP 200: UNCHECK ALL "VISUAL EFFECTS"</vt:lpstr>
      <vt:lpstr>PowerPoint Presentation</vt:lpstr>
      <vt:lpstr>SPEEDING UP WINDOWS 11--BIG STEP 200: UNCHECK ALL "VISUAL EFFECTS"</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SPEEDING UP WINDOWS 11--BIG STEP 200: UNCHECK ALL "VISUAL EFFECTS"          (continued) </vt:lpstr>
      <vt:lpstr>PowerPoint Presentation</vt:lpstr>
      <vt:lpstr>PowerPoint Presentation</vt:lpstr>
      <vt:lpstr>SPEEDING UP WINDOWS 11--BIG STEP 300: CHECK AND SET "ADVANCED PERFORMANCE OPTIONS"</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PowerPoint Presentation</vt:lpstr>
      <vt:lpstr>SPEEDING WINDOWS 11--BIG STEP 300: CHECK AND SET "ADVANCED PERFORMANCE OPTIONS"  (continued)</vt:lpstr>
      <vt:lpstr>PowerPoint Presentation</vt:lpstr>
      <vt:lpstr>SPEEDING WINDOWS 11--BIG STEP 300: CHECK AND SET "ADVANCED PERFORMANCE OPTIONS"  (continued)</vt:lpstr>
      <vt:lpstr>PowerPoint Presentation</vt:lpstr>
      <vt:lpstr>PowerPoint Presentation</vt:lpstr>
      <vt:lpstr>SPEEDING UP WINDOWS 11--BIG STEP 400: DISABLE MOST STARTUP APPS</vt:lpstr>
      <vt:lpstr>PowerPoint Presentation</vt:lpstr>
      <vt:lpstr>SPEEDING WINDOWS 11--BIG STEP 400: DISABLE MOST STARTUP APPS  (continued)</vt:lpstr>
      <vt:lpstr>PowerPoint Presentation</vt:lpstr>
      <vt:lpstr>SPEEDING WINDOWS 11--BIG STEP 400: DISABLE MOST STARTUP APPS  (continued)</vt:lpstr>
      <vt:lpstr>PowerPoint Presentation</vt:lpstr>
      <vt:lpstr>SPEEDING WINDOWS 11--BIG STEP 400: DISABLE MOST STARTUP APPS  (continued)</vt:lpstr>
      <vt:lpstr>PowerPoint Presentation</vt:lpstr>
      <vt:lpstr>SPEEDING WINDOWS 11--BIG STEP 400: DISABLE MOST STARTUP APPS  (continued)</vt:lpstr>
      <vt:lpstr>PowerPoint Presentation</vt:lpstr>
      <vt:lpstr>PowerPoint Presentation</vt:lpstr>
      <vt:lpstr>SPEEDING WINDOWS 11--BIG STEP 400: DISABLE MOST STARTUP APPS  (continued)</vt:lpstr>
      <vt:lpstr>PowerPoint Presentation</vt:lpstr>
      <vt:lpstr>PowerPoint Presentation</vt:lpstr>
      <vt:lpstr>PowerPoint Presentation</vt:lpstr>
      <vt:lpstr>SPEEDING UP WINDOWS 11--BIG STEP 500: PROVIDE WINDOWS WITH MORE VIRTUAL MEMORY</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lpstr>SPEEDING UP WINDOWS 11--BIG STEP 500: PROVIDE WINDOWS WITH MORE VIRTUAL MEMORY (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1163</cp:revision>
  <cp:lastPrinted>1601-01-01T00:00:00Z</cp:lastPrinted>
  <dcterms:created xsi:type="dcterms:W3CDTF">2011-04-22T06:52:26Z</dcterms:created>
  <dcterms:modified xsi:type="dcterms:W3CDTF">2025-11-18T17:58:33Z</dcterms:modified>
</cp:coreProperties>
</file>