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64" r:id="rId2"/>
    <p:sldMasterId id="2147483819" r:id="rId3"/>
  </p:sldMasterIdLst>
  <p:notesMasterIdLst>
    <p:notesMasterId r:id="rId149"/>
  </p:notesMasterIdLst>
  <p:sldIdLst>
    <p:sldId id="738" r:id="rId4"/>
    <p:sldId id="625" r:id="rId5"/>
    <p:sldId id="257" r:id="rId6"/>
    <p:sldId id="1541" r:id="rId7"/>
    <p:sldId id="2016" r:id="rId8"/>
    <p:sldId id="1957" r:id="rId9"/>
    <p:sldId id="1958" r:id="rId10"/>
    <p:sldId id="2105" r:id="rId11"/>
    <p:sldId id="2106" r:id="rId12"/>
    <p:sldId id="2056" r:id="rId13"/>
    <p:sldId id="2004" r:id="rId14"/>
    <p:sldId id="2013" r:id="rId15"/>
    <p:sldId id="2012" r:id="rId16"/>
    <p:sldId id="2011" r:id="rId17"/>
    <p:sldId id="2010" r:id="rId18"/>
    <p:sldId id="2084" r:id="rId19"/>
    <p:sldId id="2006" r:id="rId20"/>
    <p:sldId id="2015" r:id="rId21"/>
    <p:sldId id="2014" r:id="rId22"/>
    <p:sldId id="2007" r:id="rId23"/>
    <p:sldId id="2087" r:id="rId24"/>
    <p:sldId id="2085" r:id="rId25"/>
    <p:sldId id="2088" r:id="rId26"/>
    <p:sldId id="2086" r:id="rId27"/>
    <p:sldId id="2114" r:id="rId28"/>
    <p:sldId id="2115" r:id="rId29"/>
    <p:sldId id="1902" r:id="rId30"/>
    <p:sldId id="1936" r:id="rId31"/>
    <p:sldId id="1910" r:id="rId32"/>
    <p:sldId id="1940" r:id="rId33"/>
    <p:sldId id="1939" r:id="rId34"/>
    <p:sldId id="1972" r:id="rId35"/>
    <p:sldId id="1938" r:id="rId36"/>
    <p:sldId id="1960" r:id="rId37"/>
    <p:sldId id="1974" r:id="rId38"/>
    <p:sldId id="1959" r:id="rId39"/>
    <p:sldId id="1937" r:id="rId40"/>
    <p:sldId id="1976" r:id="rId41"/>
    <p:sldId id="1962" r:id="rId42"/>
    <p:sldId id="1961" r:id="rId43"/>
    <p:sldId id="1977" r:id="rId44"/>
    <p:sldId id="1935" r:id="rId45"/>
    <p:sldId id="1934" r:id="rId46"/>
    <p:sldId id="1978" r:id="rId47"/>
    <p:sldId id="1980" r:id="rId48"/>
    <p:sldId id="1979" r:id="rId49"/>
    <p:sldId id="1547" r:id="rId50"/>
    <p:sldId id="1595" r:id="rId51"/>
    <p:sldId id="1586" r:id="rId52"/>
    <p:sldId id="1587" r:id="rId53"/>
    <p:sldId id="1588" r:id="rId54"/>
    <p:sldId id="1897" r:id="rId55"/>
    <p:sldId id="1581" r:id="rId56"/>
    <p:sldId id="1558" r:id="rId57"/>
    <p:sldId id="1569" r:id="rId58"/>
    <p:sldId id="1570" r:id="rId59"/>
    <p:sldId id="1517" r:id="rId60"/>
    <p:sldId id="1577" r:id="rId61"/>
    <p:sldId id="1571" r:id="rId62"/>
    <p:sldId id="1573" r:id="rId63"/>
    <p:sldId id="1572" r:id="rId64"/>
    <p:sldId id="1578" r:id="rId65"/>
    <p:sldId id="1564" r:id="rId66"/>
    <p:sldId id="1567" r:id="rId67"/>
    <p:sldId id="2091" r:id="rId68"/>
    <p:sldId id="2029" r:id="rId69"/>
    <p:sldId id="2028" r:id="rId70"/>
    <p:sldId id="2027" r:id="rId71"/>
    <p:sldId id="2030" r:id="rId72"/>
    <p:sldId id="2025" r:id="rId73"/>
    <p:sldId id="2031" r:id="rId74"/>
    <p:sldId id="2032" r:id="rId75"/>
    <p:sldId id="2035" r:id="rId76"/>
    <p:sldId id="2036" r:id="rId77"/>
    <p:sldId id="2034" r:id="rId78"/>
    <p:sldId id="2033" r:id="rId79"/>
    <p:sldId id="2026" r:id="rId80"/>
    <p:sldId id="2023" r:id="rId81"/>
    <p:sldId id="2042" r:id="rId82"/>
    <p:sldId id="2041" r:id="rId83"/>
    <p:sldId id="2040" r:id="rId84"/>
    <p:sldId id="2039" r:id="rId85"/>
    <p:sldId id="2038" r:id="rId86"/>
    <p:sldId id="2037" r:id="rId87"/>
    <p:sldId id="2043" r:id="rId88"/>
    <p:sldId id="2022" r:id="rId89"/>
    <p:sldId id="2046" r:id="rId90"/>
    <p:sldId id="2045" r:id="rId91"/>
    <p:sldId id="2047" r:id="rId92"/>
    <p:sldId id="2044" r:id="rId93"/>
    <p:sldId id="2021" r:id="rId94"/>
    <p:sldId id="1881" r:id="rId95"/>
    <p:sldId id="1984" r:id="rId96"/>
    <p:sldId id="1882" r:id="rId97"/>
    <p:sldId id="1992" r:id="rId98"/>
    <p:sldId id="1904" r:id="rId99"/>
    <p:sldId id="1983" r:id="rId100"/>
    <p:sldId id="1898" r:id="rId101"/>
    <p:sldId id="1899" r:id="rId102"/>
    <p:sldId id="1991" r:id="rId103"/>
    <p:sldId id="2017" r:id="rId104"/>
    <p:sldId id="2057" r:id="rId105"/>
    <p:sldId id="2050" r:id="rId106"/>
    <p:sldId id="2072" r:id="rId107"/>
    <p:sldId id="2051" r:id="rId108"/>
    <p:sldId id="2054" r:id="rId109"/>
    <p:sldId id="2052" r:id="rId110"/>
    <p:sldId id="2055" r:id="rId111"/>
    <p:sldId id="2053" r:id="rId112"/>
    <p:sldId id="2059" r:id="rId113"/>
    <p:sldId id="1988" r:id="rId114"/>
    <p:sldId id="1986" r:id="rId115"/>
    <p:sldId id="1987" r:id="rId116"/>
    <p:sldId id="2060" r:id="rId117"/>
    <p:sldId id="1989" r:id="rId118"/>
    <p:sldId id="2061" r:id="rId119"/>
    <p:sldId id="1963" r:id="rId120"/>
    <p:sldId id="1964" r:id="rId121"/>
    <p:sldId id="2003" r:id="rId122"/>
    <p:sldId id="1995" r:id="rId123"/>
    <p:sldId id="1999" r:id="rId124"/>
    <p:sldId id="1997" r:id="rId125"/>
    <p:sldId id="2074" r:id="rId126"/>
    <p:sldId id="2049" r:id="rId127"/>
    <p:sldId id="2002" r:id="rId128"/>
    <p:sldId id="2001" r:id="rId129"/>
    <p:sldId id="2000" r:id="rId130"/>
    <p:sldId id="2092" r:id="rId131"/>
    <p:sldId id="2083" r:id="rId132"/>
    <p:sldId id="2093" r:id="rId133"/>
    <p:sldId id="2095" r:id="rId134"/>
    <p:sldId id="2099" r:id="rId135"/>
    <p:sldId id="2100" r:id="rId136"/>
    <p:sldId id="2098" r:id="rId137"/>
    <p:sldId id="2101" r:id="rId138"/>
    <p:sldId id="2103" r:id="rId139"/>
    <p:sldId id="2104" r:id="rId140"/>
    <p:sldId id="2108" r:id="rId141"/>
    <p:sldId id="2109" r:id="rId142"/>
    <p:sldId id="2110" r:id="rId143"/>
    <p:sldId id="2111" r:id="rId144"/>
    <p:sldId id="2089" r:id="rId145"/>
    <p:sldId id="2090" r:id="rId146"/>
    <p:sldId id="2113" r:id="rId147"/>
    <p:sldId id="2112" r:id="rId148"/>
  </p:sldIdLst>
  <p:sldSz cx="9144000" cy="6858000" type="screen4x3"/>
  <p:notesSz cx="7315200" cy="9601200"/>
  <p:defaultTextStyle>
    <a:defPPr>
      <a:defRPr lang="en-GB"/>
    </a:defPPr>
    <a:lvl1pPr algn="l" defTabSz="457200" rtl="0" eaLnBrk="0" fontAlgn="base" hangingPunct="0">
      <a:spcBef>
        <a:spcPct val="0"/>
      </a:spcBef>
      <a:spcAft>
        <a:spcPct val="0"/>
      </a:spcAft>
      <a:defRPr sz="4000" kern="1200" baseline="-25000">
        <a:solidFill>
          <a:schemeClr val="bg1"/>
        </a:solidFill>
        <a:latin typeface="Arial" panose="020B0604020202020204" pitchFamily="34" charset="0"/>
        <a:ea typeface="+mn-ea"/>
        <a:cs typeface="Arial" panose="020B0604020202020204" pitchFamily="34" charset="0"/>
      </a:defRPr>
    </a:lvl1pPr>
    <a:lvl2pPr marL="742950" indent="-285750" algn="l" defTabSz="457200" rtl="0" eaLnBrk="0" fontAlgn="base" hangingPunct="0">
      <a:spcBef>
        <a:spcPct val="0"/>
      </a:spcBef>
      <a:spcAft>
        <a:spcPct val="0"/>
      </a:spcAft>
      <a:defRPr sz="4000" kern="1200" baseline="-25000">
        <a:solidFill>
          <a:schemeClr val="bg1"/>
        </a:solidFill>
        <a:latin typeface="Arial" panose="020B0604020202020204" pitchFamily="34" charset="0"/>
        <a:ea typeface="+mn-ea"/>
        <a:cs typeface="Arial" panose="020B0604020202020204" pitchFamily="34" charset="0"/>
      </a:defRPr>
    </a:lvl2pPr>
    <a:lvl3pPr marL="1143000" indent="-228600" algn="l" defTabSz="457200" rtl="0" eaLnBrk="0" fontAlgn="base" hangingPunct="0">
      <a:spcBef>
        <a:spcPct val="0"/>
      </a:spcBef>
      <a:spcAft>
        <a:spcPct val="0"/>
      </a:spcAft>
      <a:defRPr sz="4000" kern="1200" baseline="-25000">
        <a:solidFill>
          <a:schemeClr val="bg1"/>
        </a:solidFill>
        <a:latin typeface="Arial" panose="020B0604020202020204" pitchFamily="34" charset="0"/>
        <a:ea typeface="+mn-ea"/>
        <a:cs typeface="Arial" panose="020B0604020202020204" pitchFamily="34" charset="0"/>
      </a:defRPr>
    </a:lvl3pPr>
    <a:lvl4pPr marL="1600200" indent="-228600" algn="l" defTabSz="457200" rtl="0" eaLnBrk="0" fontAlgn="base" hangingPunct="0">
      <a:spcBef>
        <a:spcPct val="0"/>
      </a:spcBef>
      <a:spcAft>
        <a:spcPct val="0"/>
      </a:spcAft>
      <a:defRPr sz="4000" kern="1200" baseline="-25000">
        <a:solidFill>
          <a:schemeClr val="bg1"/>
        </a:solidFill>
        <a:latin typeface="Arial" panose="020B0604020202020204" pitchFamily="34" charset="0"/>
        <a:ea typeface="+mn-ea"/>
        <a:cs typeface="Arial" panose="020B0604020202020204" pitchFamily="34" charset="0"/>
      </a:defRPr>
    </a:lvl4pPr>
    <a:lvl5pPr marL="2057400" indent="-228600" algn="l" defTabSz="457200" rtl="0" eaLnBrk="0" fontAlgn="base" hangingPunct="0">
      <a:spcBef>
        <a:spcPct val="0"/>
      </a:spcBef>
      <a:spcAft>
        <a:spcPct val="0"/>
      </a:spcAft>
      <a:defRPr sz="4000" kern="1200" baseline="-25000">
        <a:solidFill>
          <a:schemeClr val="bg1"/>
        </a:solidFill>
        <a:latin typeface="Arial" panose="020B0604020202020204" pitchFamily="34" charset="0"/>
        <a:ea typeface="+mn-ea"/>
        <a:cs typeface="Arial" panose="020B0604020202020204" pitchFamily="34" charset="0"/>
      </a:defRPr>
    </a:lvl5pPr>
    <a:lvl6pPr marL="2286000" algn="l" defTabSz="914400" rtl="0" eaLnBrk="1" latinLnBrk="0" hangingPunct="1">
      <a:defRPr sz="4000" kern="1200" baseline="-25000">
        <a:solidFill>
          <a:schemeClr val="bg1"/>
        </a:solidFill>
        <a:latin typeface="Arial" panose="020B0604020202020204" pitchFamily="34" charset="0"/>
        <a:ea typeface="+mn-ea"/>
        <a:cs typeface="Arial" panose="020B0604020202020204" pitchFamily="34" charset="0"/>
      </a:defRPr>
    </a:lvl6pPr>
    <a:lvl7pPr marL="2743200" algn="l" defTabSz="914400" rtl="0" eaLnBrk="1" latinLnBrk="0" hangingPunct="1">
      <a:defRPr sz="4000" kern="1200" baseline="-25000">
        <a:solidFill>
          <a:schemeClr val="bg1"/>
        </a:solidFill>
        <a:latin typeface="Arial" panose="020B0604020202020204" pitchFamily="34" charset="0"/>
        <a:ea typeface="+mn-ea"/>
        <a:cs typeface="Arial" panose="020B0604020202020204" pitchFamily="34" charset="0"/>
      </a:defRPr>
    </a:lvl7pPr>
    <a:lvl8pPr marL="3200400" algn="l" defTabSz="914400" rtl="0" eaLnBrk="1" latinLnBrk="0" hangingPunct="1">
      <a:defRPr sz="4000" kern="1200" baseline="-25000">
        <a:solidFill>
          <a:schemeClr val="bg1"/>
        </a:solidFill>
        <a:latin typeface="Arial" panose="020B0604020202020204" pitchFamily="34" charset="0"/>
        <a:ea typeface="+mn-ea"/>
        <a:cs typeface="Arial" panose="020B0604020202020204" pitchFamily="34" charset="0"/>
      </a:defRPr>
    </a:lvl8pPr>
    <a:lvl9pPr marL="3657600" algn="l" defTabSz="914400" rtl="0" eaLnBrk="1" latinLnBrk="0" hangingPunct="1">
      <a:defRPr sz="4000" kern="1200" baseline="-25000">
        <a:solidFill>
          <a:schemeClr val="bg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3" autoAdjust="0"/>
    <p:restoredTop sz="94660"/>
  </p:normalViewPr>
  <p:slideViewPr>
    <p:cSldViewPr>
      <p:cViewPr varScale="1">
        <p:scale>
          <a:sx n="53" d="100"/>
          <a:sy n="53" d="100"/>
        </p:scale>
        <p:origin x="1204" y="58"/>
      </p:cViewPr>
      <p:guideLst>
        <p:guide orient="horz" pos="2160"/>
        <p:guide pos="2880"/>
      </p:guideLst>
    </p:cSldViewPr>
  </p:slideViewPr>
  <p:notesTextViewPr>
    <p:cViewPr>
      <p:scale>
        <a:sx n="1" d="1"/>
        <a:sy n="1" d="1"/>
      </p:scale>
      <p:origin x="0" y="0"/>
    </p:cViewPr>
  </p:notesTextViewPr>
  <p:gridSpacing cx="76198" cy="7619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notesMaster" Target="notesMasters/notesMaster1.xml"/><Relationship Id="rId5" Type="http://schemas.openxmlformats.org/officeDocument/2006/relationships/slide" Target="slides/slide2.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presProps" Target="presProps.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slide" Target="slides/slide137.xml"/><Relationship Id="rId145" Type="http://schemas.openxmlformats.org/officeDocument/2006/relationships/slide" Target="slides/slide142.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51" Type="http://schemas.openxmlformats.org/officeDocument/2006/relationships/viewProps" Target="viewProp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slide" Target="slides/slide143.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61" Type="http://schemas.openxmlformats.org/officeDocument/2006/relationships/slide" Target="slides/slide58.xml"/><Relationship Id="rId82" Type="http://schemas.openxmlformats.org/officeDocument/2006/relationships/slide" Target="slides/slide79.xml"/><Relationship Id="rId152"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slide" Target="slides/slide134.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tableStyles" Target="tableStyles.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6" Type="http://schemas.openxmlformats.org/officeDocument/2006/relationships/slide" Target="slides/slide13.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5362" name="AutoShape 1">
            <a:extLst>
              <a:ext uri="{FF2B5EF4-FFF2-40B4-BE49-F238E27FC236}">
                <a16:creationId xmlns:a16="http://schemas.microsoft.com/office/drawing/2014/main" id="{7FFF4574-419F-24E6-2BE1-98C8B69C976C}"/>
              </a:ext>
            </a:extLst>
          </p:cNvPr>
          <p:cNvSpPr>
            <a:spLocks noChangeArrowheads="1"/>
          </p:cNvSpPr>
          <p:nvPr/>
        </p:nvSpPr>
        <p:spPr bwMode="auto">
          <a:xfrm>
            <a:off x="0" y="0"/>
            <a:ext cx="7315200" cy="9601200"/>
          </a:xfrm>
          <a:prstGeom prst="roundRect">
            <a:avLst>
              <a:gd name="adj" fmla="val 23"/>
            </a:avLst>
          </a:prstGeom>
          <a:solidFill>
            <a:srgbClr val="FFFF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SzPct val="100000"/>
              <a:buFont typeface="Times New Roman" panose="02020603050405020304" pitchFamily="18" charset="0"/>
              <a:buNone/>
            </a:pPr>
            <a:endParaRPr lang="en-US" altLang="en-US"/>
          </a:p>
        </p:txBody>
      </p:sp>
      <p:sp>
        <p:nvSpPr>
          <p:cNvPr id="3075" name="Rectangle 2">
            <a:extLst>
              <a:ext uri="{FF2B5EF4-FFF2-40B4-BE49-F238E27FC236}">
                <a16:creationId xmlns:a16="http://schemas.microsoft.com/office/drawing/2014/main" id="{576003F1-4213-8625-70F7-3765A5169EAA}"/>
              </a:ext>
            </a:extLst>
          </p:cNvPr>
          <p:cNvSpPr>
            <a:spLocks noGrp="1" noChangeArrowheads="1"/>
          </p:cNvSpPr>
          <p:nvPr>
            <p:ph type="hdr"/>
          </p:nvPr>
        </p:nvSpPr>
        <p:spPr bwMode="auto">
          <a:xfrm>
            <a:off x="0" y="0"/>
            <a:ext cx="3168650" cy="477838"/>
          </a:xfrm>
          <a:prstGeom prst="rect">
            <a:avLst/>
          </a:prstGeom>
          <a:noFill/>
          <a:ln>
            <a:noFill/>
          </a:ln>
          <a:effectLst/>
        </p:spPr>
        <p:txBody>
          <a:bodyPr vert="horz" wrap="square" lIns="95139" tIns="49472" rIns="95139" bIns="49472" numCol="1" anchor="t" anchorCtr="0" compatLnSpc="1">
            <a:prstTxWarp prst="textNoShape">
              <a:avLst/>
            </a:prstTxWarp>
          </a:bodyPr>
          <a:lstStyle>
            <a:lvl1pPr defTabSz="482600" eaLnBrk="1" hangingPunct="1">
              <a:buSzPct val="100000"/>
              <a:buFont typeface="Arial" panose="020B0604020202020204" pitchFamily="34" charset="0"/>
              <a:buNone/>
              <a:tabLst>
                <a:tab pos="0" algn="l"/>
                <a:tab pos="966788" algn="l"/>
                <a:tab pos="1933575" algn="l"/>
                <a:tab pos="2900363" algn="l"/>
                <a:tab pos="3867150" algn="l"/>
                <a:tab pos="4832350" algn="l"/>
                <a:tab pos="5799138" algn="l"/>
                <a:tab pos="6765925" algn="l"/>
                <a:tab pos="7732713" algn="l"/>
                <a:tab pos="8699500" algn="l"/>
                <a:tab pos="9666288" algn="l"/>
                <a:tab pos="10633075" algn="l"/>
              </a:tabLst>
              <a:defRPr sz="1300" baseline="0">
                <a:solidFill>
                  <a:srgbClr val="000000"/>
                </a:solidFill>
                <a:latin typeface="Times New Roman" panose="02020603050405020304" pitchFamily="18" charset="0"/>
              </a:defRPr>
            </a:lvl1pPr>
          </a:lstStyle>
          <a:p>
            <a:pPr>
              <a:defRPr/>
            </a:pPr>
            <a:endParaRPr lang="en-US" altLang="en-US"/>
          </a:p>
        </p:txBody>
      </p:sp>
      <p:sp>
        <p:nvSpPr>
          <p:cNvPr id="3076" name="Rectangle 3">
            <a:extLst>
              <a:ext uri="{FF2B5EF4-FFF2-40B4-BE49-F238E27FC236}">
                <a16:creationId xmlns:a16="http://schemas.microsoft.com/office/drawing/2014/main" id="{872763ED-6C8E-8901-6D6E-DA631DFB5B06}"/>
              </a:ext>
            </a:extLst>
          </p:cNvPr>
          <p:cNvSpPr>
            <a:spLocks noGrp="1" noChangeArrowheads="1"/>
          </p:cNvSpPr>
          <p:nvPr>
            <p:ph type="dt"/>
          </p:nvPr>
        </p:nvSpPr>
        <p:spPr bwMode="auto">
          <a:xfrm>
            <a:off x="4143375" y="0"/>
            <a:ext cx="3168650" cy="477838"/>
          </a:xfrm>
          <a:prstGeom prst="rect">
            <a:avLst/>
          </a:prstGeom>
          <a:noFill/>
          <a:ln>
            <a:noFill/>
          </a:ln>
          <a:effectLst/>
        </p:spPr>
        <p:txBody>
          <a:bodyPr vert="horz" wrap="square" lIns="95139" tIns="49472" rIns="95139" bIns="49472" numCol="1" anchor="t" anchorCtr="0" compatLnSpc="1">
            <a:prstTxWarp prst="textNoShape">
              <a:avLst/>
            </a:prstTxWarp>
          </a:bodyPr>
          <a:lstStyle>
            <a:lvl1pPr algn="r" defTabSz="482600" eaLnBrk="1" hangingPunct="1">
              <a:buSzPct val="100000"/>
              <a:buFont typeface="Arial" panose="020B0604020202020204" pitchFamily="34" charset="0"/>
              <a:buNone/>
              <a:tabLst>
                <a:tab pos="0" algn="l"/>
                <a:tab pos="966788" algn="l"/>
                <a:tab pos="1933575" algn="l"/>
                <a:tab pos="2900363" algn="l"/>
                <a:tab pos="3867150" algn="l"/>
                <a:tab pos="4832350" algn="l"/>
                <a:tab pos="5799138" algn="l"/>
                <a:tab pos="6765925" algn="l"/>
                <a:tab pos="7732713" algn="l"/>
                <a:tab pos="8699500" algn="l"/>
                <a:tab pos="9666288" algn="l"/>
                <a:tab pos="10633075" algn="l"/>
              </a:tabLst>
              <a:defRPr sz="1300" baseline="0">
                <a:solidFill>
                  <a:srgbClr val="000000"/>
                </a:solidFill>
                <a:latin typeface="Times New Roman" panose="02020603050405020304" pitchFamily="18" charset="0"/>
              </a:defRPr>
            </a:lvl1pPr>
          </a:lstStyle>
          <a:p>
            <a:pPr>
              <a:defRPr/>
            </a:pPr>
            <a:endParaRPr lang="en-US" altLang="en-US"/>
          </a:p>
        </p:txBody>
      </p:sp>
      <p:sp>
        <p:nvSpPr>
          <p:cNvPr id="15365" name="Rectangle 4">
            <a:extLst>
              <a:ext uri="{FF2B5EF4-FFF2-40B4-BE49-F238E27FC236}">
                <a16:creationId xmlns:a16="http://schemas.microsoft.com/office/drawing/2014/main" id="{F1A734E3-F5BF-69B7-A39F-E1856DEE93F8}"/>
              </a:ext>
            </a:extLst>
          </p:cNvPr>
          <p:cNvSpPr>
            <a:spLocks noGrp="1" noRot="1" noChangeAspect="1" noChangeArrowheads="1"/>
          </p:cNvSpPr>
          <p:nvPr>
            <p:ph type="sldImg"/>
          </p:nvPr>
        </p:nvSpPr>
        <p:spPr bwMode="auto">
          <a:xfrm>
            <a:off x="1257300" y="720725"/>
            <a:ext cx="4799013" cy="3598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78" name="Rectangle 5">
            <a:extLst>
              <a:ext uri="{FF2B5EF4-FFF2-40B4-BE49-F238E27FC236}">
                <a16:creationId xmlns:a16="http://schemas.microsoft.com/office/drawing/2014/main" id="{05D926ED-4615-BE6F-129F-C815998AEDF1}"/>
              </a:ext>
            </a:extLst>
          </p:cNvPr>
          <p:cNvSpPr>
            <a:spLocks noGrp="1" noChangeArrowheads="1"/>
          </p:cNvSpPr>
          <p:nvPr>
            <p:ph type="body"/>
          </p:nvPr>
        </p:nvSpPr>
        <p:spPr bwMode="auto">
          <a:xfrm>
            <a:off x="731838" y="4560888"/>
            <a:ext cx="5849937" cy="4318000"/>
          </a:xfrm>
          <a:prstGeom prst="rect">
            <a:avLst/>
          </a:prstGeom>
          <a:noFill/>
          <a:ln>
            <a:noFill/>
          </a:ln>
          <a:effectLst/>
        </p:spPr>
        <p:txBody>
          <a:bodyPr vert="horz" wrap="square" lIns="95139" tIns="49472" rIns="95139" bIns="49472" numCol="1" anchor="ctr" anchorCtr="0" compatLnSpc="1">
            <a:prstTxWarp prst="textNoShape">
              <a:avLst/>
            </a:prstTxWarp>
          </a:bodyPr>
          <a:lstStyle/>
          <a:p>
            <a:pPr lvl="0"/>
            <a:endParaRPr lang="en-US" altLang="en-US" noProof="0"/>
          </a:p>
        </p:txBody>
      </p:sp>
      <p:sp>
        <p:nvSpPr>
          <p:cNvPr id="3079" name="Rectangle 6">
            <a:extLst>
              <a:ext uri="{FF2B5EF4-FFF2-40B4-BE49-F238E27FC236}">
                <a16:creationId xmlns:a16="http://schemas.microsoft.com/office/drawing/2014/main" id="{00A4599F-B924-1B3A-5850-434B9D86E3B9}"/>
              </a:ext>
            </a:extLst>
          </p:cNvPr>
          <p:cNvSpPr>
            <a:spLocks noGrp="1" noChangeArrowheads="1"/>
          </p:cNvSpPr>
          <p:nvPr>
            <p:ph type="ftr"/>
          </p:nvPr>
        </p:nvSpPr>
        <p:spPr bwMode="auto">
          <a:xfrm>
            <a:off x="0" y="9120188"/>
            <a:ext cx="3168650" cy="477837"/>
          </a:xfrm>
          <a:prstGeom prst="rect">
            <a:avLst/>
          </a:prstGeom>
          <a:noFill/>
          <a:ln>
            <a:noFill/>
          </a:ln>
          <a:effectLst/>
        </p:spPr>
        <p:txBody>
          <a:bodyPr vert="horz" wrap="square" lIns="95139" tIns="49472" rIns="95139" bIns="49472" numCol="1" anchor="b" anchorCtr="0" compatLnSpc="1">
            <a:prstTxWarp prst="textNoShape">
              <a:avLst/>
            </a:prstTxWarp>
          </a:bodyPr>
          <a:lstStyle>
            <a:lvl1pPr defTabSz="482600" eaLnBrk="1" hangingPunct="1">
              <a:buSzPct val="100000"/>
              <a:buFont typeface="Arial" panose="020B0604020202020204" pitchFamily="34" charset="0"/>
              <a:buNone/>
              <a:tabLst>
                <a:tab pos="0" algn="l"/>
                <a:tab pos="966788" algn="l"/>
                <a:tab pos="1933575" algn="l"/>
                <a:tab pos="2900363" algn="l"/>
                <a:tab pos="3867150" algn="l"/>
                <a:tab pos="4832350" algn="l"/>
                <a:tab pos="5799138" algn="l"/>
                <a:tab pos="6765925" algn="l"/>
                <a:tab pos="7732713" algn="l"/>
                <a:tab pos="8699500" algn="l"/>
                <a:tab pos="9666288" algn="l"/>
                <a:tab pos="10633075" algn="l"/>
              </a:tabLst>
              <a:defRPr sz="1300" baseline="0">
                <a:solidFill>
                  <a:srgbClr val="000000"/>
                </a:solidFill>
                <a:latin typeface="Times New Roman" panose="02020603050405020304" pitchFamily="18" charset="0"/>
              </a:defRPr>
            </a:lvl1pPr>
          </a:lstStyle>
          <a:p>
            <a:pPr>
              <a:defRPr/>
            </a:pPr>
            <a:endParaRPr lang="en-US" altLang="en-US"/>
          </a:p>
        </p:txBody>
      </p:sp>
      <p:sp>
        <p:nvSpPr>
          <p:cNvPr id="3080" name="Rectangle 7">
            <a:extLst>
              <a:ext uri="{FF2B5EF4-FFF2-40B4-BE49-F238E27FC236}">
                <a16:creationId xmlns:a16="http://schemas.microsoft.com/office/drawing/2014/main" id="{55CB063C-87A2-66D7-A183-3E5CBCD9CA10}"/>
              </a:ext>
            </a:extLst>
          </p:cNvPr>
          <p:cNvSpPr>
            <a:spLocks noGrp="1" noChangeArrowheads="1"/>
          </p:cNvSpPr>
          <p:nvPr>
            <p:ph type="sldNum"/>
          </p:nvPr>
        </p:nvSpPr>
        <p:spPr bwMode="auto">
          <a:xfrm>
            <a:off x="4143375" y="9120188"/>
            <a:ext cx="3168650" cy="477837"/>
          </a:xfrm>
          <a:prstGeom prst="rect">
            <a:avLst/>
          </a:prstGeom>
          <a:noFill/>
          <a:ln>
            <a:noFill/>
          </a:ln>
          <a:effectLst/>
        </p:spPr>
        <p:txBody>
          <a:bodyPr vert="horz" wrap="square" lIns="95139" tIns="49472" rIns="95139" bIns="49472" numCol="1" anchor="b" anchorCtr="0" compatLnSpc="1">
            <a:prstTxWarp prst="textNoShape">
              <a:avLst/>
            </a:prstTxWarp>
          </a:bodyPr>
          <a:lstStyle>
            <a:lvl1pPr algn="r" defTabSz="482600" eaLnBrk="1" hangingPunct="1">
              <a:buSzPct val="100000"/>
              <a:buFont typeface="Arial" panose="020B0604020202020204" pitchFamily="34" charset="0"/>
              <a:buNone/>
              <a:tabLst>
                <a:tab pos="0" algn="l"/>
                <a:tab pos="966788" algn="l"/>
                <a:tab pos="1933575" algn="l"/>
                <a:tab pos="2900363" algn="l"/>
                <a:tab pos="3867150" algn="l"/>
                <a:tab pos="4832350" algn="l"/>
                <a:tab pos="5799138" algn="l"/>
                <a:tab pos="6765925" algn="l"/>
                <a:tab pos="7732713" algn="l"/>
                <a:tab pos="8699500" algn="l"/>
                <a:tab pos="9666288" algn="l"/>
                <a:tab pos="10633075" algn="l"/>
              </a:tabLst>
              <a:defRPr sz="1300" baseline="0">
                <a:solidFill>
                  <a:srgbClr val="000000"/>
                </a:solidFill>
                <a:latin typeface="Times New Roman" panose="02020603050405020304" pitchFamily="18" charset="0"/>
              </a:defRPr>
            </a:lvl1pPr>
          </a:lstStyle>
          <a:p>
            <a:pPr>
              <a:defRPr/>
            </a:pPr>
            <a:fld id="{43D452AF-93F3-43F2-9D1E-B56B2F866F5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57200" rtl="0" eaLnBrk="0" fontAlgn="base" hangingPunct="0">
      <a:spcBef>
        <a:spcPct val="30000"/>
      </a:spcBef>
      <a:spcAft>
        <a:spcPct val="0"/>
      </a:spcAft>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57200" rtl="0" eaLnBrk="0" fontAlgn="base" hangingPunct="0">
      <a:spcBef>
        <a:spcPct val="30000"/>
      </a:spcBef>
      <a:spcAft>
        <a:spcPct val="0"/>
      </a:spcAft>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57200" rtl="0" eaLnBrk="0" fontAlgn="base" hangingPunct="0">
      <a:spcBef>
        <a:spcPct val="30000"/>
      </a:spcBef>
      <a:spcAft>
        <a:spcPct val="0"/>
      </a:spcAft>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57200" rtl="0" eaLnBrk="0" fontAlgn="base" hangingPunct="0">
      <a:spcBef>
        <a:spcPct val="30000"/>
      </a:spcBef>
      <a:spcAft>
        <a:spcPct val="0"/>
      </a:spcAft>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3">
            <a:extLst>
              <a:ext uri="{FF2B5EF4-FFF2-40B4-BE49-F238E27FC236}">
                <a16:creationId xmlns:a16="http://schemas.microsoft.com/office/drawing/2014/main" id="{16C10ED6-4159-75CD-9EA0-0AF14930B394}"/>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698A4DEA-FB26-E981-983C-A03A177033D6}"/>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9F7361F0-31AE-2CD0-8CDC-D5747CB882EB}"/>
              </a:ext>
            </a:extLst>
          </p:cNvPr>
          <p:cNvSpPr>
            <a:spLocks noGrp="1" noChangeArrowheads="1"/>
          </p:cNvSpPr>
          <p:nvPr>
            <p:ph type="sldNum" idx="12"/>
          </p:nvPr>
        </p:nvSpPr>
        <p:spPr>
          <a:ln/>
        </p:spPr>
        <p:txBody>
          <a:bodyPr/>
          <a:lstStyle>
            <a:lvl1pPr>
              <a:defRPr/>
            </a:lvl1pPr>
          </a:lstStyle>
          <a:p>
            <a:pPr>
              <a:defRPr/>
            </a:pPr>
            <a:fld id="{2EC6E6B6-D274-4570-B400-D7B128ECDF78}" type="slidenum">
              <a:rPr lang="en-US" altLang="en-US"/>
              <a:pPr>
                <a:defRPr/>
              </a:pPr>
              <a:t>‹#›</a:t>
            </a:fld>
            <a:endParaRPr lang="en-US" altLang="en-US"/>
          </a:p>
        </p:txBody>
      </p:sp>
    </p:spTree>
    <p:extLst>
      <p:ext uri="{BB962C8B-B14F-4D97-AF65-F5344CB8AC3E}">
        <p14:creationId xmlns:p14="http://schemas.microsoft.com/office/powerpoint/2010/main" val="1020658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8CF79E19-CB7D-C29A-1AE4-123D6DB2DDEA}"/>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3BAB651A-BDCB-5D4C-826B-682B59DDBE5C}"/>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3D73D22F-35B1-B5BC-58BD-53778330ED9F}"/>
              </a:ext>
            </a:extLst>
          </p:cNvPr>
          <p:cNvSpPr>
            <a:spLocks noGrp="1" noChangeArrowheads="1"/>
          </p:cNvSpPr>
          <p:nvPr>
            <p:ph type="sldNum" idx="12"/>
          </p:nvPr>
        </p:nvSpPr>
        <p:spPr>
          <a:ln/>
        </p:spPr>
        <p:txBody>
          <a:bodyPr/>
          <a:lstStyle>
            <a:lvl1pPr>
              <a:defRPr/>
            </a:lvl1pPr>
          </a:lstStyle>
          <a:p>
            <a:pPr>
              <a:defRPr/>
            </a:pPr>
            <a:fld id="{FEC77367-9C12-4D79-8E0E-B6195F663E80}" type="slidenum">
              <a:rPr lang="en-US" altLang="en-US"/>
              <a:pPr>
                <a:defRPr/>
              </a:pPr>
              <a:t>‹#›</a:t>
            </a:fld>
            <a:endParaRPr lang="en-US" altLang="en-US"/>
          </a:p>
        </p:txBody>
      </p:sp>
    </p:spTree>
    <p:extLst>
      <p:ext uri="{BB962C8B-B14F-4D97-AF65-F5344CB8AC3E}">
        <p14:creationId xmlns:p14="http://schemas.microsoft.com/office/powerpoint/2010/main" val="43768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5813" cy="58499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499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8AA02BC4-3001-E791-7D75-CFBAB57F37AD}"/>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68A47E6B-9B5C-0B1D-10CC-8858B7150A1A}"/>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C9874404-2C9F-A221-9FBF-F03D01CE98EB}"/>
              </a:ext>
            </a:extLst>
          </p:cNvPr>
          <p:cNvSpPr>
            <a:spLocks noGrp="1" noChangeArrowheads="1"/>
          </p:cNvSpPr>
          <p:nvPr>
            <p:ph type="sldNum" idx="12"/>
          </p:nvPr>
        </p:nvSpPr>
        <p:spPr>
          <a:ln/>
        </p:spPr>
        <p:txBody>
          <a:bodyPr/>
          <a:lstStyle>
            <a:lvl1pPr>
              <a:defRPr/>
            </a:lvl1pPr>
          </a:lstStyle>
          <a:p>
            <a:pPr>
              <a:defRPr/>
            </a:pPr>
            <a:fld id="{32B72559-64C9-4E4B-9327-7FDD675BDC21}" type="slidenum">
              <a:rPr lang="en-US" altLang="en-US"/>
              <a:pPr>
                <a:defRPr/>
              </a:pPr>
              <a:t>‹#›</a:t>
            </a:fld>
            <a:endParaRPr lang="en-US" altLang="en-US"/>
          </a:p>
        </p:txBody>
      </p:sp>
    </p:spTree>
    <p:extLst>
      <p:ext uri="{BB962C8B-B14F-4D97-AF65-F5344CB8AC3E}">
        <p14:creationId xmlns:p14="http://schemas.microsoft.com/office/powerpoint/2010/main" val="1223310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117ED4-6250-E7EC-0648-C5961569A6B2}"/>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5B15D2BC-DBA8-412B-992B-9D65EABC8D95}"/>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A46BD147-1F56-FE8B-8470-5386DE0F815E}"/>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B23DBD5-C0C1-4381-A13C-C0527AE2E5AE}" type="slidenum">
              <a:rPr lang="en-US" altLang="en-US"/>
              <a:pPr>
                <a:defRPr/>
              </a:pPr>
              <a:t>‹#›</a:t>
            </a:fld>
            <a:endParaRPr lang="en-US" altLang="en-US"/>
          </a:p>
        </p:txBody>
      </p:sp>
    </p:spTree>
    <p:extLst>
      <p:ext uri="{BB962C8B-B14F-4D97-AF65-F5344CB8AC3E}">
        <p14:creationId xmlns:p14="http://schemas.microsoft.com/office/powerpoint/2010/main" val="41168321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535CC7-1B71-0D92-EA97-D2C424F5B53C}"/>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91FD34EB-A983-680C-311A-4B2978B9DD0A}"/>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8DF4F03-333D-DAAA-A49D-3CAAC0EA62B5}"/>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574BBF4-451E-4212-B9C0-1F9BECAABD3F}" type="slidenum">
              <a:rPr lang="en-US" altLang="en-US"/>
              <a:pPr>
                <a:defRPr/>
              </a:pPr>
              <a:t>‹#›</a:t>
            </a:fld>
            <a:endParaRPr lang="en-US" altLang="en-US"/>
          </a:p>
        </p:txBody>
      </p:sp>
    </p:spTree>
    <p:extLst>
      <p:ext uri="{BB962C8B-B14F-4D97-AF65-F5344CB8AC3E}">
        <p14:creationId xmlns:p14="http://schemas.microsoft.com/office/powerpoint/2010/main" val="15410293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B1F4D9E7-AC81-3FB5-BA14-97F73D284FCD}"/>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3AE9F43F-0944-0128-D206-DACB14A738FE}"/>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CA8A8C9F-FE98-1971-6914-D3589AD75CF2}"/>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B1DA8E5C-C942-4A4C-AE4E-536D0D2A9304}" type="slidenum">
              <a:rPr lang="en-US" altLang="en-US"/>
              <a:pPr>
                <a:defRPr/>
              </a:pPr>
              <a:t>‹#›</a:t>
            </a:fld>
            <a:endParaRPr lang="en-US" altLang="en-US"/>
          </a:p>
        </p:txBody>
      </p:sp>
    </p:spTree>
    <p:extLst>
      <p:ext uri="{BB962C8B-B14F-4D97-AF65-F5344CB8AC3E}">
        <p14:creationId xmlns:p14="http://schemas.microsoft.com/office/powerpoint/2010/main" val="98624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7013"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600200"/>
            <a:ext cx="4038600"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A3ABE2-952C-0A61-93B1-1CDD64CA15E1}"/>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2E6C2ED2-7D59-011D-2C97-924F9EF00BB7}"/>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9D554838-8ADA-559F-9FC4-2F92D79C0CA6}"/>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2E22295-95E2-4B46-B0CF-4B73C278CE59}" type="slidenum">
              <a:rPr lang="en-US" altLang="en-US"/>
              <a:pPr>
                <a:defRPr/>
              </a:pPr>
              <a:t>‹#›</a:t>
            </a:fld>
            <a:endParaRPr lang="en-US" altLang="en-US"/>
          </a:p>
        </p:txBody>
      </p:sp>
    </p:spTree>
    <p:extLst>
      <p:ext uri="{BB962C8B-B14F-4D97-AF65-F5344CB8AC3E}">
        <p14:creationId xmlns:p14="http://schemas.microsoft.com/office/powerpoint/2010/main" val="20109491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43EDC7B-38B8-7323-A57B-D55060650D48}"/>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8" name="Footer Placeholder 7">
            <a:extLst>
              <a:ext uri="{FF2B5EF4-FFF2-40B4-BE49-F238E27FC236}">
                <a16:creationId xmlns:a16="http://schemas.microsoft.com/office/drawing/2014/main" id="{2964F4AC-B02F-2DD3-A77E-4C667FED7F8B}"/>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9" name="Slide Number Placeholder 8">
            <a:extLst>
              <a:ext uri="{FF2B5EF4-FFF2-40B4-BE49-F238E27FC236}">
                <a16:creationId xmlns:a16="http://schemas.microsoft.com/office/drawing/2014/main" id="{B722A5EB-E8EC-8AF1-A12B-95090344FB5B}"/>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B9405FC3-C783-4A90-A971-707425D60F67}" type="slidenum">
              <a:rPr lang="en-US" altLang="en-US"/>
              <a:pPr>
                <a:defRPr/>
              </a:pPr>
              <a:t>‹#›</a:t>
            </a:fld>
            <a:endParaRPr lang="en-US" altLang="en-US"/>
          </a:p>
        </p:txBody>
      </p:sp>
    </p:spTree>
    <p:extLst>
      <p:ext uri="{BB962C8B-B14F-4D97-AF65-F5344CB8AC3E}">
        <p14:creationId xmlns:p14="http://schemas.microsoft.com/office/powerpoint/2010/main" val="4197381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BBF9D46-2BD9-F1C2-FAE9-F5CCDF64FB6B}"/>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23185C2D-C74F-20B0-BD26-D536E4CB2F1B}"/>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5" name="Slide Number Placeholder 4">
            <a:extLst>
              <a:ext uri="{FF2B5EF4-FFF2-40B4-BE49-F238E27FC236}">
                <a16:creationId xmlns:a16="http://schemas.microsoft.com/office/drawing/2014/main" id="{9761A15E-727D-5E8B-F88C-2D6CF4B3ABD9}"/>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6AD05626-5EAD-4275-A437-2CFE0E340735}" type="slidenum">
              <a:rPr lang="en-US" altLang="en-US"/>
              <a:pPr>
                <a:defRPr/>
              </a:pPr>
              <a:t>‹#›</a:t>
            </a:fld>
            <a:endParaRPr lang="en-US" altLang="en-US"/>
          </a:p>
        </p:txBody>
      </p:sp>
    </p:spTree>
    <p:extLst>
      <p:ext uri="{BB962C8B-B14F-4D97-AF65-F5344CB8AC3E}">
        <p14:creationId xmlns:p14="http://schemas.microsoft.com/office/powerpoint/2010/main" val="7183392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9D8D37-FE14-2B50-AAFE-425AF9C2ED5D}"/>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3" name="Footer Placeholder 2">
            <a:extLst>
              <a:ext uri="{FF2B5EF4-FFF2-40B4-BE49-F238E27FC236}">
                <a16:creationId xmlns:a16="http://schemas.microsoft.com/office/drawing/2014/main" id="{7B8D11DE-3694-9CE7-1BCB-714A1FE94AC3}"/>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4" name="Slide Number Placeholder 3">
            <a:extLst>
              <a:ext uri="{FF2B5EF4-FFF2-40B4-BE49-F238E27FC236}">
                <a16:creationId xmlns:a16="http://schemas.microsoft.com/office/drawing/2014/main" id="{FA7EB8D9-419D-C492-3884-72A8376C72E8}"/>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DA08EED-25A2-49FE-B2FD-744B557EA0CA}" type="slidenum">
              <a:rPr lang="en-US" altLang="en-US"/>
              <a:pPr>
                <a:defRPr/>
              </a:pPr>
              <a:t>‹#›</a:t>
            </a:fld>
            <a:endParaRPr lang="en-US" altLang="en-US"/>
          </a:p>
        </p:txBody>
      </p:sp>
    </p:spTree>
    <p:extLst>
      <p:ext uri="{BB962C8B-B14F-4D97-AF65-F5344CB8AC3E}">
        <p14:creationId xmlns:p14="http://schemas.microsoft.com/office/powerpoint/2010/main" val="40623061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A1FE89-C598-8070-D347-9E3BCE53FB2E}"/>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3C601267-D327-D291-6F9E-61FD9F467A9A}"/>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E6EACD9D-70B6-A3CD-A7E0-7652E69E8F2D}"/>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2EE0408-1EA7-44F5-8DC5-825FAF0ADA4A}" type="slidenum">
              <a:rPr lang="en-US" altLang="en-US"/>
              <a:pPr>
                <a:defRPr/>
              </a:pPr>
              <a:t>‹#›</a:t>
            </a:fld>
            <a:endParaRPr lang="en-US" altLang="en-US"/>
          </a:p>
        </p:txBody>
      </p:sp>
    </p:spTree>
    <p:extLst>
      <p:ext uri="{BB962C8B-B14F-4D97-AF65-F5344CB8AC3E}">
        <p14:creationId xmlns:p14="http://schemas.microsoft.com/office/powerpoint/2010/main" val="1463856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1E709ABE-32BC-1C00-5689-7F077C4130F3}"/>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97D77381-F954-42F6-2D5C-E82EEC2B4FB8}"/>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7EF13310-CDCE-AE50-749D-F95B229E804A}"/>
              </a:ext>
            </a:extLst>
          </p:cNvPr>
          <p:cNvSpPr>
            <a:spLocks noGrp="1" noChangeArrowheads="1"/>
          </p:cNvSpPr>
          <p:nvPr>
            <p:ph type="sldNum" idx="12"/>
          </p:nvPr>
        </p:nvSpPr>
        <p:spPr>
          <a:ln/>
        </p:spPr>
        <p:txBody>
          <a:bodyPr/>
          <a:lstStyle>
            <a:lvl1pPr>
              <a:defRPr/>
            </a:lvl1pPr>
          </a:lstStyle>
          <a:p>
            <a:pPr>
              <a:defRPr/>
            </a:pPr>
            <a:fld id="{930364B6-288F-457E-8554-07E2584A442C}" type="slidenum">
              <a:rPr lang="en-US" altLang="en-US"/>
              <a:pPr>
                <a:defRPr/>
              </a:pPr>
              <a:t>‹#›</a:t>
            </a:fld>
            <a:endParaRPr lang="en-US" altLang="en-US"/>
          </a:p>
        </p:txBody>
      </p:sp>
    </p:spTree>
    <p:extLst>
      <p:ext uri="{BB962C8B-B14F-4D97-AF65-F5344CB8AC3E}">
        <p14:creationId xmlns:p14="http://schemas.microsoft.com/office/powerpoint/2010/main" val="39526732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5331DA-4C26-F6AB-1C24-A20AA18B0DE4}"/>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74455384-7DC4-8E7C-6871-A330A7581F11}"/>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0A1982D4-2A36-5A2E-A3D8-AFFE3DD77CD9}"/>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736F48A4-6049-4DED-A37A-2A1F0B605A18}" type="slidenum">
              <a:rPr lang="en-US" altLang="en-US"/>
              <a:pPr>
                <a:defRPr/>
              </a:pPr>
              <a:t>‹#›</a:t>
            </a:fld>
            <a:endParaRPr lang="en-US" altLang="en-US"/>
          </a:p>
        </p:txBody>
      </p:sp>
    </p:spTree>
    <p:extLst>
      <p:ext uri="{BB962C8B-B14F-4D97-AF65-F5344CB8AC3E}">
        <p14:creationId xmlns:p14="http://schemas.microsoft.com/office/powerpoint/2010/main" val="12820610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9B55A-7C37-3ED5-13C7-79DEB3B59717}"/>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CBFF180D-26C2-DC51-81A0-358B89B62168}"/>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56AB4D4-66B8-9A3F-95EA-125A270E02FF}"/>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198B52FD-32F1-4982-90AD-84C67B895271}" type="slidenum">
              <a:rPr lang="en-US" altLang="en-US"/>
              <a:pPr>
                <a:defRPr/>
              </a:pPr>
              <a:t>‹#›</a:t>
            </a:fld>
            <a:endParaRPr lang="en-US" altLang="en-US"/>
          </a:p>
        </p:txBody>
      </p:sp>
    </p:spTree>
    <p:extLst>
      <p:ext uri="{BB962C8B-B14F-4D97-AF65-F5344CB8AC3E}">
        <p14:creationId xmlns:p14="http://schemas.microsoft.com/office/powerpoint/2010/main" val="334212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5813" cy="58499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499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20BEFF-5A3D-22F5-134D-B6791024562B}"/>
              </a:ext>
            </a:extLst>
          </p:cNvPr>
          <p:cNvSpPr>
            <a:spLocks noGrp="1" noChangeArrowheads="1"/>
          </p:cNvSpPr>
          <p:nvPr>
            <p:ph type="dt" idx="10"/>
          </p:nvPr>
        </p:nvSpPr>
        <p:spPr>
          <a:xfrm>
            <a:off x="457200" y="6245225"/>
            <a:ext cx="2132013" cy="474663"/>
          </a:xfrm>
          <a:prstGeom prst="rect">
            <a:avLst/>
          </a:prstGeom>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5CB0445C-2673-F1A8-955D-E80EB3782356}"/>
              </a:ext>
            </a:extLst>
          </p:cNvPr>
          <p:cNvSpPr>
            <a:spLocks noGrp="1" noChangeArrowheads="1"/>
          </p:cNvSpPr>
          <p:nvPr>
            <p:ph type="ftr" idx="11"/>
          </p:nvPr>
        </p:nvSpPr>
        <p:spPr>
          <a:xfrm>
            <a:off x="3124200" y="6245225"/>
            <a:ext cx="2894013" cy="474663"/>
          </a:xfrm>
          <a:prstGeom prst="rect">
            <a:avLst/>
          </a:prstGeom>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DAEA3E66-33A0-4C25-CE46-F023559D3085}"/>
              </a:ext>
            </a:extLst>
          </p:cNvPr>
          <p:cNvSpPr>
            <a:spLocks noGrp="1" noChangeArrowheads="1"/>
          </p:cNvSpPr>
          <p:nvPr>
            <p:ph type="sldNum" idx="12"/>
          </p:nvPr>
        </p:nvSpPr>
        <p:spPr>
          <a:xfrm>
            <a:off x="6553200" y="6245225"/>
            <a:ext cx="2132013" cy="474663"/>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98007D0-66AA-469E-95D2-23BE23F02750}" type="slidenum">
              <a:rPr lang="en-US" altLang="en-US"/>
              <a:pPr>
                <a:defRPr/>
              </a:pPr>
              <a:t>‹#›</a:t>
            </a:fld>
            <a:endParaRPr lang="en-US" altLang="en-US"/>
          </a:p>
        </p:txBody>
      </p:sp>
    </p:spTree>
    <p:extLst>
      <p:ext uri="{BB962C8B-B14F-4D97-AF65-F5344CB8AC3E}">
        <p14:creationId xmlns:p14="http://schemas.microsoft.com/office/powerpoint/2010/main" val="328082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3">
            <a:extLst>
              <a:ext uri="{FF2B5EF4-FFF2-40B4-BE49-F238E27FC236}">
                <a16:creationId xmlns:a16="http://schemas.microsoft.com/office/drawing/2014/main" id="{234F0B82-A794-6F5F-EFA0-826824069502}"/>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6D071722-D7AC-8585-DA47-35A4DA3F5545}"/>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44E2202B-F637-491C-584C-4725F3C23B89}"/>
              </a:ext>
            </a:extLst>
          </p:cNvPr>
          <p:cNvSpPr>
            <a:spLocks noGrp="1" noChangeArrowheads="1"/>
          </p:cNvSpPr>
          <p:nvPr>
            <p:ph type="sldNum" idx="12"/>
          </p:nvPr>
        </p:nvSpPr>
        <p:spPr>
          <a:ln/>
        </p:spPr>
        <p:txBody>
          <a:bodyPr/>
          <a:lstStyle>
            <a:lvl1pPr>
              <a:defRPr/>
            </a:lvl1pPr>
          </a:lstStyle>
          <a:p>
            <a:pPr>
              <a:defRPr/>
            </a:pPr>
            <a:fld id="{C991CB23-6460-4487-934A-CA197C4B5518}" type="slidenum">
              <a:rPr lang="en-US" altLang="en-US"/>
              <a:pPr>
                <a:defRPr/>
              </a:pPr>
              <a:t>‹#›</a:t>
            </a:fld>
            <a:endParaRPr lang="en-US" altLang="en-US"/>
          </a:p>
        </p:txBody>
      </p:sp>
    </p:spTree>
    <p:extLst>
      <p:ext uri="{BB962C8B-B14F-4D97-AF65-F5344CB8AC3E}">
        <p14:creationId xmlns:p14="http://schemas.microsoft.com/office/powerpoint/2010/main" val="3174384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66B0D9D1-22F7-51CB-C630-A5E95CBE6DC3}"/>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7B483F49-6E9F-E707-74BA-CE5C5AAF04C0}"/>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8FA65FD4-F88C-4D02-3DCD-9B41A5E3A853}"/>
              </a:ext>
            </a:extLst>
          </p:cNvPr>
          <p:cNvSpPr>
            <a:spLocks noGrp="1" noChangeArrowheads="1"/>
          </p:cNvSpPr>
          <p:nvPr>
            <p:ph type="sldNum" idx="12"/>
          </p:nvPr>
        </p:nvSpPr>
        <p:spPr>
          <a:ln/>
        </p:spPr>
        <p:txBody>
          <a:bodyPr/>
          <a:lstStyle>
            <a:lvl1pPr>
              <a:defRPr/>
            </a:lvl1pPr>
          </a:lstStyle>
          <a:p>
            <a:pPr>
              <a:defRPr/>
            </a:pPr>
            <a:fld id="{62FFD649-F104-4764-B211-9C0AC8AACC7B}" type="slidenum">
              <a:rPr lang="en-US" altLang="en-US"/>
              <a:pPr>
                <a:defRPr/>
              </a:pPr>
              <a:t>‹#›</a:t>
            </a:fld>
            <a:endParaRPr lang="en-US" altLang="en-US"/>
          </a:p>
        </p:txBody>
      </p:sp>
    </p:spTree>
    <p:extLst>
      <p:ext uri="{BB962C8B-B14F-4D97-AF65-F5344CB8AC3E}">
        <p14:creationId xmlns:p14="http://schemas.microsoft.com/office/powerpoint/2010/main" val="22602503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3">
            <a:extLst>
              <a:ext uri="{FF2B5EF4-FFF2-40B4-BE49-F238E27FC236}">
                <a16:creationId xmlns:a16="http://schemas.microsoft.com/office/drawing/2014/main" id="{98670C94-6057-9F9A-2282-33CEDAF9966C}"/>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551CD9B3-14D3-C161-F141-4E6622F08191}"/>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A60DBF05-E739-22E4-8067-BEA81FD743E7}"/>
              </a:ext>
            </a:extLst>
          </p:cNvPr>
          <p:cNvSpPr>
            <a:spLocks noGrp="1" noChangeArrowheads="1"/>
          </p:cNvSpPr>
          <p:nvPr>
            <p:ph type="sldNum" idx="12"/>
          </p:nvPr>
        </p:nvSpPr>
        <p:spPr>
          <a:ln/>
        </p:spPr>
        <p:txBody>
          <a:bodyPr/>
          <a:lstStyle>
            <a:lvl1pPr>
              <a:defRPr/>
            </a:lvl1pPr>
          </a:lstStyle>
          <a:p>
            <a:pPr>
              <a:defRPr/>
            </a:pPr>
            <a:fld id="{5356DCDC-246D-4616-93DE-2BC4CC4B9823}" type="slidenum">
              <a:rPr lang="en-US" altLang="en-US"/>
              <a:pPr>
                <a:defRPr/>
              </a:pPr>
              <a:t>‹#›</a:t>
            </a:fld>
            <a:endParaRPr lang="en-US" altLang="en-US"/>
          </a:p>
        </p:txBody>
      </p:sp>
    </p:spTree>
    <p:extLst>
      <p:ext uri="{BB962C8B-B14F-4D97-AF65-F5344CB8AC3E}">
        <p14:creationId xmlns:p14="http://schemas.microsoft.com/office/powerpoint/2010/main" val="7060042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7013"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600200"/>
            <a:ext cx="4038600"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a:extLst>
              <a:ext uri="{FF2B5EF4-FFF2-40B4-BE49-F238E27FC236}">
                <a16:creationId xmlns:a16="http://schemas.microsoft.com/office/drawing/2014/main" id="{BAB95B40-AC8E-A20E-2D4F-81D296C302B3}"/>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FDEF607E-4675-5ECB-88BF-0D408A81155C}"/>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A0A17E75-8ECB-98E2-7EF9-F38EAC6D4BB9}"/>
              </a:ext>
            </a:extLst>
          </p:cNvPr>
          <p:cNvSpPr>
            <a:spLocks noGrp="1" noChangeArrowheads="1"/>
          </p:cNvSpPr>
          <p:nvPr>
            <p:ph type="sldNum" idx="12"/>
          </p:nvPr>
        </p:nvSpPr>
        <p:spPr>
          <a:ln/>
        </p:spPr>
        <p:txBody>
          <a:bodyPr/>
          <a:lstStyle>
            <a:lvl1pPr>
              <a:defRPr/>
            </a:lvl1pPr>
          </a:lstStyle>
          <a:p>
            <a:pPr>
              <a:defRPr/>
            </a:pPr>
            <a:fld id="{332AD8C8-2378-42A6-B148-E4574746AE59}" type="slidenum">
              <a:rPr lang="en-US" altLang="en-US"/>
              <a:pPr>
                <a:defRPr/>
              </a:pPr>
              <a:t>‹#›</a:t>
            </a:fld>
            <a:endParaRPr lang="en-US" altLang="en-US"/>
          </a:p>
        </p:txBody>
      </p:sp>
    </p:spTree>
    <p:extLst>
      <p:ext uri="{BB962C8B-B14F-4D97-AF65-F5344CB8AC3E}">
        <p14:creationId xmlns:p14="http://schemas.microsoft.com/office/powerpoint/2010/main" val="7351556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a:extLst>
              <a:ext uri="{FF2B5EF4-FFF2-40B4-BE49-F238E27FC236}">
                <a16:creationId xmlns:a16="http://schemas.microsoft.com/office/drawing/2014/main" id="{97A5B4C4-69A6-9E54-BE32-1F1DE82B9D5D}"/>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8" name="Rectangle 4">
            <a:extLst>
              <a:ext uri="{FF2B5EF4-FFF2-40B4-BE49-F238E27FC236}">
                <a16:creationId xmlns:a16="http://schemas.microsoft.com/office/drawing/2014/main" id="{1E79DD2C-EDC2-44D3-BCC3-7EBAE1F1B8DC}"/>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9" name="Rectangle 5">
            <a:extLst>
              <a:ext uri="{FF2B5EF4-FFF2-40B4-BE49-F238E27FC236}">
                <a16:creationId xmlns:a16="http://schemas.microsoft.com/office/drawing/2014/main" id="{72D6BDDC-56FE-2534-3A43-7DF4EEB0BDCA}"/>
              </a:ext>
            </a:extLst>
          </p:cNvPr>
          <p:cNvSpPr>
            <a:spLocks noGrp="1" noChangeArrowheads="1"/>
          </p:cNvSpPr>
          <p:nvPr>
            <p:ph type="sldNum" idx="12"/>
          </p:nvPr>
        </p:nvSpPr>
        <p:spPr>
          <a:ln/>
        </p:spPr>
        <p:txBody>
          <a:bodyPr/>
          <a:lstStyle>
            <a:lvl1pPr>
              <a:defRPr/>
            </a:lvl1pPr>
          </a:lstStyle>
          <a:p>
            <a:pPr>
              <a:defRPr/>
            </a:pPr>
            <a:fld id="{7B7DEAD4-A73D-4D8B-B05D-D9CA3C4328F7}" type="slidenum">
              <a:rPr lang="en-US" altLang="en-US"/>
              <a:pPr>
                <a:defRPr/>
              </a:pPr>
              <a:t>‹#›</a:t>
            </a:fld>
            <a:endParaRPr lang="en-US" altLang="en-US"/>
          </a:p>
        </p:txBody>
      </p:sp>
    </p:spTree>
    <p:extLst>
      <p:ext uri="{BB962C8B-B14F-4D97-AF65-F5344CB8AC3E}">
        <p14:creationId xmlns:p14="http://schemas.microsoft.com/office/powerpoint/2010/main" val="30958643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a:extLst>
              <a:ext uri="{FF2B5EF4-FFF2-40B4-BE49-F238E27FC236}">
                <a16:creationId xmlns:a16="http://schemas.microsoft.com/office/drawing/2014/main" id="{CFFE7E03-C420-5285-D0DA-768F373EE5F6}"/>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4" name="Rectangle 4">
            <a:extLst>
              <a:ext uri="{FF2B5EF4-FFF2-40B4-BE49-F238E27FC236}">
                <a16:creationId xmlns:a16="http://schemas.microsoft.com/office/drawing/2014/main" id="{A77882EB-0973-553B-3E6C-B028181B1B54}"/>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449689DB-33FD-BA73-145B-0252ED0C413B}"/>
              </a:ext>
            </a:extLst>
          </p:cNvPr>
          <p:cNvSpPr>
            <a:spLocks noGrp="1" noChangeArrowheads="1"/>
          </p:cNvSpPr>
          <p:nvPr>
            <p:ph type="sldNum" idx="12"/>
          </p:nvPr>
        </p:nvSpPr>
        <p:spPr>
          <a:ln/>
        </p:spPr>
        <p:txBody>
          <a:bodyPr/>
          <a:lstStyle>
            <a:lvl1pPr>
              <a:defRPr/>
            </a:lvl1pPr>
          </a:lstStyle>
          <a:p>
            <a:pPr>
              <a:defRPr/>
            </a:pPr>
            <a:fld id="{692CD6E1-6C1F-4FA9-B75F-216E0EAEEEBE}" type="slidenum">
              <a:rPr lang="en-US" altLang="en-US"/>
              <a:pPr>
                <a:defRPr/>
              </a:pPr>
              <a:t>‹#›</a:t>
            </a:fld>
            <a:endParaRPr lang="en-US" altLang="en-US"/>
          </a:p>
        </p:txBody>
      </p:sp>
    </p:spTree>
    <p:extLst>
      <p:ext uri="{BB962C8B-B14F-4D97-AF65-F5344CB8AC3E}">
        <p14:creationId xmlns:p14="http://schemas.microsoft.com/office/powerpoint/2010/main" val="42638297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815B7869-2CA3-3B19-8B6F-F91AC2D712A8}"/>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3" name="Rectangle 4">
            <a:extLst>
              <a:ext uri="{FF2B5EF4-FFF2-40B4-BE49-F238E27FC236}">
                <a16:creationId xmlns:a16="http://schemas.microsoft.com/office/drawing/2014/main" id="{3CC5D457-348B-12A2-3F4D-CE7C85A7F3E3}"/>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B7B63B09-814D-2357-63A4-A54A043BD0AD}"/>
              </a:ext>
            </a:extLst>
          </p:cNvPr>
          <p:cNvSpPr>
            <a:spLocks noGrp="1" noChangeArrowheads="1"/>
          </p:cNvSpPr>
          <p:nvPr>
            <p:ph type="sldNum" idx="12"/>
          </p:nvPr>
        </p:nvSpPr>
        <p:spPr>
          <a:ln/>
        </p:spPr>
        <p:txBody>
          <a:bodyPr/>
          <a:lstStyle>
            <a:lvl1pPr>
              <a:defRPr/>
            </a:lvl1pPr>
          </a:lstStyle>
          <a:p>
            <a:pPr>
              <a:defRPr/>
            </a:pPr>
            <a:fld id="{C7B65C27-156E-49F4-8189-258F6C044155}" type="slidenum">
              <a:rPr lang="en-US" altLang="en-US"/>
              <a:pPr>
                <a:defRPr/>
              </a:pPr>
              <a:t>‹#›</a:t>
            </a:fld>
            <a:endParaRPr lang="en-US" altLang="en-US"/>
          </a:p>
        </p:txBody>
      </p:sp>
    </p:spTree>
    <p:extLst>
      <p:ext uri="{BB962C8B-B14F-4D97-AF65-F5344CB8AC3E}">
        <p14:creationId xmlns:p14="http://schemas.microsoft.com/office/powerpoint/2010/main" val="930441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3">
            <a:extLst>
              <a:ext uri="{FF2B5EF4-FFF2-40B4-BE49-F238E27FC236}">
                <a16:creationId xmlns:a16="http://schemas.microsoft.com/office/drawing/2014/main" id="{434BCDB5-E305-606B-77B3-7B23AE88AC38}"/>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275508EC-A575-9060-06AE-2FB0E2079D18}"/>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CA70428A-8D9A-68F3-D207-E14435BFFD9D}"/>
              </a:ext>
            </a:extLst>
          </p:cNvPr>
          <p:cNvSpPr>
            <a:spLocks noGrp="1" noChangeArrowheads="1"/>
          </p:cNvSpPr>
          <p:nvPr>
            <p:ph type="sldNum" idx="12"/>
          </p:nvPr>
        </p:nvSpPr>
        <p:spPr>
          <a:ln/>
        </p:spPr>
        <p:txBody>
          <a:bodyPr/>
          <a:lstStyle>
            <a:lvl1pPr>
              <a:defRPr/>
            </a:lvl1pPr>
          </a:lstStyle>
          <a:p>
            <a:pPr>
              <a:defRPr/>
            </a:pPr>
            <a:fld id="{2DDB988D-E72A-4D3A-8A54-89F6A9DE4142}" type="slidenum">
              <a:rPr lang="en-US" altLang="en-US"/>
              <a:pPr>
                <a:defRPr/>
              </a:pPr>
              <a:t>‹#›</a:t>
            </a:fld>
            <a:endParaRPr lang="en-US" altLang="en-US"/>
          </a:p>
        </p:txBody>
      </p:sp>
    </p:spTree>
    <p:extLst>
      <p:ext uri="{BB962C8B-B14F-4D97-AF65-F5344CB8AC3E}">
        <p14:creationId xmlns:p14="http://schemas.microsoft.com/office/powerpoint/2010/main" val="32104567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a:extLst>
              <a:ext uri="{FF2B5EF4-FFF2-40B4-BE49-F238E27FC236}">
                <a16:creationId xmlns:a16="http://schemas.microsoft.com/office/drawing/2014/main" id="{1EA5AD23-2136-9356-2614-61E2A71802C8}"/>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8D846B1C-F255-7053-18D6-5802E4486418}"/>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10BF764F-D951-347E-0AEA-5229656B88AF}"/>
              </a:ext>
            </a:extLst>
          </p:cNvPr>
          <p:cNvSpPr>
            <a:spLocks noGrp="1" noChangeArrowheads="1"/>
          </p:cNvSpPr>
          <p:nvPr>
            <p:ph type="sldNum" idx="12"/>
          </p:nvPr>
        </p:nvSpPr>
        <p:spPr>
          <a:ln/>
        </p:spPr>
        <p:txBody>
          <a:bodyPr/>
          <a:lstStyle>
            <a:lvl1pPr>
              <a:defRPr/>
            </a:lvl1pPr>
          </a:lstStyle>
          <a:p>
            <a:pPr>
              <a:defRPr/>
            </a:pPr>
            <a:fld id="{F36F5984-2E04-467C-BAFC-4447D3C518AE}" type="slidenum">
              <a:rPr lang="en-US" altLang="en-US"/>
              <a:pPr>
                <a:defRPr/>
              </a:pPr>
              <a:t>‹#›</a:t>
            </a:fld>
            <a:endParaRPr lang="en-US" altLang="en-US"/>
          </a:p>
        </p:txBody>
      </p:sp>
    </p:spTree>
    <p:extLst>
      <p:ext uri="{BB962C8B-B14F-4D97-AF65-F5344CB8AC3E}">
        <p14:creationId xmlns:p14="http://schemas.microsoft.com/office/powerpoint/2010/main" val="27578752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a:extLst>
              <a:ext uri="{FF2B5EF4-FFF2-40B4-BE49-F238E27FC236}">
                <a16:creationId xmlns:a16="http://schemas.microsoft.com/office/drawing/2014/main" id="{09EBA263-29F1-0A46-977C-4B00958DBA89}"/>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0979F761-8B2E-C221-4E3D-0667F1A697BE}"/>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6A6BFF60-D2C0-8146-61B7-90F8AE065996}"/>
              </a:ext>
            </a:extLst>
          </p:cNvPr>
          <p:cNvSpPr>
            <a:spLocks noGrp="1" noChangeArrowheads="1"/>
          </p:cNvSpPr>
          <p:nvPr>
            <p:ph type="sldNum" idx="12"/>
          </p:nvPr>
        </p:nvSpPr>
        <p:spPr>
          <a:ln/>
        </p:spPr>
        <p:txBody>
          <a:bodyPr/>
          <a:lstStyle>
            <a:lvl1pPr>
              <a:defRPr/>
            </a:lvl1pPr>
          </a:lstStyle>
          <a:p>
            <a:pPr>
              <a:defRPr/>
            </a:pPr>
            <a:fld id="{36C04513-005B-4E0C-A903-C65CD4DD4772}" type="slidenum">
              <a:rPr lang="en-US" altLang="en-US"/>
              <a:pPr>
                <a:defRPr/>
              </a:pPr>
              <a:t>‹#›</a:t>
            </a:fld>
            <a:endParaRPr lang="en-US" altLang="en-US"/>
          </a:p>
        </p:txBody>
      </p:sp>
    </p:spTree>
    <p:extLst>
      <p:ext uri="{BB962C8B-B14F-4D97-AF65-F5344CB8AC3E}">
        <p14:creationId xmlns:p14="http://schemas.microsoft.com/office/powerpoint/2010/main" val="20780450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3D323ACD-E501-E576-6EA5-FB304833162E}"/>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C1B2DBEF-C035-54C1-A818-6D02DBE96054}"/>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81C6CC29-7ADD-7040-A89C-897E37E819A8}"/>
              </a:ext>
            </a:extLst>
          </p:cNvPr>
          <p:cNvSpPr>
            <a:spLocks noGrp="1" noChangeArrowheads="1"/>
          </p:cNvSpPr>
          <p:nvPr>
            <p:ph type="sldNum" idx="12"/>
          </p:nvPr>
        </p:nvSpPr>
        <p:spPr>
          <a:ln/>
        </p:spPr>
        <p:txBody>
          <a:bodyPr/>
          <a:lstStyle>
            <a:lvl1pPr>
              <a:defRPr/>
            </a:lvl1pPr>
          </a:lstStyle>
          <a:p>
            <a:pPr>
              <a:defRPr/>
            </a:pPr>
            <a:fld id="{50287B3E-BEE1-41AD-BD22-1A55ABF4F3EE}" type="slidenum">
              <a:rPr lang="en-US" altLang="en-US"/>
              <a:pPr>
                <a:defRPr/>
              </a:pPr>
              <a:t>‹#›</a:t>
            </a:fld>
            <a:endParaRPr lang="en-US" altLang="en-US"/>
          </a:p>
        </p:txBody>
      </p:sp>
    </p:spTree>
    <p:extLst>
      <p:ext uri="{BB962C8B-B14F-4D97-AF65-F5344CB8AC3E}">
        <p14:creationId xmlns:p14="http://schemas.microsoft.com/office/powerpoint/2010/main" val="38225900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5813" cy="58499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499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13F0B970-9ADE-B1F6-3929-C0622BE8B089}"/>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5" name="Rectangle 4">
            <a:extLst>
              <a:ext uri="{FF2B5EF4-FFF2-40B4-BE49-F238E27FC236}">
                <a16:creationId xmlns:a16="http://schemas.microsoft.com/office/drawing/2014/main" id="{E7BE073A-FC40-1D76-E04F-BBF2282BE69E}"/>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AC7E4115-C12A-8A5A-334E-B2FB33513F1D}"/>
              </a:ext>
            </a:extLst>
          </p:cNvPr>
          <p:cNvSpPr>
            <a:spLocks noGrp="1" noChangeArrowheads="1"/>
          </p:cNvSpPr>
          <p:nvPr>
            <p:ph type="sldNum" idx="12"/>
          </p:nvPr>
        </p:nvSpPr>
        <p:spPr>
          <a:ln/>
        </p:spPr>
        <p:txBody>
          <a:bodyPr/>
          <a:lstStyle>
            <a:lvl1pPr>
              <a:defRPr/>
            </a:lvl1pPr>
          </a:lstStyle>
          <a:p>
            <a:pPr>
              <a:defRPr/>
            </a:pPr>
            <a:fld id="{32F93501-000B-4987-AD27-C93B1CF628A8}" type="slidenum">
              <a:rPr lang="en-US" altLang="en-US"/>
              <a:pPr>
                <a:defRPr/>
              </a:pPr>
              <a:t>‹#›</a:t>
            </a:fld>
            <a:endParaRPr lang="en-US" altLang="en-US"/>
          </a:p>
        </p:txBody>
      </p:sp>
    </p:spTree>
    <p:extLst>
      <p:ext uri="{BB962C8B-B14F-4D97-AF65-F5344CB8AC3E}">
        <p14:creationId xmlns:p14="http://schemas.microsoft.com/office/powerpoint/2010/main" val="3436493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7013"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600200"/>
            <a:ext cx="4038600"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a:extLst>
              <a:ext uri="{FF2B5EF4-FFF2-40B4-BE49-F238E27FC236}">
                <a16:creationId xmlns:a16="http://schemas.microsoft.com/office/drawing/2014/main" id="{BBF5C7F2-9AA2-AB72-DFC7-9DF7D8108409}"/>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D4D119D4-4682-6783-C36A-C30745A871E8}"/>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377FBAB9-424A-92EC-2A1C-932D87DEDE8E}"/>
              </a:ext>
            </a:extLst>
          </p:cNvPr>
          <p:cNvSpPr>
            <a:spLocks noGrp="1" noChangeArrowheads="1"/>
          </p:cNvSpPr>
          <p:nvPr>
            <p:ph type="sldNum" idx="12"/>
          </p:nvPr>
        </p:nvSpPr>
        <p:spPr>
          <a:ln/>
        </p:spPr>
        <p:txBody>
          <a:bodyPr/>
          <a:lstStyle>
            <a:lvl1pPr>
              <a:defRPr/>
            </a:lvl1pPr>
          </a:lstStyle>
          <a:p>
            <a:pPr>
              <a:defRPr/>
            </a:pPr>
            <a:fld id="{6F8AF0E5-9DA4-430C-8842-AFB8B7FECEEB}" type="slidenum">
              <a:rPr lang="en-US" altLang="en-US"/>
              <a:pPr>
                <a:defRPr/>
              </a:pPr>
              <a:t>‹#›</a:t>
            </a:fld>
            <a:endParaRPr lang="en-US" altLang="en-US"/>
          </a:p>
        </p:txBody>
      </p:sp>
    </p:spTree>
    <p:extLst>
      <p:ext uri="{BB962C8B-B14F-4D97-AF65-F5344CB8AC3E}">
        <p14:creationId xmlns:p14="http://schemas.microsoft.com/office/powerpoint/2010/main" val="381100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a:extLst>
              <a:ext uri="{FF2B5EF4-FFF2-40B4-BE49-F238E27FC236}">
                <a16:creationId xmlns:a16="http://schemas.microsoft.com/office/drawing/2014/main" id="{03B7EE54-483E-C05B-852A-B9E128CCC826}"/>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8" name="Rectangle 4">
            <a:extLst>
              <a:ext uri="{FF2B5EF4-FFF2-40B4-BE49-F238E27FC236}">
                <a16:creationId xmlns:a16="http://schemas.microsoft.com/office/drawing/2014/main" id="{2692D7AA-DBE9-24C1-3B2C-A65171A4B98E}"/>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9" name="Rectangle 5">
            <a:extLst>
              <a:ext uri="{FF2B5EF4-FFF2-40B4-BE49-F238E27FC236}">
                <a16:creationId xmlns:a16="http://schemas.microsoft.com/office/drawing/2014/main" id="{5F68DFD7-54F2-188B-4FD5-2F9542AFB73D}"/>
              </a:ext>
            </a:extLst>
          </p:cNvPr>
          <p:cNvSpPr>
            <a:spLocks noGrp="1" noChangeArrowheads="1"/>
          </p:cNvSpPr>
          <p:nvPr>
            <p:ph type="sldNum" idx="12"/>
          </p:nvPr>
        </p:nvSpPr>
        <p:spPr>
          <a:ln/>
        </p:spPr>
        <p:txBody>
          <a:bodyPr/>
          <a:lstStyle>
            <a:lvl1pPr>
              <a:defRPr/>
            </a:lvl1pPr>
          </a:lstStyle>
          <a:p>
            <a:pPr>
              <a:defRPr/>
            </a:pPr>
            <a:fld id="{F57CDE3C-26EF-4C99-8B00-2936597A1922}" type="slidenum">
              <a:rPr lang="en-US" altLang="en-US"/>
              <a:pPr>
                <a:defRPr/>
              </a:pPr>
              <a:t>‹#›</a:t>
            </a:fld>
            <a:endParaRPr lang="en-US" altLang="en-US"/>
          </a:p>
        </p:txBody>
      </p:sp>
    </p:spTree>
    <p:extLst>
      <p:ext uri="{BB962C8B-B14F-4D97-AF65-F5344CB8AC3E}">
        <p14:creationId xmlns:p14="http://schemas.microsoft.com/office/powerpoint/2010/main" val="200015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a:extLst>
              <a:ext uri="{FF2B5EF4-FFF2-40B4-BE49-F238E27FC236}">
                <a16:creationId xmlns:a16="http://schemas.microsoft.com/office/drawing/2014/main" id="{65CEAF07-7DB8-47EE-FE56-A7939D412E05}"/>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4" name="Rectangle 4">
            <a:extLst>
              <a:ext uri="{FF2B5EF4-FFF2-40B4-BE49-F238E27FC236}">
                <a16:creationId xmlns:a16="http://schemas.microsoft.com/office/drawing/2014/main" id="{9233D0E1-C728-4EBD-F002-7CD5F05972C2}"/>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7FCB799-9771-24BE-8687-61965EDBC11C}"/>
              </a:ext>
            </a:extLst>
          </p:cNvPr>
          <p:cNvSpPr>
            <a:spLocks noGrp="1" noChangeArrowheads="1"/>
          </p:cNvSpPr>
          <p:nvPr>
            <p:ph type="sldNum" idx="12"/>
          </p:nvPr>
        </p:nvSpPr>
        <p:spPr>
          <a:ln/>
        </p:spPr>
        <p:txBody>
          <a:bodyPr/>
          <a:lstStyle>
            <a:lvl1pPr>
              <a:defRPr/>
            </a:lvl1pPr>
          </a:lstStyle>
          <a:p>
            <a:pPr>
              <a:defRPr/>
            </a:pPr>
            <a:fld id="{6B48C518-1CB2-4969-9AA4-364D82FD8A12}" type="slidenum">
              <a:rPr lang="en-US" altLang="en-US"/>
              <a:pPr>
                <a:defRPr/>
              </a:pPr>
              <a:t>‹#›</a:t>
            </a:fld>
            <a:endParaRPr lang="en-US" altLang="en-US"/>
          </a:p>
        </p:txBody>
      </p:sp>
    </p:spTree>
    <p:extLst>
      <p:ext uri="{BB962C8B-B14F-4D97-AF65-F5344CB8AC3E}">
        <p14:creationId xmlns:p14="http://schemas.microsoft.com/office/powerpoint/2010/main" val="34511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B96ACAD6-7B7B-F48D-CD9E-E5D86CB9EC26}"/>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3" name="Rectangle 4">
            <a:extLst>
              <a:ext uri="{FF2B5EF4-FFF2-40B4-BE49-F238E27FC236}">
                <a16:creationId xmlns:a16="http://schemas.microsoft.com/office/drawing/2014/main" id="{D4420506-6E9D-ECA9-2E44-78874F787BB2}"/>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8A71E49A-BA86-3829-97BC-D53E50052491}"/>
              </a:ext>
            </a:extLst>
          </p:cNvPr>
          <p:cNvSpPr>
            <a:spLocks noGrp="1" noChangeArrowheads="1"/>
          </p:cNvSpPr>
          <p:nvPr>
            <p:ph type="sldNum" idx="12"/>
          </p:nvPr>
        </p:nvSpPr>
        <p:spPr>
          <a:ln/>
        </p:spPr>
        <p:txBody>
          <a:bodyPr/>
          <a:lstStyle>
            <a:lvl1pPr>
              <a:defRPr/>
            </a:lvl1pPr>
          </a:lstStyle>
          <a:p>
            <a:pPr>
              <a:defRPr/>
            </a:pPr>
            <a:fld id="{7BBBD751-5E37-4294-BE07-A2386F995825}" type="slidenum">
              <a:rPr lang="en-US" altLang="en-US"/>
              <a:pPr>
                <a:defRPr/>
              </a:pPr>
              <a:t>‹#›</a:t>
            </a:fld>
            <a:endParaRPr lang="en-US" altLang="en-US"/>
          </a:p>
        </p:txBody>
      </p:sp>
    </p:spTree>
    <p:extLst>
      <p:ext uri="{BB962C8B-B14F-4D97-AF65-F5344CB8AC3E}">
        <p14:creationId xmlns:p14="http://schemas.microsoft.com/office/powerpoint/2010/main" val="9957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a:extLst>
              <a:ext uri="{FF2B5EF4-FFF2-40B4-BE49-F238E27FC236}">
                <a16:creationId xmlns:a16="http://schemas.microsoft.com/office/drawing/2014/main" id="{14F94746-CEC9-99DE-F0C1-CCD479A749FD}"/>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4AFF4A31-FA6D-9BD4-498A-3C7DEC8F3EDD}"/>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A04FABE3-5406-2836-2A19-5877342CEA77}"/>
              </a:ext>
            </a:extLst>
          </p:cNvPr>
          <p:cNvSpPr>
            <a:spLocks noGrp="1" noChangeArrowheads="1"/>
          </p:cNvSpPr>
          <p:nvPr>
            <p:ph type="sldNum" idx="12"/>
          </p:nvPr>
        </p:nvSpPr>
        <p:spPr>
          <a:ln/>
        </p:spPr>
        <p:txBody>
          <a:bodyPr/>
          <a:lstStyle>
            <a:lvl1pPr>
              <a:defRPr/>
            </a:lvl1pPr>
          </a:lstStyle>
          <a:p>
            <a:pPr>
              <a:defRPr/>
            </a:pPr>
            <a:fld id="{4918E881-661F-4A2D-8D6E-7C77B82C308A}" type="slidenum">
              <a:rPr lang="en-US" altLang="en-US"/>
              <a:pPr>
                <a:defRPr/>
              </a:pPr>
              <a:t>‹#›</a:t>
            </a:fld>
            <a:endParaRPr lang="en-US" altLang="en-US"/>
          </a:p>
        </p:txBody>
      </p:sp>
    </p:spTree>
    <p:extLst>
      <p:ext uri="{BB962C8B-B14F-4D97-AF65-F5344CB8AC3E}">
        <p14:creationId xmlns:p14="http://schemas.microsoft.com/office/powerpoint/2010/main" val="2390201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3">
            <a:extLst>
              <a:ext uri="{FF2B5EF4-FFF2-40B4-BE49-F238E27FC236}">
                <a16:creationId xmlns:a16="http://schemas.microsoft.com/office/drawing/2014/main" id="{B8080849-67D3-146B-D14C-2524504F5D9A}"/>
              </a:ext>
            </a:extLst>
          </p:cNvPr>
          <p:cNvSpPr>
            <a:spLocks noGrp="1" noChangeArrowheads="1"/>
          </p:cNvSpPr>
          <p:nvPr>
            <p:ph type="dt" idx="10"/>
          </p:nvPr>
        </p:nvSpPr>
        <p:spPr>
          <a:ln/>
        </p:spPr>
        <p:txBody>
          <a:bodyPr/>
          <a:lstStyle>
            <a:lvl1pPr>
              <a:defRPr/>
            </a:lvl1pPr>
          </a:lstStyle>
          <a:p>
            <a:pPr>
              <a:defRPr/>
            </a:pPr>
            <a:endParaRPr lang="en-US" altLang="en-US"/>
          </a:p>
        </p:txBody>
      </p:sp>
      <p:sp>
        <p:nvSpPr>
          <p:cNvPr id="6" name="Rectangle 4">
            <a:extLst>
              <a:ext uri="{FF2B5EF4-FFF2-40B4-BE49-F238E27FC236}">
                <a16:creationId xmlns:a16="http://schemas.microsoft.com/office/drawing/2014/main" id="{80AA46BF-AB67-501B-E61C-DB0A236BE905}"/>
              </a:ext>
            </a:extLst>
          </p:cNvPr>
          <p:cNvSpPr>
            <a:spLocks noGrp="1" noChangeArrowheads="1"/>
          </p:cNvSpPr>
          <p:nvPr>
            <p:ph type="ftr" idx="11"/>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F626673B-A9F2-1C2E-8938-4B5362D21105}"/>
              </a:ext>
            </a:extLst>
          </p:cNvPr>
          <p:cNvSpPr>
            <a:spLocks noGrp="1" noChangeArrowheads="1"/>
          </p:cNvSpPr>
          <p:nvPr>
            <p:ph type="sldNum" idx="12"/>
          </p:nvPr>
        </p:nvSpPr>
        <p:spPr>
          <a:ln/>
        </p:spPr>
        <p:txBody>
          <a:bodyPr/>
          <a:lstStyle>
            <a:lvl1pPr>
              <a:defRPr/>
            </a:lvl1pPr>
          </a:lstStyle>
          <a:p>
            <a:pPr>
              <a:defRPr/>
            </a:pPr>
            <a:fld id="{7BA09ADA-F0E5-4070-AC6C-86E21A8376AE}" type="slidenum">
              <a:rPr lang="en-US" altLang="en-US"/>
              <a:pPr>
                <a:defRPr/>
              </a:pPr>
              <a:t>‹#›</a:t>
            </a:fld>
            <a:endParaRPr lang="en-US" altLang="en-US"/>
          </a:p>
        </p:txBody>
      </p:sp>
    </p:spTree>
    <p:extLst>
      <p:ext uri="{BB962C8B-B14F-4D97-AF65-F5344CB8AC3E}">
        <p14:creationId xmlns:p14="http://schemas.microsoft.com/office/powerpoint/2010/main" val="3473495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B540B834-7B87-F655-C0E7-694E2F558991}"/>
              </a:ext>
            </a:extLst>
          </p:cNvPr>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1027" name="Rectangle 2">
            <a:extLst>
              <a:ext uri="{FF2B5EF4-FFF2-40B4-BE49-F238E27FC236}">
                <a16:creationId xmlns:a16="http://schemas.microsoft.com/office/drawing/2014/main" id="{6D959EB3-E89A-7FAD-05AD-BBA35DBEB4DE}"/>
              </a:ext>
            </a:extLst>
          </p:cNvPr>
          <p:cNvSpPr>
            <a:spLocks noGrp="1" noChangeArrowheads="1"/>
          </p:cNvSpPr>
          <p:nvPr>
            <p:ph type="body" idx="1"/>
          </p:nvPr>
        </p:nvSpPr>
        <p:spPr bwMode="auto">
          <a:xfrm>
            <a:off x="457200" y="1600200"/>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a:p>
            <a:pPr lvl="4"/>
            <a:r>
              <a:rPr lang="en-GB" altLang="en-US"/>
              <a:t>Eighth Outline Level</a:t>
            </a:r>
          </a:p>
          <a:p>
            <a:pPr lvl="4"/>
            <a:r>
              <a:rPr lang="en-GB" altLang="en-US"/>
              <a:t>Ninth Outline Level</a:t>
            </a:r>
          </a:p>
        </p:txBody>
      </p:sp>
      <p:sp>
        <p:nvSpPr>
          <p:cNvPr id="1028" name="Rectangle 3">
            <a:extLst>
              <a:ext uri="{FF2B5EF4-FFF2-40B4-BE49-F238E27FC236}">
                <a16:creationId xmlns:a16="http://schemas.microsoft.com/office/drawing/2014/main" id="{245CDDAC-102D-0AFA-80D0-C23FCD002C75}"/>
              </a:ext>
            </a:extLst>
          </p:cNvPr>
          <p:cNvSpPr>
            <a:spLocks noGrp="1" noChangeArrowheads="1"/>
          </p:cNvSpPr>
          <p:nvPr>
            <p:ph type="dt"/>
          </p:nvPr>
        </p:nvSpPr>
        <p:spPr bwMode="auto">
          <a:xfrm>
            <a:off x="457200" y="6245225"/>
            <a:ext cx="2132013" cy="47466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SzPct val="100000"/>
              <a:buFont typeface="Arial" panose="020B0604020202020204"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aseline="0">
                <a:solidFill>
                  <a:srgbClr val="000000"/>
                </a:solidFill>
                <a:latin typeface="Times New Roman" panose="02020603050405020304" pitchFamily="18" charset="0"/>
              </a:defRPr>
            </a:lvl1pPr>
          </a:lstStyle>
          <a:p>
            <a:pPr>
              <a:defRPr/>
            </a:pPr>
            <a:endParaRPr lang="en-US" altLang="en-US"/>
          </a:p>
        </p:txBody>
      </p:sp>
      <p:sp>
        <p:nvSpPr>
          <p:cNvPr id="1029" name="Rectangle 4">
            <a:extLst>
              <a:ext uri="{FF2B5EF4-FFF2-40B4-BE49-F238E27FC236}">
                <a16:creationId xmlns:a16="http://schemas.microsoft.com/office/drawing/2014/main" id="{6B9EB45A-B012-537B-273B-CE34742B8DEB}"/>
              </a:ext>
            </a:extLst>
          </p:cNvPr>
          <p:cNvSpPr>
            <a:spLocks noGrp="1" noChangeArrowheads="1"/>
          </p:cNvSpPr>
          <p:nvPr>
            <p:ph type="ftr"/>
          </p:nvPr>
        </p:nvSpPr>
        <p:spPr bwMode="auto">
          <a:xfrm>
            <a:off x="3124200" y="6245225"/>
            <a:ext cx="2894013" cy="47466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SzPct val="100000"/>
              <a:buFont typeface="Arial" panose="020B0604020202020204"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aseline="0">
                <a:solidFill>
                  <a:srgbClr val="000000"/>
                </a:solidFill>
                <a:latin typeface="Times New Roman" panose="02020603050405020304" pitchFamily="18" charset="0"/>
              </a:defRPr>
            </a:lvl1pPr>
          </a:lstStyle>
          <a:p>
            <a:pPr>
              <a:defRPr/>
            </a:pPr>
            <a:endParaRPr lang="en-US" altLang="en-US"/>
          </a:p>
        </p:txBody>
      </p:sp>
      <p:sp>
        <p:nvSpPr>
          <p:cNvPr id="1030" name="Rectangle 5">
            <a:extLst>
              <a:ext uri="{FF2B5EF4-FFF2-40B4-BE49-F238E27FC236}">
                <a16:creationId xmlns:a16="http://schemas.microsoft.com/office/drawing/2014/main" id="{C1A61CE6-9106-4CE0-AA56-8FC20A499DDC}"/>
              </a:ext>
            </a:extLst>
          </p:cNvPr>
          <p:cNvSpPr>
            <a:spLocks noGrp="1" noChangeArrowheads="1"/>
          </p:cNvSpPr>
          <p:nvPr>
            <p:ph type="sldNum"/>
          </p:nvPr>
        </p:nvSpPr>
        <p:spPr bwMode="auto">
          <a:xfrm>
            <a:off x="6553200" y="6245225"/>
            <a:ext cx="2132013" cy="47466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SzPct val="100000"/>
              <a:buFont typeface="Arial" panose="020B0604020202020204"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aseline="0">
                <a:solidFill>
                  <a:srgbClr val="000000"/>
                </a:solidFill>
                <a:latin typeface="Times New Roman" panose="02020603050405020304" pitchFamily="18" charset="0"/>
              </a:defRPr>
            </a:lvl1pPr>
          </a:lstStyle>
          <a:p>
            <a:pPr>
              <a:defRPr/>
            </a:pPr>
            <a:fld id="{C49EA34E-835F-4810-BE29-625B63EF989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883" r:id="rId1"/>
    <p:sldLayoutId id="2147486884" r:id="rId2"/>
    <p:sldLayoutId id="2147486885" r:id="rId3"/>
    <p:sldLayoutId id="2147486886" r:id="rId4"/>
    <p:sldLayoutId id="2147486887" r:id="rId5"/>
    <p:sldLayoutId id="2147486888" r:id="rId6"/>
    <p:sldLayoutId id="2147486889" r:id="rId7"/>
    <p:sldLayoutId id="2147486890" r:id="rId8"/>
    <p:sldLayoutId id="2147486891" r:id="rId9"/>
    <p:sldLayoutId id="2147486892" r:id="rId10"/>
    <p:sldLayoutId id="2147486893" r:id="rId11"/>
  </p:sldLayoutIdLst>
  <p:hf hdr="0" ftr="0" dt="0"/>
  <p:txStyles>
    <p:titleStyle>
      <a:lvl1pPr algn="ctr" defTabSz="457200" rtl="0" eaLnBrk="0" fontAlgn="base" hangingPunct="0">
        <a:spcBef>
          <a:spcPct val="0"/>
        </a:spcBef>
        <a:spcAft>
          <a:spcPct val="0"/>
        </a:spcAft>
        <a:buSzPct val="100000"/>
        <a:buFont typeface="Times New Roman" panose="02020603050405020304" pitchFamily="18" charset="0"/>
        <a:defRPr sz="4400" kern="1200">
          <a:solidFill>
            <a:srgbClr val="000000"/>
          </a:solidFill>
          <a:latin typeface="+mj-lt"/>
          <a:ea typeface="+mj-ea"/>
          <a:cs typeface="+mj-cs"/>
        </a:defRPr>
      </a:lvl1pPr>
      <a:lvl2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4572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9144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13716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18288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57200" rtl="0" eaLnBrk="0" fontAlgn="base" hangingPunct="0">
        <a:spcBef>
          <a:spcPts val="800"/>
        </a:spcBef>
        <a:spcAft>
          <a:spcPct val="0"/>
        </a:spcAft>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050" name="Rectangle 1">
            <a:extLst>
              <a:ext uri="{FF2B5EF4-FFF2-40B4-BE49-F238E27FC236}">
                <a16:creationId xmlns:a16="http://schemas.microsoft.com/office/drawing/2014/main" id="{7D992179-EAE9-03B1-D502-3B0F358D036C}"/>
              </a:ext>
            </a:extLst>
          </p:cNvPr>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2051" name="Rectangle 2">
            <a:extLst>
              <a:ext uri="{FF2B5EF4-FFF2-40B4-BE49-F238E27FC236}">
                <a16:creationId xmlns:a16="http://schemas.microsoft.com/office/drawing/2014/main" id="{4C80EB6C-83B6-82D6-96D3-CBEABE9ED881}"/>
              </a:ext>
            </a:extLst>
          </p:cNvPr>
          <p:cNvSpPr>
            <a:spLocks noGrp="1" noChangeArrowheads="1"/>
          </p:cNvSpPr>
          <p:nvPr>
            <p:ph type="body" idx="1"/>
          </p:nvPr>
        </p:nvSpPr>
        <p:spPr bwMode="auto">
          <a:xfrm>
            <a:off x="457200" y="1600200"/>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a:p>
            <a:pPr lvl="4"/>
            <a:r>
              <a:rPr lang="en-GB" altLang="en-US"/>
              <a:t>Eighth Outline Level</a:t>
            </a:r>
          </a:p>
          <a:p>
            <a:pPr lvl="4"/>
            <a:r>
              <a:rPr lang="en-GB" altLang="en-US"/>
              <a:t>Ninth Outline Level</a:t>
            </a:r>
          </a:p>
        </p:txBody>
      </p:sp>
    </p:spTree>
  </p:cSld>
  <p:clrMap bg1="lt1" tx1="dk1" bg2="lt2" tx2="dk2" accent1="accent1" accent2="accent2" accent3="accent3" accent4="accent4" accent5="accent5" accent6="accent6" hlink="hlink" folHlink="folHlink"/>
  <p:sldLayoutIdLst>
    <p:sldLayoutId id="2147486905" r:id="rId1"/>
    <p:sldLayoutId id="2147486906" r:id="rId2"/>
    <p:sldLayoutId id="2147486907" r:id="rId3"/>
    <p:sldLayoutId id="2147486908" r:id="rId4"/>
    <p:sldLayoutId id="2147486909" r:id="rId5"/>
    <p:sldLayoutId id="2147486910" r:id="rId6"/>
    <p:sldLayoutId id="2147486911" r:id="rId7"/>
    <p:sldLayoutId id="2147486912" r:id="rId8"/>
    <p:sldLayoutId id="2147486913" r:id="rId9"/>
    <p:sldLayoutId id="2147486914" r:id="rId10"/>
    <p:sldLayoutId id="2147486915" r:id="rId11"/>
  </p:sldLayoutIdLst>
  <p:hf hdr="0" ftr="0" dt="0"/>
  <p:txStyles>
    <p:titleStyle>
      <a:lvl1pPr algn="ctr" defTabSz="457200" rtl="0" eaLnBrk="0" fontAlgn="base" hangingPunct="0">
        <a:spcBef>
          <a:spcPct val="0"/>
        </a:spcBef>
        <a:spcAft>
          <a:spcPct val="0"/>
        </a:spcAft>
        <a:buSzPct val="100000"/>
        <a:buFont typeface="Times New Roman" panose="02020603050405020304" pitchFamily="18" charset="0"/>
        <a:defRPr sz="4000" b="1" kern="1200">
          <a:solidFill>
            <a:srgbClr val="000000"/>
          </a:solidFill>
          <a:latin typeface="Georgia" panose="02040502050405020303" pitchFamily="18" charset="0"/>
          <a:ea typeface="+mj-ea"/>
          <a:cs typeface="+mj-cs"/>
        </a:defRPr>
      </a:lvl1pPr>
      <a:lvl2pPr algn="ctr" defTabSz="457200" rtl="0" eaLnBrk="0" fontAlgn="base" hangingPunct="0">
        <a:spcBef>
          <a:spcPct val="0"/>
        </a:spcBef>
        <a:spcAft>
          <a:spcPct val="0"/>
        </a:spcAft>
        <a:buSzPct val="100000"/>
        <a:buFont typeface="Times New Roman" panose="02020603050405020304" pitchFamily="18" charset="0"/>
        <a:defRPr sz="4000" b="1">
          <a:solidFill>
            <a:srgbClr val="000000"/>
          </a:solidFill>
          <a:latin typeface="Georgia" panose="02040502050405020303" pitchFamily="18" charset="0"/>
          <a:cs typeface="Arial" panose="020B0604020202020204" pitchFamily="34" charset="0"/>
        </a:defRPr>
      </a:lvl2pPr>
      <a:lvl3pPr algn="ctr" defTabSz="457200" rtl="0" eaLnBrk="0" fontAlgn="base" hangingPunct="0">
        <a:spcBef>
          <a:spcPct val="0"/>
        </a:spcBef>
        <a:spcAft>
          <a:spcPct val="0"/>
        </a:spcAft>
        <a:buSzPct val="100000"/>
        <a:buFont typeface="Times New Roman" panose="02020603050405020304" pitchFamily="18" charset="0"/>
        <a:defRPr sz="4000" b="1">
          <a:solidFill>
            <a:srgbClr val="000000"/>
          </a:solidFill>
          <a:latin typeface="Georgia" panose="02040502050405020303" pitchFamily="18" charset="0"/>
          <a:cs typeface="Arial" panose="020B0604020202020204" pitchFamily="34" charset="0"/>
        </a:defRPr>
      </a:lvl3pPr>
      <a:lvl4pPr algn="ctr" defTabSz="457200" rtl="0" eaLnBrk="0" fontAlgn="base" hangingPunct="0">
        <a:spcBef>
          <a:spcPct val="0"/>
        </a:spcBef>
        <a:spcAft>
          <a:spcPct val="0"/>
        </a:spcAft>
        <a:buSzPct val="100000"/>
        <a:buFont typeface="Times New Roman" panose="02020603050405020304" pitchFamily="18" charset="0"/>
        <a:defRPr sz="4000" b="1">
          <a:solidFill>
            <a:srgbClr val="000000"/>
          </a:solidFill>
          <a:latin typeface="Georgia" panose="02040502050405020303" pitchFamily="18" charset="0"/>
          <a:cs typeface="Arial" panose="020B0604020202020204" pitchFamily="34" charset="0"/>
        </a:defRPr>
      </a:lvl4pPr>
      <a:lvl5pPr algn="ctr" defTabSz="457200" rtl="0" eaLnBrk="0" fontAlgn="base" hangingPunct="0">
        <a:spcBef>
          <a:spcPct val="0"/>
        </a:spcBef>
        <a:spcAft>
          <a:spcPct val="0"/>
        </a:spcAft>
        <a:buSzPct val="100000"/>
        <a:buFont typeface="Times New Roman" panose="02020603050405020304" pitchFamily="18" charset="0"/>
        <a:defRPr sz="4000" b="1">
          <a:solidFill>
            <a:srgbClr val="000000"/>
          </a:solidFill>
          <a:latin typeface="Georgia" panose="02040502050405020303" pitchFamily="18" charset="0"/>
          <a:cs typeface="Arial" panose="020B0604020202020204" pitchFamily="34" charset="0"/>
        </a:defRPr>
      </a:lvl5pPr>
      <a:lvl6pPr marL="4572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9144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13716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18288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57200" rtl="0" eaLnBrk="0" fontAlgn="base" hangingPunct="0">
        <a:spcBef>
          <a:spcPts val="800"/>
        </a:spcBef>
        <a:spcAft>
          <a:spcPct val="0"/>
        </a:spcAft>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4" name="Rectangle 1">
            <a:extLst>
              <a:ext uri="{FF2B5EF4-FFF2-40B4-BE49-F238E27FC236}">
                <a16:creationId xmlns:a16="http://schemas.microsoft.com/office/drawing/2014/main" id="{B656B8ED-8457-287A-AC9D-23144717AD0F}"/>
              </a:ext>
            </a:extLst>
          </p:cNvPr>
          <p:cNvSpPr>
            <a:spLocks noGrp="1" noChangeArrowheads="1"/>
          </p:cNvSpPr>
          <p:nvPr>
            <p:ph type="title"/>
          </p:nvPr>
        </p:nvSpPr>
        <p:spPr bwMode="auto">
          <a:xfrm>
            <a:off x="457200" y="274638"/>
            <a:ext cx="8228013" cy="1141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bodyPr>
          <a:lstStyle/>
          <a:p>
            <a:pPr lvl="0"/>
            <a:r>
              <a:rPr lang="en-GB" altLang="en-US"/>
              <a:t>Click to edit the title text format</a:t>
            </a:r>
          </a:p>
        </p:txBody>
      </p:sp>
      <p:sp>
        <p:nvSpPr>
          <p:cNvPr id="3075" name="Rectangle 2">
            <a:extLst>
              <a:ext uri="{FF2B5EF4-FFF2-40B4-BE49-F238E27FC236}">
                <a16:creationId xmlns:a16="http://schemas.microsoft.com/office/drawing/2014/main" id="{56EA0398-F15C-D2D1-B66C-5D9B445A6C01}"/>
              </a:ext>
            </a:extLst>
          </p:cNvPr>
          <p:cNvSpPr>
            <a:spLocks noGrp="1" noChangeArrowheads="1"/>
          </p:cNvSpPr>
          <p:nvPr>
            <p:ph type="body" idx="1"/>
          </p:nvPr>
        </p:nvSpPr>
        <p:spPr bwMode="auto">
          <a:xfrm>
            <a:off x="457200" y="1600200"/>
            <a:ext cx="8228013" cy="452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rstTxWarp prst="textNoShape">
              <a:avLst/>
            </a:prstTxWarp>
          </a:bodyPr>
          <a:lstStyle/>
          <a:p>
            <a:pPr lvl="0"/>
            <a:r>
              <a:rPr lang="en-GB" altLang="en-US"/>
              <a:t>Click to edit the outline text format</a:t>
            </a:r>
          </a:p>
          <a:p>
            <a:pPr lvl="1"/>
            <a:r>
              <a:rPr lang="en-GB" altLang="en-US"/>
              <a:t>Second Outline Level</a:t>
            </a:r>
          </a:p>
          <a:p>
            <a:pPr lvl="2"/>
            <a:r>
              <a:rPr lang="en-GB" altLang="en-US"/>
              <a:t>Third Outline Level</a:t>
            </a:r>
          </a:p>
          <a:p>
            <a:pPr lvl="3"/>
            <a:r>
              <a:rPr lang="en-GB" altLang="en-US"/>
              <a:t>Fourth Outline Level</a:t>
            </a:r>
          </a:p>
          <a:p>
            <a:pPr lvl="4"/>
            <a:r>
              <a:rPr lang="en-GB" altLang="en-US"/>
              <a:t>Fifth Outline Level</a:t>
            </a:r>
          </a:p>
          <a:p>
            <a:pPr lvl="4"/>
            <a:r>
              <a:rPr lang="en-GB" altLang="en-US"/>
              <a:t>Sixth Outline Level</a:t>
            </a:r>
          </a:p>
          <a:p>
            <a:pPr lvl="4"/>
            <a:r>
              <a:rPr lang="en-GB" altLang="en-US"/>
              <a:t>Seventh Outline Level</a:t>
            </a:r>
          </a:p>
          <a:p>
            <a:pPr lvl="4"/>
            <a:r>
              <a:rPr lang="en-GB" altLang="en-US"/>
              <a:t>Eighth Outline Level</a:t>
            </a:r>
          </a:p>
          <a:p>
            <a:pPr lvl="4"/>
            <a:r>
              <a:rPr lang="en-GB" altLang="en-US"/>
              <a:t>Ninth Outline Level</a:t>
            </a:r>
          </a:p>
        </p:txBody>
      </p:sp>
      <p:sp>
        <p:nvSpPr>
          <p:cNvPr id="1028" name="Rectangle 3">
            <a:extLst>
              <a:ext uri="{FF2B5EF4-FFF2-40B4-BE49-F238E27FC236}">
                <a16:creationId xmlns:a16="http://schemas.microsoft.com/office/drawing/2014/main" id="{09637FBC-69F9-FC0B-0970-A637D274EB42}"/>
              </a:ext>
            </a:extLst>
          </p:cNvPr>
          <p:cNvSpPr>
            <a:spLocks noGrp="1" noChangeArrowheads="1"/>
          </p:cNvSpPr>
          <p:nvPr>
            <p:ph type="dt"/>
          </p:nvPr>
        </p:nvSpPr>
        <p:spPr bwMode="auto">
          <a:xfrm>
            <a:off x="457200" y="6245225"/>
            <a:ext cx="2132013" cy="47466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SzPct val="100000"/>
              <a:buFont typeface="Arial" panose="020B0604020202020204"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aseline="0">
                <a:solidFill>
                  <a:srgbClr val="000000"/>
                </a:solidFill>
                <a:latin typeface="Times New Roman" panose="02020603050405020304" pitchFamily="18" charset="0"/>
              </a:defRPr>
            </a:lvl1pPr>
          </a:lstStyle>
          <a:p>
            <a:pPr>
              <a:defRPr/>
            </a:pPr>
            <a:endParaRPr lang="en-US" altLang="en-US"/>
          </a:p>
        </p:txBody>
      </p:sp>
      <p:sp>
        <p:nvSpPr>
          <p:cNvPr id="1029" name="Rectangle 4">
            <a:extLst>
              <a:ext uri="{FF2B5EF4-FFF2-40B4-BE49-F238E27FC236}">
                <a16:creationId xmlns:a16="http://schemas.microsoft.com/office/drawing/2014/main" id="{74DDC11A-717F-B175-7042-39B2DD0946F7}"/>
              </a:ext>
            </a:extLst>
          </p:cNvPr>
          <p:cNvSpPr>
            <a:spLocks noGrp="1" noChangeArrowheads="1"/>
          </p:cNvSpPr>
          <p:nvPr>
            <p:ph type="ftr"/>
          </p:nvPr>
        </p:nvSpPr>
        <p:spPr bwMode="auto">
          <a:xfrm>
            <a:off x="3124200" y="6245225"/>
            <a:ext cx="2894013" cy="47466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SzPct val="100000"/>
              <a:buFont typeface="Arial" panose="020B0604020202020204"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aseline="0">
                <a:solidFill>
                  <a:srgbClr val="000000"/>
                </a:solidFill>
                <a:latin typeface="Times New Roman" panose="02020603050405020304" pitchFamily="18" charset="0"/>
              </a:defRPr>
            </a:lvl1pPr>
          </a:lstStyle>
          <a:p>
            <a:pPr>
              <a:defRPr/>
            </a:pPr>
            <a:endParaRPr lang="en-US" altLang="en-US"/>
          </a:p>
        </p:txBody>
      </p:sp>
      <p:sp>
        <p:nvSpPr>
          <p:cNvPr id="1030" name="Rectangle 5">
            <a:extLst>
              <a:ext uri="{FF2B5EF4-FFF2-40B4-BE49-F238E27FC236}">
                <a16:creationId xmlns:a16="http://schemas.microsoft.com/office/drawing/2014/main" id="{4EF9C9DD-3B5B-1D30-67C0-D51058CE3579}"/>
              </a:ext>
            </a:extLst>
          </p:cNvPr>
          <p:cNvSpPr>
            <a:spLocks noGrp="1" noChangeArrowheads="1"/>
          </p:cNvSpPr>
          <p:nvPr>
            <p:ph type="sldNum"/>
          </p:nvPr>
        </p:nvSpPr>
        <p:spPr bwMode="auto">
          <a:xfrm>
            <a:off x="6553200" y="6245225"/>
            <a:ext cx="2132013" cy="47466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SzPct val="100000"/>
              <a:buFont typeface="Arial" panose="020B0604020202020204" pitchFamily="34"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aseline="0">
                <a:solidFill>
                  <a:srgbClr val="000000"/>
                </a:solidFill>
                <a:latin typeface="Times New Roman" panose="02020603050405020304" pitchFamily="18" charset="0"/>
              </a:defRPr>
            </a:lvl1pPr>
          </a:lstStyle>
          <a:p>
            <a:pPr>
              <a:defRPr/>
            </a:pPr>
            <a:fld id="{6901472B-DDC6-49A3-A3B9-D82E5ECB46E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894" r:id="rId1"/>
    <p:sldLayoutId id="2147486895" r:id="rId2"/>
    <p:sldLayoutId id="2147486896" r:id="rId3"/>
    <p:sldLayoutId id="2147486897" r:id="rId4"/>
    <p:sldLayoutId id="2147486898" r:id="rId5"/>
    <p:sldLayoutId id="2147486899" r:id="rId6"/>
    <p:sldLayoutId id="2147486900" r:id="rId7"/>
    <p:sldLayoutId id="2147486901" r:id="rId8"/>
    <p:sldLayoutId id="2147486902" r:id="rId9"/>
    <p:sldLayoutId id="2147486903" r:id="rId10"/>
    <p:sldLayoutId id="2147486904" r:id="rId11"/>
  </p:sldLayoutIdLst>
  <p:txStyles>
    <p:titleStyle>
      <a:lvl1pPr algn="ctr" defTabSz="457200" rtl="0" eaLnBrk="0" fontAlgn="base" hangingPunct="0">
        <a:spcBef>
          <a:spcPct val="0"/>
        </a:spcBef>
        <a:spcAft>
          <a:spcPct val="0"/>
        </a:spcAft>
        <a:buSzPct val="100000"/>
        <a:buFont typeface="Times New Roman" panose="02020603050405020304" pitchFamily="18" charset="0"/>
        <a:defRPr sz="4400" kern="1200">
          <a:solidFill>
            <a:srgbClr val="000000"/>
          </a:solidFill>
          <a:latin typeface="+mj-lt"/>
          <a:ea typeface="+mj-ea"/>
          <a:cs typeface="+mj-cs"/>
        </a:defRPr>
      </a:lvl1pPr>
      <a:lvl2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2pPr>
      <a:lvl3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3pPr>
      <a:lvl4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4pPr>
      <a:lvl5pPr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5pPr>
      <a:lvl6pPr marL="4572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6pPr>
      <a:lvl7pPr marL="9144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7pPr>
      <a:lvl8pPr marL="13716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8pPr>
      <a:lvl9pPr marL="1828800" algn="ctr" defTabSz="457200" rtl="0" eaLnBrk="0" fontAlgn="base" hangingPunct="0">
        <a:spcBef>
          <a:spcPct val="0"/>
        </a:spcBef>
        <a:spcAft>
          <a:spcPct val="0"/>
        </a:spcAft>
        <a:buSzPct val="100000"/>
        <a:buFont typeface="Times New Roman" panose="02020603050405020304" pitchFamily="18" charset="0"/>
        <a:defRPr sz="4400">
          <a:solidFill>
            <a:srgbClr val="000000"/>
          </a:solidFill>
          <a:latin typeface="Arial" panose="020B0604020202020204" pitchFamily="34" charset="0"/>
          <a:cs typeface="Arial" panose="020B0604020202020204" pitchFamily="34" charset="0"/>
        </a:defRPr>
      </a:lvl9pPr>
    </p:titleStyle>
    <p:bodyStyle>
      <a:lvl1pPr marL="342900" indent="-342900" algn="l" defTabSz="457200" rtl="0" eaLnBrk="0" fontAlgn="base" hangingPunct="0">
        <a:spcBef>
          <a:spcPts val="800"/>
        </a:spcBef>
        <a:spcAft>
          <a:spcPct val="0"/>
        </a:spcAft>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aztcs.org/" TargetMode="Externa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9.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5.xml.rels><?xml version="1.0" encoding="UTF-8" standalone="yes"?>
<Relationships xmlns="http://schemas.openxmlformats.org/package/2006/relationships"><Relationship Id="rId2" Type="http://schemas.openxmlformats.org/officeDocument/2006/relationships/hyperlink" Target="https://support.microsoft.com/en-us/help/20530/windows-10-reactivating-after-hardware-change" TargetMode="Externa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9.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hyperlink" Target="https://winaero.com/blog/generic-key-to-install-windows-10-rtm/" TargetMode="Externa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2" Type="http://schemas.openxmlformats.org/officeDocument/2006/relationships/hyperlink" Target="https://www.tenforums.com/tutorials/95922-generic-product-keys-install-windows-10-editions.html" TargetMode="Externa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hyperlink" Target="https://www.elevenforum.com/t/generic-product-keys-to-install-or-upgrade-windows-11-editions.3713/" TargetMode="Externa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hyperlink" Target="https://www.elevenforum.com/t/windows-10-and-windows-11-digital-licencing-explained.14051/"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support.microsoft.com/en-us/help/12440/windows-10-activation"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hyperlink" Target="https://blogs.windows.com/windowsexperience/2016/06/22/announcing-windows-10-insider-preview-build-14371-for-pc/"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hyperlink" Target="https://en.wikipedia.org/wiki/Universally_unique_identifier"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hyperlink" Target="https://www.maketecheasier.com/windows-10-activation-procedure/"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E6CCEC2-499F-0C1C-AC4B-5D57A76F5632}"/>
              </a:ext>
            </a:extLst>
          </p:cNvPr>
          <p:cNvSpPr>
            <a:spLocks noChangeArrowheads="1"/>
          </p:cNvSpPr>
          <p:nvPr/>
        </p:nvSpPr>
        <p:spPr bwMode="auto">
          <a:xfrm>
            <a:off x="0" y="368300"/>
            <a:ext cx="9067800" cy="212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algn="ctr" eaLnBrk="1" hangingPunct="1">
              <a:spcBef>
                <a:spcPct val="0"/>
              </a:spcBef>
            </a:pPr>
            <a:r>
              <a:rPr lang="en-US" altLang="en-US" sz="6600" b="1" baseline="0">
                <a:solidFill>
                  <a:srgbClr val="32946A"/>
                </a:solidFill>
              </a:rPr>
              <a:t>WINDOWS 10 AND 11 ACTIVATION</a:t>
            </a:r>
          </a:p>
        </p:txBody>
      </p:sp>
      <p:sp>
        <p:nvSpPr>
          <p:cNvPr id="16387" name="Rectangle 3">
            <a:extLst>
              <a:ext uri="{FF2B5EF4-FFF2-40B4-BE49-F238E27FC236}">
                <a16:creationId xmlns:a16="http://schemas.microsoft.com/office/drawing/2014/main" id="{2C858105-99B4-8BCA-478F-239A6D14BA7D}"/>
              </a:ext>
            </a:extLst>
          </p:cNvPr>
          <p:cNvSpPr>
            <a:spLocks noChangeArrowheads="1"/>
          </p:cNvSpPr>
          <p:nvPr/>
        </p:nvSpPr>
        <p:spPr bwMode="auto">
          <a:xfrm>
            <a:off x="574675" y="-854075"/>
            <a:ext cx="3289300" cy="1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SzPct val="100000"/>
              <a:buFont typeface="Times New Roman" panose="02020603050405020304" pitchFamily="18" charset="0"/>
              <a:buNone/>
            </a:pPr>
            <a:endParaRPr lang="en-US" altLang="en-US">
              <a:solidFill>
                <a:srgbClr val="FFFFFF"/>
              </a:solidFill>
            </a:endParaRPr>
          </a:p>
        </p:txBody>
      </p:sp>
      <p:sp>
        <p:nvSpPr>
          <p:cNvPr id="16388" name="Rectangle 4">
            <a:extLst>
              <a:ext uri="{FF2B5EF4-FFF2-40B4-BE49-F238E27FC236}">
                <a16:creationId xmlns:a16="http://schemas.microsoft.com/office/drawing/2014/main" id="{61909FB5-1920-FE69-9903-E91841D66485}"/>
              </a:ext>
            </a:extLst>
          </p:cNvPr>
          <p:cNvSpPr>
            <a:spLocks noChangeArrowheads="1"/>
          </p:cNvSpPr>
          <p:nvPr/>
        </p:nvSpPr>
        <p:spPr bwMode="auto">
          <a:xfrm>
            <a:off x="574675" y="-854075"/>
            <a:ext cx="3556000" cy="1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SzPct val="100000"/>
              <a:buFont typeface="Times New Roman" panose="02020603050405020304" pitchFamily="18" charset="0"/>
              <a:buNone/>
            </a:pPr>
            <a:endParaRPr lang="en-US" altLang="en-US">
              <a:solidFill>
                <a:srgbClr val="FFFFFF"/>
              </a:solidFill>
            </a:endParaRPr>
          </a:p>
        </p:txBody>
      </p:sp>
      <p:sp>
        <p:nvSpPr>
          <p:cNvPr id="16389" name="Rectangle 5">
            <a:extLst>
              <a:ext uri="{FF2B5EF4-FFF2-40B4-BE49-F238E27FC236}">
                <a16:creationId xmlns:a16="http://schemas.microsoft.com/office/drawing/2014/main" id="{A4252A6C-A15D-24D4-AE82-91660CEE59DA}"/>
              </a:ext>
            </a:extLst>
          </p:cNvPr>
          <p:cNvSpPr>
            <a:spLocks noChangeArrowheads="1"/>
          </p:cNvSpPr>
          <p:nvPr/>
        </p:nvSpPr>
        <p:spPr bwMode="auto">
          <a:xfrm>
            <a:off x="574675" y="-854075"/>
            <a:ext cx="6845300" cy="1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buSzPct val="100000"/>
              <a:buFont typeface="Times New Roman" panose="02020603050405020304" pitchFamily="18" charset="0"/>
              <a:buNone/>
            </a:pPr>
            <a:endParaRPr lang="en-US" altLang="en-US">
              <a:solidFill>
                <a:srgbClr val="FFFFFF"/>
              </a:solidFill>
            </a:endParaRPr>
          </a:p>
        </p:txBody>
      </p:sp>
      <p:sp>
        <p:nvSpPr>
          <p:cNvPr id="16390" name="Rectangle 6">
            <a:extLst>
              <a:ext uri="{FF2B5EF4-FFF2-40B4-BE49-F238E27FC236}">
                <a16:creationId xmlns:a16="http://schemas.microsoft.com/office/drawing/2014/main" id="{A9729E78-7EB3-62D3-A684-31225F5B5C04}"/>
              </a:ext>
            </a:extLst>
          </p:cNvPr>
          <p:cNvSpPr>
            <a:spLocks noChangeArrowheads="1"/>
          </p:cNvSpPr>
          <p:nvPr/>
        </p:nvSpPr>
        <p:spPr bwMode="auto">
          <a:xfrm>
            <a:off x="3887788" y="-1084263"/>
            <a:ext cx="219075"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nchor="ctr">
            <a:spAutoFit/>
          </a:bodyPr>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r>
              <a:rPr lang="en-US" altLang="en-US" sz="1200" baseline="0">
                <a:latin typeface="Times New Roman" panose="02020603050405020304" pitchFamily="18" charset="0"/>
                <a:cs typeface="Times New Roman" panose="02020603050405020304" pitchFamily="18" charset="0"/>
              </a:rPr>
              <a:t> </a:t>
            </a:r>
          </a:p>
          <a:p>
            <a:pPr>
              <a:spcBef>
                <a:spcPct val="0"/>
              </a:spcBef>
            </a:pPr>
            <a:endParaRPr lang="en-US" altLang="en-US" sz="1200" baseline="0">
              <a:latin typeface="Times New Roman" panose="02020603050405020304" pitchFamily="18" charset="0"/>
              <a:cs typeface="Times New Roman" panose="02020603050405020304" pitchFamily="18" charset="0"/>
            </a:endParaRPr>
          </a:p>
        </p:txBody>
      </p:sp>
      <p:sp>
        <p:nvSpPr>
          <p:cNvPr id="16391" name="Rectangle 7">
            <a:extLst>
              <a:ext uri="{FF2B5EF4-FFF2-40B4-BE49-F238E27FC236}">
                <a16:creationId xmlns:a16="http://schemas.microsoft.com/office/drawing/2014/main" id="{C69B0A5A-5DAE-BE2E-AC2D-11A081977E39}"/>
              </a:ext>
            </a:extLst>
          </p:cNvPr>
          <p:cNvSpPr>
            <a:spLocks noChangeArrowheads="1"/>
          </p:cNvSpPr>
          <p:nvPr/>
        </p:nvSpPr>
        <p:spPr bwMode="auto">
          <a:xfrm>
            <a:off x="3276600" y="2589213"/>
            <a:ext cx="3581400" cy="1068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spAutoFit/>
          </a:bodyPr>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algn="ctr" eaLnBrk="1" hangingPunct="1">
              <a:spcBef>
                <a:spcPct val="0"/>
              </a:spcBef>
            </a:pPr>
            <a:r>
              <a:rPr lang="en-US" altLang="en-US" sz="3600" baseline="0">
                <a:cs typeface="Times New Roman" panose="02020603050405020304" pitchFamily="18" charset="0"/>
              </a:rPr>
              <a:t>          </a:t>
            </a:r>
            <a:endParaRPr lang="en-US" altLang="en-US" sz="2800" baseline="0">
              <a:cs typeface="Times New Roman" panose="02020603050405020304" pitchFamily="18" charset="0"/>
            </a:endParaRPr>
          </a:p>
          <a:p>
            <a:pPr algn="ctr">
              <a:spcBef>
                <a:spcPct val="0"/>
              </a:spcBef>
            </a:pPr>
            <a:endParaRPr lang="en-US" altLang="en-US" sz="2800" baseline="0">
              <a:cs typeface="Times New Roman" panose="02020603050405020304" pitchFamily="18" charset="0"/>
            </a:endParaRPr>
          </a:p>
        </p:txBody>
      </p:sp>
      <p:pic>
        <p:nvPicPr>
          <p:cNvPr id="16392" name="Picture 8">
            <a:hlinkClick r:id="rId2"/>
            <a:extLst>
              <a:ext uri="{FF2B5EF4-FFF2-40B4-BE49-F238E27FC236}">
                <a16:creationId xmlns:a16="http://schemas.microsoft.com/office/drawing/2014/main" id="{8F352B18-5565-339C-2C8D-C2687B6208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137025"/>
            <a:ext cx="3856038" cy="12811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94" name="Picture 27">
            <a:extLst>
              <a:ext uri="{FF2B5EF4-FFF2-40B4-BE49-F238E27FC236}">
                <a16:creationId xmlns:a16="http://schemas.microsoft.com/office/drawing/2014/main" id="{70C8E7FA-C04B-B8D1-418E-8CEBB3BB89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100" t="8652" r="6902" b="37166"/>
          <a:stretch>
            <a:fillRect/>
          </a:stretch>
        </p:blipFill>
        <p:spPr bwMode="auto">
          <a:xfrm>
            <a:off x="2347913" y="2844800"/>
            <a:ext cx="4495800" cy="11938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476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95" name="Picture 1">
            <a:extLst>
              <a:ext uri="{FF2B5EF4-FFF2-40B4-BE49-F238E27FC236}">
                <a16:creationId xmlns:a16="http://schemas.microsoft.com/office/drawing/2014/main" id="{752BE99B-2CB6-018F-3622-0D0BEF54A645}"/>
              </a:ext>
            </a:extLst>
          </p:cNvPr>
          <p:cNvPicPr>
            <a:picLocks noChangeAspect="1"/>
          </p:cNvPicPr>
          <p:nvPr/>
        </p:nvPicPr>
        <p:blipFill>
          <a:blip r:embed="rId5">
            <a:extLst>
              <a:ext uri="{28A0092B-C50C-407E-A947-70E740481C1C}">
                <a14:useLocalDpi xmlns:a14="http://schemas.microsoft.com/office/drawing/2010/main" val="0"/>
              </a:ext>
            </a:extLst>
          </a:blip>
          <a:srcRect l="-5" r="45010"/>
          <a:stretch>
            <a:fillRect/>
          </a:stretch>
        </p:blipFill>
        <p:spPr bwMode="auto">
          <a:xfrm>
            <a:off x="1404938" y="5437188"/>
            <a:ext cx="5991225" cy="127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7">
            <a:extLst>
              <a:ext uri="{FF2B5EF4-FFF2-40B4-BE49-F238E27FC236}">
                <a16:creationId xmlns:a16="http://schemas.microsoft.com/office/drawing/2014/main" id="{319E79F6-C45E-5B8F-65A4-5A1FB5512F6F}"/>
              </a:ext>
            </a:extLst>
          </p:cNvPr>
          <p:cNvSpPr txBox="1">
            <a:spLocks noGrp="1" noChangeArrowheads="1"/>
          </p:cNvSpPr>
          <p:nvPr/>
        </p:nvSpPr>
        <p:spPr bwMode="auto">
          <a:xfrm>
            <a:off x="13107988" y="6245225"/>
            <a:ext cx="2132012"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CCBFC8CF-AE4A-4252-8939-F8093603E956}" type="slidenum">
              <a:rPr lang="en-US" altLang="en-US" sz="2400" baseline="0">
                <a:latin typeface="Times New Roman" panose="02020603050405020304" pitchFamily="18" charset="0"/>
              </a:rPr>
              <a:pPr defTabSz="914400" eaLnBrk="1" hangingPunct="1">
                <a:spcBef>
                  <a:spcPct val="0"/>
                </a:spcBef>
              </a:pPr>
              <a:t>10</a:t>
            </a:fld>
            <a:endParaRPr lang="en-US" altLang="en-US" sz="2400" baseline="0">
              <a:latin typeface="Times New Roman" panose="02020603050405020304" pitchFamily="18" charset="0"/>
            </a:endParaRPr>
          </a:p>
        </p:txBody>
      </p:sp>
      <p:sp>
        <p:nvSpPr>
          <p:cNvPr id="68612" name="TextBox 18">
            <a:extLst>
              <a:ext uri="{FF2B5EF4-FFF2-40B4-BE49-F238E27FC236}">
                <a16:creationId xmlns:a16="http://schemas.microsoft.com/office/drawing/2014/main" id="{E5EB9E09-06B0-C7A8-C54B-2EDB6E8CB361}"/>
              </a:ext>
            </a:extLst>
          </p:cNvPr>
          <p:cNvSpPr txBox="1">
            <a:spLocks noChangeArrowheads="1"/>
          </p:cNvSpPr>
          <p:nvPr/>
        </p:nvSpPr>
        <p:spPr bwMode="auto">
          <a:xfrm>
            <a:off x="246063" y="387350"/>
            <a:ext cx="8729662" cy="3786188"/>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000" b="1" kern="0" baseline="0" dirty="0">
                <a:solidFill>
                  <a:srgbClr val="FF0000"/>
                </a:solidFill>
              </a:rPr>
              <a:t>DIGITAL LICENSE DATABASE:                         UUID of your motherboard,</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000" b="1" kern="0" baseline="0" dirty="0">
                <a:solidFill>
                  <a:srgbClr val="FF0000"/>
                </a:solidFill>
              </a:rPr>
              <a:t>edition ("Windows 10 Home", "Windows 10 Pro", "Windows 11 Home", or "Windows 11 Pro),</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000" b="1" kern="0" baseline="0" dirty="0">
                <a:solidFill>
                  <a:srgbClr val="FF0000"/>
                </a:solidFill>
              </a:rPr>
              <a:t>optionally, your Microsoft account's email address if you linked it to your Microsoft Account</a:t>
            </a:r>
          </a:p>
        </p:txBody>
      </p:sp>
      <p:sp>
        <p:nvSpPr>
          <p:cNvPr id="68616" name="Rectangle 1">
            <a:extLst>
              <a:ext uri="{FF2B5EF4-FFF2-40B4-BE49-F238E27FC236}">
                <a16:creationId xmlns:a16="http://schemas.microsoft.com/office/drawing/2014/main" id="{537DB5E3-2533-24E8-A9AD-3938A212E779}"/>
              </a:ext>
            </a:extLst>
          </p:cNvPr>
          <p:cNvSpPr>
            <a:spLocks noChangeArrowheads="1"/>
          </p:cNvSpPr>
          <p:nvPr/>
        </p:nvSpPr>
        <p:spPr bwMode="auto">
          <a:xfrm>
            <a:off x="76200" y="76200"/>
            <a:ext cx="9034463" cy="6705600"/>
          </a:xfrm>
          <a:prstGeom prst="rect">
            <a:avLst/>
          </a:prstGeom>
          <a:noFill/>
          <a:ln w="111125" algn="ctr">
            <a:solidFill>
              <a:srgbClr val="FF0000"/>
            </a:solidFill>
            <a:round/>
            <a:headEnd/>
            <a:tailEnd/>
          </a:ln>
        </p:spPr>
        <p:txBody>
          <a:bodyPr/>
          <a:lstStyle/>
          <a:p>
            <a:pPr defTabSz="914400" eaLnBrk="1" fontAlgn="auto" hangingPunct="1">
              <a:spcBef>
                <a:spcPts val="0"/>
              </a:spcBef>
              <a:spcAft>
                <a:spcPts val="0"/>
              </a:spcAft>
              <a:buFont typeface="Arial" panose="020B0604020202020204" pitchFamily="34" charset="0"/>
              <a:buNone/>
              <a:defRPr/>
            </a:pPr>
            <a:endParaRPr lang="en-US" altLang="en-US" sz="1800" kern="0" baseline="0">
              <a:solidFill>
                <a:srgbClr val="FFFFFF"/>
              </a:solidFill>
            </a:endParaRPr>
          </a:p>
        </p:txBody>
      </p:sp>
      <p:sp>
        <p:nvSpPr>
          <p:cNvPr id="5" name="TextBox 18">
            <a:extLst>
              <a:ext uri="{FF2B5EF4-FFF2-40B4-BE49-F238E27FC236}">
                <a16:creationId xmlns:a16="http://schemas.microsoft.com/office/drawing/2014/main" id="{3A5565C0-88C5-87EB-08A4-99322C361B1E}"/>
              </a:ext>
            </a:extLst>
          </p:cNvPr>
          <p:cNvSpPr txBox="1">
            <a:spLocks noChangeArrowheads="1"/>
          </p:cNvSpPr>
          <p:nvPr/>
        </p:nvSpPr>
        <p:spPr bwMode="auto">
          <a:xfrm>
            <a:off x="0" y="0"/>
            <a:ext cx="9034463" cy="584200"/>
          </a:xfrm>
          <a:prstGeom prst="rect">
            <a:avLst/>
          </a:prstGeom>
          <a:noFill/>
          <a:ln w="123825">
            <a:no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100" b="1" kern="0" baseline="0" dirty="0">
                <a:solidFill>
                  <a:srgbClr val="000000"/>
                </a:solidFill>
              </a:rPr>
              <a:t>Microsoft's Activation Servers</a:t>
            </a:r>
          </a:p>
        </p:txBody>
      </p:sp>
      <p:sp>
        <p:nvSpPr>
          <p:cNvPr id="6" name="TextBox 18">
            <a:extLst>
              <a:ext uri="{FF2B5EF4-FFF2-40B4-BE49-F238E27FC236}">
                <a16:creationId xmlns:a16="http://schemas.microsoft.com/office/drawing/2014/main" id="{4CFD1B1C-91E9-EF48-B14D-F4775144BFDE}"/>
              </a:ext>
            </a:extLst>
          </p:cNvPr>
          <p:cNvSpPr txBox="1">
            <a:spLocks noChangeArrowheads="1"/>
          </p:cNvSpPr>
          <p:nvPr/>
        </p:nvSpPr>
        <p:spPr bwMode="auto">
          <a:xfrm>
            <a:off x="228600" y="4305300"/>
            <a:ext cx="8729663" cy="2400300"/>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000" b="1" kern="0" baseline="0" dirty="0">
                <a:solidFill>
                  <a:srgbClr val="FF0000"/>
                </a:solidFill>
              </a:rPr>
              <a:t>PRODUCT KEY DATABASE:                             "Product Key",</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000" b="1" kern="0" baseline="0" dirty="0">
                <a:solidFill>
                  <a:srgbClr val="FF0000"/>
                </a:solidFill>
              </a:rPr>
              <a:t> edition (Windows 10 Home, Windows 10 Pro, Windows 11 Home, or Windows 11 Pro), Number of remaining activations for THE key</a:t>
            </a:r>
          </a:p>
        </p:txBody>
      </p:sp>
    </p:spTree>
  </p:cSld>
  <p:clrMapOvr>
    <a:masterClrMapping/>
  </p:clrMapOvr>
  <p:transition spd="med"/>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Number Placeholder 7">
            <a:extLst>
              <a:ext uri="{FF2B5EF4-FFF2-40B4-BE49-F238E27FC236}">
                <a16:creationId xmlns:a16="http://schemas.microsoft.com/office/drawing/2014/main" id="{2873D1D0-E53A-434F-3A02-69D2162F7084}"/>
              </a:ext>
            </a:extLst>
          </p:cNvPr>
          <p:cNvSpPr txBox="1">
            <a:spLocks noGrp="1" noChangeArrowheads="1"/>
          </p:cNvSpPr>
          <p:nvPr/>
        </p:nvSpPr>
        <p:spPr bwMode="auto">
          <a:xfrm>
            <a:off x="13107988" y="6245225"/>
            <a:ext cx="2132012"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1EDC023C-4A67-4E16-BBD0-37BF56E9F271}" type="slidenum">
              <a:rPr lang="en-US" altLang="en-US" sz="2400" baseline="0">
                <a:latin typeface="Times New Roman" panose="02020603050405020304" pitchFamily="18" charset="0"/>
              </a:rPr>
              <a:pPr eaLnBrk="1" hangingPunct="1">
                <a:spcBef>
                  <a:spcPct val="0"/>
                </a:spcBef>
              </a:pPr>
              <a:t>100</a:t>
            </a:fld>
            <a:endParaRPr lang="en-US" altLang="en-US" sz="2400" baseline="0">
              <a:latin typeface="Times New Roman" panose="02020603050405020304" pitchFamily="18" charset="0"/>
            </a:endParaRPr>
          </a:p>
        </p:txBody>
      </p:sp>
      <p:sp>
        <p:nvSpPr>
          <p:cNvPr id="117763" name="TextBox 18">
            <a:extLst>
              <a:ext uri="{FF2B5EF4-FFF2-40B4-BE49-F238E27FC236}">
                <a16:creationId xmlns:a16="http://schemas.microsoft.com/office/drawing/2014/main" id="{2D34B622-9DFB-98B3-009F-3E266AEE9624}"/>
              </a:ext>
            </a:extLst>
          </p:cNvPr>
          <p:cNvSpPr txBox="1">
            <a:spLocks noChangeArrowheads="1"/>
          </p:cNvSpPr>
          <p:nvPr/>
        </p:nvSpPr>
        <p:spPr bwMode="auto">
          <a:xfrm>
            <a:off x="947738" y="838200"/>
            <a:ext cx="7434262" cy="5632450"/>
          </a:xfrm>
          <a:prstGeom prst="rect">
            <a:avLst/>
          </a:prstGeom>
          <a:noFill/>
          <a:ln w="1238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eaLnBrk="1" hangingPunct="1">
              <a:buSzPct val="100000"/>
              <a:buFont typeface="Times New Roman" panose="02020603050405020304" pitchFamily="18" charset="0"/>
              <a:buNone/>
            </a:pPr>
            <a:r>
              <a:rPr lang="en-US" altLang="en-US" sz="3600" b="1" baseline="0">
                <a:solidFill>
                  <a:srgbClr val="000000"/>
                </a:solidFill>
              </a:rPr>
              <a:t>Microsoft's Activation Servers </a:t>
            </a:r>
          </a:p>
          <a:p>
            <a:pPr algn="ctr" eaLnBrk="1" hangingPunct="1">
              <a:buSzPct val="100000"/>
              <a:buFont typeface="Times New Roman" panose="02020603050405020304" pitchFamily="18" charset="0"/>
              <a:buNone/>
            </a:pPr>
            <a:endParaRPr lang="en-US" altLang="en-US" sz="3600" b="1" baseline="0">
              <a:solidFill>
                <a:srgbClr val="000000"/>
              </a:solidFill>
            </a:endParaRPr>
          </a:p>
          <a:p>
            <a:pPr algn="ctr" eaLnBrk="1" hangingPunct="1">
              <a:buSzPct val="100000"/>
              <a:buFont typeface="Times New Roman" panose="02020603050405020304" pitchFamily="18" charset="0"/>
              <a:buNone/>
            </a:pPr>
            <a:r>
              <a:rPr lang="en-US" altLang="en-US" sz="3600" b="1" baseline="0">
                <a:solidFill>
                  <a:srgbClr val="FF0000"/>
                </a:solidFill>
              </a:rPr>
              <a:t>UUID of motherboard,                                    edition (Windows 10 Home or Windows 10 Pro or Windows 11 Home or "Windows 11 Pro")                                       </a:t>
            </a:r>
          </a:p>
          <a:p>
            <a:pPr algn="ctr" eaLnBrk="1" hangingPunct="1">
              <a:buSzPct val="100000"/>
              <a:buFont typeface="Times New Roman" panose="02020603050405020304" pitchFamily="18" charset="0"/>
              <a:buNone/>
            </a:pPr>
            <a:endParaRPr lang="en-US" altLang="en-US" sz="3600" b="1" baseline="0">
              <a:solidFill>
                <a:srgbClr val="FF0000"/>
              </a:solidFill>
            </a:endParaRPr>
          </a:p>
          <a:p>
            <a:pPr algn="ctr" eaLnBrk="1" hangingPunct="1">
              <a:buSzPct val="100000"/>
              <a:buFont typeface="Times New Roman" panose="02020603050405020304" pitchFamily="18" charset="0"/>
              <a:buNone/>
            </a:pPr>
            <a:endParaRPr lang="en-US" altLang="en-US" sz="3600" b="1" baseline="0">
              <a:solidFill>
                <a:srgbClr val="FF0000"/>
              </a:solidFill>
            </a:endParaRPr>
          </a:p>
          <a:p>
            <a:pPr algn="ctr" eaLnBrk="1" hangingPunct="1">
              <a:buSzPct val="100000"/>
              <a:buFont typeface="Times New Roman" panose="02020603050405020304" pitchFamily="18" charset="0"/>
              <a:buNone/>
            </a:pPr>
            <a:endParaRPr lang="en-US" altLang="en-US" sz="3600" b="1" baseline="0">
              <a:solidFill>
                <a:srgbClr val="FF0000"/>
              </a:solidFill>
            </a:endParaRPr>
          </a:p>
          <a:p>
            <a:pPr algn="ctr" eaLnBrk="1" hangingPunct="1">
              <a:buSzPct val="100000"/>
              <a:buFont typeface="Times New Roman" panose="02020603050405020304" pitchFamily="18" charset="0"/>
              <a:buNone/>
            </a:pPr>
            <a:r>
              <a:rPr lang="en-US" altLang="en-US" sz="3600" b="1" baseline="0">
                <a:solidFill>
                  <a:srgbClr val="FF0000"/>
                </a:solidFill>
              </a:rPr>
              <a:t> </a:t>
            </a:r>
          </a:p>
        </p:txBody>
      </p:sp>
      <p:sp>
        <p:nvSpPr>
          <p:cNvPr id="117764" name="Rectangle 1">
            <a:extLst>
              <a:ext uri="{FF2B5EF4-FFF2-40B4-BE49-F238E27FC236}">
                <a16:creationId xmlns:a16="http://schemas.microsoft.com/office/drawing/2014/main" id="{07504452-CD01-E808-84FA-F025075C137D}"/>
              </a:ext>
            </a:extLst>
          </p:cNvPr>
          <p:cNvSpPr>
            <a:spLocks noChangeArrowheads="1"/>
          </p:cNvSpPr>
          <p:nvPr/>
        </p:nvSpPr>
        <p:spPr bwMode="auto">
          <a:xfrm>
            <a:off x="1143000" y="1905000"/>
            <a:ext cx="7010400" cy="3048000"/>
          </a:xfrm>
          <a:prstGeom prst="rect">
            <a:avLst/>
          </a:prstGeom>
          <a:noFill/>
          <a:ln w="1111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en-US" altLang="en-US">
              <a:solidFill>
                <a:srgbClr val="FFFFFF"/>
              </a:solidFill>
            </a:endParaRPr>
          </a:p>
        </p:txBody>
      </p:sp>
      <p:sp>
        <p:nvSpPr>
          <p:cNvPr id="117765" name="TextBox 13">
            <a:extLst>
              <a:ext uri="{FF2B5EF4-FFF2-40B4-BE49-F238E27FC236}">
                <a16:creationId xmlns:a16="http://schemas.microsoft.com/office/drawing/2014/main" id="{E71C4CD8-F1B6-F59A-EDD1-873D2DAECE86}"/>
              </a:ext>
            </a:extLst>
          </p:cNvPr>
          <p:cNvSpPr txBox="1">
            <a:spLocks noChangeArrowheads="1"/>
          </p:cNvSpPr>
          <p:nvPr/>
        </p:nvSpPr>
        <p:spPr bwMode="auto">
          <a:xfrm>
            <a:off x="0" y="0"/>
            <a:ext cx="9067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1" baseline="0">
                <a:solidFill>
                  <a:srgbClr val="FF0000"/>
                </a:solidFill>
              </a:rPr>
              <a:t>" PRODUCT KEY" ACTIVATION</a:t>
            </a:r>
          </a:p>
        </p:txBody>
      </p:sp>
    </p:spTree>
  </p:cSld>
  <p:clrMapOvr>
    <a:masterClrMapping/>
  </p:clrMapOvr>
  <p:transition spd="med"/>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Number Placeholder 5">
            <a:extLst>
              <a:ext uri="{FF2B5EF4-FFF2-40B4-BE49-F238E27FC236}">
                <a16:creationId xmlns:a16="http://schemas.microsoft.com/office/drawing/2014/main" id="{B4A7A131-6152-CD0A-6B7D-C91D8F1C4AF5}"/>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6F0EF0E4-8F6A-488F-8A84-8C5DFDD99D54}" type="slidenum">
              <a:rPr lang="en-US" altLang="en-US" sz="2400" baseline="0">
                <a:latin typeface="Times New Roman" panose="02020603050405020304" pitchFamily="18" charset="0"/>
              </a:rPr>
              <a:pPr defTabSz="914400" eaLnBrk="1" hangingPunct="1">
                <a:spcBef>
                  <a:spcPct val="0"/>
                </a:spcBef>
              </a:pPr>
              <a:t>101</a:t>
            </a:fld>
            <a:endParaRPr lang="en-US" altLang="en-US" sz="2400" baseline="0">
              <a:latin typeface="Times New Roman" panose="02020603050405020304" pitchFamily="18" charset="0"/>
            </a:endParaRPr>
          </a:p>
        </p:txBody>
      </p:sp>
      <p:sp>
        <p:nvSpPr>
          <p:cNvPr id="118787" name="Rectangle 1">
            <a:extLst>
              <a:ext uri="{FF2B5EF4-FFF2-40B4-BE49-F238E27FC236}">
                <a16:creationId xmlns:a16="http://schemas.microsoft.com/office/drawing/2014/main" id="{A9C81F51-4769-4CD9-AF72-176A5736379E}"/>
              </a:ext>
            </a:extLst>
          </p:cNvPr>
          <p:cNvSpPr>
            <a:spLocks noGrp="1" noChangeArrowheads="1"/>
          </p:cNvSpPr>
          <p:nvPr>
            <p:ph type="title" idx="4294967295"/>
          </p:nvPr>
        </p:nvSpPr>
        <p:spPr>
          <a:xfrm>
            <a:off x="0" y="0"/>
            <a:ext cx="9144000" cy="1600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DIFFERENCES BETWEEN "DIGITAL LICENSE" AND "PRODUCT KEY" ACTIVATION</a:t>
            </a:r>
            <a:endParaRPr lang="en-US" altLang="en-US" sz="3600" b="1">
              <a:latin typeface="Georgia" panose="02040502050405020303" pitchFamily="18" charset="0"/>
            </a:endParaRPr>
          </a:p>
        </p:txBody>
      </p:sp>
      <p:sp>
        <p:nvSpPr>
          <p:cNvPr id="118788" name="Rectangle 2">
            <a:extLst>
              <a:ext uri="{FF2B5EF4-FFF2-40B4-BE49-F238E27FC236}">
                <a16:creationId xmlns:a16="http://schemas.microsoft.com/office/drawing/2014/main" id="{792F1EAB-E48D-44ED-F859-EB098DB6F0F3}"/>
              </a:ext>
            </a:extLst>
          </p:cNvPr>
          <p:cNvSpPr>
            <a:spLocks noGrp="1" noChangeArrowheads="1"/>
          </p:cNvSpPr>
          <p:nvPr>
            <p:ph type="body" idx="4294967295"/>
          </p:nvPr>
        </p:nvSpPr>
        <p:spPr>
          <a:xfrm>
            <a:off x="0" y="1755775"/>
            <a:ext cx="9144000" cy="4873625"/>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800"/>
              <a:t>There are is only one difference between "Digital License" and "Product Key" activation:</a:t>
            </a:r>
          </a:p>
        </p:txBody>
      </p:sp>
      <p:sp>
        <p:nvSpPr>
          <p:cNvPr id="118789" name="Slide Number Placeholder 1">
            <a:extLst>
              <a:ext uri="{FF2B5EF4-FFF2-40B4-BE49-F238E27FC236}">
                <a16:creationId xmlns:a16="http://schemas.microsoft.com/office/drawing/2014/main" id="{3AD7B9F5-0891-297A-A56F-65ACBD6E5C7B}"/>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68B50DEE-CA12-4AD6-83ED-B12F234EC66F}" type="slidenum">
              <a:rPr lang="en-US" altLang="en-US" sz="2400" baseline="0" smtClean="0">
                <a:solidFill>
                  <a:srgbClr val="000000"/>
                </a:solidFill>
                <a:latin typeface="Times New Roman" panose="02020603050405020304" pitchFamily="18" charset="0"/>
              </a:rPr>
              <a:pPr defTabSz="914400">
                <a:buSzTx/>
                <a:buFontTx/>
                <a:buNone/>
              </a:pPr>
              <a:t>101</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Number Placeholder 5">
            <a:extLst>
              <a:ext uri="{FF2B5EF4-FFF2-40B4-BE49-F238E27FC236}">
                <a16:creationId xmlns:a16="http://schemas.microsoft.com/office/drawing/2014/main" id="{E2277D0F-9EBD-8BC0-09A4-94BFC62473E4}"/>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1A8173EC-B49D-47A5-AE9B-E66302C4CA0F}" type="slidenum">
              <a:rPr lang="en-US" altLang="en-US" sz="2400" baseline="0">
                <a:latin typeface="Times New Roman" panose="02020603050405020304" pitchFamily="18" charset="0"/>
              </a:rPr>
              <a:pPr defTabSz="914400" eaLnBrk="1" hangingPunct="1">
                <a:spcBef>
                  <a:spcPct val="0"/>
                </a:spcBef>
              </a:pPr>
              <a:t>102</a:t>
            </a:fld>
            <a:endParaRPr lang="en-US" altLang="en-US" sz="2400" baseline="0">
              <a:latin typeface="Times New Roman" panose="02020603050405020304" pitchFamily="18" charset="0"/>
            </a:endParaRPr>
          </a:p>
        </p:txBody>
      </p:sp>
      <p:sp>
        <p:nvSpPr>
          <p:cNvPr id="119811" name="Rectangle 1">
            <a:extLst>
              <a:ext uri="{FF2B5EF4-FFF2-40B4-BE49-F238E27FC236}">
                <a16:creationId xmlns:a16="http://schemas.microsoft.com/office/drawing/2014/main" id="{10809798-4955-54F6-2DC1-BDC8A2B2E0AD}"/>
              </a:ext>
            </a:extLst>
          </p:cNvPr>
          <p:cNvSpPr>
            <a:spLocks noGrp="1" noChangeArrowheads="1"/>
          </p:cNvSpPr>
          <p:nvPr>
            <p:ph type="title" idx="4294967295"/>
          </p:nvPr>
        </p:nvSpPr>
        <p:spPr>
          <a:xfrm>
            <a:off x="0" y="0"/>
            <a:ext cx="9144000" cy="1600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DIFFERENCES BETWEEN "DIGITAL LICENSE" AND "PRODUCT KEY" ACTIVATION (continued)</a:t>
            </a:r>
            <a:endParaRPr lang="en-US" altLang="en-US" sz="3600" b="1">
              <a:latin typeface="Georgia" panose="02040502050405020303" pitchFamily="18" charset="0"/>
            </a:endParaRPr>
          </a:p>
        </p:txBody>
      </p:sp>
      <p:sp>
        <p:nvSpPr>
          <p:cNvPr id="119812" name="Rectangle 2">
            <a:extLst>
              <a:ext uri="{FF2B5EF4-FFF2-40B4-BE49-F238E27FC236}">
                <a16:creationId xmlns:a16="http://schemas.microsoft.com/office/drawing/2014/main" id="{752A269F-E884-4C50-A612-DB71B696EE11}"/>
              </a:ext>
            </a:extLst>
          </p:cNvPr>
          <p:cNvSpPr>
            <a:spLocks noGrp="1" noChangeArrowheads="1"/>
          </p:cNvSpPr>
          <p:nvPr>
            <p:ph type="body" idx="4294967295"/>
          </p:nvPr>
        </p:nvSpPr>
        <p:spPr>
          <a:xfrm>
            <a:off x="0" y="1524000"/>
            <a:ext cx="9144000" cy="53340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800"/>
              <a:t>DIFFERENCE:                                                In "Product Key" activation with a "Product Key " that is purchased from the "Retail" distribution channel, the 25-character "Windows 10 Product Key" (that you purchased) is stored up                                                                            in the Windows registry inside your computer (instead of a placeholder key).</a:t>
            </a:r>
          </a:p>
        </p:txBody>
      </p:sp>
      <p:sp>
        <p:nvSpPr>
          <p:cNvPr id="119813" name="Slide Number Placeholder 1">
            <a:extLst>
              <a:ext uri="{FF2B5EF4-FFF2-40B4-BE49-F238E27FC236}">
                <a16:creationId xmlns:a16="http://schemas.microsoft.com/office/drawing/2014/main" id="{11832B9D-776D-8D06-02B1-185EC796E0A2}"/>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CD9D09AD-E079-4F28-A884-B41995B84930}" type="slidenum">
              <a:rPr lang="en-US" altLang="en-US" sz="2400" baseline="0" smtClean="0">
                <a:solidFill>
                  <a:srgbClr val="000000"/>
                </a:solidFill>
                <a:latin typeface="Times New Roman" panose="02020603050405020304" pitchFamily="18" charset="0"/>
              </a:rPr>
              <a:pPr defTabSz="914400">
                <a:buSzTx/>
                <a:buFontTx/>
                <a:buNone/>
              </a:pPr>
              <a:t>102</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Number Placeholder 7">
            <a:extLst>
              <a:ext uri="{FF2B5EF4-FFF2-40B4-BE49-F238E27FC236}">
                <a16:creationId xmlns:a16="http://schemas.microsoft.com/office/drawing/2014/main" id="{640D151E-0A57-4A04-EBF0-9D3219269BA0}"/>
              </a:ext>
            </a:extLst>
          </p:cNvPr>
          <p:cNvSpPr txBox="1">
            <a:spLocks noGrp="1" noChangeArrowheads="1"/>
          </p:cNvSpPr>
          <p:nvPr/>
        </p:nvSpPr>
        <p:spPr bwMode="auto">
          <a:xfrm>
            <a:off x="13107988" y="6245225"/>
            <a:ext cx="2132012"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91EC33B4-628F-4DFB-B9F5-4B153CF9AC3D}" type="slidenum">
              <a:rPr lang="en-US" altLang="en-US" sz="2400" baseline="0">
                <a:latin typeface="Times New Roman" panose="02020603050405020304" pitchFamily="18" charset="0"/>
              </a:rPr>
              <a:pPr eaLnBrk="1" hangingPunct="1">
                <a:spcBef>
                  <a:spcPct val="0"/>
                </a:spcBef>
              </a:pPr>
              <a:t>103</a:t>
            </a:fld>
            <a:endParaRPr lang="en-US" altLang="en-US" sz="2400" baseline="0">
              <a:latin typeface="Times New Roman" panose="02020603050405020304" pitchFamily="18" charset="0"/>
            </a:endParaRPr>
          </a:p>
        </p:txBody>
      </p:sp>
      <p:sp>
        <p:nvSpPr>
          <p:cNvPr id="120835" name="TextBox 18">
            <a:extLst>
              <a:ext uri="{FF2B5EF4-FFF2-40B4-BE49-F238E27FC236}">
                <a16:creationId xmlns:a16="http://schemas.microsoft.com/office/drawing/2014/main" id="{D9ECB4DC-2B04-771C-B805-605A09FFAB26}"/>
              </a:ext>
            </a:extLst>
          </p:cNvPr>
          <p:cNvSpPr txBox="1">
            <a:spLocks noChangeArrowheads="1"/>
          </p:cNvSpPr>
          <p:nvPr/>
        </p:nvSpPr>
        <p:spPr bwMode="auto">
          <a:xfrm>
            <a:off x="152400" y="609600"/>
            <a:ext cx="8458200" cy="6002338"/>
          </a:xfrm>
          <a:prstGeom prst="rect">
            <a:avLst/>
          </a:prstGeom>
          <a:noFill/>
          <a:ln w="1238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eaLnBrk="1" hangingPunct="1">
              <a:buSzPct val="100000"/>
              <a:buFont typeface="Times New Roman" panose="02020603050405020304" pitchFamily="18" charset="0"/>
              <a:buNone/>
            </a:pPr>
            <a:r>
              <a:rPr lang="en-US" altLang="en-US" sz="3100" b="1" baseline="0">
                <a:solidFill>
                  <a:srgbClr val="000000"/>
                </a:solidFill>
              </a:rPr>
              <a:t>Activation Servers Operated by Microsoft:</a:t>
            </a:r>
          </a:p>
          <a:p>
            <a:pPr algn="ctr" eaLnBrk="1" hangingPunct="1">
              <a:buSzPct val="100000"/>
              <a:buFont typeface="Times New Roman" panose="02020603050405020304" pitchFamily="18" charset="0"/>
              <a:buNone/>
            </a:pPr>
            <a:r>
              <a:rPr lang="en-US" altLang="en-US" sz="3100" b="1" baseline="0">
                <a:solidFill>
                  <a:srgbClr val="000000"/>
                </a:solidFill>
              </a:rPr>
              <a:t> </a:t>
            </a:r>
            <a:r>
              <a:rPr lang="en-US" altLang="en-US" sz="3100" b="1" baseline="0">
                <a:solidFill>
                  <a:schemeClr val="tx1"/>
                </a:solidFill>
              </a:rPr>
              <a:t>UUID of motherboard,                                    edition (Windows 10 Home or Windows 10 Pro or Windows 11 Home or Windows 11 Pro),                                                              status of Windows.. (trial, full, or "Insider Preview")</a:t>
            </a:r>
          </a:p>
          <a:p>
            <a:pPr algn="ctr" eaLnBrk="1" hangingPunct="1">
              <a:buSzPct val="100000"/>
              <a:buFont typeface="Times New Roman" panose="02020603050405020304" pitchFamily="18" charset="0"/>
              <a:buNone/>
            </a:pPr>
            <a:r>
              <a:rPr lang="en-US" altLang="en-US" sz="3100" b="1" baseline="0">
                <a:solidFill>
                  <a:schemeClr val="tx1"/>
                </a:solidFill>
              </a:rPr>
              <a:t>and</a:t>
            </a:r>
          </a:p>
          <a:p>
            <a:pPr algn="ctr" eaLnBrk="1" hangingPunct="1">
              <a:buSzPct val="100000"/>
              <a:buFont typeface="Times New Roman" panose="02020603050405020304" pitchFamily="18" charset="0"/>
              <a:buNone/>
            </a:pPr>
            <a:r>
              <a:rPr lang="en-US" altLang="en-US" sz="3100" b="1" baseline="0">
                <a:solidFill>
                  <a:schemeClr val="tx1"/>
                </a:solidFill>
              </a:rPr>
              <a:t> </a:t>
            </a:r>
            <a:r>
              <a:rPr lang="en-US" altLang="en-US" sz="3100" b="1" baseline="0">
                <a:solidFill>
                  <a:srgbClr val="FF0000"/>
                </a:solidFill>
              </a:rPr>
              <a:t>your Microsoft account's  email address username if you have linked your "Microsoft Account" </a:t>
            </a:r>
          </a:p>
          <a:p>
            <a:pPr algn="ctr" eaLnBrk="1" hangingPunct="1">
              <a:buSzPct val="100000"/>
              <a:buFont typeface="Times New Roman" panose="02020603050405020304" pitchFamily="18" charset="0"/>
              <a:buNone/>
            </a:pPr>
            <a:r>
              <a:rPr lang="en-US" altLang="en-US" sz="3100" b="1" baseline="0">
                <a:solidFill>
                  <a:srgbClr val="FF0000"/>
                </a:solidFill>
              </a:rPr>
              <a:t>to the digital license</a:t>
            </a:r>
          </a:p>
        </p:txBody>
      </p:sp>
      <p:sp>
        <p:nvSpPr>
          <p:cNvPr id="120836" name="Rectangle 1">
            <a:extLst>
              <a:ext uri="{FF2B5EF4-FFF2-40B4-BE49-F238E27FC236}">
                <a16:creationId xmlns:a16="http://schemas.microsoft.com/office/drawing/2014/main" id="{BAC2ED22-4FFE-3B8E-3362-3A347419F9B3}"/>
              </a:ext>
            </a:extLst>
          </p:cNvPr>
          <p:cNvSpPr>
            <a:spLocks noChangeArrowheads="1"/>
          </p:cNvSpPr>
          <p:nvPr/>
        </p:nvSpPr>
        <p:spPr bwMode="auto">
          <a:xfrm>
            <a:off x="381000" y="1600200"/>
            <a:ext cx="8077200" cy="4876800"/>
          </a:xfrm>
          <a:prstGeom prst="rect">
            <a:avLst/>
          </a:prstGeom>
          <a:noFill/>
          <a:ln w="1111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en-US" altLang="en-US">
              <a:solidFill>
                <a:srgbClr val="FFFFFF"/>
              </a:solidFill>
            </a:endParaRPr>
          </a:p>
        </p:txBody>
      </p:sp>
      <p:sp>
        <p:nvSpPr>
          <p:cNvPr id="120837" name="TextBox 13">
            <a:extLst>
              <a:ext uri="{FF2B5EF4-FFF2-40B4-BE49-F238E27FC236}">
                <a16:creationId xmlns:a16="http://schemas.microsoft.com/office/drawing/2014/main" id="{D22D1806-DA0F-2265-3A60-DFCFC4AA12CB}"/>
              </a:ext>
            </a:extLst>
          </p:cNvPr>
          <p:cNvSpPr txBox="1">
            <a:spLocks noChangeArrowheads="1"/>
          </p:cNvSpPr>
          <p:nvPr/>
        </p:nvSpPr>
        <p:spPr bwMode="auto">
          <a:xfrm>
            <a:off x="0" y="-76200"/>
            <a:ext cx="9067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1" baseline="0">
                <a:solidFill>
                  <a:srgbClr val="FF0000"/>
                </a:solidFill>
              </a:rPr>
              <a:t>"DIGITAL LICENSE" ACTIVATION</a:t>
            </a:r>
          </a:p>
        </p:txBody>
      </p:sp>
    </p:spTree>
  </p:cSld>
  <p:clrMapOvr>
    <a:masterClrMapping/>
  </p:clrMapOvr>
  <p:transition spd="med"/>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Number Placeholder 5">
            <a:extLst>
              <a:ext uri="{FF2B5EF4-FFF2-40B4-BE49-F238E27FC236}">
                <a16:creationId xmlns:a16="http://schemas.microsoft.com/office/drawing/2014/main" id="{4B4F0451-1C7D-3CCD-0CAF-02F653ED6FA4}"/>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2318AF93-098A-4619-8B85-33B31619BEDF}" type="slidenum">
              <a:rPr lang="en-US" altLang="en-US" sz="2400" baseline="0">
                <a:latin typeface="Times New Roman" panose="02020603050405020304" pitchFamily="18" charset="0"/>
              </a:rPr>
              <a:pPr eaLnBrk="1" hangingPunct="1">
                <a:spcBef>
                  <a:spcPct val="0"/>
                </a:spcBef>
              </a:pPr>
              <a:t>104</a:t>
            </a:fld>
            <a:endParaRPr lang="en-US" altLang="en-US" sz="2400" baseline="0">
              <a:latin typeface="Times New Roman" panose="02020603050405020304" pitchFamily="18" charset="0"/>
            </a:endParaRPr>
          </a:p>
        </p:txBody>
      </p:sp>
      <p:sp>
        <p:nvSpPr>
          <p:cNvPr id="121859" name="Rectangle 1">
            <a:extLst>
              <a:ext uri="{FF2B5EF4-FFF2-40B4-BE49-F238E27FC236}">
                <a16:creationId xmlns:a16="http://schemas.microsoft.com/office/drawing/2014/main" id="{48479556-60F1-BD7D-FD9A-8E9E270B9A4F}"/>
              </a:ext>
            </a:extLst>
          </p:cNvPr>
          <p:cNvSpPr>
            <a:spLocks noGrp="1" noChangeArrowheads="1"/>
          </p:cNvSpPr>
          <p:nvPr>
            <p:ph type="title" idx="4294967295"/>
          </p:nvPr>
        </p:nvSpPr>
        <p:spPr>
          <a:xfrm>
            <a:off x="0" y="0"/>
            <a:ext cx="9177338" cy="17526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400"/>
              <a:t>LINKING YOUR "MICROSOFT ACCOUNT" TO A "DIGITAL LICENSE" ACTIVATION</a:t>
            </a:r>
            <a:br>
              <a:rPr lang="en-US" altLang="en-US" sz="3400"/>
            </a:br>
            <a:r>
              <a:rPr lang="en-US" altLang="en-US" sz="3400"/>
              <a:t>(continued)</a:t>
            </a:r>
            <a:endParaRPr lang="en-US" altLang="en-US" sz="3400" b="1">
              <a:latin typeface="Georgia" panose="02040502050405020303" pitchFamily="18" charset="0"/>
            </a:endParaRPr>
          </a:p>
        </p:txBody>
      </p:sp>
      <p:sp>
        <p:nvSpPr>
          <p:cNvPr id="60420" name="Rectangle 2">
            <a:extLst>
              <a:ext uri="{FF2B5EF4-FFF2-40B4-BE49-F238E27FC236}">
                <a16:creationId xmlns:a16="http://schemas.microsoft.com/office/drawing/2014/main" id="{AE047E53-E581-DE94-79E2-C5C46857D4F8}"/>
              </a:ext>
            </a:extLst>
          </p:cNvPr>
          <p:cNvSpPr>
            <a:spLocks noGrp="1" noChangeArrowheads="1"/>
          </p:cNvSpPr>
          <p:nvPr>
            <p:ph type="body" idx="4294967295"/>
          </p:nvPr>
        </p:nvSpPr>
        <p:spPr>
          <a:xfrm>
            <a:off x="0" y="1981200"/>
            <a:ext cx="9067800" cy="48768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3600" dirty="0"/>
              <a:t>If your "Microsoft account" is linked to your "Digital License" activation, you can then use the "Activation Troubleshooter" in Windows 10 or 11 when you change your computer's motherboard and also resolve other activation issues.</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3600" dirty="0"/>
          </a:p>
        </p:txBody>
      </p:sp>
      <p:sp>
        <p:nvSpPr>
          <p:cNvPr id="121861" name="Slide Number Placeholder 1">
            <a:extLst>
              <a:ext uri="{FF2B5EF4-FFF2-40B4-BE49-F238E27FC236}">
                <a16:creationId xmlns:a16="http://schemas.microsoft.com/office/drawing/2014/main" id="{F843DA14-810D-6C27-AA45-628B0F9B869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617AD79-9F9C-4140-A6FD-B5F27D3A5DB3}" type="slidenum">
              <a:rPr lang="en-US" altLang="en-US" sz="2400" baseline="0" smtClean="0">
                <a:solidFill>
                  <a:srgbClr val="000000"/>
                </a:solidFill>
                <a:latin typeface="Times New Roman" panose="02020603050405020304" pitchFamily="18" charset="0"/>
              </a:rPr>
              <a:pPr/>
              <a:t>104</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Number Placeholder 5">
            <a:extLst>
              <a:ext uri="{FF2B5EF4-FFF2-40B4-BE49-F238E27FC236}">
                <a16:creationId xmlns:a16="http://schemas.microsoft.com/office/drawing/2014/main" id="{C96C8B1C-7BAB-A309-6CED-2847B2E08ED6}"/>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4B14A542-70B6-48A4-A2EF-BFBEAB14BB98}" type="slidenum">
              <a:rPr lang="en-US" altLang="en-US" sz="2400" baseline="0">
                <a:latin typeface="Times New Roman" panose="02020603050405020304" pitchFamily="18" charset="0"/>
              </a:rPr>
              <a:pPr eaLnBrk="1" hangingPunct="1">
                <a:spcBef>
                  <a:spcPct val="0"/>
                </a:spcBef>
              </a:pPr>
              <a:t>105</a:t>
            </a:fld>
            <a:endParaRPr lang="en-US" altLang="en-US" sz="2400" baseline="0">
              <a:latin typeface="Times New Roman" panose="02020603050405020304" pitchFamily="18" charset="0"/>
            </a:endParaRPr>
          </a:p>
        </p:txBody>
      </p:sp>
      <p:sp>
        <p:nvSpPr>
          <p:cNvPr id="122883" name="Rectangle 1">
            <a:extLst>
              <a:ext uri="{FF2B5EF4-FFF2-40B4-BE49-F238E27FC236}">
                <a16:creationId xmlns:a16="http://schemas.microsoft.com/office/drawing/2014/main" id="{5E997D3F-9184-12A7-6AF4-C5798596290C}"/>
              </a:ext>
            </a:extLst>
          </p:cNvPr>
          <p:cNvSpPr>
            <a:spLocks noGrp="1" noChangeArrowheads="1"/>
          </p:cNvSpPr>
          <p:nvPr>
            <p:ph type="title" idx="4294967295"/>
          </p:nvPr>
        </p:nvSpPr>
        <p:spPr>
          <a:xfrm>
            <a:off x="0" y="0"/>
            <a:ext cx="9177338" cy="1600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A "DIGITAL LICENSE" ACTIVATION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C00FA1CD-F38A-2120-0237-94D486D7E235}"/>
              </a:ext>
            </a:extLst>
          </p:cNvPr>
          <p:cNvSpPr>
            <a:spLocks noGrp="1" noChangeArrowheads="1"/>
          </p:cNvSpPr>
          <p:nvPr>
            <p:ph type="body" idx="4294967295"/>
          </p:nvPr>
        </p:nvSpPr>
        <p:spPr>
          <a:xfrm>
            <a:off x="0" y="1662113"/>
            <a:ext cx="9067800" cy="50434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000" dirty="0"/>
              <a:t>After you "link your digital license to your Microsoft account", the email address that you use to log into your Microsoft account will be stored up at Microsoft's activation servers along with the other information that corresponds to your "Digital License".</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4000" dirty="0"/>
          </a:p>
        </p:txBody>
      </p:sp>
      <p:sp>
        <p:nvSpPr>
          <p:cNvPr id="122885" name="Slide Number Placeholder 1">
            <a:extLst>
              <a:ext uri="{FF2B5EF4-FFF2-40B4-BE49-F238E27FC236}">
                <a16:creationId xmlns:a16="http://schemas.microsoft.com/office/drawing/2014/main" id="{07B649C8-08C7-00FF-4D98-33C37EF31CA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9326F3CA-A121-4512-A042-8F2B15ADF409}" type="slidenum">
              <a:rPr lang="en-US" altLang="en-US" sz="2400" baseline="0" smtClean="0">
                <a:solidFill>
                  <a:srgbClr val="000000"/>
                </a:solidFill>
                <a:latin typeface="Times New Roman" panose="02020603050405020304" pitchFamily="18" charset="0"/>
              </a:rPr>
              <a:pPr/>
              <a:t>105</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Number Placeholder 5">
            <a:extLst>
              <a:ext uri="{FF2B5EF4-FFF2-40B4-BE49-F238E27FC236}">
                <a16:creationId xmlns:a16="http://schemas.microsoft.com/office/drawing/2014/main" id="{E50AC321-8EF8-DA1A-0862-C0A08CCC61FF}"/>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6F72FAA4-0EA6-482A-899A-16525E4F0167}" type="slidenum">
              <a:rPr lang="en-US" altLang="en-US" sz="2400" baseline="0">
                <a:latin typeface="Times New Roman" panose="02020603050405020304" pitchFamily="18" charset="0"/>
              </a:rPr>
              <a:pPr eaLnBrk="1" hangingPunct="1">
                <a:spcBef>
                  <a:spcPct val="0"/>
                </a:spcBef>
              </a:pPr>
              <a:t>106</a:t>
            </a:fld>
            <a:endParaRPr lang="en-US" altLang="en-US" sz="2400" baseline="0">
              <a:latin typeface="Times New Roman" panose="02020603050405020304" pitchFamily="18" charset="0"/>
            </a:endParaRPr>
          </a:p>
        </p:txBody>
      </p:sp>
      <p:sp>
        <p:nvSpPr>
          <p:cNvPr id="123907" name="Rectangle 1">
            <a:extLst>
              <a:ext uri="{FF2B5EF4-FFF2-40B4-BE49-F238E27FC236}">
                <a16:creationId xmlns:a16="http://schemas.microsoft.com/office/drawing/2014/main" id="{787722B6-ACF2-ABDE-08C5-725C02711DBE}"/>
              </a:ext>
            </a:extLst>
          </p:cNvPr>
          <p:cNvSpPr>
            <a:spLocks noGrp="1" noChangeArrowheads="1"/>
          </p:cNvSpPr>
          <p:nvPr>
            <p:ph type="title" idx="4294967295"/>
          </p:nvPr>
        </p:nvSpPr>
        <p:spPr>
          <a:xfrm>
            <a:off x="0" y="0"/>
            <a:ext cx="9177338" cy="1905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A "WINDOWS 10" ACTIVATION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BF1759DA-254D-B489-DC62-A7CF2617AB3B}"/>
              </a:ext>
            </a:extLst>
          </p:cNvPr>
          <p:cNvSpPr>
            <a:spLocks noGrp="1" noChangeArrowheads="1"/>
          </p:cNvSpPr>
          <p:nvPr>
            <p:ph type="body" idx="4294967295"/>
          </p:nvPr>
        </p:nvSpPr>
        <p:spPr>
          <a:xfrm>
            <a:off x="0" y="2195513"/>
            <a:ext cx="9067800" cy="29860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000" dirty="0"/>
              <a:t>Prior to making your digital license linked to your Microsoft Account, your digital license will look like this up at Microsoft's activation servers:</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4000" dirty="0"/>
          </a:p>
        </p:txBody>
      </p:sp>
      <p:sp>
        <p:nvSpPr>
          <p:cNvPr id="123909" name="Slide Number Placeholder 1">
            <a:extLst>
              <a:ext uri="{FF2B5EF4-FFF2-40B4-BE49-F238E27FC236}">
                <a16:creationId xmlns:a16="http://schemas.microsoft.com/office/drawing/2014/main" id="{55CE6138-6484-F3FA-1D1D-04715CCB9E1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9EC2E009-A1B4-4ED9-875B-1678CC687B52}" type="slidenum">
              <a:rPr lang="en-US" altLang="en-US" sz="2400" baseline="0" smtClean="0">
                <a:solidFill>
                  <a:srgbClr val="000000"/>
                </a:solidFill>
                <a:latin typeface="Times New Roman" panose="02020603050405020304" pitchFamily="18" charset="0"/>
              </a:rPr>
              <a:pPr/>
              <a:t>106</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Number Placeholder 7">
            <a:extLst>
              <a:ext uri="{FF2B5EF4-FFF2-40B4-BE49-F238E27FC236}">
                <a16:creationId xmlns:a16="http://schemas.microsoft.com/office/drawing/2014/main" id="{97CD70B7-80CA-40A6-ACFC-F86A9166D216}"/>
              </a:ext>
            </a:extLst>
          </p:cNvPr>
          <p:cNvSpPr txBox="1">
            <a:spLocks noGrp="1" noChangeArrowheads="1"/>
          </p:cNvSpPr>
          <p:nvPr/>
        </p:nvSpPr>
        <p:spPr bwMode="auto">
          <a:xfrm>
            <a:off x="13107988" y="6245225"/>
            <a:ext cx="2132012"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9D6DFC7D-5749-4905-9E34-D4282C6DB845}" type="slidenum">
              <a:rPr lang="en-US" altLang="en-US" sz="2400" baseline="0">
                <a:latin typeface="Times New Roman" panose="02020603050405020304" pitchFamily="18" charset="0"/>
              </a:rPr>
              <a:pPr defTabSz="914400" eaLnBrk="1" hangingPunct="1">
                <a:spcBef>
                  <a:spcPct val="0"/>
                </a:spcBef>
              </a:pPr>
              <a:t>107</a:t>
            </a:fld>
            <a:endParaRPr lang="en-US" altLang="en-US" sz="2400" baseline="0">
              <a:latin typeface="Times New Roman" panose="02020603050405020304" pitchFamily="18" charset="0"/>
            </a:endParaRPr>
          </a:p>
        </p:txBody>
      </p:sp>
      <p:sp>
        <p:nvSpPr>
          <p:cNvPr id="125955" name="TextBox 18">
            <a:extLst>
              <a:ext uri="{FF2B5EF4-FFF2-40B4-BE49-F238E27FC236}">
                <a16:creationId xmlns:a16="http://schemas.microsoft.com/office/drawing/2014/main" id="{65845496-C97F-1DE9-67BA-D7C375961565}"/>
              </a:ext>
            </a:extLst>
          </p:cNvPr>
          <p:cNvSpPr txBox="1">
            <a:spLocks noChangeArrowheads="1"/>
          </p:cNvSpPr>
          <p:nvPr/>
        </p:nvSpPr>
        <p:spPr bwMode="auto">
          <a:xfrm>
            <a:off x="871538" y="228600"/>
            <a:ext cx="7281862" cy="7294563"/>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600" b="1" kern="0" baseline="0" dirty="0">
                <a:solidFill>
                  <a:srgbClr val="000000"/>
                </a:solidFill>
              </a:rPr>
              <a:t>Microsoft's Activation Servers </a:t>
            </a:r>
          </a:p>
          <a:p>
            <a:pPr algn="ctr" defTabSz="914400" eaLnBrk="1" fontAlgn="auto" hangingPunct="1">
              <a:spcBef>
                <a:spcPts val="0"/>
              </a:spcBef>
              <a:spcAft>
                <a:spcPts val="0"/>
              </a:spcAft>
              <a:buSzPct val="100000"/>
              <a:buFont typeface="Times New Roman" panose="02020603050405020304" pitchFamily="18" charset="0"/>
              <a:buNone/>
              <a:defRPr/>
            </a:pPr>
            <a:endParaRPr lang="en-US" altLang="en-US" sz="3600" b="1" kern="0" baseline="0" dirty="0">
              <a:solidFill>
                <a:srgbClr val="000000"/>
              </a:solidFill>
            </a:endParaRPr>
          </a:p>
          <a:p>
            <a:pPr algn="ctr" defTabSz="914400" eaLnBrk="1" fontAlgn="auto" hangingPunct="1">
              <a:spcBef>
                <a:spcPts val="0"/>
              </a:spcBef>
              <a:spcAft>
                <a:spcPts val="0"/>
              </a:spcAft>
              <a:buSzPct val="100000"/>
              <a:buFont typeface="Times New Roman" panose="02020603050405020304" pitchFamily="18" charset="0"/>
              <a:buNone/>
              <a:defRPr/>
            </a:pPr>
            <a:endParaRPr lang="en-US" altLang="en-US" sz="3600" b="1" kern="0" baseline="0" dirty="0">
              <a:solidFill>
                <a:srgbClr val="000000"/>
              </a:solidFill>
            </a:endParaRP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600" b="1" kern="0" baseline="0" dirty="0">
                <a:solidFill>
                  <a:schemeClr val="tx1"/>
                </a:solidFill>
              </a:rPr>
              <a:t>UUID of motherboard,                                    edition (Windows 10 Home, Windows 10 Pro, Windows 11 Home, or Windows 11 Pro"</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600" b="1" kern="0" baseline="0" dirty="0">
                <a:solidFill>
                  <a:schemeClr val="tx1"/>
                </a:solidFill>
              </a:rPr>
              <a:t>status (trial, full, or "Insider Preview"),</a:t>
            </a:r>
          </a:p>
          <a:p>
            <a:pPr algn="ctr" defTabSz="914400" eaLnBrk="1" fontAlgn="auto" hangingPunct="1">
              <a:spcBef>
                <a:spcPts val="0"/>
              </a:spcBef>
              <a:spcAft>
                <a:spcPts val="0"/>
              </a:spcAft>
              <a:buSzPct val="100000"/>
              <a:buFont typeface="Times New Roman" panose="02020603050405020304" pitchFamily="18" charset="0"/>
              <a:buNone/>
              <a:defRPr/>
            </a:pPr>
            <a:endParaRPr lang="en-US" altLang="en-US" sz="3600" b="1" kern="0" baseline="0" dirty="0">
              <a:solidFill>
                <a:srgbClr val="FF0000"/>
              </a:solidFill>
            </a:endParaRPr>
          </a:p>
          <a:p>
            <a:pPr algn="ctr" defTabSz="914400" eaLnBrk="1" fontAlgn="auto" hangingPunct="1">
              <a:spcBef>
                <a:spcPts val="0"/>
              </a:spcBef>
              <a:spcAft>
                <a:spcPts val="0"/>
              </a:spcAft>
              <a:buSzPct val="100000"/>
              <a:buFont typeface="Times New Roman" panose="02020603050405020304" pitchFamily="18" charset="0"/>
              <a:buNone/>
              <a:defRPr/>
            </a:pPr>
            <a:endParaRPr lang="en-US" altLang="en-US" sz="3600" b="1" kern="0" baseline="0" dirty="0">
              <a:solidFill>
                <a:srgbClr val="FF0000"/>
              </a:solidFill>
            </a:endParaRPr>
          </a:p>
          <a:p>
            <a:pPr algn="ctr" defTabSz="914400" eaLnBrk="1" fontAlgn="auto" hangingPunct="1">
              <a:spcBef>
                <a:spcPts val="0"/>
              </a:spcBef>
              <a:spcAft>
                <a:spcPts val="0"/>
              </a:spcAft>
              <a:buSzPct val="100000"/>
              <a:buFont typeface="Times New Roman" panose="02020603050405020304" pitchFamily="18" charset="0"/>
              <a:buNone/>
              <a:defRPr/>
            </a:pPr>
            <a:endParaRPr lang="en-US" altLang="en-US" sz="3600" b="1" kern="0" baseline="0" dirty="0">
              <a:solidFill>
                <a:srgbClr val="FF0000"/>
              </a:solidFill>
            </a:endParaRPr>
          </a:p>
          <a:p>
            <a:pPr algn="ctr" defTabSz="914400" eaLnBrk="1" fontAlgn="auto" hangingPunct="1">
              <a:spcBef>
                <a:spcPts val="0"/>
              </a:spcBef>
              <a:spcAft>
                <a:spcPts val="0"/>
              </a:spcAft>
              <a:buSzPct val="100000"/>
              <a:buFont typeface="Times New Roman" panose="02020603050405020304" pitchFamily="18" charset="0"/>
              <a:buNone/>
              <a:defRPr/>
            </a:pPr>
            <a:endParaRPr lang="en-US" altLang="en-US" sz="3600" b="1" kern="0" baseline="0" dirty="0">
              <a:solidFill>
                <a:srgbClr val="FF0000"/>
              </a:solidFill>
            </a:endParaRPr>
          </a:p>
        </p:txBody>
      </p:sp>
      <p:sp>
        <p:nvSpPr>
          <p:cNvPr id="125956" name="Rectangle 1">
            <a:extLst>
              <a:ext uri="{FF2B5EF4-FFF2-40B4-BE49-F238E27FC236}">
                <a16:creationId xmlns:a16="http://schemas.microsoft.com/office/drawing/2014/main" id="{C3CAF6FB-520A-6FAC-CAC7-D24F3A084F46}"/>
              </a:ext>
            </a:extLst>
          </p:cNvPr>
          <p:cNvSpPr>
            <a:spLocks noChangeArrowheads="1"/>
          </p:cNvSpPr>
          <p:nvPr/>
        </p:nvSpPr>
        <p:spPr bwMode="auto">
          <a:xfrm>
            <a:off x="1143000" y="1524000"/>
            <a:ext cx="6705600" cy="4495800"/>
          </a:xfrm>
          <a:prstGeom prst="rect">
            <a:avLst/>
          </a:prstGeom>
          <a:noFill/>
          <a:ln w="111125" algn="ctr">
            <a:solidFill>
              <a:schemeClr val="tx1"/>
            </a:solidFill>
            <a:round/>
            <a:headEnd/>
            <a:tailEnd/>
          </a:ln>
        </p:spPr>
        <p:txBody>
          <a:bodyPr/>
          <a:lstStyle/>
          <a:p>
            <a:pPr defTabSz="914400" eaLnBrk="1" fontAlgn="auto" hangingPunct="1">
              <a:spcBef>
                <a:spcPts val="0"/>
              </a:spcBef>
              <a:spcAft>
                <a:spcPts val="0"/>
              </a:spcAft>
              <a:buFont typeface="Arial" panose="020B0604020202020204" pitchFamily="34" charset="0"/>
              <a:buNone/>
              <a:defRPr/>
            </a:pPr>
            <a:endParaRPr lang="en-US" altLang="en-US" sz="1800" kern="0" baseline="0">
              <a:solidFill>
                <a:srgbClr val="FFFFFF"/>
              </a:solidFill>
            </a:endParaRPr>
          </a:p>
        </p:txBody>
      </p:sp>
    </p:spTree>
  </p:cSld>
  <p:clrMapOvr>
    <a:masterClrMapping/>
  </p:clrMapOvr>
  <p:transition spd="med"/>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Number Placeholder 5">
            <a:extLst>
              <a:ext uri="{FF2B5EF4-FFF2-40B4-BE49-F238E27FC236}">
                <a16:creationId xmlns:a16="http://schemas.microsoft.com/office/drawing/2014/main" id="{7764A63E-3E45-7BAB-E874-AE358AD2F5B8}"/>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38679FE2-C02B-4617-B3BF-5299D21F52DC}" type="slidenum">
              <a:rPr lang="en-US" altLang="en-US" sz="2400" baseline="0">
                <a:latin typeface="Times New Roman" panose="02020603050405020304" pitchFamily="18" charset="0"/>
              </a:rPr>
              <a:pPr eaLnBrk="1" hangingPunct="1">
                <a:spcBef>
                  <a:spcPct val="0"/>
                </a:spcBef>
              </a:pPr>
              <a:t>108</a:t>
            </a:fld>
            <a:endParaRPr lang="en-US" altLang="en-US" sz="2400" baseline="0">
              <a:latin typeface="Times New Roman" panose="02020603050405020304" pitchFamily="18" charset="0"/>
            </a:endParaRPr>
          </a:p>
        </p:txBody>
      </p:sp>
      <p:sp>
        <p:nvSpPr>
          <p:cNvPr id="125955" name="Rectangle 1">
            <a:extLst>
              <a:ext uri="{FF2B5EF4-FFF2-40B4-BE49-F238E27FC236}">
                <a16:creationId xmlns:a16="http://schemas.microsoft.com/office/drawing/2014/main" id="{6A13B46B-F8B0-AE5B-24AC-C61BAA7E4248}"/>
              </a:ext>
            </a:extLst>
          </p:cNvPr>
          <p:cNvSpPr>
            <a:spLocks noGrp="1" noChangeArrowheads="1"/>
          </p:cNvSpPr>
          <p:nvPr>
            <p:ph type="title" idx="4294967295"/>
          </p:nvPr>
        </p:nvSpPr>
        <p:spPr>
          <a:xfrm>
            <a:off x="0" y="0"/>
            <a:ext cx="9177338" cy="1905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A "WINDOWS 10" ACTIVATON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1179BB32-C8B1-BA0B-D6A7-978FED41F14F}"/>
              </a:ext>
            </a:extLst>
          </p:cNvPr>
          <p:cNvSpPr>
            <a:spLocks noGrp="1" noChangeArrowheads="1"/>
          </p:cNvSpPr>
          <p:nvPr>
            <p:ph type="body" idx="4294967295"/>
          </p:nvPr>
        </p:nvSpPr>
        <p:spPr>
          <a:xfrm>
            <a:off x="0" y="2195513"/>
            <a:ext cx="9067800" cy="29860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000" dirty="0"/>
              <a:t>After making your digital license linked to your Microsoft Account, your digital license will look like this:</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4000" dirty="0"/>
          </a:p>
        </p:txBody>
      </p:sp>
      <p:sp>
        <p:nvSpPr>
          <p:cNvPr id="125957" name="Slide Number Placeholder 1">
            <a:extLst>
              <a:ext uri="{FF2B5EF4-FFF2-40B4-BE49-F238E27FC236}">
                <a16:creationId xmlns:a16="http://schemas.microsoft.com/office/drawing/2014/main" id="{3DE6BDC2-FD4F-79A0-D3B1-ACE8C573519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1DFAF468-F16E-4AB1-B65F-A5302A93CB2F}" type="slidenum">
              <a:rPr lang="en-US" altLang="en-US" sz="2400" baseline="0" smtClean="0">
                <a:solidFill>
                  <a:srgbClr val="000000"/>
                </a:solidFill>
                <a:latin typeface="Times New Roman" panose="02020603050405020304" pitchFamily="18" charset="0"/>
              </a:rPr>
              <a:pPr/>
              <a:t>108</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Number Placeholder 7">
            <a:extLst>
              <a:ext uri="{FF2B5EF4-FFF2-40B4-BE49-F238E27FC236}">
                <a16:creationId xmlns:a16="http://schemas.microsoft.com/office/drawing/2014/main" id="{0CEEC0A5-0246-D952-3924-CD678261AA6F}"/>
              </a:ext>
            </a:extLst>
          </p:cNvPr>
          <p:cNvSpPr txBox="1">
            <a:spLocks noGrp="1" noChangeArrowheads="1"/>
          </p:cNvSpPr>
          <p:nvPr/>
        </p:nvSpPr>
        <p:spPr bwMode="auto">
          <a:xfrm>
            <a:off x="13107988" y="6245225"/>
            <a:ext cx="2132012"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F6D92036-4190-4FE7-9777-6E1A21957481}" type="slidenum">
              <a:rPr lang="en-US" altLang="en-US" sz="2400" baseline="0">
                <a:latin typeface="Times New Roman" panose="02020603050405020304" pitchFamily="18" charset="0"/>
              </a:rPr>
              <a:pPr defTabSz="914400" eaLnBrk="1" hangingPunct="1">
                <a:spcBef>
                  <a:spcPct val="0"/>
                </a:spcBef>
              </a:pPr>
              <a:t>109</a:t>
            </a:fld>
            <a:endParaRPr lang="en-US" altLang="en-US" sz="2400" baseline="0">
              <a:latin typeface="Times New Roman" panose="02020603050405020304" pitchFamily="18" charset="0"/>
            </a:endParaRPr>
          </a:p>
        </p:txBody>
      </p:sp>
      <p:sp>
        <p:nvSpPr>
          <p:cNvPr id="125955" name="TextBox 18">
            <a:extLst>
              <a:ext uri="{FF2B5EF4-FFF2-40B4-BE49-F238E27FC236}">
                <a16:creationId xmlns:a16="http://schemas.microsoft.com/office/drawing/2014/main" id="{E4820287-7766-18DE-32C7-536ADFC431C8}"/>
              </a:ext>
            </a:extLst>
          </p:cNvPr>
          <p:cNvSpPr txBox="1">
            <a:spLocks noChangeArrowheads="1"/>
          </p:cNvSpPr>
          <p:nvPr/>
        </p:nvSpPr>
        <p:spPr bwMode="auto">
          <a:xfrm>
            <a:off x="381000" y="609600"/>
            <a:ext cx="8305800" cy="6186488"/>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300" b="1" kern="0" baseline="0" dirty="0">
                <a:solidFill>
                  <a:srgbClr val="000000"/>
                </a:solidFill>
              </a:rPr>
              <a:t>Microsoft's Activation Servers</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300" b="1" kern="0" baseline="0" dirty="0">
                <a:solidFill>
                  <a:schemeClr val="tx1"/>
                </a:solidFill>
              </a:rPr>
              <a:t>UUID of motherboard,                                    edition (Windows 10 Home,                    Windows 10 Pro,                                     Windows 11 Home, or "Windows 11 Pro),                                                                    status (trial, full, or "Insider Preview")</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300" b="1" kern="0" baseline="0" dirty="0">
                <a:solidFill>
                  <a:schemeClr val="tx1"/>
                </a:solidFill>
              </a:rPr>
              <a:t>and</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300" b="1" kern="0" baseline="0" dirty="0">
                <a:solidFill>
                  <a:srgbClr val="FF0000"/>
                </a:solidFill>
              </a:rPr>
              <a:t>your linked Microsoft </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300" b="1" kern="0" baseline="0" dirty="0">
                <a:solidFill>
                  <a:srgbClr val="FF0000"/>
                </a:solidFill>
              </a:rPr>
              <a:t>account's</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300" b="1" kern="0" baseline="0" dirty="0">
                <a:solidFill>
                  <a:srgbClr val="FF0000"/>
                </a:solidFill>
              </a:rPr>
              <a:t>  email address or username</a:t>
            </a:r>
          </a:p>
          <a:p>
            <a:pPr algn="ctr" defTabSz="914400" eaLnBrk="1" fontAlgn="auto" hangingPunct="1">
              <a:spcBef>
                <a:spcPts val="0"/>
              </a:spcBef>
              <a:spcAft>
                <a:spcPts val="0"/>
              </a:spcAft>
              <a:buSzPct val="100000"/>
              <a:buFont typeface="Times New Roman" panose="02020603050405020304" pitchFamily="18" charset="0"/>
              <a:buNone/>
              <a:defRPr/>
            </a:pPr>
            <a:endParaRPr lang="en-US" altLang="en-US" sz="3300" b="1" kern="0" baseline="0" dirty="0">
              <a:solidFill>
                <a:srgbClr val="FF0000"/>
              </a:solidFill>
            </a:endParaRPr>
          </a:p>
        </p:txBody>
      </p:sp>
      <p:sp>
        <p:nvSpPr>
          <p:cNvPr id="125956" name="Rectangle 1">
            <a:extLst>
              <a:ext uri="{FF2B5EF4-FFF2-40B4-BE49-F238E27FC236}">
                <a16:creationId xmlns:a16="http://schemas.microsoft.com/office/drawing/2014/main" id="{A6AF87E9-12A5-F2EB-75E8-075B1B864123}"/>
              </a:ext>
            </a:extLst>
          </p:cNvPr>
          <p:cNvSpPr>
            <a:spLocks noChangeArrowheads="1"/>
          </p:cNvSpPr>
          <p:nvPr/>
        </p:nvSpPr>
        <p:spPr bwMode="auto">
          <a:xfrm>
            <a:off x="685800" y="1143000"/>
            <a:ext cx="7696200" cy="5105400"/>
          </a:xfrm>
          <a:prstGeom prst="rect">
            <a:avLst/>
          </a:prstGeom>
          <a:noFill/>
          <a:ln w="111125" algn="ctr">
            <a:solidFill>
              <a:schemeClr val="tx1"/>
            </a:solidFill>
            <a:round/>
            <a:headEnd/>
            <a:tailEnd/>
          </a:ln>
        </p:spPr>
        <p:txBody>
          <a:bodyPr/>
          <a:lstStyle/>
          <a:p>
            <a:pPr defTabSz="914400" eaLnBrk="1" fontAlgn="auto" hangingPunct="1">
              <a:spcBef>
                <a:spcPts val="0"/>
              </a:spcBef>
              <a:spcAft>
                <a:spcPts val="0"/>
              </a:spcAft>
              <a:buFont typeface="Arial" panose="020B0604020202020204" pitchFamily="34" charset="0"/>
              <a:buNone/>
              <a:defRPr/>
            </a:pPr>
            <a:endParaRPr lang="en-US" altLang="en-US" sz="1800" kern="0" baseline="0">
              <a:solidFill>
                <a:srgbClr val="FFFFFF"/>
              </a:solidFill>
            </a:endParaRPr>
          </a:p>
        </p:txBody>
      </p:sp>
      <p:sp>
        <p:nvSpPr>
          <p:cNvPr id="125957" name="TextBox 13">
            <a:extLst>
              <a:ext uri="{FF2B5EF4-FFF2-40B4-BE49-F238E27FC236}">
                <a16:creationId xmlns:a16="http://schemas.microsoft.com/office/drawing/2014/main" id="{01CF61BC-E6CB-59BA-9FA4-7CAD6AAC9A1D}"/>
              </a:ext>
            </a:extLst>
          </p:cNvPr>
          <p:cNvSpPr txBox="1">
            <a:spLocks noChangeArrowheads="1"/>
          </p:cNvSpPr>
          <p:nvPr/>
        </p:nvSpPr>
        <p:spPr bwMode="auto">
          <a:xfrm>
            <a:off x="0" y="-76200"/>
            <a:ext cx="9067800" cy="708025"/>
          </a:xfrm>
          <a:prstGeom prst="rect">
            <a:avLst/>
          </a:prstGeom>
          <a:noFill/>
          <a:ln>
            <a:noFill/>
          </a:ln>
        </p:spPr>
        <p:txBody>
          <a:bodyPr>
            <a:spAutoFit/>
          </a:bodyPr>
          <a:lstStyle/>
          <a:p>
            <a:pPr algn="ctr" defTabSz="914400" eaLnBrk="1" fontAlgn="auto" hangingPunct="1">
              <a:spcBef>
                <a:spcPts val="0"/>
              </a:spcBef>
              <a:spcAft>
                <a:spcPts val="0"/>
              </a:spcAft>
              <a:defRPr/>
            </a:pPr>
            <a:r>
              <a:rPr lang="en-US" altLang="en-US" b="1" kern="0" baseline="0" dirty="0">
                <a:solidFill>
                  <a:srgbClr val="FF0000"/>
                </a:solidFill>
              </a:rPr>
              <a:t>"DIGITAL LICENSE" ACTIVATION</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5">
            <a:extLst>
              <a:ext uri="{FF2B5EF4-FFF2-40B4-BE49-F238E27FC236}">
                <a16:creationId xmlns:a16="http://schemas.microsoft.com/office/drawing/2014/main" id="{3DE07BC5-026A-F7A3-23A0-EBE02B21FFF4}"/>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E03F9034-56BA-45C8-8577-50CC666575B6}" type="slidenum">
              <a:rPr lang="en-US" altLang="en-US" sz="2400" baseline="0">
                <a:latin typeface="Times New Roman" panose="02020603050405020304" pitchFamily="18" charset="0"/>
              </a:rPr>
              <a:pPr eaLnBrk="1" hangingPunct="1">
                <a:spcBef>
                  <a:spcPct val="0"/>
                </a:spcBef>
              </a:pPr>
              <a:t>11</a:t>
            </a:fld>
            <a:endParaRPr lang="en-US" altLang="en-US" sz="2400" baseline="0">
              <a:latin typeface="Times New Roman" panose="02020603050405020304" pitchFamily="18" charset="0"/>
            </a:endParaRPr>
          </a:p>
        </p:txBody>
      </p:sp>
      <p:sp>
        <p:nvSpPr>
          <p:cNvPr id="26627" name="Rectangle 1">
            <a:extLst>
              <a:ext uri="{FF2B5EF4-FFF2-40B4-BE49-F238E27FC236}">
                <a16:creationId xmlns:a16="http://schemas.microsoft.com/office/drawing/2014/main" id="{19E51BA5-9EB0-490B-A201-004493AB1C2E}"/>
              </a:ext>
            </a:extLst>
          </p:cNvPr>
          <p:cNvSpPr>
            <a:spLocks noGrp="1" noChangeArrowheads="1"/>
          </p:cNvSpPr>
          <p:nvPr>
            <p:ph type="title" idx="4294967295"/>
          </p:nvPr>
        </p:nvSpPr>
        <p:spPr>
          <a:xfrm>
            <a:off x="0" y="228600"/>
            <a:ext cx="9144000" cy="20574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DO NOT COMPLY WITH ALL INITIAL REQUESTS FOR A PRODUCT KEY IN "WINDOWS 10.."</a:t>
            </a:r>
          </a:p>
        </p:txBody>
      </p:sp>
      <p:sp>
        <p:nvSpPr>
          <p:cNvPr id="26628" name="Rectangle 2">
            <a:extLst>
              <a:ext uri="{FF2B5EF4-FFF2-40B4-BE49-F238E27FC236}">
                <a16:creationId xmlns:a16="http://schemas.microsoft.com/office/drawing/2014/main" id="{DD6DD04D-1AC8-3B47-801C-95611E8AD248}"/>
              </a:ext>
            </a:extLst>
          </p:cNvPr>
          <p:cNvSpPr>
            <a:spLocks noGrp="1" noChangeArrowheads="1"/>
          </p:cNvSpPr>
          <p:nvPr>
            <p:ph type="body" idx="4294967295"/>
          </p:nvPr>
        </p:nvSpPr>
        <p:spPr>
          <a:xfrm>
            <a:off x="76200" y="2438400"/>
            <a:ext cx="8991600" cy="34290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When installing or upgrading to Windows 10 or 11, do not comply with all initial requests for a product key.     </a:t>
            </a:r>
          </a:p>
        </p:txBody>
      </p:sp>
      <p:sp>
        <p:nvSpPr>
          <p:cNvPr id="26629" name="Slide Number Placeholder 1">
            <a:extLst>
              <a:ext uri="{FF2B5EF4-FFF2-40B4-BE49-F238E27FC236}">
                <a16:creationId xmlns:a16="http://schemas.microsoft.com/office/drawing/2014/main" id="{FD0ACACF-78D9-8098-6C6D-0B080612C1B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1973B41-980E-42CB-B18F-8B2CFFE566BB}" type="slidenum">
              <a:rPr lang="en-US" altLang="en-US" sz="2400" baseline="0" smtClean="0">
                <a:solidFill>
                  <a:srgbClr val="000000"/>
                </a:solidFill>
                <a:latin typeface="Times New Roman" panose="02020603050405020304" pitchFamily="18" charset="0"/>
              </a:rPr>
              <a:pPr/>
              <a:t>11</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Number Placeholder 5">
            <a:extLst>
              <a:ext uri="{FF2B5EF4-FFF2-40B4-BE49-F238E27FC236}">
                <a16:creationId xmlns:a16="http://schemas.microsoft.com/office/drawing/2014/main" id="{D4024FA1-91A3-5005-B139-FD7956EB1101}"/>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C1CA6C4-3B39-4279-B049-8D26DC44B8B0}" type="slidenum">
              <a:rPr lang="en-US" altLang="en-US" sz="2400" baseline="0">
                <a:latin typeface="Times New Roman" panose="02020603050405020304" pitchFamily="18" charset="0"/>
              </a:rPr>
              <a:pPr eaLnBrk="1" hangingPunct="1">
                <a:spcBef>
                  <a:spcPct val="0"/>
                </a:spcBef>
              </a:pPr>
              <a:t>110</a:t>
            </a:fld>
            <a:endParaRPr lang="en-US" altLang="en-US" sz="2400" baseline="0">
              <a:latin typeface="Times New Roman" panose="02020603050405020304" pitchFamily="18" charset="0"/>
            </a:endParaRPr>
          </a:p>
        </p:txBody>
      </p:sp>
      <p:sp>
        <p:nvSpPr>
          <p:cNvPr id="128003" name="Rectangle 1">
            <a:extLst>
              <a:ext uri="{FF2B5EF4-FFF2-40B4-BE49-F238E27FC236}">
                <a16:creationId xmlns:a16="http://schemas.microsoft.com/office/drawing/2014/main" id="{043213DB-84DD-F42B-D752-B64A6C0108E5}"/>
              </a:ext>
            </a:extLst>
          </p:cNvPr>
          <p:cNvSpPr>
            <a:spLocks noGrp="1" noChangeArrowheads="1"/>
          </p:cNvSpPr>
          <p:nvPr>
            <p:ph type="title" idx="4294967295"/>
          </p:nvPr>
        </p:nvSpPr>
        <p:spPr>
          <a:xfrm>
            <a:off x="0" y="0"/>
            <a:ext cx="9177338" cy="1600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 WINDOWS 10 OR 11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532BB5D3-CA73-C54F-382F-4C64DE8A798F}"/>
              </a:ext>
            </a:extLst>
          </p:cNvPr>
          <p:cNvSpPr>
            <a:spLocks noGrp="1" noChangeArrowheads="1"/>
          </p:cNvSpPr>
          <p:nvPr>
            <p:ph type="body" idx="4294967295"/>
          </p:nvPr>
        </p:nvSpPr>
        <p:spPr>
          <a:xfrm>
            <a:off x="0" y="1357313"/>
            <a:ext cx="9144000" cy="55006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000" dirty="0"/>
              <a:t>There are two ways for you to link your "Digital License" to a "Microsoft Account":                                              Method 1: "Add a Microsoft Account" from the "Activation" screen in "Settings"                                                     Method 2: Run the "Sign in with a Microsoft Account instead" from "Accounts" in "Settings"</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4000" dirty="0"/>
          </a:p>
        </p:txBody>
      </p:sp>
      <p:sp>
        <p:nvSpPr>
          <p:cNvPr id="128005" name="Slide Number Placeholder 1">
            <a:extLst>
              <a:ext uri="{FF2B5EF4-FFF2-40B4-BE49-F238E27FC236}">
                <a16:creationId xmlns:a16="http://schemas.microsoft.com/office/drawing/2014/main" id="{42786FFC-2C12-9E5E-34F0-F27C641F88E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19F12340-2F27-4380-8DCE-EEC8ACD8160A}" type="slidenum">
              <a:rPr lang="en-US" altLang="en-US" sz="2400" baseline="0" smtClean="0">
                <a:solidFill>
                  <a:srgbClr val="000000"/>
                </a:solidFill>
                <a:latin typeface="Times New Roman" panose="02020603050405020304" pitchFamily="18" charset="0"/>
              </a:rPr>
              <a:pPr/>
              <a:t>110</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Number Placeholder 5">
            <a:extLst>
              <a:ext uri="{FF2B5EF4-FFF2-40B4-BE49-F238E27FC236}">
                <a16:creationId xmlns:a16="http://schemas.microsoft.com/office/drawing/2014/main" id="{B23E5DD3-7951-D54D-54B5-FAF51FCB62EA}"/>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EA8C99D6-6E7E-4231-8CA9-9045CF26D1B0}" type="slidenum">
              <a:rPr lang="en-US" altLang="en-US" sz="2400" baseline="0">
                <a:latin typeface="Times New Roman" panose="02020603050405020304" pitchFamily="18" charset="0"/>
              </a:rPr>
              <a:pPr eaLnBrk="1" hangingPunct="1">
                <a:spcBef>
                  <a:spcPct val="0"/>
                </a:spcBef>
              </a:pPr>
              <a:t>111</a:t>
            </a:fld>
            <a:endParaRPr lang="en-US" altLang="en-US" sz="2400" baseline="0">
              <a:latin typeface="Times New Roman" panose="02020603050405020304" pitchFamily="18" charset="0"/>
            </a:endParaRPr>
          </a:p>
        </p:txBody>
      </p:sp>
      <p:sp>
        <p:nvSpPr>
          <p:cNvPr id="129027" name="Rectangle 1">
            <a:extLst>
              <a:ext uri="{FF2B5EF4-FFF2-40B4-BE49-F238E27FC236}">
                <a16:creationId xmlns:a16="http://schemas.microsoft.com/office/drawing/2014/main" id="{2C196ED6-7D6F-F8C6-3B27-0FC6629A7CE7}"/>
              </a:ext>
            </a:extLst>
          </p:cNvPr>
          <p:cNvSpPr>
            <a:spLocks noGrp="1" noChangeArrowheads="1"/>
          </p:cNvSpPr>
          <p:nvPr>
            <p:ph type="title" idx="4294967295"/>
          </p:nvPr>
        </p:nvSpPr>
        <p:spPr>
          <a:xfrm>
            <a:off x="0" y="0"/>
            <a:ext cx="9177338" cy="1600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 </a:t>
            </a:r>
            <a:br>
              <a:rPr lang="en-US" altLang="en-US" sz="3600"/>
            </a:br>
            <a:r>
              <a:rPr lang="en-US" altLang="en-US" sz="3600"/>
              <a:t>OF WINDOWS 10 OR 11(continued)</a:t>
            </a:r>
            <a:endParaRPr lang="en-US" altLang="en-US" sz="3600" b="1">
              <a:latin typeface="Georgia" panose="02040502050405020303" pitchFamily="18" charset="0"/>
            </a:endParaRPr>
          </a:p>
        </p:txBody>
      </p:sp>
      <p:sp>
        <p:nvSpPr>
          <p:cNvPr id="129028" name="Rectangle 2">
            <a:extLst>
              <a:ext uri="{FF2B5EF4-FFF2-40B4-BE49-F238E27FC236}">
                <a16:creationId xmlns:a16="http://schemas.microsoft.com/office/drawing/2014/main" id="{CA8939A5-DF5E-5072-619A-6DD662AB8CD4}"/>
              </a:ext>
            </a:extLst>
          </p:cNvPr>
          <p:cNvSpPr>
            <a:spLocks noGrp="1" noChangeArrowheads="1"/>
          </p:cNvSpPr>
          <p:nvPr>
            <p:ph type="body" idx="4294967295"/>
          </p:nvPr>
        </p:nvSpPr>
        <p:spPr>
          <a:xfrm>
            <a:off x="76200" y="1600200"/>
            <a:ext cx="8991600" cy="52578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Details of Method 1:                             Click on the "Settings" gear icon.                Click on "Update &amp; security".                 Click on "Activation".                                    Click on "Add an account".                                </a:t>
            </a:r>
          </a:p>
        </p:txBody>
      </p:sp>
      <p:sp>
        <p:nvSpPr>
          <p:cNvPr id="129029" name="Slide Number Placeholder 1">
            <a:extLst>
              <a:ext uri="{FF2B5EF4-FFF2-40B4-BE49-F238E27FC236}">
                <a16:creationId xmlns:a16="http://schemas.microsoft.com/office/drawing/2014/main" id="{4A71D7BC-5603-67D5-700F-C1ED61B1033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D4D68159-07E5-457F-8412-E584563FFB9E}" type="slidenum">
              <a:rPr lang="en-US" altLang="en-US" sz="2400" baseline="0" smtClean="0">
                <a:solidFill>
                  <a:srgbClr val="000000"/>
                </a:solidFill>
                <a:latin typeface="Times New Roman" panose="02020603050405020304" pitchFamily="18" charset="0"/>
              </a:rPr>
              <a:pPr/>
              <a:t>111</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Number Placeholder 5">
            <a:extLst>
              <a:ext uri="{FF2B5EF4-FFF2-40B4-BE49-F238E27FC236}">
                <a16:creationId xmlns:a16="http://schemas.microsoft.com/office/drawing/2014/main" id="{015BAA94-CB5F-A024-3892-8F47B2C0A277}"/>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5CB6D279-5525-48A2-87F3-EA5C110FD29C}" type="slidenum">
              <a:rPr lang="en-US" altLang="en-US" sz="2400" baseline="0">
                <a:latin typeface="Times New Roman" panose="02020603050405020304" pitchFamily="18" charset="0"/>
              </a:rPr>
              <a:pPr defTabSz="914400" eaLnBrk="1" hangingPunct="1">
                <a:spcBef>
                  <a:spcPct val="0"/>
                </a:spcBef>
              </a:pPr>
              <a:t>112</a:t>
            </a:fld>
            <a:endParaRPr lang="en-US" altLang="en-US" sz="2400" baseline="0">
              <a:latin typeface="Times New Roman" panose="02020603050405020304" pitchFamily="18" charset="0"/>
            </a:endParaRPr>
          </a:p>
        </p:txBody>
      </p:sp>
      <p:sp>
        <p:nvSpPr>
          <p:cNvPr id="130051" name="Slide Number Placeholder 1">
            <a:extLst>
              <a:ext uri="{FF2B5EF4-FFF2-40B4-BE49-F238E27FC236}">
                <a16:creationId xmlns:a16="http://schemas.microsoft.com/office/drawing/2014/main" id="{4CFB8E1A-8FF0-9734-D3BC-072B0D6285A2}"/>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D95C89C2-CF31-4083-A368-43F6D78E47B0}" type="slidenum">
              <a:rPr lang="en-US" altLang="en-US" sz="2400" baseline="0" smtClean="0">
                <a:solidFill>
                  <a:srgbClr val="000000"/>
                </a:solidFill>
                <a:latin typeface="Times New Roman" panose="02020603050405020304" pitchFamily="18" charset="0"/>
              </a:rPr>
              <a:pPr defTabSz="914400">
                <a:buSzTx/>
                <a:buFontTx/>
                <a:buNone/>
              </a:pPr>
              <a:t>112</a:t>
            </a:fld>
            <a:endParaRPr lang="en-US" altLang="en-US" sz="2400" baseline="0">
              <a:solidFill>
                <a:srgbClr val="000000"/>
              </a:solidFill>
              <a:latin typeface="Times New Roman" panose="02020603050405020304" pitchFamily="18" charset="0"/>
            </a:endParaRPr>
          </a:p>
        </p:txBody>
      </p:sp>
      <p:pic>
        <p:nvPicPr>
          <p:cNvPr id="130052" name="Picture 3">
            <a:extLst>
              <a:ext uri="{FF2B5EF4-FFF2-40B4-BE49-F238E27FC236}">
                <a16:creationId xmlns:a16="http://schemas.microsoft.com/office/drawing/2014/main" id="{EA8E80A3-0130-35CC-8438-AB90A0F7B50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0275" y="80963"/>
            <a:ext cx="7743825"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0053" name="Straight Arrow Connector 4">
            <a:extLst>
              <a:ext uri="{FF2B5EF4-FFF2-40B4-BE49-F238E27FC236}">
                <a16:creationId xmlns:a16="http://schemas.microsoft.com/office/drawing/2014/main" id="{52BD6B0E-BCB5-1E4F-1823-3C8919ED9772}"/>
              </a:ext>
            </a:extLst>
          </p:cNvPr>
          <p:cNvCxnSpPr>
            <a:cxnSpLocks noChangeShapeType="1"/>
          </p:cNvCxnSpPr>
          <p:nvPr/>
        </p:nvCxnSpPr>
        <p:spPr bwMode="auto">
          <a:xfrm flipH="1">
            <a:off x="4802188" y="1600200"/>
            <a:ext cx="2438400" cy="38862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Number Placeholder 5">
            <a:extLst>
              <a:ext uri="{FF2B5EF4-FFF2-40B4-BE49-F238E27FC236}">
                <a16:creationId xmlns:a16="http://schemas.microsoft.com/office/drawing/2014/main" id="{08CBDBB8-2826-5FDE-3797-0674F5C145DB}"/>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EE9A93D2-8956-4953-BFE0-612C656F5B67}" type="slidenum">
              <a:rPr lang="en-US" altLang="en-US" sz="2400" baseline="0">
                <a:latin typeface="Times New Roman" panose="02020603050405020304" pitchFamily="18" charset="0"/>
              </a:rPr>
              <a:pPr defTabSz="914400" eaLnBrk="1" hangingPunct="1">
                <a:spcBef>
                  <a:spcPct val="0"/>
                </a:spcBef>
              </a:pPr>
              <a:t>113</a:t>
            </a:fld>
            <a:endParaRPr lang="en-US" altLang="en-US" sz="2400" baseline="0">
              <a:latin typeface="Times New Roman" panose="02020603050405020304" pitchFamily="18" charset="0"/>
            </a:endParaRPr>
          </a:p>
        </p:txBody>
      </p:sp>
      <p:sp>
        <p:nvSpPr>
          <p:cNvPr id="131075" name="Slide Number Placeholder 1">
            <a:extLst>
              <a:ext uri="{FF2B5EF4-FFF2-40B4-BE49-F238E27FC236}">
                <a16:creationId xmlns:a16="http://schemas.microsoft.com/office/drawing/2014/main" id="{71B5B327-4DDD-A179-228B-745E8C750B35}"/>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439064F4-35FE-4698-99D9-4FE200E00551}" type="slidenum">
              <a:rPr lang="en-US" altLang="en-US" sz="2400" baseline="0" smtClean="0">
                <a:solidFill>
                  <a:srgbClr val="000000"/>
                </a:solidFill>
                <a:latin typeface="Times New Roman" panose="02020603050405020304" pitchFamily="18" charset="0"/>
              </a:rPr>
              <a:pPr defTabSz="914400">
                <a:buSzTx/>
                <a:buFontTx/>
                <a:buNone/>
              </a:pPr>
              <a:t>113</a:t>
            </a:fld>
            <a:endParaRPr lang="en-US" altLang="en-US" sz="2400" baseline="0">
              <a:solidFill>
                <a:srgbClr val="000000"/>
              </a:solidFill>
              <a:latin typeface="Times New Roman" panose="02020603050405020304" pitchFamily="18" charset="0"/>
            </a:endParaRPr>
          </a:p>
        </p:txBody>
      </p:sp>
      <p:pic>
        <p:nvPicPr>
          <p:cNvPr id="131076" name="Picture 7">
            <a:extLst>
              <a:ext uri="{FF2B5EF4-FFF2-40B4-BE49-F238E27FC236}">
                <a16:creationId xmlns:a16="http://schemas.microsoft.com/office/drawing/2014/main" id="{9531E9E8-2E93-6EB5-39E5-C7A3934A772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3038" y="1522413"/>
            <a:ext cx="851217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1077" name="Straight Arrow Connector 4">
            <a:extLst>
              <a:ext uri="{FF2B5EF4-FFF2-40B4-BE49-F238E27FC236}">
                <a16:creationId xmlns:a16="http://schemas.microsoft.com/office/drawing/2014/main" id="{A9966AC6-EBF1-8D6B-8178-A57BD629695F}"/>
              </a:ext>
            </a:extLst>
          </p:cNvPr>
          <p:cNvCxnSpPr>
            <a:cxnSpLocks noChangeShapeType="1"/>
          </p:cNvCxnSpPr>
          <p:nvPr/>
        </p:nvCxnSpPr>
        <p:spPr bwMode="auto">
          <a:xfrm flipH="1" flipV="1">
            <a:off x="990600" y="5368925"/>
            <a:ext cx="1143000" cy="1350963"/>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Number Placeholder 5">
            <a:extLst>
              <a:ext uri="{FF2B5EF4-FFF2-40B4-BE49-F238E27FC236}">
                <a16:creationId xmlns:a16="http://schemas.microsoft.com/office/drawing/2014/main" id="{602A2446-9A7A-AA42-DB0B-AE9B9F20C88E}"/>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94FCC54B-C81A-4281-AD70-661498121179}" type="slidenum">
              <a:rPr lang="en-US" altLang="en-US" sz="2400" baseline="0">
                <a:latin typeface="Times New Roman" panose="02020603050405020304" pitchFamily="18" charset="0"/>
              </a:rPr>
              <a:pPr defTabSz="914400" eaLnBrk="1" hangingPunct="1">
                <a:spcBef>
                  <a:spcPct val="0"/>
                </a:spcBef>
              </a:pPr>
              <a:t>114</a:t>
            </a:fld>
            <a:endParaRPr lang="en-US" altLang="en-US" sz="2400" baseline="0">
              <a:latin typeface="Times New Roman" panose="02020603050405020304" pitchFamily="18" charset="0"/>
            </a:endParaRPr>
          </a:p>
        </p:txBody>
      </p:sp>
      <p:sp>
        <p:nvSpPr>
          <p:cNvPr id="132099" name="Rectangle 1">
            <a:extLst>
              <a:ext uri="{FF2B5EF4-FFF2-40B4-BE49-F238E27FC236}">
                <a16:creationId xmlns:a16="http://schemas.microsoft.com/office/drawing/2014/main" id="{9AC374BE-5B00-79F0-6FC4-E40A9D0D2ACF}"/>
              </a:ext>
            </a:extLst>
          </p:cNvPr>
          <p:cNvSpPr>
            <a:spLocks noGrp="1" noChangeArrowheads="1"/>
          </p:cNvSpPr>
          <p:nvPr>
            <p:ph type="title" idx="4294967295"/>
          </p:nvPr>
        </p:nvSpPr>
        <p:spPr>
          <a:xfrm>
            <a:off x="0" y="0"/>
            <a:ext cx="9177338" cy="1600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a:t>
            </a:r>
            <a:br>
              <a:rPr lang="en-US" altLang="en-US" sz="3600"/>
            </a:br>
            <a:r>
              <a:rPr lang="en-US" altLang="en-US" sz="3600"/>
              <a:t>OF WINDOWS 10 OR 11 (continued)</a:t>
            </a:r>
            <a:endParaRPr lang="en-US" altLang="en-US" sz="3600" b="1">
              <a:latin typeface="Georgia" panose="02040502050405020303" pitchFamily="18" charset="0"/>
            </a:endParaRPr>
          </a:p>
        </p:txBody>
      </p:sp>
      <p:sp>
        <p:nvSpPr>
          <p:cNvPr id="132100" name="Rectangle 2">
            <a:extLst>
              <a:ext uri="{FF2B5EF4-FFF2-40B4-BE49-F238E27FC236}">
                <a16:creationId xmlns:a16="http://schemas.microsoft.com/office/drawing/2014/main" id="{8161CD2A-2714-B6C3-CECC-AA847CC3F279}"/>
              </a:ext>
            </a:extLst>
          </p:cNvPr>
          <p:cNvSpPr>
            <a:spLocks noGrp="1" noChangeArrowheads="1"/>
          </p:cNvSpPr>
          <p:nvPr>
            <p:ph type="body" idx="4294967295"/>
          </p:nvPr>
        </p:nvSpPr>
        <p:spPr>
          <a:xfrm>
            <a:off x="76200" y="1600200"/>
            <a:ext cx="8991600" cy="52578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Details of Method 2:                             Click on the "Settings" gear icon.                Click on "Accounts".                 Click on "Sign in with a Microsoft account instead".                                    etc.</a:t>
            </a:r>
          </a:p>
        </p:txBody>
      </p:sp>
      <p:sp>
        <p:nvSpPr>
          <p:cNvPr id="132101" name="Slide Number Placeholder 1">
            <a:extLst>
              <a:ext uri="{FF2B5EF4-FFF2-40B4-BE49-F238E27FC236}">
                <a16:creationId xmlns:a16="http://schemas.microsoft.com/office/drawing/2014/main" id="{33FD701E-0901-BE8C-CB28-95E5B6137E9D}"/>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4BF0FFB4-D210-4B78-933C-C61DBEA05916}" type="slidenum">
              <a:rPr lang="en-US" altLang="en-US" sz="2400" baseline="0" smtClean="0">
                <a:solidFill>
                  <a:srgbClr val="000000"/>
                </a:solidFill>
                <a:latin typeface="Times New Roman" panose="02020603050405020304" pitchFamily="18" charset="0"/>
              </a:rPr>
              <a:pPr defTabSz="914400">
                <a:buSzTx/>
                <a:buFontTx/>
                <a:buNone/>
              </a:pPr>
              <a:t>114</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Number Placeholder 5">
            <a:extLst>
              <a:ext uri="{FF2B5EF4-FFF2-40B4-BE49-F238E27FC236}">
                <a16:creationId xmlns:a16="http://schemas.microsoft.com/office/drawing/2014/main" id="{B01D9823-090B-6B66-ED23-B3AAA9D606FD}"/>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99A9572F-E525-47B8-88E5-51E9F0ADF6AB}" type="slidenum">
              <a:rPr lang="en-US" altLang="en-US" sz="2400" baseline="0">
                <a:latin typeface="Times New Roman" panose="02020603050405020304" pitchFamily="18" charset="0"/>
              </a:rPr>
              <a:pPr eaLnBrk="1" hangingPunct="1">
                <a:spcBef>
                  <a:spcPct val="0"/>
                </a:spcBef>
              </a:pPr>
              <a:t>115</a:t>
            </a:fld>
            <a:endParaRPr lang="en-US" altLang="en-US" sz="2400" baseline="0">
              <a:latin typeface="Times New Roman" panose="02020603050405020304" pitchFamily="18" charset="0"/>
            </a:endParaRPr>
          </a:p>
        </p:txBody>
      </p:sp>
      <p:sp>
        <p:nvSpPr>
          <p:cNvPr id="133123" name="Rectangle 1">
            <a:extLst>
              <a:ext uri="{FF2B5EF4-FFF2-40B4-BE49-F238E27FC236}">
                <a16:creationId xmlns:a16="http://schemas.microsoft.com/office/drawing/2014/main" id="{325BCF6C-4E08-8FD3-5DE6-85EC6493358E}"/>
              </a:ext>
            </a:extLst>
          </p:cNvPr>
          <p:cNvSpPr>
            <a:spLocks noGrp="1" noChangeArrowheads="1"/>
          </p:cNvSpPr>
          <p:nvPr>
            <p:ph type="title" idx="4294967295"/>
          </p:nvPr>
        </p:nvSpPr>
        <p:spPr>
          <a:xfrm>
            <a:off x="0" y="0"/>
            <a:ext cx="9177338" cy="1981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a:t>
            </a:r>
            <a:br>
              <a:rPr lang="en-US" altLang="en-US" sz="3600"/>
            </a:br>
            <a:r>
              <a:rPr lang="en-US" altLang="en-US" sz="3600"/>
              <a:t>OF WINDOWS 10 OR 11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D29760DC-2FE7-B0D6-7B62-CAFDCE7ACB05}"/>
              </a:ext>
            </a:extLst>
          </p:cNvPr>
          <p:cNvSpPr>
            <a:spLocks noGrp="1" noChangeArrowheads="1"/>
          </p:cNvSpPr>
          <p:nvPr>
            <p:ph type="body" idx="4294967295"/>
          </p:nvPr>
        </p:nvSpPr>
        <p:spPr>
          <a:xfrm>
            <a:off x="0" y="1981200"/>
            <a:ext cx="9067800" cy="4264025"/>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400" dirty="0"/>
              <a:t>After you link your "Microsoft Account" to the activation process, your "Activation" screen will say                                                 "..linked to your Microsoft Account."</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4400" dirty="0"/>
          </a:p>
        </p:txBody>
      </p:sp>
      <p:sp>
        <p:nvSpPr>
          <p:cNvPr id="133125" name="Slide Number Placeholder 1">
            <a:extLst>
              <a:ext uri="{FF2B5EF4-FFF2-40B4-BE49-F238E27FC236}">
                <a16:creationId xmlns:a16="http://schemas.microsoft.com/office/drawing/2014/main" id="{D0307D1B-0422-A755-FA73-C27AFED771A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502AE86A-912A-4BDB-AE8B-195ED79F7589}" type="slidenum">
              <a:rPr lang="en-US" altLang="en-US" sz="2400" baseline="0" smtClean="0">
                <a:solidFill>
                  <a:srgbClr val="000000"/>
                </a:solidFill>
                <a:latin typeface="Times New Roman" panose="02020603050405020304" pitchFamily="18" charset="0"/>
              </a:rPr>
              <a:pPr/>
              <a:t>115</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Number Placeholder 5">
            <a:extLst>
              <a:ext uri="{FF2B5EF4-FFF2-40B4-BE49-F238E27FC236}">
                <a16:creationId xmlns:a16="http://schemas.microsoft.com/office/drawing/2014/main" id="{8E67FD81-2F6C-24B3-9054-05CABF686B44}"/>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6ECA9AC-73D6-4DC9-ACB5-59EBD6424D94}" type="slidenum">
              <a:rPr lang="en-US" altLang="en-US" sz="2400" baseline="0">
                <a:latin typeface="Times New Roman" panose="02020603050405020304" pitchFamily="18" charset="0"/>
              </a:rPr>
              <a:pPr eaLnBrk="1" hangingPunct="1">
                <a:spcBef>
                  <a:spcPct val="0"/>
                </a:spcBef>
              </a:pPr>
              <a:t>116</a:t>
            </a:fld>
            <a:endParaRPr lang="en-US" altLang="en-US" sz="2400" baseline="0">
              <a:latin typeface="Times New Roman" panose="02020603050405020304" pitchFamily="18" charset="0"/>
            </a:endParaRPr>
          </a:p>
        </p:txBody>
      </p:sp>
      <p:sp>
        <p:nvSpPr>
          <p:cNvPr id="134147" name="Rectangle 1">
            <a:extLst>
              <a:ext uri="{FF2B5EF4-FFF2-40B4-BE49-F238E27FC236}">
                <a16:creationId xmlns:a16="http://schemas.microsoft.com/office/drawing/2014/main" id="{DF177AF9-3272-62EE-E68F-FD30BF78CD1D}"/>
              </a:ext>
            </a:extLst>
          </p:cNvPr>
          <p:cNvSpPr>
            <a:spLocks noGrp="1" noChangeArrowheads="1"/>
          </p:cNvSpPr>
          <p:nvPr>
            <p:ph type="title" idx="4294967295"/>
          </p:nvPr>
        </p:nvSpPr>
        <p:spPr>
          <a:xfrm>
            <a:off x="0" y="0"/>
            <a:ext cx="9177338" cy="1981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 WINDOWS 10 OR 11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3A581AD9-3C81-059A-300F-D8AC25327FA6}"/>
              </a:ext>
            </a:extLst>
          </p:cNvPr>
          <p:cNvSpPr>
            <a:spLocks noGrp="1" noChangeArrowheads="1"/>
          </p:cNvSpPr>
          <p:nvPr>
            <p:ph type="body" idx="4294967295"/>
          </p:nvPr>
        </p:nvSpPr>
        <p:spPr>
          <a:xfrm>
            <a:off x="0" y="1981200"/>
            <a:ext cx="9067800" cy="4264025"/>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400" dirty="0"/>
              <a:t>If you are running "Windows 10 Home", it looks like this:</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4400" dirty="0"/>
          </a:p>
        </p:txBody>
      </p:sp>
      <p:sp>
        <p:nvSpPr>
          <p:cNvPr id="134149" name="Slide Number Placeholder 1">
            <a:extLst>
              <a:ext uri="{FF2B5EF4-FFF2-40B4-BE49-F238E27FC236}">
                <a16:creationId xmlns:a16="http://schemas.microsoft.com/office/drawing/2014/main" id="{5FE4EA50-E510-18B9-6A32-977E868C41B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20C80394-B6DB-4D78-B70C-A38F8E6C886E}" type="slidenum">
              <a:rPr lang="en-US" altLang="en-US" sz="2400" baseline="0" smtClean="0">
                <a:solidFill>
                  <a:srgbClr val="000000"/>
                </a:solidFill>
                <a:latin typeface="Times New Roman" panose="02020603050405020304" pitchFamily="18" charset="0"/>
              </a:rPr>
              <a:pPr/>
              <a:t>116</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Number Placeholder 5">
            <a:extLst>
              <a:ext uri="{FF2B5EF4-FFF2-40B4-BE49-F238E27FC236}">
                <a16:creationId xmlns:a16="http://schemas.microsoft.com/office/drawing/2014/main" id="{2F0726A1-B010-E9DF-6D4E-29408A21BD7A}"/>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1800AA73-25A0-4EA8-898D-529E113FA2B0}" type="slidenum">
              <a:rPr lang="en-US" altLang="en-US" sz="2400" baseline="0">
                <a:latin typeface="Times New Roman" panose="02020603050405020304" pitchFamily="18" charset="0"/>
              </a:rPr>
              <a:pPr defTabSz="914400" eaLnBrk="1" hangingPunct="1">
                <a:spcBef>
                  <a:spcPct val="0"/>
                </a:spcBef>
              </a:pPr>
              <a:t>117</a:t>
            </a:fld>
            <a:endParaRPr lang="en-US" altLang="en-US" sz="2400" baseline="0">
              <a:latin typeface="Times New Roman" panose="02020603050405020304" pitchFamily="18" charset="0"/>
            </a:endParaRPr>
          </a:p>
        </p:txBody>
      </p:sp>
      <p:sp>
        <p:nvSpPr>
          <p:cNvPr id="135171" name="Slide Number Placeholder 1">
            <a:extLst>
              <a:ext uri="{FF2B5EF4-FFF2-40B4-BE49-F238E27FC236}">
                <a16:creationId xmlns:a16="http://schemas.microsoft.com/office/drawing/2014/main" id="{163BF3E4-7107-2491-B606-3E7054FD86AF}"/>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DDD19D48-63CD-47A6-ACEE-E8FF75D13296}" type="slidenum">
              <a:rPr lang="en-US" altLang="en-US" sz="2400" baseline="0" smtClean="0">
                <a:solidFill>
                  <a:srgbClr val="000000"/>
                </a:solidFill>
                <a:latin typeface="Times New Roman" panose="02020603050405020304" pitchFamily="18" charset="0"/>
              </a:rPr>
              <a:pPr defTabSz="914400">
                <a:buSzTx/>
                <a:buFontTx/>
                <a:buNone/>
              </a:pPr>
              <a:t>117</a:t>
            </a:fld>
            <a:endParaRPr lang="en-US" altLang="en-US" sz="2400" baseline="0">
              <a:solidFill>
                <a:srgbClr val="000000"/>
              </a:solidFill>
              <a:latin typeface="Times New Roman" panose="02020603050405020304" pitchFamily="18" charset="0"/>
            </a:endParaRPr>
          </a:p>
        </p:txBody>
      </p:sp>
      <p:pic>
        <p:nvPicPr>
          <p:cNvPr id="135172" name="Picture 1">
            <a:extLst>
              <a:ext uri="{FF2B5EF4-FFF2-40B4-BE49-F238E27FC236}">
                <a16:creationId xmlns:a16="http://schemas.microsoft.com/office/drawing/2014/main" id="{3AD44323-1F0F-7580-7AF2-88F1ACDEF5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6850" y="328613"/>
            <a:ext cx="8488363" cy="591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Number Placeholder 5">
            <a:extLst>
              <a:ext uri="{FF2B5EF4-FFF2-40B4-BE49-F238E27FC236}">
                <a16:creationId xmlns:a16="http://schemas.microsoft.com/office/drawing/2014/main" id="{677CE125-DC49-1C52-DDEA-47D0E88AB397}"/>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43B805F4-272B-422C-B534-FE6A99C708B0}" type="slidenum">
              <a:rPr lang="en-US" altLang="en-US" sz="2400" baseline="0">
                <a:latin typeface="Times New Roman" panose="02020603050405020304" pitchFamily="18" charset="0"/>
              </a:rPr>
              <a:pPr defTabSz="914400" eaLnBrk="1" hangingPunct="1">
                <a:spcBef>
                  <a:spcPct val="0"/>
                </a:spcBef>
              </a:pPr>
              <a:t>118</a:t>
            </a:fld>
            <a:endParaRPr lang="en-US" altLang="en-US" sz="2400" baseline="0">
              <a:latin typeface="Times New Roman" panose="02020603050405020304" pitchFamily="18" charset="0"/>
            </a:endParaRPr>
          </a:p>
        </p:txBody>
      </p:sp>
      <p:sp>
        <p:nvSpPr>
          <p:cNvPr id="136195" name="Slide Number Placeholder 1">
            <a:extLst>
              <a:ext uri="{FF2B5EF4-FFF2-40B4-BE49-F238E27FC236}">
                <a16:creationId xmlns:a16="http://schemas.microsoft.com/office/drawing/2014/main" id="{5BCC4B25-D642-76EF-9F40-7ECA30483452}"/>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5FD5166B-813A-4AF7-9CFB-62358D465F53}" type="slidenum">
              <a:rPr lang="en-US" altLang="en-US" sz="2400" baseline="0" smtClean="0">
                <a:solidFill>
                  <a:srgbClr val="000000"/>
                </a:solidFill>
                <a:latin typeface="Times New Roman" panose="02020603050405020304" pitchFamily="18" charset="0"/>
              </a:rPr>
              <a:pPr defTabSz="914400">
                <a:buSzTx/>
                <a:buFontTx/>
                <a:buNone/>
              </a:pPr>
              <a:t>118</a:t>
            </a:fld>
            <a:endParaRPr lang="en-US" altLang="en-US" sz="2400" baseline="0">
              <a:solidFill>
                <a:srgbClr val="000000"/>
              </a:solidFill>
              <a:latin typeface="Times New Roman" panose="02020603050405020304" pitchFamily="18" charset="0"/>
            </a:endParaRPr>
          </a:p>
        </p:txBody>
      </p:sp>
      <p:pic>
        <p:nvPicPr>
          <p:cNvPr id="136196" name="Picture 1">
            <a:extLst>
              <a:ext uri="{FF2B5EF4-FFF2-40B4-BE49-F238E27FC236}">
                <a16:creationId xmlns:a16="http://schemas.microsoft.com/office/drawing/2014/main" id="{7DBDCD8A-E567-B4D2-44A8-FF24D5D000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5750" y="2362200"/>
            <a:ext cx="85725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Number Placeholder 5">
            <a:extLst>
              <a:ext uri="{FF2B5EF4-FFF2-40B4-BE49-F238E27FC236}">
                <a16:creationId xmlns:a16="http://schemas.microsoft.com/office/drawing/2014/main" id="{A50513CE-5413-BBF2-0059-5A129BF639CB}"/>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D37C2C37-D908-43DE-B27B-48445546B366}" type="slidenum">
              <a:rPr lang="en-US" altLang="en-US" sz="2400" baseline="0">
                <a:latin typeface="Times New Roman" panose="02020603050405020304" pitchFamily="18" charset="0"/>
              </a:rPr>
              <a:pPr eaLnBrk="1" hangingPunct="1">
                <a:spcBef>
                  <a:spcPct val="0"/>
                </a:spcBef>
              </a:pPr>
              <a:t>119</a:t>
            </a:fld>
            <a:endParaRPr lang="en-US" altLang="en-US" sz="2400" baseline="0">
              <a:latin typeface="Times New Roman" panose="02020603050405020304" pitchFamily="18" charset="0"/>
            </a:endParaRPr>
          </a:p>
        </p:txBody>
      </p:sp>
      <p:sp>
        <p:nvSpPr>
          <p:cNvPr id="137219" name="Rectangle 1">
            <a:extLst>
              <a:ext uri="{FF2B5EF4-FFF2-40B4-BE49-F238E27FC236}">
                <a16:creationId xmlns:a16="http://schemas.microsoft.com/office/drawing/2014/main" id="{F896257D-66C2-0A0C-64EB-139DA2952F89}"/>
              </a:ext>
            </a:extLst>
          </p:cNvPr>
          <p:cNvSpPr>
            <a:spLocks noGrp="1" noChangeArrowheads="1"/>
          </p:cNvSpPr>
          <p:nvPr>
            <p:ph type="title" idx="4294967295"/>
          </p:nvPr>
        </p:nvSpPr>
        <p:spPr>
          <a:xfrm>
            <a:off x="0" y="0"/>
            <a:ext cx="9177338" cy="1603375"/>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 WINDOWS 10 OR 11 (continued)</a:t>
            </a:r>
            <a:endParaRPr lang="en-US" altLang="en-US" sz="3600" b="1">
              <a:latin typeface="Georgia" panose="02040502050405020303" pitchFamily="18" charset="0"/>
            </a:endParaRPr>
          </a:p>
        </p:txBody>
      </p:sp>
      <p:sp>
        <p:nvSpPr>
          <p:cNvPr id="137220" name="Rectangle 2">
            <a:extLst>
              <a:ext uri="{FF2B5EF4-FFF2-40B4-BE49-F238E27FC236}">
                <a16:creationId xmlns:a16="http://schemas.microsoft.com/office/drawing/2014/main" id="{EF8A095D-9F05-098F-2D20-4DAB29C7A416}"/>
              </a:ext>
            </a:extLst>
          </p:cNvPr>
          <p:cNvSpPr>
            <a:spLocks noGrp="1" noChangeArrowheads="1"/>
          </p:cNvSpPr>
          <p:nvPr>
            <p:ph type="body" idx="4294967295"/>
          </p:nvPr>
        </p:nvSpPr>
        <p:spPr>
          <a:xfrm>
            <a:off x="0" y="1603375"/>
            <a:ext cx="9144000" cy="5178425"/>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a:t>After you link your "Microsoft Account" to the activation process, if you originally activated Windows 10 or 11 with a "Product Key", the registry of "Windows 10" will still have your original 25-character "Product Key" in it as determined by software programs such as "Belarc Advisor", if your key is a "Retail" channel key.</a:t>
            </a:r>
          </a:p>
        </p:txBody>
      </p:sp>
      <p:sp>
        <p:nvSpPr>
          <p:cNvPr id="137221" name="Slide Number Placeholder 1">
            <a:extLst>
              <a:ext uri="{FF2B5EF4-FFF2-40B4-BE49-F238E27FC236}">
                <a16:creationId xmlns:a16="http://schemas.microsoft.com/office/drawing/2014/main" id="{184DE599-57C5-5F5A-BE06-50A480D7468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A2A1E68E-6C0F-4A49-989A-DCC5DB40DBEB}" type="slidenum">
              <a:rPr lang="en-US" altLang="en-US" sz="2400" baseline="0" smtClean="0">
                <a:solidFill>
                  <a:srgbClr val="000000"/>
                </a:solidFill>
                <a:latin typeface="Times New Roman" panose="02020603050405020304" pitchFamily="18" charset="0"/>
              </a:rPr>
              <a:pPr/>
              <a:t>119</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7650" name="Slide Number Placeholder 5">
            <a:extLst>
              <a:ext uri="{FF2B5EF4-FFF2-40B4-BE49-F238E27FC236}">
                <a16:creationId xmlns:a16="http://schemas.microsoft.com/office/drawing/2014/main" id="{E2446619-5AB5-D924-82CF-1AE3831F758B}"/>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9A05C12F-443C-4F7D-BECF-102DA50597CE}" type="slidenum">
              <a:rPr lang="en-US" altLang="en-US" sz="2400" baseline="0">
                <a:latin typeface="Times New Roman" panose="02020603050405020304" pitchFamily="18" charset="0"/>
              </a:rPr>
              <a:pPr defTabSz="914400" eaLnBrk="1" hangingPunct="1">
                <a:spcBef>
                  <a:spcPct val="0"/>
                </a:spcBef>
              </a:pPr>
              <a:t>12</a:t>
            </a:fld>
            <a:endParaRPr lang="en-US" altLang="en-US" sz="2400" baseline="0">
              <a:latin typeface="Times New Roman" panose="02020603050405020304" pitchFamily="18" charset="0"/>
            </a:endParaRPr>
          </a:p>
        </p:txBody>
      </p:sp>
      <p:pic>
        <p:nvPicPr>
          <p:cNvPr id="27651" name="Picture 1">
            <a:extLst>
              <a:ext uri="{FF2B5EF4-FFF2-40B4-BE49-F238E27FC236}">
                <a16:creationId xmlns:a16="http://schemas.microsoft.com/office/drawing/2014/main" id="{DA086890-D405-F327-97AF-C478DDE1080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2400"/>
            <a:ext cx="7850188" cy="603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Number Placeholder 5">
            <a:extLst>
              <a:ext uri="{FF2B5EF4-FFF2-40B4-BE49-F238E27FC236}">
                <a16:creationId xmlns:a16="http://schemas.microsoft.com/office/drawing/2014/main" id="{A1AB4D69-0862-71D2-59E2-22DB48D2111D}"/>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DD647E4B-7001-458D-A9E2-2E1FF58A41B8}" type="slidenum">
              <a:rPr lang="en-US" altLang="en-US" sz="2400" baseline="0">
                <a:latin typeface="Times New Roman" panose="02020603050405020304" pitchFamily="18" charset="0"/>
              </a:rPr>
              <a:pPr eaLnBrk="1" hangingPunct="1">
                <a:spcBef>
                  <a:spcPct val="0"/>
                </a:spcBef>
              </a:pPr>
              <a:t>120</a:t>
            </a:fld>
            <a:endParaRPr lang="en-US" altLang="en-US" sz="2400" baseline="0">
              <a:latin typeface="Times New Roman" panose="02020603050405020304" pitchFamily="18" charset="0"/>
            </a:endParaRPr>
          </a:p>
        </p:txBody>
      </p:sp>
      <p:sp>
        <p:nvSpPr>
          <p:cNvPr id="138243" name="Rectangle 1">
            <a:extLst>
              <a:ext uri="{FF2B5EF4-FFF2-40B4-BE49-F238E27FC236}">
                <a16:creationId xmlns:a16="http://schemas.microsoft.com/office/drawing/2014/main" id="{AB860E5F-381D-C77C-AC28-A50ACCE57DDF}"/>
              </a:ext>
            </a:extLst>
          </p:cNvPr>
          <p:cNvSpPr>
            <a:spLocks noGrp="1" noChangeArrowheads="1"/>
          </p:cNvSpPr>
          <p:nvPr>
            <p:ph type="title" idx="4294967295"/>
          </p:nvPr>
        </p:nvSpPr>
        <p:spPr>
          <a:xfrm>
            <a:off x="0" y="0"/>
            <a:ext cx="9177338" cy="1600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 WINDOWS 10 OR 11"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2D90CE35-9036-F102-EE2B-CCFBA78191E5}"/>
              </a:ext>
            </a:extLst>
          </p:cNvPr>
          <p:cNvSpPr>
            <a:spLocks noGrp="1" noChangeArrowheads="1"/>
          </p:cNvSpPr>
          <p:nvPr>
            <p:ph type="body" idx="4294967295"/>
          </p:nvPr>
        </p:nvSpPr>
        <p:spPr>
          <a:xfrm>
            <a:off x="0" y="1600200"/>
            <a:ext cx="9067800" cy="49530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000" dirty="0"/>
              <a:t>After you link your "Microsoft Account" to the activation process, Windows 10 or 11 will start requiring you to log into your computer with your "Microsoft Account" (if you were logging into your computer with a "local account" prior to the linking process).</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4000" dirty="0"/>
          </a:p>
        </p:txBody>
      </p:sp>
      <p:sp>
        <p:nvSpPr>
          <p:cNvPr id="138245" name="Slide Number Placeholder 1">
            <a:extLst>
              <a:ext uri="{FF2B5EF4-FFF2-40B4-BE49-F238E27FC236}">
                <a16:creationId xmlns:a16="http://schemas.microsoft.com/office/drawing/2014/main" id="{6B675766-C40E-7D8E-630E-12201910008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2AD4AA76-399E-4D90-A058-8105AB6103C8}" type="slidenum">
              <a:rPr lang="en-US" altLang="en-US" sz="2400" baseline="0" smtClean="0">
                <a:solidFill>
                  <a:srgbClr val="000000"/>
                </a:solidFill>
                <a:latin typeface="Times New Roman" panose="02020603050405020304" pitchFamily="18" charset="0"/>
              </a:rPr>
              <a:pPr/>
              <a:t>120</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Number Placeholder 5">
            <a:extLst>
              <a:ext uri="{FF2B5EF4-FFF2-40B4-BE49-F238E27FC236}">
                <a16:creationId xmlns:a16="http://schemas.microsoft.com/office/drawing/2014/main" id="{2F7DD6AA-437C-C29B-3CA2-F4C78B0F068C}"/>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346762C7-C66E-46C8-AF57-E6D4C9B382CB}" type="slidenum">
              <a:rPr lang="en-US" altLang="en-US" sz="2400" baseline="0">
                <a:latin typeface="Times New Roman" panose="02020603050405020304" pitchFamily="18" charset="0"/>
              </a:rPr>
              <a:pPr eaLnBrk="1" hangingPunct="1">
                <a:spcBef>
                  <a:spcPct val="0"/>
                </a:spcBef>
              </a:pPr>
              <a:t>121</a:t>
            </a:fld>
            <a:endParaRPr lang="en-US" altLang="en-US" sz="2400" baseline="0">
              <a:latin typeface="Times New Roman" panose="02020603050405020304" pitchFamily="18" charset="0"/>
            </a:endParaRPr>
          </a:p>
        </p:txBody>
      </p:sp>
      <p:sp>
        <p:nvSpPr>
          <p:cNvPr id="139267" name="Rectangle 1">
            <a:extLst>
              <a:ext uri="{FF2B5EF4-FFF2-40B4-BE49-F238E27FC236}">
                <a16:creationId xmlns:a16="http://schemas.microsoft.com/office/drawing/2014/main" id="{3FDE2FE0-FF78-2150-B9DB-45DEC9305F76}"/>
              </a:ext>
            </a:extLst>
          </p:cNvPr>
          <p:cNvSpPr>
            <a:spLocks noGrp="1" noChangeArrowheads="1"/>
          </p:cNvSpPr>
          <p:nvPr>
            <p:ph type="title" idx="4294967295"/>
          </p:nvPr>
        </p:nvSpPr>
        <p:spPr>
          <a:xfrm>
            <a:off x="0" y="0"/>
            <a:ext cx="9177338" cy="1600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 WINDOWS 10 OR 11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2F13E220-7960-3645-8210-C0CE4447C157}"/>
              </a:ext>
            </a:extLst>
          </p:cNvPr>
          <p:cNvSpPr>
            <a:spLocks noGrp="1" noChangeArrowheads="1"/>
          </p:cNvSpPr>
          <p:nvPr>
            <p:ph type="body" idx="4294967295"/>
          </p:nvPr>
        </p:nvSpPr>
        <p:spPr>
          <a:xfrm>
            <a:off x="76200" y="1981200"/>
            <a:ext cx="8991600" cy="39624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000" dirty="0"/>
              <a:t>If you wish to go back to logging into Windows 10 or 11 with a "local account" after "Adding a Microsoft Account" to the activation of "Windows 10", go to "Settings", "Accounts", "Sign in with a local account", etc.</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4000" dirty="0"/>
          </a:p>
        </p:txBody>
      </p:sp>
      <p:sp>
        <p:nvSpPr>
          <p:cNvPr id="139269" name="Slide Number Placeholder 1">
            <a:extLst>
              <a:ext uri="{FF2B5EF4-FFF2-40B4-BE49-F238E27FC236}">
                <a16:creationId xmlns:a16="http://schemas.microsoft.com/office/drawing/2014/main" id="{95D822F9-288B-1BE2-19E8-C80FA0DD2C6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3B3F6F5A-F5C2-4D7E-BAE1-8B4CF7C06478}" type="slidenum">
              <a:rPr lang="en-US" altLang="en-US" sz="2400" baseline="0" smtClean="0">
                <a:solidFill>
                  <a:srgbClr val="000000"/>
                </a:solidFill>
                <a:latin typeface="Times New Roman" panose="02020603050405020304" pitchFamily="18" charset="0"/>
              </a:rPr>
              <a:pPr/>
              <a:t>121</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Number Placeholder 5">
            <a:extLst>
              <a:ext uri="{FF2B5EF4-FFF2-40B4-BE49-F238E27FC236}">
                <a16:creationId xmlns:a16="http://schemas.microsoft.com/office/drawing/2014/main" id="{D044DB34-A212-7648-0377-13583EC14077}"/>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C6464097-C3CB-4EC4-ABBA-0785E8D671A3}" type="slidenum">
              <a:rPr lang="en-US" altLang="en-US" sz="2400" baseline="0">
                <a:latin typeface="Times New Roman" panose="02020603050405020304" pitchFamily="18" charset="0"/>
              </a:rPr>
              <a:pPr eaLnBrk="1" hangingPunct="1">
                <a:spcBef>
                  <a:spcPct val="0"/>
                </a:spcBef>
              </a:pPr>
              <a:t>122</a:t>
            </a:fld>
            <a:endParaRPr lang="en-US" altLang="en-US" sz="2400" baseline="0">
              <a:latin typeface="Times New Roman" panose="02020603050405020304" pitchFamily="18" charset="0"/>
            </a:endParaRPr>
          </a:p>
        </p:txBody>
      </p:sp>
      <p:sp>
        <p:nvSpPr>
          <p:cNvPr id="140291" name="Rectangle 1">
            <a:extLst>
              <a:ext uri="{FF2B5EF4-FFF2-40B4-BE49-F238E27FC236}">
                <a16:creationId xmlns:a16="http://schemas.microsoft.com/office/drawing/2014/main" id="{68AE7357-7484-F772-96EE-028B731B0E3C}"/>
              </a:ext>
            </a:extLst>
          </p:cNvPr>
          <p:cNvSpPr>
            <a:spLocks noGrp="1" noChangeArrowheads="1"/>
          </p:cNvSpPr>
          <p:nvPr>
            <p:ph type="title" idx="4294967295"/>
          </p:nvPr>
        </p:nvSpPr>
        <p:spPr>
          <a:xfrm>
            <a:off x="0" y="0"/>
            <a:ext cx="9177338" cy="158908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 WINDOWS 10 OR 11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B696E77E-D731-CA15-4ECA-C23DF3A06CB9}"/>
              </a:ext>
            </a:extLst>
          </p:cNvPr>
          <p:cNvSpPr>
            <a:spLocks noGrp="1" noChangeArrowheads="1"/>
          </p:cNvSpPr>
          <p:nvPr>
            <p:ph type="body" idx="4294967295"/>
          </p:nvPr>
        </p:nvSpPr>
        <p:spPr>
          <a:xfrm>
            <a:off x="0" y="1817688"/>
            <a:ext cx="9067800" cy="4887912"/>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3800" dirty="0"/>
              <a:t>If you go back to logging into Windows 10 or 11 with a local account, Microsoft's activation servers will no longer store your Microsoft account's email address so you can no longer use the "Activation Troubleshooter" to re-activate if you change the motherboard of the computer</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3800" dirty="0"/>
          </a:p>
        </p:txBody>
      </p:sp>
      <p:sp>
        <p:nvSpPr>
          <p:cNvPr id="140293" name="Slide Number Placeholder 1">
            <a:extLst>
              <a:ext uri="{FF2B5EF4-FFF2-40B4-BE49-F238E27FC236}">
                <a16:creationId xmlns:a16="http://schemas.microsoft.com/office/drawing/2014/main" id="{D5CF1EFD-4503-6EB8-7C82-C526CB703C9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9AC4DC9A-7EBC-4CC0-B171-202620237E3D}" type="slidenum">
              <a:rPr lang="en-US" altLang="en-US" sz="2400" baseline="0" smtClean="0">
                <a:solidFill>
                  <a:srgbClr val="000000"/>
                </a:solidFill>
                <a:latin typeface="Times New Roman" panose="02020603050405020304" pitchFamily="18" charset="0"/>
              </a:rPr>
              <a:pPr/>
              <a:t>122</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Number Placeholder 5">
            <a:extLst>
              <a:ext uri="{FF2B5EF4-FFF2-40B4-BE49-F238E27FC236}">
                <a16:creationId xmlns:a16="http://schemas.microsoft.com/office/drawing/2014/main" id="{641D1961-2B7C-D7F7-91FE-540F57CE1488}"/>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EFAD6DC5-25D9-44E2-94EE-11B6551193A8}" type="slidenum">
              <a:rPr lang="en-US" altLang="en-US" sz="2400" baseline="0">
                <a:latin typeface="Times New Roman" panose="02020603050405020304" pitchFamily="18" charset="0"/>
              </a:rPr>
              <a:pPr eaLnBrk="1" hangingPunct="1">
                <a:spcBef>
                  <a:spcPct val="0"/>
                </a:spcBef>
              </a:pPr>
              <a:t>123</a:t>
            </a:fld>
            <a:endParaRPr lang="en-US" altLang="en-US" sz="2400" baseline="0">
              <a:latin typeface="Times New Roman" panose="02020603050405020304" pitchFamily="18" charset="0"/>
            </a:endParaRPr>
          </a:p>
        </p:txBody>
      </p:sp>
      <p:sp>
        <p:nvSpPr>
          <p:cNvPr id="141315" name="Rectangle 1">
            <a:extLst>
              <a:ext uri="{FF2B5EF4-FFF2-40B4-BE49-F238E27FC236}">
                <a16:creationId xmlns:a16="http://schemas.microsoft.com/office/drawing/2014/main" id="{18FC3E4E-339E-36B3-31D5-D96B12D70AA5}"/>
              </a:ext>
            </a:extLst>
          </p:cNvPr>
          <p:cNvSpPr>
            <a:spLocks noGrp="1" noChangeArrowheads="1"/>
          </p:cNvSpPr>
          <p:nvPr>
            <p:ph type="title" idx="4294967295"/>
          </p:nvPr>
        </p:nvSpPr>
        <p:spPr>
          <a:xfrm>
            <a:off x="0" y="0"/>
            <a:ext cx="9177338" cy="158908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 WINDOWS 10 OR 11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D708F417-8DFF-1F3D-A812-CC3F90E8585A}"/>
              </a:ext>
            </a:extLst>
          </p:cNvPr>
          <p:cNvSpPr>
            <a:spLocks noGrp="1" noChangeArrowheads="1"/>
          </p:cNvSpPr>
          <p:nvPr>
            <p:ph type="body" idx="4294967295"/>
          </p:nvPr>
        </p:nvSpPr>
        <p:spPr>
          <a:xfrm>
            <a:off x="0" y="1665288"/>
            <a:ext cx="9067800" cy="4887912"/>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3800" dirty="0"/>
              <a:t>The process of linking a Microsoft Account to a copy of Windows 10 or 11 that was activated by means of a "Product key" converts the activation to a "Digital License" even if you then revert back to logging into Windows 10 or 11 with a "local account".</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3800" dirty="0"/>
          </a:p>
        </p:txBody>
      </p:sp>
      <p:sp>
        <p:nvSpPr>
          <p:cNvPr id="141317" name="Slide Number Placeholder 1">
            <a:extLst>
              <a:ext uri="{FF2B5EF4-FFF2-40B4-BE49-F238E27FC236}">
                <a16:creationId xmlns:a16="http://schemas.microsoft.com/office/drawing/2014/main" id="{A3C41F34-9473-C96A-7AC1-321D8D3A26A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162114AF-58E6-4FA0-AF74-6E9F12864E11}" type="slidenum">
              <a:rPr lang="en-US" altLang="en-US" sz="2400" baseline="0" smtClean="0">
                <a:solidFill>
                  <a:srgbClr val="000000"/>
                </a:solidFill>
                <a:latin typeface="Times New Roman" panose="02020603050405020304" pitchFamily="18" charset="0"/>
              </a:rPr>
              <a:pPr/>
              <a:t>123</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Number Placeholder 7">
            <a:extLst>
              <a:ext uri="{FF2B5EF4-FFF2-40B4-BE49-F238E27FC236}">
                <a16:creationId xmlns:a16="http://schemas.microsoft.com/office/drawing/2014/main" id="{98EDEABC-4EBA-BAEF-7864-64AB43BCB58B}"/>
              </a:ext>
            </a:extLst>
          </p:cNvPr>
          <p:cNvSpPr txBox="1">
            <a:spLocks noGrp="1" noChangeArrowheads="1"/>
          </p:cNvSpPr>
          <p:nvPr/>
        </p:nvSpPr>
        <p:spPr bwMode="auto">
          <a:xfrm>
            <a:off x="13107988" y="6245225"/>
            <a:ext cx="2132012"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E2169B12-B77F-4BA7-A14D-AE6C10A02A5A}" type="slidenum">
              <a:rPr lang="en-US" altLang="en-US" sz="2400" baseline="0">
                <a:latin typeface="Times New Roman" panose="02020603050405020304" pitchFamily="18" charset="0"/>
              </a:rPr>
              <a:pPr defTabSz="914400" eaLnBrk="1" hangingPunct="1">
                <a:spcBef>
                  <a:spcPct val="0"/>
                </a:spcBef>
              </a:pPr>
              <a:t>124</a:t>
            </a:fld>
            <a:endParaRPr lang="en-US" altLang="en-US" sz="2400" baseline="0">
              <a:latin typeface="Times New Roman" panose="02020603050405020304" pitchFamily="18" charset="0"/>
            </a:endParaRPr>
          </a:p>
        </p:txBody>
      </p:sp>
      <p:sp>
        <p:nvSpPr>
          <p:cNvPr id="94211" name="TextBox 18">
            <a:extLst>
              <a:ext uri="{FF2B5EF4-FFF2-40B4-BE49-F238E27FC236}">
                <a16:creationId xmlns:a16="http://schemas.microsoft.com/office/drawing/2014/main" id="{9B30B652-28D9-685C-52F7-AAB8D22F56E0}"/>
              </a:ext>
            </a:extLst>
          </p:cNvPr>
          <p:cNvSpPr txBox="1">
            <a:spLocks noChangeArrowheads="1"/>
          </p:cNvSpPr>
          <p:nvPr/>
        </p:nvSpPr>
        <p:spPr bwMode="auto">
          <a:xfrm>
            <a:off x="947738" y="1550988"/>
            <a:ext cx="7053262" cy="5016500"/>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200" b="1" kern="0" baseline="0" dirty="0">
                <a:solidFill>
                  <a:srgbClr val="000000"/>
                </a:solidFill>
              </a:rPr>
              <a:t>Activation Servers Operated by Microsoft:</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200" b="1" kern="0" baseline="0" dirty="0">
                <a:solidFill>
                  <a:srgbClr val="000000"/>
                </a:solidFill>
              </a:rPr>
              <a:t> DIGITAL LICENSE RECORD:</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200" b="1" kern="0" baseline="0" dirty="0">
                <a:solidFill>
                  <a:srgbClr val="FF0000"/>
                </a:solidFill>
              </a:rPr>
              <a:t>UUID of motherboard,                                    edition (Win10 Home, Win10 Pro, Win11 Home, or Win11  Pro),                                       status (trial, full, or "Insider Preview")</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200" b="1" kern="0" baseline="0" dirty="0">
                <a:solidFill>
                  <a:srgbClr val="FF0000"/>
                </a:solidFill>
              </a:rPr>
              <a:t>&amp; your Microsoft account's  email address (optional) </a:t>
            </a:r>
          </a:p>
        </p:txBody>
      </p:sp>
      <p:sp>
        <p:nvSpPr>
          <p:cNvPr id="94212" name="Rectangle 1">
            <a:extLst>
              <a:ext uri="{FF2B5EF4-FFF2-40B4-BE49-F238E27FC236}">
                <a16:creationId xmlns:a16="http://schemas.microsoft.com/office/drawing/2014/main" id="{FCFEE747-7F3B-6860-CECF-B9948EF24E7F}"/>
              </a:ext>
            </a:extLst>
          </p:cNvPr>
          <p:cNvSpPr>
            <a:spLocks noChangeArrowheads="1"/>
          </p:cNvSpPr>
          <p:nvPr/>
        </p:nvSpPr>
        <p:spPr bwMode="auto">
          <a:xfrm>
            <a:off x="1219200" y="2590800"/>
            <a:ext cx="6477000" cy="3886200"/>
          </a:xfrm>
          <a:prstGeom prst="rect">
            <a:avLst/>
          </a:prstGeom>
          <a:noFill/>
          <a:ln w="111125" algn="ctr">
            <a:solidFill>
              <a:srgbClr val="FF0000"/>
            </a:solidFill>
            <a:round/>
            <a:headEnd/>
            <a:tailEnd/>
          </a:ln>
        </p:spPr>
        <p:txBody>
          <a:bodyPr/>
          <a:lstStyle/>
          <a:p>
            <a:pPr defTabSz="914400" eaLnBrk="1" fontAlgn="auto" hangingPunct="1">
              <a:spcBef>
                <a:spcPts val="0"/>
              </a:spcBef>
              <a:spcAft>
                <a:spcPts val="0"/>
              </a:spcAft>
              <a:buFont typeface="Arial" panose="020B0604020202020204" pitchFamily="34" charset="0"/>
              <a:buNone/>
              <a:defRPr/>
            </a:pPr>
            <a:endParaRPr lang="en-US" altLang="en-US" sz="1800" kern="0" baseline="0">
              <a:solidFill>
                <a:srgbClr val="FFFFFF"/>
              </a:solidFill>
            </a:endParaRPr>
          </a:p>
        </p:txBody>
      </p:sp>
      <p:sp>
        <p:nvSpPr>
          <p:cNvPr id="94213" name="TextBox 13">
            <a:extLst>
              <a:ext uri="{FF2B5EF4-FFF2-40B4-BE49-F238E27FC236}">
                <a16:creationId xmlns:a16="http://schemas.microsoft.com/office/drawing/2014/main" id="{E1AF0348-2DE5-5C6D-890F-E3741CB513D1}"/>
              </a:ext>
            </a:extLst>
          </p:cNvPr>
          <p:cNvSpPr txBox="1">
            <a:spLocks noChangeArrowheads="1"/>
          </p:cNvSpPr>
          <p:nvPr/>
        </p:nvSpPr>
        <p:spPr bwMode="auto">
          <a:xfrm>
            <a:off x="0" y="0"/>
            <a:ext cx="9067800" cy="1570038"/>
          </a:xfrm>
          <a:prstGeom prst="rect">
            <a:avLst/>
          </a:prstGeom>
          <a:noFill/>
          <a:ln>
            <a:noFill/>
          </a:ln>
        </p:spPr>
        <p:txBody>
          <a:bodyPr>
            <a:spAutoFit/>
          </a:bodyPr>
          <a:lstStyle/>
          <a:p>
            <a:pPr algn="ctr" defTabSz="914400" eaLnBrk="1" fontAlgn="auto" hangingPunct="1">
              <a:spcBef>
                <a:spcPts val="0"/>
              </a:spcBef>
              <a:spcAft>
                <a:spcPts val="0"/>
              </a:spcAft>
              <a:defRPr/>
            </a:pPr>
            <a:r>
              <a:rPr lang="en-US" altLang="en-US" sz="2400" b="1" kern="0" baseline="0" dirty="0">
                <a:solidFill>
                  <a:srgbClr val="FF0000"/>
                </a:solidFill>
              </a:rPr>
              <a:t>IF YOU REVERT BACK TO LOGGING IN WITH A "LOCAL ACCOUNT", MICROSOFT'S ACTIVATION SERVERS WILL STOP STORING YOUR MICROSOFT ACCOUNT'S EMAIL ADDRESS:</a:t>
            </a:r>
          </a:p>
        </p:txBody>
      </p:sp>
      <p:cxnSp>
        <p:nvCxnSpPr>
          <p:cNvPr id="142342" name="Straight Connector 2">
            <a:extLst>
              <a:ext uri="{FF2B5EF4-FFF2-40B4-BE49-F238E27FC236}">
                <a16:creationId xmlns:a16="http://schemas.microsoft.com/office/drawing/2014/main" id="{8CC5D7C8-F1EA-BCD4-6A6E-CC5420242757}"/>
              </a:ext>
            </a:extLst>
          </p:cNvPr>
          <p:cNvCxnSpPr>
            <a:cxnSpLocks noChangeShapeType="1"/>
          </p:cNvCxnSpPr>
          <p:nvPr/>
        </p:nvCxnSpPr>
        <p:spPr bwMode="auto">
          <a:xfrm>
            <a:off x="1600200" y="5791200"/>
            <a:ext cx="5638800" cy="0"/>
          </a:xfrm>
          <a:prstGeom prst="line">
            <a:avLst/>
          </a:prstGeom>
          <a:noFill/>
          <a:ln w="1111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2343" name="Straight Connector 6">
            <a:extLst>
              <a:ext uri="{FF2B5EF4-FFF2-40B4-BE49-F238E27FC236}">
                <a16:creationId xmlns:a16="http://schemas.microsoft.com/office/drawing/2014/main" id="{7B48E88B-5140-7EDB-5ED9-F060180600D8}"/>
              </a:ext>
            </a:extLst>
          </p:cNvPr>
          <p:cNvCxnSpPr>
            <a:cxnSpLocks noChangeShapeType="1"/>
          </p:cNvCxnSpPr>
          <p:nvPr/>
        </p:nvCxnSpPr>
        <p:spPr bwMode="auto">
          <a:xfrm>
            <a:off x="1752600" y="6248400"/>
            <a:ext cx="5638800" cy="0"/>
          </a:xfrm>
          <a:prstGeom prst="line">
            <a:avLst/>
          </a:prstGeom>
          <a:noFill/>
          <a:ln w="1111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Number Placeholder 5">
            <a:extLst>
              <a:ext uri="{FF2B5EF4-FFF2-40B4-BE49-F238E27FC236}">
                <a16:creationId xmlns:a16="http://schemas.microsoft.com/office/drawing/2014/main" id="{F21CBC79-359C-568A-F2E5-35BB79E234D6}"/>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43CAED86-BDD8-4052-AA0A-BFF598E0E7B0}" type="slidenum">
              <a:rPr lang="en-US" altLang="en-US" sz="2400" baseline="0">
                <a:latin typeface="Times New Roman" panose="02020603050405020304" pitchFamily="18" charset="0"/>
              </a:rPr>
              <a:pPr eaLnBrk="1" hangingPunct="1">
                <a:spcBef>
                  <a:spcPct val="0"/>
                </a:spcBef>
              </a:pPr>
              <a:t>125</a:t>
            </a:fld>
            <a:endParaRPr lang="en-US" altLang="en-US" sz="2400" baseline="0">
              <a:latin typeface="Times New Roman" panose="02020603050405020304" pitchFamily="18" charset="0"/>
            </a:endParaRPr>
          </a:p>
        </p:txBody>
      </p:sp>
      <p:sp>
        <p:nvSpPr>
          <p:cNvPr id="143363" name="Rectangle 1">
            <a:extLst>
              <a:ext uri="{FF2B5EF4-FFF2-40B4-BE49-F238E27FC236}">
                <a16:creationId xmlns:a16="http://schemas.microsoft.com/office/drawing/2014/main" id="{78BE5689-84AC-C608-954E-A392F5257141}"/>
              </a:ext>
            </a:extLst>
          </p:cNvPr>
          <p:cNvSpPr>
            <a:spLocks noGrp="1" noChangeArrowheads="1"/>
          </p:cNvSpPr>
          <p:nvPr>
            <p:ph type="title" idx="4294967295"/>
          </p:nvPr>
        </p:nvSpPr>
        <p:spPr>
          <a:xfrm>
            <a:off x="0" y="0"/>
            <a:ext cx="9177338" cy="158908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 WINDOWS 10 OR 11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0D92A70A-A3B0-0D71-307E-12512E0BAFAE}"/>
              </a:ext>
            </a:extLst>
          </p:cNvPr>
          <p:cNvSpPr>
            <a:spLocks noGrp="1" noChangeArrowheads="1"/>
          </p:cNvSpPr>
          <p:nvPr>
            <p:ph type="body" idx="4294967295"/>
          </p:nvPr>
        </p:nvSpPr>
        <p:spPr>
          <a:xfrm>
            <a:off x="0" y="1814513"/>
            <a:ext cx="9067800" cy="42052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3400" dirty="0"/>
              <a:t>See                                   </a:t>
            </a:r>
            <a:r>
              <a:rPr lang="en-US" altLang="en-US" sz="3400" dirty="0">
                <a:hlinkClick r:id="rId2"/>
              </a:rPr>
              <a:t>https://support.microsoft.com/en-us/help/20530/windows-10-reactivating-after-hardware-change</a:t>
            </a:r>
            <a:endParaRPr lang="en-US" altLang="en-US" sz="3400" dirty="0"/>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3400" dirty="0"/>
          </a:p>
        </p:txBody>
      </p:sp>
      <p:sp>
        <p:nvSpPr>
          <p:cNvPr id="143365" name="Slide Number Placeholder 1">
            <a:extLst>
              <a:ext uri="{FF2B5EF4-FFF2-40B4-BE49-F238E27FC236}">
                <a16:creationId xmlns:a16="http://schemas.microsoft.com/office/drawing/2014/main" id="{21482E3A-B6E5-7F2E-BC7E-25114929C69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6F78D1D8-CEC3-4526-B2A8-7E32D96115CB}" type="slidenum">
              <a:rPr lang="en-US" altLang="en-US" sz="2400" baseline="0" smtClean="0">
                <a:solidFill>
                  <a:srgbClr val="000000"/>
                </a:solidFill>
                <a:latin typeface="Times New Roman" panose="02020603050405020304" pitchFamily="18" charset="0"/>
              </a:rPr>
              <a:pPr/>
              <a:t>125</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Number Placeholder 5">
            <a:extLst>
              <a:ext uri="{FF2B5EF4-FFF2-40B4-BE49-F238E27FC236}">
                <a16:creationId xmlns:a16="http://schemas.microsoft.com/office/drawing/2014/main" id="{730C4B19-AC73-9440-BE26-090A64E98E63}"/>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A8359E2A-09E1-4EAD-8BC1-280BCD3A7D4A}" type="slidenum">
              <a:rPr lang="en-US" altLang="en-US" sz="2400" baseline="0">
                <a:latin typeface="Times New Roman" panose="02020603050405020304" pitchFamily="18" charset="0"/>
              </a:rPr>
              <a:pPr eaLnBrk="1" hangingPunct="1">
                <a:spcBef>
                  <a:spcPct val="0"/>
                </a:spcBef>
              </a:pPr>
              <a:t>126</a:t>
            </a:fld>
            <a:endParaRPr lang="en-US" altLang="en-US" sz="2400" baseline="0">
              <a:latin typeface="Times New Roman" panose="02020603050405020304" pitchFamily="18" charset="0"/>
            </a:endParaRPr>
          </a:p>
        </p:txBody>
      </p:sp>
      <p:sp>
        <p:nvSpPr>
          <p:cNvPr id="144387" name="Rectangle 1">
            <a:extLst>
              <a:ext uri="{FF2B5EF4-FFF2-40B4-BE49-F238E27FC236}">
                <a16:creationId xmlns:a16="http://schemas.microsoft.com/office/drawing/2014/main" id="{E3799D4C-FFED-569B-AD87-A94D219B9CCE}"/>
              </a:ext>
            </a:extLst>
          </p:cNvPr>
          <p:cNvSpPr>
            <a:spLocks noGrp="1" noChangeArrowheads="1"/>
          </p:cNvSpPr>
          <p:nvPr>
            <p:ph type="title" idx="4294967295"/>
          </p:nvPr>
        </p:nvSpPr>
        <p:spPr>
          <a:xfrm>
            <a:off x="0" y="0"/>
            <a:ext cx="9177338" cy="1585913"/>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 WINDOWS 10 OR 11 (continued)</a:t>
            </a:r>
            <a:endParaRPr lang="en-US" altLang="en-US" sz="3600" b="1">
              <a:latin typeface="Georgia" panose="02040502050405020303" pitchFamily="18" charset="0"/>
            </a:endParaRPr>
          </a:p>
        </p:txBody>
      </p:sp>
      <p:sp>
        <p:nvSpPr>
          <p:cNvPr id="144388" name="Rectangle 2">
            <a:extLst>
              <a:ext uri="{FF2B5EF4-FFF2-40B4-BE49-F238E27FC236}">
                <a16:creationId xmlns:a16="http://schemas.microsoft.com/office/drawing/2014/main" id="{B5085B4C-8DF8-D381-3DE8-FA6408FB3A0E}"/>
              </a:ext>
            </a:extLst>
          </p:cNvPr>
          <p:cNvSpPr>
            <a:spLocks noGrp="1" noChangeArrowheads="1"/>
          </p:cNvSpPr>
          <p:nvPr>
            <p:ph type="body" idx="4294967295"/>
          </p:nvPr>
        </p:nvSpPr>
        <p:spPr>
          <a:xfrm>
            <a:off x="0" y="1585913"/>
            <a:ext cx="9067800" cy="47386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The process of linking your "Microsoft Account" and then continuing or starting to log into your copy of Windows 10 or 11 is only important if you plan to change the motherboard of your computer soon.</a:t>
            </a:r>
          </a:p>
        </p:txBody>
      </p:sp>
      <p:sp>
        <p:nvSpPr>
          <p:cNvPr id="144389" name="Slide Number Placeholder 1">
            <a:extLst>
              <a:ext uri="{FF2B5EF4-FFF2-40B4-BE49-F238E27FC236}">
                <a16:creationId xmlns:a16="http://schemas.microsoft.com/office/drawing/2014/main" id="{847AAAE1-A8C6-73D5-54BE-1DF52F0EE5F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4BEFE779-EB16-4888-823A-64FC054293D1}" type="slidenum">
              <a:rPr lang="en-US" altLang="en-US" sz="2400" baseline="0" smtClean="0">
                <a:solidFill>
                  <a:srgbClr val="000000"/>
                </a:solidFill>
                <a:latin typeface="Times New Roman" panose="02020603050405020304" pitchFamily="18" charset="0"/>
              </a:rPr>
              <a:pPr/>
              <a:t>126</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Number Placeholder 5">
            <a:extLst>
              <a:ext uri="{FF2B5EF4-FFF2-40B4-BE49-F238E27FC236}">
                <a16:creationId xmlns:a16="http://schemas.microsoft.com/office/drawing/2014/main" id="{B4A7C0BD-1C42-94B8-B202-78DB52065530}"/>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6A7920D2-5E64-460F-A54F-A9E048F76ECA}" type="slidenum">
              <a:rPr lang="en-US" altLang="en-US" sz="2400" baseline="0">
                <a:latin typeface="Times New Roman" panose="02020603050405020304" pitchFamily="18" charset="0"/>
              </a:rPr>
              <a:pPr eaLnBrk="1" hangingPunct="1">
                <a:spcBef>
                  <a:spcPct val="0"/>
                </a:spcBef>
              </a:pPr>
              <a:t>127</a:t>
            </a:fld>
            <a:endParaRPr lang="en-US" altLang="en-US" sz="2400" baseline="0">
              <a:latin typeface="Times New Roman" panose="02020603050405020304" pitchFamily="18" charset="0"/>
            </a:endParaRPr>
          </a:p>
        </p:txBody>
      </p:sp>
      <p:sp>
        <p:nvSpPr>
          <p:cNvPr id="145411" name="Rectangle 1">
            <a:extLst>
              <a:ext uri="{FF2B5EF4-FFF2-40B4-BE49-F238E27FC236}">
                <a16:creationId xmlns:a16="http://schemas.microsoft.com/office/drawing/2014/main" id="{B7D5898D-70D7-A328-DF35-008480B4B80F}"/>
              </a:ext>
            </a:extLst>
          </p:cNvPr>
          <p:cNvSpPr>
            <a:spLocks noGrp="1" noChangeArrowheads="1"/>
          </p:cNvSpPr>
          <p:nvPr>
            <p:ph type="title" idx="4294967295"/>
          </p:nvPr>
        </p:nvSpPr>
        <p:spPr>
          <a:xfrm>
            <a:off x="-152400" y="166688"/>
            <a:ext cx="9329738" cy="1585912"/>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LINKING YOUR "MICROSOFT ACCOUNT" TO THE ACTIVATION OF WINDOWS 10 OR 11 (continued)</a:t>
            </a:r>
            <a:endParaRPr lang="en-US" altLang="en-US" sz="3600" b="1">
              <a:latin typeface="Georgia" panose="02040502050405020303" pitchFamily="18" charset="0"/>
            </a:endParaRPr>
          </a:p>
        </p:txBody>
      </p:sp>
      <p:sp>
        <p:nvSpPr>
          <p:cNvPr id="60420" name="Rectangle 2">
            <a:extLst>
              <a:ext uri="{FF2B5EF4-FFF2-40B4-BE49-F238E27FC236}">
                <a16:creationId xmlns:a16="http://schemas.microsoft.com/office/drawing/2014/main" id="{968EC46B-BCBF-FBC1-5EBA-CA5F46B4DB93}"/>
              </a:ext>
            </a:extLst>
          </p:cNvPr>
          <p:cNvSpPr>
            <a:spLocks noGrp="1" noChangeArrowheads="1"/>
          </p:cNvSpPr>
          <p:nvPr>
            <p:ph type="body" idx="4294967295"/>
          </p:nvPr>
        </p:nvSpPr>
        <p:spPr>
          <a:xfrm>
            <a:off x="0" y="2043113"/>
            <a:ext cx="9067800" cy="47386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3600" dirty="0"/>
              <a:t>We recommend linking your "Microsoft Account" and then going back to logging in with a local account in order to convert your "product key" activation to a "digital license" activation in order to mitigate the privacy issues of logging into Windows 10 or 11 with a "Microsoft Account".</a:t>
            </a:r>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3600" dirty="0"/>
          </a:p>
        </p:txBody>
      </p:sp>
      <p:sp>
        <p:nvSpPr>
          <p:cNvPr id="145413" name="Slide Number Placeholder 1">
            <a:extLst>
              <a:ext uri="{FF2B5EF4-FFF2-40B4-BE49-F238E27FC236}">
                <a16:creationId xmlns:a16="http://schemas.microsoft.com/office/drawing/2014/main" id="{B523462C-2287-14D0-F022-CE39E5E6F63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66BDDC0-7DAA-4471-A7EA-566D74751B73}" type="slidenum">
              <a:rPr lang="en-US" altLang="en-US" sz="2400" baseline="0" smtClean="0">
                <a:solidFill>
                  <a:srgbClr val="000000"/>
                </a:solidFill>
                <a:latin typeface="Times New Roman" panose="02020603050405020304" pitchFamily="18" charset="0"/>
              </a:rPr>
              <a:pPr/>
              <a:t>127</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Number Placeholder 5">
            <a:extLst>
              <a:ext uri="{FF2B5EF4-FFF2-40B4-BE49-F238E27FC236}">
                <a16:creationId xmlns:a16="http://schemas.microsoft.com/office/drawing/2014/main" id="{A35E0FDC-9897-7330-771A-517FAE185DA7}"/>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3656A53A-2733-4FF5-8EF3-DF5E7CFBA3FC}" type="slidenum">
              <a:rPr lang="en-US" altLang="en-US" sz="2400" baseline="0">
                <a:latin typeface="Times New Roman" panose="02020603050405020304" pitchFamily="18" charset="0"/>
              </a:rPr>
              <a:pPr eaLnBrk="1" hangingPunct="1">
                <a:spcBef>
                  <a:spcPct val="0"/>
                </a:spcBef>
              </a:pPr>
              <a:t>128</a:t>
            </a:fld>
            <a:endParaRPr lang="en-US" altLang="en-US" sz="2400" baseline="0">
              <a:latin typeface="Times New Roman" panose="02020603050405020304" pitchFamily="18" charset="0"/>
            </a:endParaRPr>
          </a:p>
        </p:txBody>
      </p:sp>
      <p:sp>
        <p:nvSpPr>
          <p:cNvPr id="146435" name="Rectangle 1">
            <a:extLst>
              <a:ext uri="{FF2B5EF4-FFF2-40B4-BE49-F238E27FC236}">
                <a16:creationId xmlns:a16="http://schemas.microsoft.com/office/drawing/2014/main" id="{577A5A04-7933-74F3-95D8-5FC679750A41}"/>
              </a:ext>
            </a:extLst>
          </p:cNvPr>
          <p:cNvSpPr>
            <a:spLocks noGrp="1" noChangeArrowheads="1"/>
          </p:cNvSpPr>
          <p:nvPr>
            <p:ph type="title" idx="4294967295"/>
          </p:nvPr>
        </p:nvSpPr>
        <p:spPr>
          <a:xfrm>
            <a:off x="152400" y="166688"/>
            <a:ext cx="9024938" cy="1128712"/>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TO GET THE UUID OF A MOTHERBOARD</a:t>
            </a:r>
          </a:p>
        </p:txBody>
      </p:sp>
      <p:sp>
        <p:nvSpPr>
          <p:cNvPr id="60420" name="Rectangle 2">
            <a:extLst>
              <a:ext uri="{FF2B5EF4-FFF2-40B4-BE49-F238E27FC236}">
                <a16:creationId xmlns:a16="http://schemas.microsoft.com/office/drawing/2014/main" id="{B4C39470-9B94-234D-5197-AF27277006BB}"/>
              </a:ext>
            </a:extLst>
          </p:cNvPr>
          <p:cNvSpPr>
            <a:spLocks noGrp="1" noChangeArrowheads="1"/>
          </p:cNvSpPr>
          <p:nvPr>
            <p:ph type="body" idx="4294967295"/>
          </p:nvPr>
        </p:nvSpPr>
        <p:spPr>
          <a:xfrm>
            <a:off x="0" y="1295400"/>
            <a:ext cx="9144000" cy="51054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3600"/>
              <a:t>Many not-free diagnostic software programs can give you the UUID of a motherboard</a:t>
            </a:r>
          </a:p>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3600"/>
              <a:t>However, to get the UUID of a motherboard for free: open a "Windows Powershell" or a "Command Prompt" window and copy one of the following lines of code into it.                                            Then press the &lt;Enter&gt; key once:</a:t>
            </a:r>
            <a:endParaRPr lang="en-US" altLang="en-US" sz="3600" dirty="0"/>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3600" dirty="0"/>
          </a:p>
        </p:txBody>
      </p:sp>
      <p:sp>
        <p:nvSpPr>
          <p:cNvPr id="146437" name="Slide Number Placeholder 1">
            <a:extLst>
              <a:ext uri="{FF2B5EF4-FFF2-40B4-BE49-F238E27FC236}">
                <a16:creationId xmlns:a16="http://schemas.microsoft.com/office/drawing/2014/main" id="{450EFBE7-DB61-FFA3-6E16-9E81BB2038C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643412EB-D071-4483-A907-2993E2143881}" type="slidenum">
              <a:rPr lang="en-US" altLang="en-US" sz="2400" baseline="0" smtClean="0">
                <a:solidFill>
                  <a:srgbClr val="000000"/>
                </a:solidFill>
                <a:latin typeface="Times New Roman" panose="02020603050405020304" pitchFamily="18" charset="0"/>
              </a:rPr>
              <a:pPr/>
              <a:t>128</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Number Placeholder 5">
            <a:extLst>
              <a:ext uri="{FF2B5EF4-FFF2-40B4-BE49-F238E27FC236}">
                <a16:creationId xmlns:a16="http://schemas.microsoft.com/office/drawing/2014/main" id="{1B9686D1-DEAD-8ED5-EC75-E7F0B73CA530}"/>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35D26C94-A5B9-433A-B162-AB012C13D7B3}" type="slidenum">
              <a:rPr lang="en-US" altLang="en-US" sz="2400" baseline="0">
                <a:latin typeface="Times New Roman" panose="02020603050405020304" pitchFamily="18" charset="0"/>
              </a:rPr>
              <a:pPr eaLnBrk="1" hangingPunct="1">
                <a:spcBef>
                  <a:spcPct val="0"/>
                </a:spcBef>
              </a:pPr>
              <a:t>129</a:t>
            </a:fld>
            <a:endParaRPr lang="en-US" altLang="en-US" sz="2400" baseline="0">
              <a:latin typeface="Times New Roman" panose="02020603050405020304" pitchFamily="18" charset="0"/>
            </a:endParaRPr>
          </a:p>
        </p:txBody>
      </p:sp>
      <p:sp>
        <p:nvSpPr>
          <p:cNvPr id="147459" name="Slide Number Placeholder 1">
            <a:extLst>
              <a:ext uri="{FF2B5EF4-FFF2-40B4-BE49-F238E27FC236}">
                <a16:creationId xmlns:a16="http://schemas.microsoft.com/office/drawing/2014/main" id="{7F365DCB-2285-08BD-4C93-229A07CF86A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DBA6021F-606F-4C47-B98F-73D4011CC1E3}" type="slidenum">
              <a:rPr lang="en-US" altLang="en-US" sz="2400" baseline="0" smtClean="0">
                <a:solidFill>
                  <a:srgbClr val="000000"/>
                </a:solidFill>
                <a:latin typeface="Times New Roman" panose="02020603050405020304" pitchFamily="18" charset="0"/>
              </a:rPr>
              <a:pPr/>
              <a:t>129</a:t>
            </a:fld>
            <a:endParaRPr lang="en-US" altLang="en-US" sz="2400" baseline="0">
              <a:solidFill>
                <a:srgbClr val="000000"/>
              </a:solidFill>
              <a:latin typeface="Times New Roman" panose="02020603050405020304" pitchFamily="18" charset="0"/>
            </a:endParaRPr>
          </a:p>
        </p:txBody>
      </p:sp>
      <p:graphicFrame>
        <p:nvGraphicFramePr>
          <p:cNvPr id="2" name="Table 1">
            <a:extLst>
              <a:ext uri="{FF2B5EF4-FFF2-40B4-BE49-F238E27FC236}">
                <a16:creationId xmlns:a16="http://schemas.microsoft.com/office/drawing/2014/main" id="{978CFA3C-F7F3-755C-9FEF-E1AC057ECBC4}"/>
              </a:ext>
            </a:extLst>
          </p:cNvPr>
          <p:cNvGraphicFramePr>
            <a:graphicFrameLocks noGrp="1"/>
          </p:cNvGraphicFramePr>
          <p:nvPr/>
        </p:nvGraphicFramePr>
        <p:xfrm>
          <a:off x="0" y="138113"/>
          <a:ext cx="9220200" cy="6186487"/>
        </p:xfrm>
        <a:graphic>
          <a:graphicData uri="http://schemas.openxmlformats.org/drawingml/2006/table">
            <a:tbl>
              <a:tblPr>
                <a:tableStyleId>{C4B1156A-380E-4F78-BDF5-A606A8083BF9}</a:tableStyleId>
              </a:tblPr>
              <a:tblGrid>
                <a:gridCol w="9220200">
                  <a:extLst>
                    <a:ext uri="{9D8B030D-6E8A-4147-A177-3AD203B41FA5}">
                      <a16:colId xmlns:a16="http://schemas.microsoft.com/office/drawing/2014/main" val="20000"/>
                    </a:ext>
                  </a:extLst>
                </a:gridCol>
              </a:tblGrid>
              <a:tr h="672026">
                <a:tc>
                  <a:txBody>
                    <a:bodyPr/>
                    <a:lstStyle/>
                    <a:p>
                      <a:r>
                        <a:rPr lang="en-US" sz="3800" baseline="0"/>
                        <a:t>wmic    csproduct    get  uuid</a:t>
                      </a:r>
                      <a:endParaRPr lang="en-US" sz="3800" b="1" baseline="0">
                        <a:solidFill>
                          <a:schemeClr val="accent4"/>
                        </a:solidFill>
                      </a:endParaRPr>
                    </a:p>
                  </a:txBody>
                  <a:tcPr marL="91441" marR="91441" marT="45721" marB="45721"/>
                </a:tc>
                <a:extLst>
                  <a:ext uri="{0D108BD9-81ED-4DB2-BD59-A6C34878D82A}">
                    <a16:rowId xmlns:a16="http://schemas.microsoft.com/office/drawing/2014/main" val="10000"/>
                  </a:ext>
                </a:extLst>
              </a:tr>
              <a:tr h="18381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800" baseline="0"/>
                        <a:t>wmic path win32_computersystemproduct get uuid</a:t>
                      </a:r>
                      <a:endParaRPr lang="en-US" sz="3800" b="1" baseline="0"/>
                    </a:p>
                  </a:txBody>
                  <a:tcPr marL="91441" marR="91441" marT="45721" marB="45721"/>
                </a:tc>
                <a:extLst>
                  <a:ext uri="{0D108BD9-81ED-4DB2-BD59-A6C34878D82A}">
                    <a16:rowId xmlns:a16="http://schemas.microsoft.com/office/drawing/2014/main" val="10001"/>
                  </a:ext>
                </a:extLst>
              </a:tr>
              <a:tr h="18381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3800" baseline="0"/>
                        <a:t>get-wmiobject  Win32_ComputerSystemProduct | Select-Object -ExpandProperty  UUID</a:t>
                      </a:r>
                      <a:endParaRPr lang="en-US" altLang="en-US" sz="3800" b="1" baseline="0"/>
                    </a:p>
                  </a:txBody>
                  <a:tcPr marL="91441" marR="91441" marT="45721" marB="45721"/>
                </a:tc>
                <a:extLst>
                  <a:ext uri="{0D108BD9-81ED-4DB2-BD59-A6C34878D82A}">
                    <a16:rowId xmlns:a16="http://schemas.microsoft.com/office/drawing/2014/main" val="10002"/>
                  </a:ext>
                </a:extLst>
              </a:tr>
              <a:tr h="1838154">
                <a:tc>
                  <a:txBody>
                    <a:bodyPr/>
                    <a:lstStyle/>
                    <a:p>
                      <a:r>
                        <a:rPr lang="en-US" altLang="en-US" sz="3800" baseline="0"/>
                        <a:t>(get-wmiobject Win32_ComputerSystemProduct).UUID</a:t>
                      </a:r>
                      <a:endParaRPr lang="en-US" sz="3800" b="1" baseline="0"/>
                    </a:p>
                  </a:txBody>
                  <a:tcPr marL="91441" marR="91441" marT="45721" marB="45721"/>
                </a:tc>
                <a:extLst>
                  <a:ext uri="{0D108BD9-81ED-4DB2-BD59-A6C34878D82A}">
                    <a16:rowId xmlns:a16="http://schemas.microsoft.com/office/drawing/2014/main" val="10003"/>
                  </a:ext>
                </a:extLst>
              </a:tr>
            </a:tbl>
          </a:graphicData>
        </a:graphic>
      </p:graphicFrame>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8674" name="Slide Number Placeholder 5">
            <a:extLst>
              <a:ext uri="{FF2B5EF4-FFF2-40B4-BE49-F238E27FC236}">
                <a16:creationId xmlns:a16="http://schemas.microsoft.com/office/drawing/2014/main" id="{E2B4359B-BD44-138B-4D53-50266E51EBA0}"/>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FD65F1E2-FB62-49BF-A8ED-F6CB3450817B}" type="slidenum">
              <a:rPr lang="en-US" altLang="en-US" sz="2400" baseline="0">
                <a:latin typeface="Times New Roman" panose="02020603050405020304" pitchFamily="18" charset="0"/>
              </a:rPr>
              <a:pPr defTabSz="914400" eaLnBrk="1" hangingPunct="1">
                <a:spcBef>
                  <a:spcPct val="0"/>
                </a:spcBef>
              </a:pPr>
              <a:t>13</a:t>
            </a:fld>
            <a:endParaRPr lang="en-US" altLang="en-US" sz="2400" baseline="0">
              <a:latin typeface="Times New Roman" panose="02020603050405020304" pitchFamily="18" charset="0"/>
            </a:endParaRPr>
          </a:p>
        </p:txBody>
      </p:sp>
      <p:pic>
        <p:nvPicPr>
          <p:cNvPr id="28675" name="Picture 1">
            <a:extLst>
              <a:ext uri="{FF2B5EF4-FFF2-40B4-BE49-F238E27FC236}">
                <a16:creationId xmlns:a16="http://schemas.microsoft.com/office/drawing/2014/main" id="{C6D9A0E9-CDE0-F752-4AE4-0FE5A2A0D8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752600"/>
            <a:ext cx="86614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Number Placeholder 5">
            <a:extLst>
              <a:ext uri="{FF2B5EF4-FFF2-40B4-BE49-F238E27FC236}">
                <a16:creationId xmlns:a16="http://schemas.microsoft.com/office/drawing/2014/main" id="{05023B0F-ADFE-E167-A95D-1853F729B1A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4D0D4214-4127-4C44-9D68-C67231C9D1EA}" type="slidenum">
              <a:rPr lang="en-US" altLang="en-US" sz="2400" baseline="0">
                <a:latin typeface="Times New Roman" panose="02020603050405020304" pitchFamily="18" charset="0"/>
              </a:rPr>
              <a:pPr eaLnBrk="1" hangingPunct="1">
                <a:spcBef>
                  <a:spcPct val="0"/>
                </a:spcBef>
              </a:pPr>
              <a:t>130</a:t>
            </a:fld>
            <a:endParaRPr lang="en-US" altLang="en-US" sz="2400" baseline="0">
              <a:latin typeface="Times New Roman" panose="02020603050405020304" pitchFamily="18" charset="0"/>
            </a:endParaRPr>
          </a:p>
        </p:txBody>
      </p:sp>
      <p:sp>
        <p:nvSpPr>
          <p:cNvPr id="148483" name="Rectangle 1">
            <a:extLst>
              <a:ext uri="{FF2B5EF4-FFF2-40B4-BE49-F238E27FC236}">
                <a16:creationId xmlns:a16="http://schemas.microsoft.com/office/drawing/2014/main" id="{7DF517C8-EF64-81DC-7F61-C475838B66F0}"/>
              </a:ext>
            </a:extLst>
          </p:cNvPr>
          <p:cNvSpPr>
            <a:spLocks noGrp="1" noChangeArrowheads="1"/>
          </p:cNvSpPr>
          <p:nvPr>
            <p:ph type="title" idx="4294967295"/>
          </p:nvPr>
        </p:nvSpPr>
        <p:spPr>
          <a:xfrm>
            <a:off x="152400" y="87313"/>
            <a:ext cx="9024938" cy="1436687"/>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WHEN YOU INSTALL OR UPGRADE FROM FROM AN EARLIER VERSION OF "WINDOWS.."</a:t>
            </a:r>
          </a:p>
        </p:txBody>
      </p:sp>
      <p:sp>
        <p:nvSpPr>
          <p:cNvPr id="148484" name="Rectangle 2">
            <a:extLst>
              <a:ext uri="{FF2B5EF4-FFF2-40B4-BE49-F238E27FC236}">
                <a16:creationId xmlns:a16="http://schemas.microsoft.com/office/drawing/2014/main" id="{9E540690-68FE-B1E3-4B10-730791E29141}"/>
              </a:ext>
            </a:extLst>
          </p:cNvPr>
          <p:cNvSpPr>
            <a:spLocks noGrp="1" noChangeArrowheads="1"/>
          </p:cNvSpPr>
          <p:nvPr>
            <p:ph type="body" idx="4294967295"/>
          </p:nvPr>
        </p:nvSpPr>
        <p:spPr>
          <a:xfrm>
            <a:off x="0" y="1524000"/>
            <a:ext cx="9144000" cy="5272088"/>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If you use a Windows 10 or 11 installation media DVD to either install onto a blank hard drive or to upgrade from Windows 7, 8, or 8.1,                                                               AND you put in an invalid Windows 7, 8, 8.1, or 10 "Product Key", the installation process will continue but you will have an "not activated" copy of Windows 10.. unless a digital license already exists for the UUID of the motherboard of the computer.</a:t>
            </a:r>
          </a:p>
        </p:txBody>
      </p:sp>
      <p:sp>
        <p:nvSpPr>
          <p:cNvPr id="148485" name="Slide Number Placeholder 1">
            <a:extLst>
              <a:ext uri="{FF2B5EF4-FFF2-40B4-BE49-F238E27FC236}">
                <a16:creationId xmlns:a16="http://schemas.microsoft.com/office/drawing/2014/main" id="{DCF1A20E-5914-4DAE-2AAB-3A775874037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E504A7D9-8C98-4F6D-ADA6-3E82D97DED30}" type="slidenum">
              <a:rPr lang="en-US" altLang="en-US" sz="2400" baseline="0" smtClean="0">
                <a:solidFill>
                  <a:srgbClr val="000000"/>
                </a:solidFill>
                <a:latin typeface="Times New Roman" panose="02020603050405020304" pitchFamily="18" charset="0"/>
              </a:rPr>
              <a:pPr/>
              <a:t>130</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Number Placeholder 7">
            <a:extLst>
              <a:ext uri="{FF2B5EF4-FFF2-40B4-BE49-F238E27FC236}">
                <a16:creationId xmlns:a16="http://schemas.microsoft.com/office/drawing/2014/main" id="{C5D46FFB-9AF4-5856-AB48-6EAE0ACDF4C9}"/>
              </a:ext>
            </a:extLst>
          </p:cNvPr>
          <p:cNvSpPr txBox="1">
            <a:spLocks noGrp="1" noChangeArrowheads="1"/>
          </p:cNvSpPr>
          <p:nvPr/>
        </p:nvSpPr>
        <p:spPr bwMode="auto">
          <a:xfrm>
            <a:off x="13107988" y="6245225"/>
            <a:ext cx="2132012"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5F55E18A-930D-4164-A3E6-3908C0BAA583}" type="slidenum">
              <a:rPr lang="en-US" altLang="en-US" sz="2400" baseline="0">
                <a:latin typeface="Times New Roman" panose="02020603050405020304" pitchFamily="18" charset="0"/>
              </a:rPr>
              <a:pPr defTabSz="914400" eaLnBrk="1" hangingPunct="1">
                <a:spcBef>
                  <a:spcPct val="0"/>
                </a:spcBef>
              </a:pPr>
              <a:t>131</a:t>
            </a:fld>
            <a:endParaRPr lang="en-US" altLang="en-US" sz="2400" baseline="0">
              <a:latin typeface="Times New Roman" panose="02020603050405020304" pitchFamily="18" charset="0"/>
            </a:endParaRPr>
          </a:p>
        </p:txBody>
      </p:sp>
      <p:sp>
        <p:nvSpPr>
          <p:cNvPr id="68612" name="TextBox 18">
            <a:extLst>
              <a:ext uri="{FF2B5EF4-FFF2-40B4-BE49-F238E27FC236}">
                <a16:creationId xmlns:a16="http://schemas.microsoft.com/office/drawing/2014/main" id="{7C6EE164-5C70-A1C0-D04E-44C6F0D80605}"/>
              </a:ext>
            </a:extLst>
          </p:cNvPr>
          <p:cNvSpPr txBox="1">
            <a:spLocks noChangeArrowheads="1"/>
          </p:cNvSpPr>
          <p:nvPr/>
        </p:nvSpPr>
        <p:spPr bwMode="auto">
          <a:xfrm>
            <a:off x="228600" y="682625"/>
            <a:ext cx="8729663" cy="3432175"/>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100" b="1" kern="0" baseline="0">
                <a:solidFill>
                  <a:srgbClr val="FF0000"/>
                </a:solidFill>
              </a:rPr>
              <a:t>Motherboard's UUID is stored in non-volatile memory (for all desktop and laptop computers)                                                              If this is a OEM_DM computer that is built by a large computer manufacter, then an "OEM Product Key" is stored in a the "MSDM" table of the "ACPI" of the motherboard</a:t>
            </a:r>
          </a:p>
        </p:txBody>
      </p:sp>
      <p:sp>
        <p:nvSpPr>
          <p:cNvPr id="68616" name="Rectangle 1">
            <a:extLst>
              <a:ext uri="{FF2B5EF4-FFF2-40B4-BE49-F238E27FC236}">
                <a16:creationId xmlns:a16="http://schemas.microsoft.com/office/drawing/2014/main" id="{7261B047-C10A-FCBA-B2CD-AA0F3825D4D7}"/>
              </a:ext>
            </a:extLst>
          </p:cNvPr>
          <p:cNvSpPr>
            <a:spLocks noChangeArrowheads="1"/>
          </p:cNvSpPr>
          <p:nvPr/>
        </p:nvSpPr>
        <p:spPr bwMode="auto">
          <a:xfrm>
            <a:off x="76200" y="76200"/>
            <a:ext cx="9034463" cy="6705600"/>
          </a:xfrm>
          <a:prstGeom prst="rect">
            <a:avLst/>
          </a:prstGeom>
          <a:noFill/>
          <a:ln w="111125" algn="ctr">
            <a:solidFill>
              <a:srgbClr val="FF0000"/>
            </a:solidFill>
            <a:round/>
            <a:headEnd/>
            <a:tailEnd/>
          </a:ln>
        </p:spPr>
        <p:txBody>
          <a:bodyPr/>
          <a:lstStyle/>
          <a:p>
            <a:pPr defTabSz="914400" eaLnBrk="1" fontAlgn="auto" hangingPunct="1">
              <a:spcBef>
                <a:spcPts val="0"/>
              </a:spcBef>
              <a:spcAft>
                <a:spcPts val="0"/>
              </a:spcAft>
              <a:buFont typeface="Arial" panose="020B0604020202020204" pitchFamily="34" charset="0"/>
              <a:buNone/>
              <a:defRPr/>
            </a:pPr>
            <a:endParaRPr lang="en-US" altLang="en-US" sz="1800" kern="0" baseline="0">
              <a:solidFill>
                <a:srgbClr val="FFFFFF"/>
              </a:solidFill>
            </a:endParaRPr>
          </a:p>
        </p:txBody>
      </p:sp>
      <p:sp>
        <p:nvSpPr>
          <p:cNvPr id="5" name="TextBox 18">
            <a:extLst>
              <a:ext uri="{FF2B5EF4-FFF2-40B4-BE49-F238E27FC236}">
                <a16:creationId xmlns:a16="http://schemas.microsoft.com/office/drawing/2014/main" id="{0CB6B55E-C64E-FC78-D696-378FC0782F53}"/>
              </a:ext>
            </a:extLst>
          </p:cNvPr>
          <p:cNvSpPr txBox="1">
            <a:spLocks noChangeArrowheads="1"/>
          </p:cNvSpPr>
          <p:nvPr/>
        </p:nvSpPr>
        <p:spPr bwMode="auto">
          <a:xfrm>
            <a:off x="0" y="0"/>
            <a:ext cx="9034463" cy="615950"/>
          </a:xfrm>
          <a:prstGeom prst="rect">
            <a:avLst/>
          </a:prstGeom>
          <a:noFill/>
          <a:ln w="123825">
            <a:no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400" b="1" kern="0" baseline="0" dirty="0">
                <a:solidFill>
                  <a:srgbClr val="000000"/>
                </a:solidFill>
              </a:rPr>
              <a:t>WINDOWS 10 OR 11 COMPUTER</a:t>
            </a:r>
          </a:p>
        </p:txBody>
      </p:sp>
      <p:sp>
        <p:nvSpPr>
          <p:cNvPr id="6" name="TextBox 18">
            <a:extLst>
              <a:ext uri="{FF2B5EF4-FFF2-40B4-BE49-F238E27FC236}">
                <a16:creationId xmlns:a16="http://schemas.microsoft.com/office/drawing/2014/main" id="{CA41E208-7311-6E2F-8761-DC023959D1C9}"/>
              </a:ext>
            </a:extLst>
          </p:cNvPr>
          <p:cNvSpPr txBox="1">
            <a:spLocks noChangeArrowheads="1"/>
          </p:cNvSpPr>
          <p:nvPr/>
        </p:nvSpPr>
        <p:spPr bwMode="auto">
          <a:xfrm>
            <a:off x="228600" y="4419600"/>
            <a:ext cx="8729663" cy="2062163"/>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200" b="1" kern="0" baseline="0" dirty="0">
                <a:solidFill>
                  <a:srgbClr val="FF0000"/>
                </a:solidFill>
              </a:rPr>
              <a:t>Hard drive stores the Windows "Registry" in "hive" folders and in RAM: </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200" b="1" kern="0" baseline="0" dirty="0">
                <a:solidFill>
                  <a:srgbClr val="FF0000"/>
                </a:solidFill>
              </a:rPr>
              <a:t>a "Placeholder Product Key" is stored in the "Windows Registry":</a:t>
            </a:r>
          </a:p>
        </p:txBody>
      </p:sp>
    </p:spTree>
  </p:cSld>
  <p:clrMapOvr>
    <a:masterClrMapping/>
  </p:clrMapOvr>
  <p:transition spd="med"/>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Number Placeholder 5">
            <a:extLst>
              <a:ext uri="{FF2B5EF4-FFF2-40B4-BE49-F238E27FC236}">
                <a16:creationId xmlns:a16="http://schemas.microsoft.com/office/drawing/2014/main" id="{8404D7E2-B603-575F-AD05-D63AC045BC9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95C4A13C-EF4B-46E3-9718-D16F873BCE3F}" type="slidenum">
              <a:rPr lang="en-US" altLang="en-US" sz="2400" baseline="0">
                <a:latin typeface="Times New Roman" panose="02020603050405020304" pitchFamily="18" charset="0"/>
              </a:rPr>
              <a:pPr eaLnBrk="1" hangingPunct="1">
                <a:spcBef>
                  <a:spcPct val="0"/>
                </a:spcBef>
              </a:pPr>
              <a:t>132</a:t>
            </a:fld>
            <a:endParaRPr lang="en-US" altLang="en-US" sz="2400" baseline="0">
              <a:latin typeface="Times New Roman" panose="02020603050405020304" pitchFamily="18" charset="0"/>
            </a:endParaRPr>
          </a:p>
        </p:txBody>
      </p:sp>
      <p:sp>
        <p:nvSpPr>
          <p:cNvPr id="150531" name="Rectangle 1">
            <a:extLst>
              <a:ext uri="{FF2B5EF4-FFF2-40B4-BE49-F238E27FC236}">
                <a16:creationId xmlns:a16="http://schemas.microsoft.com/office/drawing/2014/main" id="{86E16551-DE11-B8B9-D58A-C76FE7A5B4FB}"/>
              </a:ext>
            </a:extLst>
          </p:cNvPr>
          <p:cNvSpPr>
            <a:spLocks noGrp="1" noChangeArrowheads="1"/>
          </p:cNvSpPr>
          <p:nvPr>
            <p:ph type="title" idx="4294967295"/>
          </p:nvPr>
        </p:nvSpPr>
        <p:spPr>
          <a:xfrm>
            <a:off x="152400" y="87313"/>
            <a:ext cx="9024938" cy="1436687"/>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WHEN YOU INSTALL OR UPGRADE FROM FROM AN EARLIER VERSION OF "WINDOWS.." (continued)</a:t>
            </a:r>
          </a:p>
        </p:txBody>
      </p:sp>
      <p:sp>
        <p:nvSpPr>
          <p:cNvPr id="150532" name="Rectangle 2">
            <a:extLst>
              <a:ext uri="{FF2B5EF4-FFF2-40B4-BE49-F238E27FC236}">
                <a16:creationId xmlns:a16="http://schemas.microsoft.com/office/drawing/2014/main" id="{04701834-943C-8B00-87C8-1570A50C295A}"/>
              </a:ext>
            </a:extLst>
          </p:cNvPr>
          <p:cNvSpPr>
            <a:spLocks noGrp="1" noChangeArrowheads="1"/>
          </p:cNvSpPr>
          <p:nvPr>
            <p:ph type="body" idx="4294967295"/>
          </p:nvPr>
        </p:nvSpPr>
        <p:spPr>
          <a:xfrm>
            <a:off x="0" y="1600200"/>
            <a:ext cx="9144000" cy="48006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If a large computer manufacturer built the computer, the computer manufacturer will place a unique, single-use "OEM Product Key" in the MSDM table in the motherboard of the computer                                               AND the computer manufacturer will place a generic administrative product key in the Windows "Registry" in the hard drive of the computer</a:t>
            </a:r>
          </a:p>
        </p:txBody>
      </p:sp>
      <p:sp>
        <p:nvSpPr>
          <p:cNvPr id="150533" name="Slide Number Placeholder 1">
            <a:extLst>
              <a:ext uri="{FF2B5EF4-FFF2-40B4-BE49-F238E27FC236}">
                <a16:creationId xmlns:a16="http://schemas.microsoft.com/office/drawing/2014/main" id="{51FB3E91-09D4-2BB2-B5B0-C16C026B98A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489807EE-EF49-4A3B-9B09-396F403A1E1D}" type="slidenum">
              <a:rPr lang="en-US" altLang="en-US" sz="2400" baseline="0" smtClean="0">
                <a:solidFill>
                  <a:srgbClr val="000000"/>
                </a:solidFill>
                <a:latin typeface="Times New Roman" panose="02020603050405020304" pitchFamily="18" charset="0"/>
              </a:rPr>
              <a:pPr/>
              <a:t>132</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Number Placeholder 5">
            <a:extLst>
              <a:ext uri="{FF2B5EF4-FFF2-40B4-BE49-F238E27FC236}">
                <a16:creationId xmlns:a16="http://schemas.microsoft.com/office/drawing/2014/main" id="{F62B2664-8C5B-2F4C-0CAE-0826CCE8BCB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2982A427-3683-4605-AB1B-B61DB0F4A9DF}" type="slidenum">
              <a:rPr lang="en-US" altLang="en-US" sz="2400" baseline="0">
                <a:latin typeface="Times New Roman" panose="02020603050405020304" pitchFamily="18" charset="0"/>
              </a:rPr>
              <a:pPr eaLnBrk="1" hangingPunct="1">
                <a:spcBef>
                  <a:spcPct val="0"/>
                </a:spcBef>
              </a:pPr>
              <a:t>133</a:t>
            </a:fld>
            <a:endParaRPr lang="en-US" altLang="en-US" sz="2400" baseline="0">
              <a:latin typeface="Times New Roman" panose="02020603050405020304" pitchFamily="18" charset="0"/>
            </a:endParaRPr>
          </a:p>
        </p:txBody>
      </p:sp>
      <p:sp>
        <p:nvSpPr>
          <p:cNvPr id="151555" name="Rectangle 1">
            <a:extLst>
              <a:ext uri="{FF2B5EF4-FFF2-40B4-BE49-F238E27FC236}">
                <a16:creationId xmlns:a16="http://schemas.microsoft.com/office/drawing/2014/main" id="{EF025D51-DC61-EEE8-7F05-B0A0B5165100}"/>
              </a:ext>
            </a:extLst>
          </p:cNvPr>
          <p:cNvSpPr>
            <a:spLocks noGrp="1" noChangeArrowheads="1"/>
          </p:cNvSpPr>
          <p:nvPr>
            <p:ph type="title" idx="4294967295"/>
          </p:nvPr>
        </p:nvSpPr>
        <p:spPr>
          <a:xfrm>
            <a:off x="152400" y="87313"/>
            <a:ext cx="9024938" cy="1436687"/>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WHEN YOU INSTALL OR UPGRADE FROM FROM AN EARLIER VERSION OF "WINDOWS.." (continued)</a:t>
            </a:r>
          </a:p>
        </p:txBody>
      </p:sp>
      <p:sp>
        <p:nvSpPr>
          <p:cNvPr id="151556" name="Rectangle 2">
            <a:extLst>
              <a:ext uri="{FF2B5EF4-FFF2-40B4-BE49-F238E27FC236}">
                <a16:creationId xmlns:a16="http://schemas.microsoft.com/office/drawing/2014/main" id="{7F0D7FF5-1882-7472-3B76-860089E2EAF8}"/>
              </a:ext>
            </a:extLst>
          </p:cNvPr>
          <p:cNvSpPr>
            <a:spLocks noGrp="1" noChangeArrowheads="1"/>
          </p:cNvSpPr>
          <p:nvPr>
            <p:ph type="body" idx="4294967295"/>
          </p:nvPr>
        </p:nvSpPr>
        <p:spPr>
          <a:xfrm>
            <a:off x="0" y="1828800"/>
            <a:ext cx="9144000" cy="48006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The generic administrative product key in the Windows "Registry" in the hard drive of the computer is not unique:                            The computer manufacturer will re-use this generic administrative product key thousands of the computers that it installs "Windows 10" into.</a:t>
            </a:r>
          </a:p>
        </p:txBody>
      </p:sp>
      <p:sp>
        <p:nvSpPr>
          <p:cNvPr id="151557" name="Slide Number Placeholder 1">
            <a:extLst>
              <a:ext uri="{FF2B5EF4-FFF2-40B4-BE49-F238E27FC236}">
                <a16:creationId xmlns:a16="http://schemas.microsoft.com/office/drawing/2014/main" id="{58DFB7A0-A85D-5201-7B3B-607771D0852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D8A15A6D-079A-4AFA-A9C0-C131839DD16F}" type="slidenum">
              <a:rPr lang="en-US" altLang="en-US" sz="2400" baseline="0" smtClean="0">
                <a:solidFill>
                  <a:srgbClr val="000000"/>
                </a:solidFill>
                <a:latin typeface="Times New Roman" panose="02020603050405020304" pitchFamily="18" charset="0"/>
              </a:rPr>
              <a:pPr/>
              <a:t>133</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Number Placeholder 5">
            <a:extLst>
              <a:ext uri="{FF2B5EF4-FFF2-40B4-BE49-F238E27FC236}">
                <a16:creationId xmlns:a16="http://schemas.microsoft.com/office/drawing/2014/main" id="{141D6EF7-C3AA-4F94-8F90-774923892B00}"/>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431DB21D-E275-4A15-AD23-D4A4FD26DD0B}" type="slidenum">
              <a:rPr lang="en-US" altLang="en-US" sz="2400" baseline="0">
                <a:latin typeface="Times New Roman" panose="02020603050405020304" pitchFamily="18" charset="0"/>
              </a:rPr>
              <a:pPr eaLnBrk="1" hangingPunct="1">
                <a:spcBef>
                  <a:spcPct val="0"/>
                </a:spcBef>
              </a:pPr>
              <a:t>134</a:t>
            </a:fld>
            <a:endParaRPr lang="en-US" altLang="en-US" sz="2400" baseline="0">
              <a:latin typeface="Times New Roman" panose="02020603050405020304" pitchFamily="18" charset="0"/>
            </a:endParaRPr>
          </a:p>
        </p:txBody>
      </p:sp>
      <p:sp>
        <p:nvSpPr>
          <p:cNvPr id="152579" name="Rectangle 1">
            <a:extLst>
              <a:ext uri="{FF2B5EF4-FFF2-40B4-BE49-F238E27FC236}">
                <a16:creationId xmlns:a16="http://schemas.microsoft.com/office/drawing/2014/main" id="{FC445AE5-380C-69C3-CF28-BC395023FA25}"/>
              </a:ext>
            </a:extLst>
          </p:cNvPr>
          <p:cNvSpPr>
            <a:spLocks noGrp="1" noChangeArrowheads="1"/>
          </p:cNvSpPr>
          <p:nvPr>
            <p:ph type="title" idx="4294967295"/>
          </p:nvPr>
        </p:nvSpPr>
        <p:spPr>
          <a:xfrm>
            <a:off x="152400" y="87313"/>
            <a:ext cx="9024938" cy="1436687"/>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WHEN YOU INSTALL OR UPGRADE FROM FROM AN EARLIER VERSION OF "WINDOWS.." (continued)</a:t>
            </a:r>
          </a:p>
        </p:txBody>
      </p:sp>
      <p:sp>
        <p:nvSpPr>
          <p:cNvPr id="152580" name="Rectangle 2">
            <a:extLst>
              <a:ext uri="{FF2B5EF4-FFF2-40B4-BE49-F238E27FC236}">
                <a16:creationId xmlns:a16="http://schemas.microsoft.com/office/drawing/2014/main" id="{115EE057-329E-89B2-B0DE-4C4707C1E761}"/>
              </a:ext>
            </a:extLst>
          </p:cNvPr>
          <p:cNvSpPr>
            <a:spLocks noGrp="1" noChangeArrowheads="1"/>
          </p:cNvSpPr>
          <p:nvPr>
            <p:ph type="body" idx="4294967295"/>
          </p:nvPr>
        </p:nvSpPr>
        <p:spPr>
          <a:xfrm>
            <a:off x="0" y="1447800"/>
            <a:ext cx="9144000" cy="5272088"/>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If you buy and install a "Retail" "Product Key Channel" copy of "Windows 10", the actual 25-character "product key" that you buy and then use will be stored in the Windows "Registry"</a:t>
            </a:r>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If you buy and install a "OEM_.." copy of Windows 10 or 11, a generic, administrative, placeholder 25-character product key will be stored in the Windows "Registry"</a:t>
            </a:r>
          </a:p>
        </p:txBody>
      </p:sp>
      <p:sp>
        <p:nvSpPr>
          <p:cNvPr id="152581" name="Slide Number Placeholder 1">
            <a:extLst>
              <a:ext uri="{FF2B5EF4-FFF2-40B4-BE49-F238E27FC236}">
                <a16:creationId xmlns:a16="http://schemas.microsoft.com/office/drawing/2014/main" id="{BCA14920-07CA-2F07-DEC3-9DCF6949141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8573E035-56D0-446B-90FB-34022E58C6AF}" type="slidenum">
              <a:rPr lang="en-US" altLang="en-US" sz="2400" baseline="0" smtClean="0">
                <a:solidFill>
                  <a:srgbClr val="000000"/>
                </a:solidFill>
                <a:latin typeface="Times New Roman" panose="02020603050405020304" pitchFamily="18" charset="0"/>
              </a:rPr>
              <a:pPr/>
              <a:t>134</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Number Placeholder 5">
            <a:extLst>
              <a:ext uri="{FF2B5EF4-FFF2-40B4-BE49-F238E27FC236}">
                <a16:creationId xmlns:a16="http://schemas.microsoft.com/office/drawing/2014/main" id="{D0092A05-6CF1-1773-023E-7C05ADF63D04}"/>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72F52AD3-D8CD-45EC-B933-7E682B0140F2}" type="slidenum">
              <a:rPr lang="en-US" altLang="en-US" sz="2400" baseline="0">
                <a:latin typeface="Times New Roman" panose="02020603050405020304" pitchFamily="18" charset="0"/>
              </a:rPr>
              <a:pPr eaLnBrk="1" hangingPunct="1">
                <a:spcBef>
                  <a:spcPct val="0"/>
                </a:spcBef>
              </a:pPr>
              <a:t>135</a:t>
            </a:fld>
            <a:endParaRPr lang="en-US" altLang="en-US" sz="2400" baseline="0">
              <a:latin typeface="Times New Roman" panose="02020603050405020304" pitchFamily="18" charset="0"/>
            </a:endParaRPr>
          </a:p>
        </p:txBody>
      </p:sp>
      <p:sp>
        <p:nvSpPr>
          <p:cNvPr id="153603" name="Rectangle 1">
            <a:extLst>
              <a:ext uri="{FF2B5EF4-FFF2-40B4-BE49-F238E27FC236}">
                <a16:creationId xmlns:a16="http://schemas.microsoft.com/office/drawing/2014/main" id="{E876258F-EB35-63BF-5AC2-6274DD1CB841}"/>
              </a:ext>
            </a:extLst>
          </p:cNvPr>
          <p:cNvSpPr>
            <a:spLocks noGrp="1" noChangeArrowheads="1"/>
          </p:cNvSpPr>
          <p:nvPr>
            <p:ph type="title" idx="4294967295"/>
          </p:nvPr>
        </p:nvSpPr>
        <p:spPr>
          <a:xfrm>
            <a:off x="152400" y="87313"/>
            <a:ext cx="9024938" cy="1436687"/>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WHEN YOU INSTALL OR UPGRADE FROM FROM AN EARLIER VERSION OF "WINDOWS.." (continued)</a:t>
            </a:r>
          </a:p>
        </p:txBody>
      </p:sp>
      <p:sp>
        <p:nvSpPr>
          <p:cNvPr id="153604" name="Rectangle 2">
            <a:extLst>
              <a:ext uri="{FF2B5EF4-FFF2-40B4-BE49-F238E27FC236}">
                <a16:creationId xmlns:a16="http://schemas.microsoft.com/office/drawing/2014/main" id="{081A0956-C557-B037-4167-FEEB47E5A186}"/>
              </a:ext>
            </a:extLst>
          </p:cNvPr>
          <p:cNvSpPr>
            <a:spLocks noGrp="1" noChangeArrowheads="1"/>
          </p:cNvSpPr>
          <p:nvPr>
            <p:ph type="body" idx="4294967295"/>
          </p:nvPr>
        </p:nvSpPr>
        <p:spPr>
          <a:xfrm>
            <a:off x="0" y="1905000"/>
            <a:ext cx="9144000" cy="4814888"/>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To determine if a 25-character "product key" that is stored in the Windows "Registry" is a "Retail" product key or a generic, administrative, placeholder product key, search for it in the Google or Bing search engine                                                since all generic and manufacturer's generic product keys are published on the Internet</a:t>
            </a:r>
          </a:p>
        </p:txBody>
      </p:sp>
      <p:sp>
        <p:nvSpPr>
          <p:cNvPr id="153605" name="Slide Number Placeholder 1">
            <a:extLst>
              <a:ext uri="{FF2B5EF4-FFF2-40B4-BE49-F238E27FC236}">
                <a16:creationId xmlns:a16="http://schemas.microsoft.com/office/drawing/2014/main" id="{57503CE3-ACF5-D4E2-68BF-4CF76A143E8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1AF95D59-DFAA-4CD4-8A65-0F07073195E2}" type="slidenum">
              <a:rPr lang="en-US" altLang="en-US" sz="2400" baseline="0" smtClean="0">
                <a:solidFill>
                  <a:srgbClr val="000000"/>
                </a:solidFill>
                <a:latin typeface="Times New Roman" panose="02020603050405020304" pitchFamily="18" charset="0"/>
              </a:rPr>
              <a:pPr/>
              <a:t>135</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Number Placeholder 5">
            <a:extLst>
              <a:ext uri="{FF2B5EF4-FFF2-40B4-BE49-F238E27FC236}">
                <a16:creationId xmlns:a16="http://schemas.microsoft.com/office/drawing/2014/main" id="{21DE965E-47BF-E124-D426-3E5AA8CA5BB4}"/>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2D133EF2-341D-4D5B-9112-FBBAB7E22B3C}" type="slidenum">
              <a:rPr lang="en-US" altLang="en-US" sz="2400" baseline="0">
                <a:latin typeface="Times New Roman" panose="02020603050405020304" pitchFamily="18" charset="0"/>
              </a:rPr>
              <a:pPr eaLnBrk="1" hangingPunct="1">
                <a:spcBef>
                  <a:spcPct val="0"/>
                </a:spcBef>
              </a:pPr>
              <a:t>136</a:t>
            </a:fld>
            <a:endParaRPr lang="en-US" altLang="en-US" sz="2400" baseline="0">
              <a:latin typeface="Times New Roman" panose="02020603050405020304" pitchFamily="18" charset="0"/>
            </a:endParaRPr>
          </a:p>
        </p:txBody>
      </p:sp>
      <p:sp>
        <p:nvSpPr>
          <p:cNvPr id="154627" name="Rectangle 1">
            <a:extLst>
              <a:ext uri="{FF2B5EF4-FFF2-40B4-BE49-F238E27FC236}">
                <a16:creationId xmlns:a16="http://schemas.microsoft.com/office/drawing/2014/main" id="{316E0D91-160E-ED02-E4E8-B8F57F86913C}"/>
              </a:ext>
            </a:extLst>
          </p:cNvPr>
          <p:cNvSpPr>
            <a:spLocks noGrp="1" noChangeArrowheads="1"/>
          </p:cNvSpPr>
          <p:nvPr>
            <p:ph type="title" idx="4294967295"/>
          </p:nvPr>
        </p:nvSpPr>
        <p:spPr>
          <a:xfrm>
            <a:off x="0" y="87313"/>
            <a:ext cx="9177338" cy="1055687"/>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IF YOU ACQUIRE A USED WINDOWS 10 OR 11 COMPUTER</a:t>
            </a:r>
          </a:p>
        </p:txBody>
      </p:sp>
      <p:sp>
        <p:nvSpPr>
          <p:cNvPr id="154628" name="Rectangle 2">
            <a:extLst>
              <a:ext uri="{FF2B5EF4-FFF2-40B4-BE49-F238E27FC236}">
                <a16:creationId xmlns:a16="http://schemas.microsoft.com/office/drawing/2014/main" id="{76F06097-AF08-0183-B285-2F0B1376FCBA}"/>
              </a:ext>
            </a:extLst>
          </p:cNvPr>
          <p:cNvSpPr>
            <a:spLocks noGrp="1" noChangeArrowheads="1"/>
          </p:cNvSpPr>
          <p:nvPr>
            <p:ph type="body" idx="4294967295"/>
          </p:nvPr>
        </p:nvSpPr>
        <p:spPr>
          <a:xfrm>
            <a:off x="0" y="1066800"/>
            <a:ext cx="9067800" cy="57150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If you acquire a used Windows 10 or 11 computer that does not have a hard drive, you can install a hard drive into it and then install using "installation media" DVD's for "Windows 10 Home", "Windows 10 Pro", "Windows 11 Home" or "Windows 11 Pro" into the computer to determine if the computer has any existing "digital licenses" up in Microsoft's activation servers:                                                           Do not buy a new copy of Windows 10 or 11 until you determine this!</a:t>
            </a:r>
          </a:p>
        </p:txBody>
      </p:sp>
      <p:sp>
        <p:nvSpPr>
          <p:cNvPr id="154629" name="Slide Number Placeholder 1">
            <a:extLst>
              <a:ext uri="{FF2B5EF4-FFF2-40B4-BE49-F238E27FC236}">
                <a16:creationId xmlns:a16="http://schemas.microsoft.com/office/drawing/2014/main" id="{67137C83-79DF-2EE7-8972-3313A3A1345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59CDE775-8FC6-4A2A-AD4B-ED6B3001106E}" type="slidenum">
              <a:rPr lang="en-US" altLang="en-US" sz="2400" baseline="0" smtClean="0">
                <a:solidFill>
                  <a:srgbClr val="000000"/>
                </a:solidFill>
                <a:latin typeface="Times New Roman" panose="02020603050405020304" pitchFamily="18" charset="0"/>
              </a:rPr>
              <a:pPr/>
              <a:t>136</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Number Placeholder 7">
            <a:extLst>
              <a:ext uri="{FF2B5EF4-FFF2-40B4-BE49-F238E27FC236}">
                <a16:creationId xmlns:a16="http://schemas.microsoft.com/office/drawing/2014/main" id="{57C32D8D-2723-3DA6-2DBA-2B0967692D23}"/>
              </a:ext>
            </a:extLst>
          </p:cNvPr>
          <p:cNvSpPr txBox="1">
            <a:spLocks noGrp="1" noChangeArrowheads="1"/>
          </p:cNvSpPr>
          <p:nvPr/>
        </p:nvSpPr>
        <p:spPr bwMode="auto">
          <a:xfrm>
            <a:off x="13107988" y="6245225"/>
            <a:ext cx="2132012"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13F856E9-DF2F-46AD-AE2C-122778771A15}" type="slidenum">
              <a:rPr lang="en-US" altLang="en-US" sz="2400" baseline="0">
                <a:latin typeface="Times New Roman" panose="02020603050405020304" pitchFamily="18" charset="0"/>
              </a:rPr>
              <a:pPr defTabSz="914400" eaLnBrk="1" hangingPunct="1">
                <a:spcBef>
                  <a:spcPct val="0"/>
                </a:spcBef>
              </a:pPr>
              <a:t>137</a:t>
            </a:fld>
            <a:endParaRPr lang="en-US" altLang="en-US" sz="2400" baseline="0">
              <a:latin typeface="Times New Roman" panose="02020603050405020304" pitchFamily="18" charset="0"/>
            </a:endParaRPr>
          </a:p>
        </p:txBody>
      </p:sp>
      <p:sp>
        <p:nvSpPr>
          <p:cNvPr id="68612" name="TextBox 18">
            <a:extLst>
              <a:ext uri="{FF2B5EF4-FFF2-40B4-BE49-F238E27FC236}">
                <a16:creationId xmlns:a16="http://schemas.microsoft.com/office/drawing/2014/main" id="{D39D3AB2-DE9F-31EB-A2C9-57C49F7AC849}"/>
              </a:ext>
            </a:extLst>
          </p:cNvPr>
          <p:cNvSpPr txBox="1">
            <a:spLocks noChangeArrowheads="1"/>
          </p:cNvSpPr>
          <p:nvPr/>
        </p:nvSpPr>
        <p:spPr bwMode="auto">
          <a:xfrm>
            <a:off x="990600" y="1141413"/>
            <a:ext cx="7543800" cy="1754187"/>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600" b="1" kern="0" baseline="0">
                <a:solidFill>
                  <a:srgbClr val="000000"/>
                </a:solidFill>
              </a:rPr>
              <a:t> </a:t>
            </a:r>
            <a:r>
              <a:rPr lang="en-US" altLang="en-US" sz="3600" b="1" kern="0" baseline="0">
                <a:solidFill>
                  <a:srgbClr val="FF0000"/>
                </a:solidFill>
              </a:rPr>
              <a:t>UUID of motherboard of your newly-acquired, used computer,                                    edition = "Home"</a:t>
            </a:r>
            <a:endParaRPr lang="en-US" altLang="en-US" sz="3600" b="1" kern="0" baseline="0" dirty="0">
              <a:solidFill>
                <a:srgbClr val="FF0000"/>
              </a:solidFill>
            </a:endParaRPr>
          </a:p>
        </p:txBody>
      </p:sp>
      <p:sp>
        <p:nvSpPr>
          <p:cNvPr id="117765" name="TextBox 5">
            <a:extLst>
              <a:ext uri="{FF2B5EF4-FFF2-40B4-BE49-F238E27FC236}">
                <a16:creationId xmlns:a16="http://schemas.microsoft.com/office/drawing/2014/main" id="{ED9C6073-8360-7A3C-2B7B-EBC489E1F2E4}"/>
              </a:ext>
            </a:extLst>
          </p:cNvPr>
          <p:cNvSpPr txBox="1">
            <a:spLocks noChangeArrowheads="1"/>
          </p:cNvSpPr>
          <p:nvPr/>
        </p:nvSpPr>
        <p:spPr bwMode="auto">
          <a:xfrm>
            <a:off x="0" y="0"/>
            <a:ext cx="9067800" cy="1108075"/>
          </a:xfrm>
          <a:prstGeom prst="rect">
            <a:avLst/>
          </a:prstGeom>
          <a:noFill/>
          <a:ln>
            <a:noFill/>
          </a:ln>
        </p:spPr>
        <p:txBody>
          <a:bodyPr>
            <a:spAutoFit/>
          </a:bodyPr>
          <a:lstStyle/>
          <a:p>
            <a:pPr algn="ctr" defTabSz="914400" eaLnBrk="1" fontAlgn="auto" hangingPunct="1">
              <a:spcBef>
                <a:spcPts val="0"/>
              </a:spcBef>
              <a:spcAft>
                <a:spcPts val="0"/>
              </a:spcAft>
              <a:buSzPct val="100000"/>
              <a:defRPr/>
            </a:pPr>
            <a:r>
              <a:rPr lang="en-US" altLang="en-US" sz="3300" b="1" kern="0" baseline="0">
                <a:solidFill>
                  <a:srgbClr val="000000"/>
                </a:solidFill>
              </a:rPr>
              <a:t>Activation Servers Operated by Microsoft:</a:t>
            </a:r>
          </a:p>
          <a:p>
            <a:pPr algn="ctr" defTabSz="914400" eaLnBrk="1" fontAlgn="auto" hangingPunct="1">
              <a:spcBef>
                <a:spcPts val="0"/>
              </a:spcBef>
              <a:spcAft>
                <a:spcPts val="0"/>
              </a:spcAft>
              <a:buSzPct val="100000"/>
              <a:defRPr/>
            </a:pPr>
            <a:r>
              <a:rPr lang="en-US" altLang="en-US" sz="3300" b="1" kern="0" baseline="0">
                <a:solidFill>
                  <a:srgbClr val="000000"/>
                </a:solidFill>
              </a:rPr>
              <a:t>"PRODUCT KEY" DATABASE</a:t>
            </a:r>
          </a:p>
        </p:txBody>
      </p:sp>
      <p:sp>
        <p:nvSpPr>
          <p:cNvPr id="6" name="TextBox 18">
            <a:extLst>
              <a:ext uri="{FF2B5EF4-FFF2-40B4-BE49-F238E27FC236}">
                <a16:creationId xmlns:a16="http://schemas.microsoft.com/office/drawing/2014/main" id="{D3152994-5EAA-4731-BA33-2BFE466C43D7}"/>
              </a:ext>
            </a:extLst>
          </p:cNvPr>
          <p:cNvSpPr txBox="1">
            <a:spLocks noChangeArrowheads="1"/>
          </p:cNvSpPr>
          <p:nvPr/>
        </p:nvSpPr>
        <p:spPr bwMode="auto">
          <a:xfrm>
            <a:off x="990600" y="3351213"/>
            <a:ext cx="7543800" cy="1754187"/>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600" b="1" kern="0" baseline="0">
                <a:solidFill>
                  <a:srgbClr val="000000"/>
                </a:solidFill>
              </a:rPr>
              <a:t> </a:t>
            </a:r>
            <a:r>
              <a:rPr lang="en-US" altLang="en-US" sz="3600" b="1" kern="0" baseline="0">
                <a:solidFill>
                  <a:srgbClr val="FF0000"/>
                </a:solidFill>
              </a:rPr>
              <a:t>UUID of motherboard of your newly-acquired, used computer,                                    edition = "Home"</a:t>
            </a:r>
            <a:endParaRPr lang="en-US" altLang="en-US" sz="3600" b="1" kern="0" baseline="0" dirty="0">
              <a:solidFill>
                <a:srgbClr val="FF0000"/>
              </a:solidFill>
            </a:endParaRPr>
          </a:p>
        </p:txBody>
      </p:sp>
    </p:spTree>
  </p:cSld>
  <p:clrMapOvr>
    <a:masterClrMapping/>
  </p:clrMapOvr>
  <p:transition spd="med"/>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Number Placeholder 5">
            <a:extLst>
              <a:ext uri="{FF2B5EF4-FFF2-40B4-BE49-F238E27FC236}">
                <a16:creationId xmlns:a16="http://schemas.microsoft.com/office/drawing/2014/main" id="{EFA5C75D-6772-50EF-0860-26CF41A1AF1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6C1796ED-4AA9-4AE3-B7BB-976AA2E6FF5F}" type="slidenum">
              <a:rPr lang="en-US" altLang="en-US" sz="2400" baseline="0">
                <a:latin typeface="Times New Roman" panose="02020603050405020304" pitchFamily="18" charset="0"/>
              </a:rPr>
              <a:pPr eaLnBrk="1" hangingPunct="1">
                <a:spcBef>
                  <a:spcPct val="0"/>
                </a:spcBef>
              </a:pPr>
              <a:t>138</a:t>
            </a:fld>
            <a:endParaRPr lang="en-US" altLang="en-US" sz="2400" baseline="0">
              <a:latin typeface="Times New Roman" panose="02020603050405020304" pitchFamily="18" charset="0"/>
            </a:endParaRPr>
          </a:p>
        </p:txBody>
      </p:sp>
      <p:sp>
        <p:nvSpPr>
          <p:cNvPr id="156675" name="Rectangle 1">
            <a:extLst>
              <a:ext uri="{FF2B5EF4-FFF2-40B4-BE49-F238E27FC236}">
                <a16:creationId xmlns:a16="http://schemas.microsoft.com/office/drawing/2014/main" id="{3881CD75-7C0F-22CC-7624-A3AE760837E9}"/>
              </a:ext>
            </a:extLst>
          </p:cNvPr>
          <p:cNvSpPr>
            <a:spLocks noGrp="1" noChangeArrowheads="1"/>
          </p:cNvSpPr>
          <p:nvPr>
            <p:ph type="title" idx="4294967295"/>
          </p:nvPr>
        </p:nvSpPr>
        <p:spPr>
          <a:xfrm>
            <a:off x="0" y="87313"/>
            <a:ext cx="9177338" cy="1055687"/>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IF YOU ACQUIRE A USED WINDOWS 10 OR 11 COMPUTER (continued)</a:t>
            </a:r>
          </a:p>
        </p:txBody>
      </p:sp>
      <p:sp>
        <p:nvSpPr>
          <p:cNvPr id="156676" name="Rectangle 2">
            <a:extLst>
              <a:ext uri="{FF2B5EF4-FFF2-40B4-BE49-F238E27FC236}">
                <a16:creationId xmlns:a16="http://schemas.microsoft.com/office/drawing/2014/main" id="{CAFAA409-C3D8-EC9C-7BAD-B3828B9A831F}"/>
              </a:ext>
            </a:extLst>
          </p:cNvPr>
          <p:cNvSpPr>
            <a:spLocks noGrp="1" noChangeArrowheads="1"/>
          </p:cNvSpPr>
          <p:nvPr>
            <p:ph type="body" idx="4294967295"/>
          </p:nvPr>
        </p:nvSpPr>
        <p:spPr>
          <a:xfrm>
            <a:off x="0" y="990600"/>
            <a:ext cx="9177338" cy="5729288"/>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If you buy a new copy of Windows 10 or Windows 11 with a new "Product Key" and the computer already has a "Digital License", AND then you use the new "Product Key", Microsoft has then managed to sell the same "digital license" twice since they only store one "digital license" for a specific motherboard "UUID":                                                             For a specific edition and bitness of Windows 10 or 11, their activation servers can only store one "digital license".</a:t>
            </a:r>
          </a:p>
        </p:txBody>
      </p:sp>
      <p:sp>
        <p:nvSpPr>
          <p:cNvPr id="156677" name="Slide Number Placeholder 1">
            <a:extLst>
              <a:ext uri="{FF2B5EF4-FFF2-40B4-BE49-F238E27FC236}">
                <a16:creationId xmlns:a16="http://schemas.microsoft.com/office/drawing/2014/main" id="{C054EB23-2410-5623-B244-F8584CC92E9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FDF6E6D6-2AE6-4BE7-8D18-B7C7681E018B}" type="slidenum">
              <a:rPr lang="en-US" altLang="en-US" sz="2400" baseline="0" smtClean="0">
                <a:solidFill>
                  <a:srgbClr val="000000"/>
                </a:solidFill>
                <a:latin typeface="Times New Roman" panose="02020603050405020304" pitchFamily="18" charset="0"/>
              </a:rPr>
              <a:pPr/>
              <a:t>138</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Number Placeholder 5">
            <a:extLst>
              <a:ext uri="{FF2B5EF4-FFF2-40B4-BE49-F238E27FC236}">
                <a16:creationId xmlns:a16="http://schemas.microsoft.com/office/drawing/2014/main" id="{68A68F6F-5D9E-01EE-B0CE-CBF9AE1032F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48CD738-C60F-4AC8-89B0-DD0F20F1F344}" type="slidenum">
              <a:rPr lang="en-US" altLang="en-US" sz="2400" baseline="0">
                <a:latin typeface="Times New Roman" panose="02020603050405020304" pitchFamily="18" charset="0"/>
              </a:rPr>
              <a:pPr eaLnBrk="1" hangingPunct="1">
                <a:spcBef>
                  <a:spcPct val="0"/>
                </a:spcBef>
              </a:pPr>
              <a:t>139</a:t>
            </a:fld>
            <a:endParaRPr lang="en-US" altLang="en-US" sz="2400" baseline="0">
              <a:latin typeface="Times New Roman" panose="02020603050405020304" pitchFamily="18" charset="0"/>
            </a:endParaRPr>
          </a:p>
        </p:txBody>
      </p:sp>
      <p:sp>
        <p:nvSpPr>
          <p:cNvPr id="169987" name="Rectangle 1">
            <a:extLst>
              <a:ext uri="{FF2B5EF4-FFF2-40B4-BE49-F238E27FC236}">
                <a16:creationId xmlns:a16="http://schemas.microsoft.com/office/drawing/2014/main" id="{9F6861B1-4518-2EE0-55EE-07CFAFFC2EFF}"/>
              </a:ext>
            </a:extLst>
          </p:cNvPr>
          <p:cNvSpPr>
            <a:spLocks noGrp="1" noChangeArrowheads="1"/>
          </p:cNvSpPr>
          <p:nvPr>
            <p:ph type="title" idx="4294967295"/>
          </p:nvPr>
        </p:nvSpPr>
        <p:spPr>
          <a:xfrm>
            <a:off x="0" y="0"/>
            <a:ext cx="9212263" cy="1828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altLang="en-US" sz="3600" dirty="0">
                <a:latin typeface="+mn-lt"/>
              </a:rPr>
              <a:t>IF YOU USE A "WINDOWS 7 PRO" KEY TO ACTIVATE OR RE-ACTIVATE A "WINDOWS 10 HOME" COMPUTER..</a:t>
            </a:r>
          </a:p>
        </p:txBody>
      </p:sp>
      <p:sp>
        <p:nvSpPr>
          <p:cNvPr id="157700" name="Rectangle 2">
            <a:extLst>
              <a:ext uri="{FF2B5EF4-FFF2-40B4-BE49-F238E27FC236}">
                <a16:creationId xmlns:a16="http://schemas.microsoft.com/office/drawing/2014/main" id="{5FFA365B-53EC-BBCD-F296-95FC12DD05E3}"/>
              </a:ext>
            </a:extLst>
          </p:cNvPr>
          <p:cNvSpPr>
            <a:spLocks noGrp="1" noChangeArrowheads="1"/>
          </p:cNvSpPr>
          <p:nvPr>
            <p:ph type="body" idx="4294967295"/>
          </p:nvPr>
        </p:nvSpPr>
        <p:spPr>
          <a:xfrm>
            <a:off x="0" y="1585913"/>
            <a:ext cx="9177338" cy="5272087"/>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Then your "Windows 10 Home" computer will upgrade itself to "Windows 10 Pro".     However, if you use key.vbs or "Belarc Advisor" to view the 25-character "activation key" that is stored in the "Registry" will not have the "Windows 7 Pro" key stored.                                                                Instead a default "placeholder" key for "Windows 10 Pro" will be stored inside the "Registry" of the  "Windows 10 Pro" operating system</a:t>
            </a:r>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400"/>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400"/>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400"/>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400"/>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400"/>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400"/>
          </a:p>
        </p:txBody>
      </p:sp>
      <p:sp>
        <p:nvSpPr>
          <p:cNvPr id="157701" name="Slide Number Placeholder 1">
            <a:extLst>
              <a:ext uri="{FF2B5EF4-FFF2-40B4-BE49-F238E27FC236}">
                <a16:creationId xmlns:a16="http://schemas.microsoft.com/office/drawing/2014/main" id="{339736C9-EA2F-4D00-56ED-E7FF844A79D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E23297F6-7CB1-4B36-9C58-20C20A00EA47}" type="slidenum">
              <a:rPr lang="en-US" altLang="en-US" sz="2400" baseline="0" smtClean="0">
                <a:solidFill>
                  <a:srgbClr val="000000"/>
                </a:solidFill>
                <a:latin typeface="Times New Roman" panose="02020603050405020304" pitchFamily="18" charset="0"/>
              </a:rPr>
              <a:pPr/>
              <a:t>139</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9698" name="Slide Number Placeholder 5">
            <a:extLst>
              <a:ext uri="{FF2B5EF4-FFF2-40B4-BE49-F238E27FC236}">
                <a16:creationId xmlns:a16="http://schemas.microsoft.com/office/drawing/2014/main" id="{5DBABA5C-9DC1-A5B3-39C5-08ECCDEEFA48}"/>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D7E9C72C-40E6-4D45-A47D-DBC34EF6C691}" type="slidenum">
              <a:rPr lang="en-US" altLang="en-US" sz="2400" baseline="0">
                <a:latin typeface="Times New Roman" panose="02020603050405020304" pitchFamily="18" charset="0"/>
              </a:rPr>
              <a:pPr defTabSz="914400" eaLnBrk="1" hangingPunct="1">
                <a:spcBef>
                  <a:spcPct val="0"/>
                </a:spcBef>
              </a:pPr>
              <a:t>14</a:t>
            </a:fld>
            <a:endParaRPr lang="en-US" altLang="en-US" sz="2400" baseline="0">
              <a:latin typeface="Times New Roman" panose="02020603050405020304" pitchFamily="18" charset="0"/>
            </a:endParaRPr>
          </a:p>
        </p:txBody>
      </p:sp>
      <p:pic>
        <p:nvPicPr>
          <p:cNvPr id="29699" name="Picture 2">
            <a:extLst>
              <a:ext uri="{FF2B5EF4-FFF2-40B4-BE49-F238E27FC236}">
                <a16:creationId xmlns:a16="http://schemas.microsoft.com/office/drawing/2014/main" id="{4473DA07-4DEB-F9E9-89A4-F47F02EB42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2362200"/>
            <a:ext cx="877411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Number Placeholder 5">
            <a:extLst>
              <a:ext uri="{FF2B5EF4-FFF2-40B4-BE49-F238E27FC236}">
                <a16:creationId xmlns:a16="http://schemas.microsoft.com/office/drawing/2014/main" id="{03924330-1D00-06D3-1BF7-3719762BB74A}"/>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59373559-0D46-480D-93ED-05ADC4E75A5B}" type="slidenum">
              <a:rPr lang="en-US" altLang="en-US" sz="2400" baseline="0">
                <a:latin typeface="Times New Roman" panose="02020603050405020304" pitchFamily="18" charset="0"/>
              </a:rPr>
              <a:pPr eaLnBrk="1" hangingPunct="1">
                <a:spcBef>
                  <a:spcPct val="0"/>
                </a:spcBef>
              </a:pPr>
              <a:t>140</a:t>
            </a:fld>
            <a:endParaRPr lang="en-US" altLang="en-US" sz="2400" baseline="0">
              <a:latin typeface="Times New Roman" panose="02020603050405020304" pitchFamily="18" charset="0"/>
            </a:endParaRPr>
          </a:p>
        </p:txBody>
      </p:sp>
      <p:sp>
        <p:nvSpPr>
          <p:cNvPr id="158723" name="Rectangle 1">
            <a:extLst>
              <a:ext uri="{FF2B5EF4-FFF2-40B4-BE49-F238E27FC236}">
                <a16:creationId xmlns:a16="http://schemas.microsoft.com/office/drawing/2014/main" id="{DE4EA227-8882-5A2D-1628-4F677945853E}"/>
              </a:ext>
            </a:extLst>
          </p:cNvPr>
          <p:cNvSpPr>
            <a:spLocks noGrp="1" noChangeArrowheads="1"/>
          </p:cNvSpPr>
          <p:nvPr>
            <p:ph type="title" idx="4294967295"/>
          </p:nvPr>
        </p:nvSpPr>
        <p:spPr>
          <a:xfrm>
            <a:off x="0" y="87313"/>
            <a:ext cx="9177338" cy="1055687"/>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DIFFERENCES BETWEEN "WINDOWS 7", AND WINDOWS 10 OR 11</a:t>
            </a:r>
          </a:p>
        </p:txBody>
      </p:sp>
      <p:sp>
        <p:nvSpPr>
          <p:cNvPr id="158724" name="Rectangle 2">
            <a:extLst>
              <a:ext uri="{FF2B5EF4-FFF2-40B4-BE49-F238E27FC236}">
                <a16:creationId xmlns:a16="http://schemas.microsoft.com/office/drawing/2014/main" id="{3D4F5373-F739-B8D2-6ABE-6F10D1FAAAAE}"/>
              </a:ext>
            </a:extLst>
          </p:cNvPr>
          <p:cNvSpPr>
            <a:spLocks noGrp="1" noChangeArrowheads="1"/>
          </p:cNvSpPr>
          <p:nvPr>
            <p:ph type="body" idx="4294967295"/>
          </p:nvPr>
        </p:nvSpPr>
        <p:spPr>
          <a:xfrm>
            <a:off x="0" y="1524000"/>
            <a:ext cx="9177338" cy="51054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In "Windows 7", the 25-character "activation key" is stored inside the "Registry" and you can use key.vbs or "Belarc Advisor" to view it</a:t>
            </a:r>
          </a:p>
        </p:txBody>
      </p:sp>
      <p:sp>
        <p:nvSpPr>
          <p:cNvPr id="158725" name="Slide Number Placeholder 1">
            <a:extLst>
              <a:ext uri="{FF2B5EF4-FFF2-40B4-BE49-F238E27FC236}">
                <a16:creationId xmlns:a16="http://schemas.microsoft.com/office/drawing/2014/main" id="{1C3F9EB3-9511-2076-C727-8FD0B07DF953}"/>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ADF70B5D-C233-4C2F-B886-EEE3E4903A80}" type="slidenum">
              <a:rPr lang="en-US" altLang="en-US" sz="2400" baseline="0" smtClean="0">
                <a:solidFill>
                  <a:srgbClr val="000000"/>
                </a:solidFill>
                <a:latin typeface="Times New Roman" panose="02020603050405020304" pitchFamily="18" charset="0"/>
              </a:rPr>
              <a:pPr/>
              <a:t>140</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Number Placeholder 5">
            <a:extLst>
              <a:ext uri="{FF2B5EF4-FFF2-40B4-BE49-F238E27FC236}">
                <a16:creationId xmlns:a16="http://schemas.microsoft.com/office/drawing/2014/main" id="{0E54B5A1-B9E9-7D63-DFF6-72D734DADDB7}"/>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22A1B2B0-CE11-4014-B555-DD727CC5A8CD}" type="slidenum">
              <a:rPr lang="en-US" altLang="en-US" sz="2400" baseline="0">
                <a:latin typeface="Times New Roman" panose="02020603050405020304" pitchFamily="18" charset="0"/>
              </a:rPr>
              <a:pPr eaLnBrk="1" hangingPunct="1">
                <a:spcBef>
                  <a:spcPct val="0"/>
                </a:spcBef>
              </a:pPr>
              <a:t>141</a:t>
            </a:fld>
            <a:endParaRPr lang="en-US" altLang="en-US" sz="2400" baseline="0">
              <a:latin typeface="Times New Roman" panose="02020603050405020304" pitchFamily="18" charset="0"/>
            </a:endParaRPr>
          </a:p>
        </p:txBody>
      </p:sp>
      <p:sp>
        <p:nvSpPr>
          <p:cNvPr id="159747" name="Rectangle 1">
            <a:extLst>
              <a:ext uri="{FF2B5EF4-FFF2-40B4-BE49-F238E27FC236}">
                <a16:creationId xmlns:a16="http://schemas.microsoft.com/office/drawing/2014/main" id="{C186756D-1C30-3467-C19A-10155551BA39}"/>
              </a:ext>
            </a:extLst>
          </p:cNvPr>
          <p:cNvSpPr>
            <a:spLocks noGrp="1" noChangeArrowheads="1"/>
          </p:cNvSpPr>
          <p:nvPr>
            <p:ph type="title" idx="4294967295"/>
          </p:nvPr>
        </p:nvSpPr>
        <p:spPr>
          <a:xfrm>
            <a:off x="0" y="87313"/>
            <a:ext cx="9177338" cy="1055687"/>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DIFFERENCES BETWEEN "WINDOWS 7", AND WINDOWS 10 OR 11 (continued)</a:t>
            </a:r>
          </a:p>
        </p:txBody>
      </p:sp>
      <p:sp>
        <p:nvSpPr>
          <p:cNvPr id="159748" name="Rectangle 2">
            <a:extLst>
              <a:ext uri="{FF2B5EF4-FFF2-40B4-BE49-F238E27FC236}">
                <a16:creationId xmlns:a16="http://schemas.microsoft.com/office/drawing/2014/main" id="{AEA90D05-FCA6-38F8-9C23-476447CF28AD}"/>
              </a:ext>
            </a:extLst>
          </p:cNvPr>
          <p:cNvSpPr>
            <a:spLocks noGrp="1" noChangeArrowheads="1"/>
          </p:cNvSpPr>
          <p:nvPr>
            <p:ph type="body" idx="4294967295"/>
          </p:nvPr>
        </p:nvSpPr>
        <p:spPr>
          <a:xfrm>
            <a:off x="0" y="1295400"/>
            <a:ext cx="9177338" cy="51054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In Windows 10 or 11, the 25-character "activation key" that is stored in the "Registry" is a "placeholder key" that used for hundreds of thousands of computers. While you can still view this "placeholder key" using key.vbs or "Belarc Advisor", this "placeholder key" is </a:t>
            </a:r>
            <a:r>
              <a:rPr lang="en-US" altLang="en-US" sz="3400" b="1"/>
              <a:t>of no use to you</a:t>
            </a:r>
            <a:r>
              <a:rPr lang="en-US" altLang="en-US" sz="3400"/>
              <a:t> for re-installing the "Windows 10" operating system,</a:t>
            </a:r>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3400"/>
          </a:p>
        </p:txBody>
      </p:sp>
      <p:sp>
        <p:nvSpPr>
          <p:cNvPr id="159749" name="Slide Number Placeholder 1">
            <a:extLst>
              <a:ext uri="{FF2B5EF4-FFF2-40B4-BE49-F238E27FC236}">
                <a16:creationId xmlns:a16="http://schemas.microsoft.com/office/drawing/2014/main" id="{214A1BBA-0E8D-1B0D-ECB3-885F06564D3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A71814E3-B806-466B-9C71-06B25B341105}" type="slidenum">
              <a:rPr lang="en-US" altLang="en-US" sz="2400" baseline="0" smtClean="0">
                <a:solidFill>
                  <a:srgbClr val="000000"/>
                </a:solidFill>
                <a:latin typeface="Times New Roman" panose="02020603050405020304" pitchFamily="18" charset="0"/>
              </a:rPr>
              <a:pPr/>
              <a:t>141</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Number Placeholder 5">
            <a:extLst>
              <a:ext uri="{FF2B5EF4-FFF2-40B4-BE49-F238E27FC236}">
                <a16:creationId xmlns:a16="http://schemas.microsoft.com/office/drawing/2014/main" id="{9237622B-F8DD-DAD6-FC39-22D24E685F9F}"/>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A0FA9263-2FE8-4F50-BADE-92345345D729}" type="slidenum">
              <a:rPr lang="en-US" altLang="en-US" sz="2400" baseline="0">
                <a:latin typeface="Times New Roman" panose="02020603050405020304" pitchFamily="18" charset="0"/>
              </a:rPr>
              <a:pPr eaLnBrk="1" hangingPunct="1">
                <a:spcBef>
                  <a:spcPct val="0"/>
                </a:spcBef>
              </a:pPr>
              <a:t>142</a:t>
            </a:fld>
            <a:endParaRPr lang="en-US" altLang="en-US" sz="2400" baseline="0">
              <a:latin typeface="Times New Roman" panose="02020603050405020304" pitchFamily="18" charset="0"/>
            </a:endParaRPr>
          </a:p>
        </p:txBody>
      </p:sp>
      <p:sp>
        <p:nvSpPr>
          <p:cNvPr id="160771" name="Rectangle 1">
            <a:extLst>
              <a:ext uri="{FF2B5EF4-FFF2-40B4-BE49-F238E27FC236}">
                <a16:creationId xmlns:a16="http://schemas.microsoft.com/office/drawing/2014/main" id="{7055F514-5195-2D1E-A754-4685486905E6}"/>
              </a:ext>
            </a:extLst>
          </p:cNvPr>
          <p:cNvSpPr>
            <a:spLocks noGrp="1" noChangeArrowheads="1"/>
          </p:cNvSpPr>
          <p:nvPr>
            <p:ph type="title" idx="4294967295"/>
          </p:nvPr>
        </p:nvSpPr>
        <p:spPr>
          <a:xfrm>
            <a:off x="76200" y="76200"/>
            <a:ext cx="9067800" cy="762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REFERENCES</a:t>
            </a:r>
            <a:endParaRPr lang="en-US" altLang="en-US" sz="3600" b="1">
              <a:latin typeface="Georgia" panose="02040502050405020303" pitchFamily="18" charset="0"/>
            </a:endParaRPr>
          </a:p>
        </p:txBody>
      </p:sp>
      <p:sp>
        <p:nvSpPr>
          <p:cNvPr id="160772" name="Rectangle 2">
            <a:extLst>
              <a:ext uri="{FF2B5EF4-FFF2-40B4-BE49-F238E27FC236}">
                <a16:creationId xmlns:a16="http://schemas.microsoft.com/office/drawing/2014/main" id="{24C7E1FA-4416-6012-F809-14FB8120C136}"/>
              </a:ext>
            </a:extLst>
          </p:cNvPr>
          <p:cNvSpPr>
            <a:spLocks noGrp="1" noChangeArrowheads="1"/>
          </p:cNvSpPr>
          <p:nvPr>
            <p:ph type="body" idx="4294967295"/>
          </p:nvPr>
        </p:nvSpPr>
        <p:spPr>
          <a:xfrm>
            <a:off x="0" y="1204913"/>
            <a:ext cx="9067800" cy="47386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a:t>Placeholder keys for the additional flavors of "Windows 10" can also be found at                                                                                             </a:t>
            </a:r>
            <a:r>
              <a:rPr lang="en-US" altLang="en-US" sz="3600">
                <a:hlinkClick r:id="rId2"/>
              </a:rPr>
              <a:t>https://winaero.com/blog/generic-key-to-install-windows-10-rtm/</a:t>
            </a:r>
            <a:r>
              <a:rPr lang="en-US" altLang="en-US" sz="3600"/>
              <a:t>                                       However, ignore their advice to use these keys during the installation or upgrade process.</a:t>
            </a:r>
          </a:p>
        </p:txBody>
      </p:sp>
      <p:sp>
        <p:nvSpPr>
          <p:cNvPr id="160773" name="Slide Number Placeholder 1">
            <a:extLst>
              <a:ext uri="{FF2B5EF4-FFF2-40B4-BE49-F238E27FC236}">
                <a16:creationId xmlns:a16="http://schemas.microsoft.com/office/drawing/2014/main" id="{0F682881-D6EE-704C-F640-DEEF9A016BD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BBD8636B-1D13-43A2-80AB-2C01E3665D7D}" type="slidenum">
              <a:rPr lang="en-US" altLang="en-US" sz="2400" baseline="0" smtClean="0">
                <a:solidFill>
                  <a:srgbClr val="000000"/>
                </a:solidFill>
                <a:latin typeface="Times New Roman" panose="02020603050405020304" pitchFamily="18" charset="0"/>
              </a:rPr>
              <a:pPr/>
              <a:t>142</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Number Placeholder 5">
            <a:extLst>
              <a:ext uri="{FF2B5EF4-FFF2-40B4-BE49-F238E27FC236}">
                <a16:creationId xmlns:a16="http://schemas.microsoft.com/office/drawing/2014/main" id="{58370015-3FE1-DC7C-BA78-F499EB2551D1}"/>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A7BC8892-558F-4A7D-A196-AECD16C0CF83}" type="slidenum">
              <a:rPr lang="en-US" altLang="en-US" sz="2400" baseline="0">
                <a:latin typeface="Times New Roman" panose="02020603050405020304" pitchFamily="18" charset="0"/>
              </a:rPr>
              <a:pPr eaLnBrk="1" hangingPunct="1">
                <a:spcBef>
                  <a:spcPct val="0"/>
                </a:spcBef>
              </a:pPr>
              <a:t>143</a:t>
            </a:fld>
            <a:endParaRPr lang="en-US" altLang="en-US" sz="2400" baseline="0">
              <a:latin typeface="Times New Roman" panose="02020603050405020304" pitchFamily="18" charset="0"/>
            </a:endParaRPr>
          </a:p>
        </p:txBody>
      </p:sp>
      <p:sp>
        <p:nvSpPr>
          <p:cNvPr id="161795" name="Rectangle 1">
            <a:extLst>
              <a:ext uri="{FF2B5EF4-FFF2-40B4-BE49-F238E27FC236}">
                <a16:creationId xmlns:a16="http://schemas.microsoft.com/office/drawing/2014/main" id="{AB8E68DC-F653-3371-B11E-F54F117B6CEB}"/>
              </a:ext>
            </a:extLst>
          </p:cNvPr>
          <p:cNvSpPr>
            <a:spLocks noGrp="1" noChangeArrowheads="1"/>
          </p:cNvSpPr>
          <p:nvPr>
            <p:ph type="title" idx="4294967295"/>
          </p:nvPr>
        </p:nvSpPr>
        <p:spPr>
          <a:xfrm>
            <a:off x="76200" y="76200"/>
            <a:ext cx="9067800" cy="762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REFERENCES (continued)</a:t>
            </a:r>
            <a:endParaRPr lang="en-US" altLang="en-US" sz="3600" b="1">
              <a:latin typeface="Georgia" panose="02040502050405020303" pitchFamily="18" charset="0"/>
            </a:endParaRPr>
          </a:p>
        </p:txBody>
      </p:sp>
      <p:sp>
        <p:nvSpPr>
          <p:cNvPr id="161796" name="Rectangle 2">
            <a:extLst>
              <a:ext uri="{FF2B5EF4-FFF2-40B4-BE49-F238E27FC236}">
                <a16:creationId xmlns:a16="http://schemas.microsoft.com/office/drawing/2014/main" id="{B8DAC71E-701B-7F02-3846-ED3A1DD9778C}"/>
              </a:ext>
            </a:extLst>
          </p:cNvPr>
          <p:cNvSpPr>
            <a:spLocks noGrp="1" noChangeArrowheads="1"/>
          </p:cNvSpPr>
          <p:nvPr>
            <p:ph type="body" idx="4294967295"/>
          </p:nvPr>
        </p:nvSpPr>
        <p:spPr>
          <a:xfrm>
            <a:off x="0" y="900113"/>
            <a:ext cx="9067800" cy="47386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a:t>Placeholder keys for the additional flavors of "Windows 10" can also be found at </a:t>
            </a:r>
            <a:r>
              <a:rPr lang="en-US" altLang="en-US" sz="3600">
                <a:hlinkClick r:id="rId2"/>
              </a:rPr>
              <a:t>https://www.tenforums.com/tutorials/95922-generic-product-keys-install-windows-10-editions.html</a:t>
            </a:r>
            <a:endParaRPr lang="en-US" altLang="en-US" sz="3600"/>
          </a:p>
        </p:txBody>
      </p:sp>
      <p:sp>
        <p:nvSpPr>
          <p:cNvPr id="161797" name="Slide Number Placeholder 1">
            <a:extLst>
              <a:ext uri="{FF2B5EF4-FFF2-40B4-BE49-F238E27FC236}">
                <a16:creationId xmlns:a16="http://schemas.microsoft.com/office/drawing/2014/main" id="{75DD1807-2B8C-D6EE-211C-C7CA579396FD}"/>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230E0513-5016-4573-9A80-B0D5B6D61B49}" type="slidenum">
              <a:rPr lang="en-US" altLang="en-US" sz="2400" baseline="0" smtClean="0">
                <a:solidFill>
                  <a:srgbClr val="000000"/>
                </a:solidFill>
                <a:latin typeface="Times New Roman" panose="02020603050405020304" pitchFamily="18" charset="0"/>
              </a:rPr>
              <a:pPr/>
              <a:t>143</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Number Placeholder 5">
            <a:extLst>
              <a:ext uri="{FF2B5EF4-FFF2-40B4-BE49-F238E27FC236}">
                <a16:creationId xmlns:a16="http://schemas.microsoft.com/office/drawing/2014/main" id="{6F29FA02-30F6-1228-084C-7D3039FE348C}"/>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DBE33BDC-585F-4C33-94B9-61C1DEC5ACE6}" type="slidenum">
              <a:rPr lang="en-US" altLang="en-US" sz="2400" baseline="0">
                <a:latin typeface="Times New Roman" panose="02020603050405020304" pitchFamily="18" charset="0"/>
              </a:rPr>
              <a:pPr eaLnBrk="1" hangingPunct="1">
                <a:spcBef>
                  <a:spcPct val="0"/>
                </a:spcBef>
              </a:pPr>
              <a:t>144</a:t>
            </a:fld>
            <a:endParaRPr lang="en-US" altLang="en-US" sz="2400" baseline="0">
              <a:latin typeface="Times New Roman" panose="02020603050405020304" pitchFamily="18" charset="0"/>
            </a:endParaRPr>
          </a:p>
        </p:txBody>
      </p:sp>
      <p:sp>
        <p:nvSpPr>
          <p:cNvPr id="162819" name="Rectangle 1">
            <a:extLst>
              <a:ext uri="{FF2B5EF4-FFF2-40B4-BE49-F238E27FC236}">
                <a16:creationId xmlns:a16="http://schemas.microsoft.com/office/drawing/2014/main" id="{8A900DC1-AEB1-9C89-59FC-86B636D2F43F}"/>
              </a:ext>
            </a:extLst>
          </p:cNvPr>
          <p:cNvSpPr>
            <a:spLocks noGrp="1" noChangeArrowheads="1"/>
          </p:cNvSpPr>
          <p:nvPr>
            <p:ph type="title" idx="4294967295"/>
          </p:nvPr>
        </p:nvSpPr>
        <p:spPr>
          <a:xfrm>
            <a:off x="76200" y="76200"/>
            <a:ext cx="9067800" cy="762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REFERENCES (continued)</a:t>
            </a:r>
            <a:endParaRPr lang="en-US" altLang="en-US" sz="3600" b="1">
              <a:latin typeface="Georgia" panose="02040502050405020303" pitchFamily="18" charset="0"/>
            </a:endParaRPr>
          </a:p>
        </p:txBody>
      </p:sp>
      <p:sp>
        <p:nvSpPr>
          <p:cNvPr id="162820" name="Rectangle 2">
            <a:extLst>
              <a:ext uri="{FF2B5EF4-FFF2-40B4-BE49-F238E27FC236}">
                <a16:creationId xmlns:a16="http://schemas.microsoft.com/office/drawing/2014/main" id="{E680DE09-AE5A-6523-EE1D-E1DF7B2A27D8}"/>
              </a:ext>
            </a:extLst>
          </p:cNvPr>
          <p:cNvSpPr>
            <a:spLocks noGrp="1" noChangeArrowheads="1"/>
          </p:cNvSpPr>
          <p:nvPr>
            <p:ph type="body" idx="4294967295"/>
          </p:nvPr>
        </p:nvSpPr>
        <p:spPr>
          <a:xfrm>
            <a:off x="0" y="900113"/>
            <a:ext cx="9067800" cy="47386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a:t>Placeholder keys for the "Windows 11" can be found at </a:t>
            </a:r>
            <a:r>
              <a:rPr lang="en-US" altLang="en-US" sz="3600">
                <a:hlinkClick r:id="rId2"/>
              </a:rPr>
              <a:t>https://www.elevenforum.com/t/generic-product-keys-to-install-or-upgrade-windows-11-editions.3713/</a:t>
            </a:r>
            <a:endParaRPr lang="en-US" altLang="en-US" sz="3600"/>
          </a:p>
        </p:txBody>
      </p:sp>
      <p:sp>
        <p:nvSpPr>
          <p:cNvPr id="162821" name="Slide Number Placeholder 1">
            <a:extLst>
              <a:ext uri="{FF2B5EF4-FFF2-40B4-BE49-F238E27FC236}">
                <a16:creationId xmlns:a16="http://schemas.microsoft.com/office/drawing/2014/main" id="{0E9EE04B-1A2E-A8EF-B741-EECD5D17484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24F7DD3B-EF4E-44E3-B58E-81C7E2C9551F}" type="slidenum">
              <a:rPr lang="en-US" altLang="en-US" sz="2400" baseline="0" smtClean="0">
                <a:solidFill>
                  <a:srgbClr val="000000"/>
                </a:solidFill>
                <a:latin typeface="Times New Roman" panose="02020603050405020304" pitchFamily="18" charset="0"/>
              </a:rPr>
              <a:pPr/>
              <a:t>144</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Number Placeholder 5">
            <a:extLst>
              <a:ext uri="{FF2B5EF4-FFF2-40B4-BE49-F238E27FC236}">
                <a16:creationId xmlns:a16="http://schemas.microsoft.com/office/drawing/2014/main" id="{140D5016-475F-D9ED-36C1-9C89DB25B01D}"/>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FC574E45-07A9-4CFB-89EE-4E79C1CA84BC}" type="slidenum">
              <a:rPr lang="en-US" altLang="en-US" sz="2400" baseline="0">
                <a:latin typeface="Times New Roman" panose="02020603050405020304" pitchFamily="18" charset="0"/>
              </a:rPr>
              <a:pPr eaLnBrk="1" hangingPunct="1">
                <a:spcBef>
                  <a:spcPct val="0"/>
                </a:spcBef>
              </a:pPr>
              <a:t>145</a:t>
            </a:fld>
            <a:endParaRPr lang="en-US" altLang="en-US" sz="2400" baseline="0">
              <a:latin typeface="Times New Roman" panose="02020603050405020304" pitchFamily="18" charset="0"/>
            </a:endParaRPr>
          </a:p>
        </p:txBody>
      </p:sp>
      <p:sp>
        <p:nvSpPr>
          <p:cNvPr id="163843" name="Rectangle 1">
            <a:extLst>
              <a:ext uri="{FF2B5EF4-FFF2-40B4-BE49-F238E27FC236}">
                <a16:creationId xmlns:a16="http://schemas.microsoft.com/office/drawing/2014/main" id="{3AF06315-06A9-ECC8-183B-487FF8D7AF6E}"/>
              </a:ext>
            </a:extLst>
          </p:cNvPr>
          <p:cNvSpPr>
            <a:spLocks noGrp="1" noChangeArrowheads="1"/>
          </p:cNvSpPr>
          <p:nvPr>
            <p:ph type="title" idx="4294967295"/>
          </p:nvPr>
        </p:nvSpPr>
        <p:spPr>
          <a:xfrm>
            <a:off x="76200" y="76200"/>
            <a:ext cx="9067800" cy="762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REFERENCES (continued)</a:t>
            </a:r>
            <a:endParaRPr lang="en-US" altLang="en-US" sz="3600" b="1">
              <a:latin typeface="Georgia" panose="02040502050405020303" pitchFamily="18" charset="0"/>
            </a:endParaRPr>
          </a:p>
        </p:txBody>
      </p:sp>
      <p:sp>
        <p:nvSpPr>
          <p:cNvPr id="177156" name="Rectangle 2">
            <a:extLst>
              <a:ext uri="{FF2B5EF4-FFF2-40B4-BE49-F238E27FC236}">
                <a16:creationId xmlns:a16="http://schemas.microsoft.com/office/drawing/2014/main" id="{08CF8D1D-D7FF-2091-9E47-F41FFD490BEF}"/>
              </a:ext>
            </a:extLst>
          </p:cNvPr>
          <p:cNvSpPr>
            <a:spLocks noGrp="1" noChangeArrowheads="1"/>
          </p:cNvSpPr>
          <p:nvPr>
            <p:ph type="body" idx="4294967295"/>
          </p:nvPr>
        </p:nvSpPr>
        <p:spPr>
          <a:xfrm>
            <a:off x="0" y="900113"/>
            <a:ext cx="9067800" cy="47386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3600" dirty="0">
                <a:hlinkClick r:id="rId2"/>
              </a:rPr>
              <a:t>https://www.elevenforum.com/t/windows-10-and-windows-11-digital-licencing-explained.14051/</a:t>
            </a:r>
            <a:endParaRPr lang="en-US" altLang="en-US" sz="3600" dirty="0"/>
          </a:p>
          <a:p>
            <a:pPr marL="0" indent="0"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3600" dirty="0"/>
          </a:p>
        </p:txBody>
      </p:sp>
      <p:sp>
        <p:nvSpPr>
          <p:cNvPr id="163845" name="Slide Number Placeholder 1">
            <a:extLst>
              <a:ext uri="{FF2B5EF4-FFF2-40B4-BE49-F238E27FC236}">
                <a16:creationId xmlns:a16="http://schemas.microsoft.com/office/drawing/2014/main" id="{F625AC42-E304-8C29-137E-FD47FCC67C2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9082DE82-8D7F-4CCC-B72D-30E4972CA11F}" type="slidenum">
              <a:rPr lang="en-US" altLang="en-US" sz="2400" baseline="0" smtClean="0">
                <a:solidFill>
                  <a:srgbClr val="000000"/>
                </a:solidFill>
                <a:latin typeface="Times New Roman" panose="02020603050405020304" pitchFamily="18" charset="0"/>
              </a:rPr>
              <a:pPr/>
              <a:t>145</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22" name="Slide Number Placeholder 5">
            <a:extLst>
              <a:ext uri="{FF2B5EF4-FFF2-40B4-BE49-F238E27FC236}">
                <a16:creationId xmlns:a16="http://schemas.microsoft.com/office/drawing/2014/main" id="{442F4F65-103E-0538-5836-F61D5C4FAEA3}"/>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74900534-0E53-45C3-A808-88697214F1C7}" type="slidenum">
              <a:rPr lang="en-US" altLang="en-US" sz="2400" baseline="0">
                <a:latin typeface="Times New Roman" panose="02020603050405020304" pitchFamily="18" charset="0"/>
              </a:rPr>
              <a:pPr defTabSz="914400" eaLnBrk="1" hangingPunct="1">
                <a:spcBef>
                  <a:spcPct val="0"/>
                </a:spcBef>
              </a:pPr>
              <a:t>15</a:t>
            </a:fld>
            <a:endParaRPr lang="en-US" altLang="en-US" sz="2400" baseline="0">
              <a:latin typeface="Times New Roman" panose="02020603050405020304" pitchFamily="18" charset="0"/>
            </a:endParaRPr>
          </a:p>
        </p:txBody>
      </p:sp>
      <p:pic>
        <p:nvPicPr>
          <p:cNvPr id="30723" name="Picture 1">
            <a:extLst>
              <a:ext uri="{FF2B5EF4-FFF2-40B4-BE49-F238E27FC236}">
                <a16:creationId xmlns:a16="http://schemas.microsoft.com/office/drawing/2014/main" id="{00FCFE40-6626-EB04-BDC2-552F6A4F1F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06375"/>
            <a:ext cx="7847013"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a:extLst>
              <a:ext uri="{FF2B5EF4-FFF2-40B4-BE49-F238E27FC236}">
                <a16:creationId xmlns:a16="http://schemas.microsoft.com/office/drawing/2014/main" id="{EEAFBC10-BF1C-719A-7466-3BDB08CEA40B}"/>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D15B0577-71AF-4845-AA96-24863326E923}" type="slidenum">
              <a:rPr lang="en-US" altLang="en-US" sz="2400" baseline="0">
                <a:latin typeface="Times New Roman" panose="02020603050405020304" pitchFamily="18" charset="0"/>
              </a:rPr>
              <a:pPr eaLnBrk="1" hangingPunct="1">
                <a:spcBef>
                  <a:spcPct val="0"/>
                </a:spcBef>
              </a:pPr>
              <a:t>16</a:t>
            </a:fld>
            <a:endParaRPr lang="en-US" altLang="en-US" sz="2400" baseline="0">
              <a:latin typeface="Times New Roman" panose="02020603050405020304" pitchFamily="18" charset="0"/>
            </a:endParaRPr>
          </a:p>
        </p:txBody>
      </p:sp>
      <p:sp>
        <p:nvSpPr>
          <p:cNvPr id="31747" name="Rectangle 1">
            <a:extLst>
              <a:ext uri="{FF2B5EF4-FFF2-40B4-BE49-F238E27FC236}">
                <a16:creationId xmlns:a16="http://schemas.microsoft.com/office/drawing/2014/main" id="{88E60A06-BF32-F0D5-6EE5-534F767D8D3D}"/>
              </a:ext>
            </a:extLst>
          </p:cNvPr>
          <p:cNvSpPr>
            <a:spLocks noGrp="1" noChangeArrowheads="1"/>
          </p:cNvSpPr>
          <p:nvPr>
            <p:ph type="title" idx="4294967295"/>
          </p:nvPr>
        </p:nvSpPr>
        <p:spPr>
          <a:xfrm>
            <a:off x="0" y="228600"/>
            <a:ext cx="9144000" cy="25146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DO NOT COMPLY WITH ALL INITIAL REQUESTS FOR A PRODUCT KEY IN WINDOWS 10 OR 11 (continued)</a:t>
            </a:r>
          </a:p>
        </p:txBody>
      </p:sp>
      <p:sp>
        <p:nvSpPr>
          <p:cNvPr id="31748" name="Rectangle 2">
            <a:extLst>
              <a:ext uri="{FF2B5EF4-FFF2-40B4-BE49-F238E27FC236}">
                <a16:creationId xmlns:a16="http://schemas.microsoft.com/office/drawing/2014/main" id="{B0D4FB7C-EE16-A9E7-2F7A-6AE2E6D25DCF}"/>
              </a:ext>
            </a:extLst>
          </p:cNvPr>
          <p:cNvSpPr>
            <a:spLocks noGrp="1" noChangeArrowheads="1"/>
          </p:cNvSpPr>
          <p:nvPr>
            <p:ph type="body" idx="4294967295"/>
          </p:nvPr>
        </p:nvSpPr>
        <p:spPr>
          <a:xfrm>
            <a:off x="76200" y="2895600"/>
            <a:ext cx="8991600" cy="29718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Unlike previous "Windows.." products, "Windows 10" is kinder and gentler, even if you do not activate it. </a:t>
            </a:r>
          </a:p>
        </p:txBody>
      </p:sp>
      <p:sp>
        <p:nvSpPr>
          <p:cNvPr id="31749" name="Slide Number Placeholder 1">
            <a:extLst>
              <a:ext uri="{FF2B5EF4-FFF2-40B4-BE49-F238E27FC236}">
                <a16:creationId xmlns:a16="http://schemas.microsoft.com/office/drawing/2014/main" id="{1C12B455-9038-F963-CE04-645E1B0C7CD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4A05E701-6BE5-4E62-AD98-8EB714487FE7}" type="slidenum">
              <a:rPr lang="en-US" altLang="en-US" sz="2400" baseline="0" smtClean="0">
                <a:solidFill>
                  <a:srgbClr val="000000"/>
                </a:solidFill>
                <a:latin typeface="Times New Roman" panose="02020603050405020304" pitchFamily="18" charset="0"/>
              </a:rPr>
              <a:pPr/>
              <a:t>16</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a:extLst>
              <a:ext uri="{FF2B5EF4-FFF2-40B4-BE49-F238E27FC236}">
                <a16:creationId xmlns:a16="http://schemas.microsoft.com/office/drawing/2014/main" id="{F0D61503-18C1-744E-33ED-AE986068FF00}"/>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51347AA3-48B9-4546-86A0-2107A52F0EBC}" type="slidenum">
              <a:rPr lang="en-US" altLang="en-US" sz="2400" baseline="0">
                <a:latin typeface="Times New Roman" panose="02020603050405020304" pitchFamily="18" charset="0"/>
              </a:rPr>
              <a:pPr eaLnBrk="1" hangingPunct="1">
                <a:spcBef>
                  <a:spcPct val="0"/>
                </a:spcBef>
              </a:pPr>
              <a:t>17</a:t>
            </a:fld>
            <a:endParaRPr lang="en-US" altLang="en-US" sz="2400" baseline="0">
              <a:latin typeface="Times New Roman" panose="02020603050405020304" pitchFamily="18" charset="0"/>
            </a:endParaRPr>
          </a:p>
        </p:txBody>
      </p:sp>
      <p:sp>
        <p:nvSpPr>
          <p:cNvPr id="32771" name="Rectangle 1">
            <a:extLst>
              <a:ext uri="{FF2B5EF4-FFF2-40B4-BE49-F238E27FC236}">
                <a16:creationId xmlns:a16="http://schemas.microsoft.com/office/drawing/2014/main" id="{5DAD498E-89E7-3568-D23F-696890999AEF}"/>
              </a:ext>
            </a:extLst>
          </p:cNvPr>
          <p:cNvSpPr>
            <a:spLocks noGrp="1" noChangeArrowheads="1"/>
          </p:cNvSpPr>
          <p:nvPr>
            <p:ph type="title" idx="4294967295"/>
          </p:nvPr>
        </p:nvSpPr>
        <p:spPr>
          <a:xfrm>
            <a:off x="0" y="228600"/>
            <a:ext cx="9144000" cy="1447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200"/>
              <a:t>DO NOT COMPLY WITH ALL INITIAL REQUESTS FOR A PRODUCT KEY IN WINDOWS 10 OR 11 (continued)</a:t>
            </a:r>
          </a:p>
        </p:txBody>
      </p:sp>
      <p:sp>
        <p:nvSpPr>
          <p:cNvPr id="32772" name="Rectangle 2">
            <a:extLst>
              <a:ext uri="{FF2B5EF4-FFF2-40B4-BE49-F238E27FC236}">
                <a16:creationId xmlns:a16="http://schemas.microsoft.com/office/drawing/2014/main" id="{7F0E0ABC-DD25-1ADD-8626-41269E9C087D}"/>
              </a:ext>
            </a:extLst>
          </p:cNvPr>
          <p:cNvSpPr>
            <a:spLocks noGrp="1" noChangeArrowheads="1"/>
          </p:cNvSpPr>
          <p:nvPr>
            <p:ph type="body" idx="4294967295"/>
          </p:nvPr>
        </p:nvSpPr>
        <p:spPr>
          <a:xfrm>
            <a:off x="76200" y="1981200"/>
            <a:ext cx="8991600" cy="47244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Unlike previous "Windows.." products, Windows 10 or 11 will let you complete an upgrade or installation, even if you do not comply with all initial requests for a product key.</a:t>
            </a:r>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4000"/>
          </a:p>
        </p:txBody>
      </p:sp>
      <p:sp>
        <p:nvSpPr>
          <p:cNvPr id="32773" name="Slide Number Placeholder 1">
            <a:extLst>
              <a:ext uri="{FF2B5EF4-FFF2-40B4-BE49-F238E27FC236}">
                <a16:creationId xmlns:a16="http://schemas.microsoft.com/office/drawing/2014/main" id="{2E84C8AE-9ABB-811B-9D58-29DFA90EDAA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B2B2C50F-FB6F-4F6A-92CC-722F61F827CA}" type="slidenum">
              <a:rPr lang="en-US" altLang="en-US" sz="2400" baseline="0" smtClean="0">
                <a:solidFill>
                  <a:srgbClr val="000000"/>
                </a:solidFill>
                <a:latin typeface="Times New Roman" panose="02020603050405020304" pitchFamily="18" charset="0"/>
              </a:rPr>
              <a:pPr/>
              <a:t>17</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a:extLst>
              <a:ext uri="{FF2B5EF4-FFF2-40B4-BE49-F238E27FC236}">
                <a16:creationId xmlns:a16="http://schemas.microsoft.com/office/drawing/2014/main" id="{C66E7D94-9E49-6D76-4926-34D15E355C4A}"/>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FDE1ED7F-8548-448B-A54B-23DFB447830E}" type="slidenum">
              <a:rPr lang="en-US" altLang="en-US" sz="2400" baseline="0">
                <a:latin typeface="Times New Roman" panose="02020603050405020304" pitchFamily="18" charset="0"/>
              </a:rPr>
              <a:pPr eaLnBrk="1" hangingPunct="1">
                <a:spcBef>
                  <a:spcPct val="0"/>
                </a:spcBef>
              </a:pPr>
              <a:t>18</a:t>
            </a:fld>
            <a:endParaRPr lang="en-US" altLang="en-US" sz="2400" baseline="0">
              <a:latin typeface="Times New Roman" panose="02020603050405020304" pitchFamily="18" charset="0"/>
            </a:endParaRPr>
          </a:p>
        </p:txBody>
      </p:sp>
      <p:sp>
        <p:nvSpPr>
          <p:cNvPr id="33795" name="Rectangle 1">
            <a:extLst>
              <a:ext uri="{FF2B5EF4-FFF2-40B4-BE49-F238E27FC236}">
                <a16:creationId xmlns:a16="http://schemas.microsoft.com/office/drawing/2014/main" id="{A6E8DBB2-EE75-0ED9-FC33-6B55C041C7FB}"/>
              </a:ext>
            </a:extLst>
          </p:cNvPr>
          <p:cNvSpPr>
            <a:spLocks noGrp="1" noChangeArrowheads="1"/>
          </p:cNvSpPr>
          <p:nvPr>
            <p:ph type="title" idx="4294967295"/>
          </p:nvPr>
        </p:nvSpPr>
        <p:spPr>
          <a:xfrm>
            <a:off x="0" y="228600"/>
            <a:ext cx="9144000" cy="1066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200"/>
              <a:t>DO NOT COMPLY WITH ALL INITIAL REQUESTS FOR A PRODUCT KEY FOR WINDOWS 10 OR 11 (continued)</a:t>
            </a:r>
          </a:p>
        </p:txBody>
      </p:sp>
      <p:sp>
        <p:nvSpPr>
          <p:cNvPr id="33796" name="Rectangle 2">
            <a:extLst>
              <a:ext uri="{FF2B5EF4-FFF2-40B4-BE49-F238E27FC236}">
                <a16:creationId xmlns:a16="http://schemas.microsoft.com/office/drawing/2014/main" id="{3BC697FC-D78F-36E7-5F09-2D53DE25E2F0}"/>
              </a:ext>
            </a:extLst>
          </p:cNvPr>
          <p:cNvSpPr>
            <a:spLocks noGrp="1" noChangeArrowheads="1"/>
          </p:cNvSpPr>
          <p:nvPr>
            <p:ph type="body" idx="4294967295"/>
          </p:nvPr>
        </p:nvSpPr>
        <p:spPr>
          <a:xfrm>
            <a:off x="76200" y="1676400"/>
            <a:ext cx="8991600" cy="47244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After installing or upgrading to Windows 10 or 11, if you need to activate it with a 25-character "Windows 10 Product Key" you have an indefinite amount of time to do so.</a:t>
            </a:r>
          </a:p>
        </p:txBody>
      </p:sp>
      <p:sp>
        <p:nvSpPr>
          <p:cNvPr id="33797" name="Slide Number Placeholder 1">
            <a:extLst>
              <a:ext uri="{FF2B5EF4-FFF2-40B4-BE49-F238E27FC236}">
                <a16:creationId xmlns:a16="http://schemas.microsoft.com/office/drawing/2014/main" id="{7389D4D2-69DD-1B0F-9C42-A3082138E3C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EDE70029-08D4-4710-89CB-1F0C26D1E32A}" type="slidenum">
              <a:rPr lang="en-US" altLang="en-US" sz="2400" baseline="0" smtClean="0">
                <a:solidFill>
                  <a:srgbClr val="000000"/>
                </a:solidFill>
                <a:latin typeface="Times New Roman" panose="02020603050405020304" pitchFamily="18" charset="0"/>
              </a:rPr>
              <a:pPr/>
              <a:t>18</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a:extLst>
              <a:ext uri="{FF2B5EF4-FFF2-40B4-BE49-F238E27FC236}">
                <a16:creationId xmlns:a16="http://schemas.microsoft.com/office/drawing/2014/main" id="{7FA915BE-C6D1-AB0E-BBE6-3B1ABFDB3E3D}"/>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E5F6D7AA-C7ED-45D8-A4A1-7CAA37319EBE}" type="slidenum">
              <a:rPr lang="en-US" altLang="en-US" sz="2400" baseline="0">
                <a:latin typeface="Times New Roman" panose="02020603050405020304" pitchFamily="18" charset="0"/>
              </a:rPr>
              <a:pPr eaLnBrk="1" hangingPunct="1">
                <a:spcBef>
                  <a:spcPct val="0"/>
                </a:spcBef>
              </a:pPr>
              <a:t>19</a:t>
            </a:fld>
            <a:endParaRPr lang="en-US" altLang="en-US" sz="2400" baseline="0">
              <a:latin typeface="Times New Roman" panose="02020603050405020304" pitchFamily="18" charset="0"/>
            </a:endParaRPr>
          </a:p>
        </p:txBody>
      </p:sp>
      <p:sp>
        <p:nvSpPr>
          <p:cNvPr id="34819" name="Rectangle 1">
            <a:extLst>
              <a:ext uri="{FF2B5EF4-FFF2-40B4-BE49-F238E27FC236}">
                <a16:creationId xmlns:a16="http://schemas.microsoft.com/office/drawing/2014/main" id="{56E72D79-7737-867E-4C5A-086D8E37EAB0}"/>
              </a:ext>
            </a:extLst>
          </p:cNvPr>
          <p:cNvSpPr>
            <a:spLocks noGrp="1" noChangeArrowheads="1"/>
          </p:cNvSpPr>
          <p:nvPr>
            <p:ph type="title" idx="4294967295"/>
          </p:nvPr>
        </p:nvSpPr>
        <p:spPr>
          <a:xfrm>
            <a:off x="0" y="0"/>
            <a:ext cx="9144000" cy="1447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200"/>
              <a:t>DO NOT COMPLY WITH ALL INITIAL REQUESTS FOR A PRODUCT KEY IN WINDOWS 10 OR 11 (continued)</a:t>
            </a:r>
          </a:p>
        </p:txBody>
      </p:sp>
      <p:sp>
        <p:nvSpPr>
          <p:cNvPr id="34820" name="Rectangle 2">
            <a:extLst>
              <a:ext uri="{FF2B5EF4-FFF2-40B4-BE49-F238E27FC236}">
                <a16:creationId xmlns:a16="http://schemas.microsoft.com/office/drawing/2014/main" id="{D85AA40D-3038-54E8-DD38-8D0C18014FAC}"/>
              </a:ext>
            </a:extLst>
          </p:cNvPr>
          <p:cNvSpPr>
            <a:spLocks noGrp="1" noChangeArrowheads="1"/>
          </p:cNvSpPr>
          <p:nvPr>
            <p:ph type="body" idx="4294967295"/>
          </p:nvPr>
        </p:nvSpPr>
        <p:spPr>
          <a:xfrm>
            <a:off x="76200" y="1371600"/>
            <a:ext cx="8839200" cy="54102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900"/>
              <a:t>Unlike previous "Windows.." products, Windows 10 or 11 will not turn your Desktop black, delete what you are working on, and shut your computer down every 60 minutes, even if it is Windows 10 or 11 is not activated. Unactivated copies of Windows 10 or 11 are now kinder and gentler!</a:t>
            </a:r>
          </a:p>
        </p:txBody>
      </p:sp>
      <p:sp>
        <p:nvSpPr>
          <p:cNvPr id="34821" name="Slide Number Placeholder 1">
            <a:extLst>
              <a:ext uri="{FF2B5EF4-FFF2-40B4-BE49-F238E27FC236}">
                <a16:creationId xmlns:a16="http://schemas.microsoft.com/office/drawing/2014/main" id="{D95E0680-F726-DE92-11E4-FB7697F6642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3126CACC-F6B9-4C6A-A1F6-3187F7569B39}" type="slidenum">
              <a:rPr lang="en-US" altLang="en-US" sz="2400" baseline="0" smtClean="0">
                <a:solidFill>
                  <a:srgbClr val="000000"/>
                </a:solidFill>
                <a:latin typeface="Times New Roman" panose="02020603050405020304" pitchFamily="18" charset="0"/>
              </a:rPr>
              <a:pPr/>
              <a:t>19</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a:extLst>
              <a:ext uri="{FF2B5EF4-FFF2-40B4-BE49-F238E27FC236}">
                <a16:creationId xmlns:a16="http://schemas.microsoft.com/office/drawing/2014/main" id="{309ADCE2-4FFC-A4E1-9A98-99A8DF02E253}"/>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F9C323A7-5720-4366-AD42-18FBB35B401B}" type="slidenum">
              <a:rPr lang="en-US" altLang="en-US" sz="2400" baseline="0">
                <a:latin typeface="Times New Roman" panose="02020603050405020304" pitchFamily="18" charset="0"/>
              </a:rPr>
              <a:pPr eaLnBrk="1" hangingPunct="1">
                <a:spcBef>
                  <a:spcPct val="0"/>
                </a:spcBef>
              </a:pPr>
              <a:t>2</a:t>
            </a:fld>
            <a:endParaRPr lang="en-US" altLang="en-US" sz="2400" baseline="0">
              <a:latin typeface="Times New Roman" panose="02020603050405020304" pitchFamily="18" charset="0"/>
            </a:endParaRPr>
          </a:p>
        </p:txBody>
      </p:sp>
      <p:sp>
        <p:nvSpPr>
          <p:cNvPr id="17411" name="Rectangle 1">
            <a:extLst>
              <a:ext uri="{FF2B5EF4-FFF2-40B4-BE49-F238E27FC236}">
                <a16:creationId xmlns:a16="http://schemas.microsoft.com/office/drawing/2014/main" id="{A9848E2C-3B80-8616-DED0-881B5C63BEC8}"/>
              </a:ext>
            </a:extLst>
          </p:cNvPr>
          <p:cNvSpPr>
            <a:spLocks noGrp="1" noChangeArrowheads="1"/>
          </p:cNvSpPr>
          <p:nvPr>
            <p:ph type="title" idx="4294967295"/>
          </p:nvPr>
        </p:nvSpPr>
        <p:spPr>
          <a:xfrm>
            <a:off x="685800" y="609600"/>
            <a:ext cx="7924800" cy="17526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6000" b="1"/>
              <a:t>Web location for this presentation:</a:t>
            </a:r>
          </a:p>
        </p:txBody>
      </p:sp>
      <p:sp>
        <p:nvSpPr>
          <p:cNvPr id="17412" name="Rectangle 2">
            <a:extLst>
              <a:ext uri="{FF2B5EF4-FFF2-40B4-BE49-F238E27FC236}">
                <a16:creationId xmlns:a16="http://schemas.microsoft.com/office/drawing/2014/main" id="{7625FF81-B2AC-7051-5CB7-6855236E13B1}"/>
              </a:ext>
            </a:extLst>
          </p:cNvPr>
          <p:cNvSpPr>
            <a:spLocks noGrp="1" noChangeArrowheads="1"/>
          </p:cNvSpPr>
          <p:nvPr>
            <p:ph type="body" idx="4294967295"/>
          </p:nvPr>
        </p:nvSpPr>
        <p:spPr>
          <a:xfrm>
            <a:off x="76200" y="2667000"/>
            <a:ext cx="9067800" cy="3657600"/>
          </a:xfrm>
        </p:spPr>
        <p:txBody>
          <a:bodyPr/>
          <a:lstStyle/>
          <a:p>
            <a:pPr marL="0" indent="0" algn="ctr"/>
            <a:r>
              <a:rPr lang="en-US" altLang="en-US" sz="7200">
                <a:solidFill>
                  <a:srgbClr val="FF0000"/>
                </a:solidFill>
              </a:rPr>
              <a:t>http://aztcs.org</a:t>
            </a:r>
          </a:p>
          <a:p>
            <a:pPr marL="0" indent="0" algn="ctr"/>
            <a:r>
              <a:rPr lang="en-US" altLang="en-US" sz="7200"/>
              <a:t>Click on “</a:t>
            </a:r>
            <a:r>
              <a:rPr lang="en-US" altLang="en-US" sz="7200">
                <a:solidFill>
                  <a:srgbClr val="FF0000"/>
                </a:solidFill>
              </a:rPr>
              <a:t>Meeting Notes</a:t>
            </a:r>
            <a:r>
              <a:rPr lang="en-US" altLang="en-US" sz="7200"/>
              <a:t>”</a:t>
            </a:r>
          </a:p>
        </p:txBody>
      </p:sp>
      <p:sp>
        <p:nvSpPr>
          <p:cNvPr id="17413" name="Slide Number Placeholder 1">
            <a:extLst>
              <a:ext uri="{FF2B5EF4-FFF2-40B4-BE49-F238E27FC236}">
                <a16:creationId xmlns:a16="http://schemas.microsoft.com/office/drawing/2014/main" id="{81FBD48C-B0C2-2F88-9817-D0B5A9382EE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3E1DE7B3-6C24-4219-855D-128E5301091D}" type="slidenum">
              <a:rPr lang="en-US" altLang="en-US" sz="2400" baseline="0" smtClean="0">
                <a:solidFill>
                  <a:srgbClr val="000000"/>
                </a:solidFill>
                <a:latin typeface="Times New Roman" panose="02020603050405020304" pitchFamily="18" charset="0"/>
              </a:rPr>
              <a:pPr/>
              <a:t>2</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5">
            <a:extLst>
              <a:ext uri="{FF2B5EF4-FFF2-40B4-BE49-F238E27FC236}">
                <a16:creationId xmlns:a16="http://schemas.microsoft.com/office/drawing/2014/main" id="{FD9D8669-319D-7CDF-E42C-40B6A1B2D0A8}"/>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C52E484E-165D-4571-AB84-B09FC5B5CE06}" type="slidenum">
              <a:rPr lang="en-US" altLang="en-US" sz="2400" baseline="0">
                <a:latin typeface="Times New Roman" panose="02020603050405020304" pitchFamily="18" charset="0"/>
              </a:rPr>
              <a:pPr eaLnBrk="1" hangingPunct="1">
                <a:spcBef>
                  <a:spcPct val="0"/>
                </a:spcBef>
              </a:pPr>
              <a:t>20</a:t>
            </a:fld>
            <a:endParaRPr lang="en-US" altLang="en-US" sz="2400" baseline="0">
              <a:latin typeface="Times New Roman" panose="02020603050405020304" pitchFamily="18" charset="0"/>
            </a:endParaRPr>
          </a:p>
        </p:txBody>
      </p:sp>
      <p:sp>
        <p:nvSpPr>
          <p:cNvPr id="35843" name="Rectangle 1">
            <a:extLst>
              <a:ext uri="{FF2B5EF4-FFF2-40B4-BE49-F238E27FC236}">
                <a16:creationId xmlns:a16="http://schemas.microsoft.com/office/drawing/2014/main" id="{F5A216B3-D9F9-454C-AED1-2720904D2717}"/>
              </a:ext>
            </a:extLst>
          </p:cNvPr>
          <p:cNvSpPr>
            <a:spLocks noGrp="1" noChangeArrowheads="1"/>
          </p:cNvSpPr>
          <p:nvPr>
            <p:ph type="title" idx="4294967295"/>
          </p:nvPr>
        </p:nvSpPr>
        <p:spPr>
          <a:xfrm>
            <a:off x="76200" y="152400"/>
            <a:ext cx="9067800" cy="762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200"/>
              <a:t>DO NOT COMPLY WITH ALL INITIAL REQUESTS FOR A PRODUCT KEY (continued)</a:t>
            </a:r>
          </a:p>
        </p:txBody>
      </p:sp>
      <p:sp>
        <p:nvSpPr>
          <p:cNvPr id="35844" name="Rectangle 2">
            <a:extLst>
              <a:ext uri="{FF2B5EF4-FFF2-40B4-BE49-F238E27FC236}">
                <a16:creationId xmlns:a16="http://schemas.microsoft.com/office/drawing/2014/main" id="{F597472D-DD1C-6E7D-1F27-F6BC7477CECD}"/>
              </a:ext>
            </a:extLst>
          </p:cNvPr>
          <p:cNvSpPr>
            <a:spLocks noGrp="1" noChangeArrowheads="1"/>
          </p:cNvSpPr>
          <p:nvPr>
            <p:ph type="body" idx="4294967295"/>
          </p:nvPr>
        </p:nvSpPr>
        <p:spPr>
          <a:xfrm>
            <a:off x="76200" y="1066800"/>
            <a:ext cx="8991600" cy="55626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a:t>Reason 1:                                                  A digital license may already be stored up in Microsoft's activation servers but the installation wizard will not notify you of this situation.</a:t>
            </a:r>
          </a:p>
        </p:txBody>
      </p:sp>
      <p:sp>
        <p:nvSpPr>
          <p:cNvPr id="35845" name="Slide Number Placeholder 1">
            <a:extLst>
              <a:ext uri="{FF2B5EF4-FFF2-40B4-BE49-F238E27FC236}">
                <a16:creationId xmlns:a16="http://schemas.microsoft.com/office/drawing/2014/main" id="{C746192B-8CE2-7E68-7343-118326B642C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60B7CB1F-0039-4A5B-899D-0891065F98B3}" type="slidenum">
              <a:rPr lang="en-US" altLang="en-US" sz="2400" baseline="0" smtClean="0">
                <a:solidFill>
                  <a:srgbClr val="000000"/>
                </a:solidFill>
                <a:latin typeface="Times New Roman" panose="02020603050405020304" pitchFamily="18" charset="0"/>
              </a:rPr>
              <a:pPr/>
              <a:t>20</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5">
            <a:extLst>
              <a:ext uri="{FF2B5EF4-FFF2-40B4-BE49-F238E27FC236}">
                <a16:creationId xmlns:a16="http://schemas.microsoft.com/office/drawing/2014/main" id="{B2F91EB9-66F6-5DE0-56AE-24583A8BBBDB}"/>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D8452C3B-F182-421D-8B8C-F1DDDD0F11CB}" type="slidenum">
              <a:rPr lang="en-US" altLang="en-US" sz="2400" baseline="0">
                <a:latin typeface="Times New Roman" panose="02020603050405020304" pitchFamily="18" charset="0"/>
              </a:rPr>
              <a:pPr eaLnBrk="1" hangingPunct="1">
                <a:spcBef>
                  <a:spcPct val="0"/>
                </a:spcBef>
              </a:pPr>
              <a:t>21</a:t>
            </a:fld>
            <a:endParaRPr lang="en-US" altLang="en-US" sz="2400" baseline="0">
              <a:latin typeface="Times New Roman" panose="02020603050405020304" pitchFamily="18" charset="0"/>
            </a:endParaRPr>
          </a:p>
        </p:txBody>
      </p:sp>
      <p:sp>
        <p:nvSpPr>
          <p:cNvPr id="36867" name="Rectangle 1">
            <a:extLst>
              <a:ext uri="{FF2B5EF4-FFF2-40B4-BE49-F238E27FC236}">
                <a16:creationId xmlns:a16="http://schemas.microsoft.com/office/drawing/2014/main" id="{7D325771-E4DA-44B6-3828-58969635664E}"/>
              </a:ext>
            </a:extLst>
          </p:cNvPr>
          <p:cNvSpPr>
            <a:spLocks noGrp="1" noChangeArrowheads="1"/>
          </p:cNvSpPr>
          <p:nvPr>
            <p:ph type="title" idx="4294967295"/>
          </p:nvPr>
        </p:nvSpPr>
        <p:spPr>
          <a:xfrm>
            <a:off x="76200" y="152400"/>
            <a:ext cx="9067800" cy="762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200"/>
              <a:t>DO NOT COMPLY WITH ALL INITIAL REQUESTS FOR A PRODUCT KEY (continued)</a:t>
            </a:r>
          </a:p>
        </p:txBody>
      </p:sp>
      <p:sp>
        <p:nvSpPr>
          <p:cNvPr id="36868" name="Rectangle 2">
            <a:extLst>
              <a:ext uri="{FF2B5EF4-FFF2-40B4-BE49-F238E27FC236}">
                <a16:creationId xmlns:a16="http://schemas.microsoft.com/office/drawing/2014/main" id="{57DCC7B8-34D0-0738-AF5E-F9B6757E7BA6}"/>
              </a:ext>
            </a:extLst>
          </p:cNvPr>
          <p:cNvSpPr>
            <a:spLocks noGrp="1" noChangeArrowheads="1"/>
          </p:cNvSpPr>
          <p:nvPr>
            <p:ph type="body" idx="4294967295"/>
          </p:nvPr>
        </p:nvSpPr>
        <p:spPr>
          <a:xfrm>
            <a:off x="76200" y="1143000"/>
            <a:ext cx="8991600" cy="55626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a:t>Reason 1 (continued):                                                   If you enter in a newly-purchased Retail key at this point and Microsoft already has a "Digital License" stored up in their activation server system, your computer will now have two "Digital Licenses" and you will have to jump thorough hoops to re-use the newly-entered Retail key on another computer some day.                                           </a:t>
            </a:r>
          </a:p>
        </p:txBody>
      </p:sp>
      <p:sp>
        <p:nvSpPr>
          <p:cNvPr id="36869" name="Slide Number Placeholder 1">
            <a:extLst>
              <a:ext uri="{FF2B5EF4-FFF2-40B4-BE49-F238E27FC236}">
                <a16:creationId xmlns:a16="http://schemas.microsoft.com/office/drawing/2014/main" id="{EA010F82-86B4-EAFF-551F-FE89FFD2E90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A542F7D7-B064-4D39-940A-412904AB5B76}" type="slidenum">
              <a:rPr lang="en-US" altLang="en-US" sz="2400" baseline="0" smtClean="0">
                <a:solidFill>
                  <a:srgbClr val="000000"/>
                </a:solidFill>
                <a:latin typeface="Times New Roman" panose="02020603050405020304" pitchFamily="18" charset="0"/>
              </a:rPr>
              <a:pPr/>
              <a:t>21</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5">
            <a:extLst>
              <a:ext uri="{FF2B5EF4-FFF2-40B4-BE49-F238E27FC236}">
                <a16:creationId xmlns:a16="http://schemas.microsoft.com/office/drawing/2014/main" id="{20E96BCA-FD11-4FB0-9D5C-0615ACB984C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813E04F6-F1B2-4329-B84B-12CAA27B2BA5}" type="slidenum">
              <a:rPr lang="en-US" altLang="en-US" sz="2400" baseline="0">
                <a:latin typeface="Times New Roman" panose="02020603050405020304" pitchFamily="18" charset="0"/>
              </a:rPr>
              <a:pPr eaLnBrk="1" hangingPunct="1">
                <a:spcBef>
                  <a:spcPct val="0"/>
                </a:spcBef>
              </a:pPr>
              <a:t>22</a:t>
            </a:fld>
            <a:endParaRPr lang="en-US" altLang="en-US" sz="2400" baseline="0">
              <a:latin typeface="Times New Roman" panose="02020603050405020304" pitchFamily="18" charset="0"/>
            </a:endParaRPr>
          </a:p>
        </p:txBody>
      </p:sp>
      <p:sp>
        <p:nvSpPr>
          <p:cNvPr id="37891" name="Rectangle 1">
            <a:extLst>
              <a:ext uri="{FF2B5EF4-FFF2-40B4-BE49-F238E27FC236}">
                <a16:creationId xmlns:a16="http://schemas.microsoft.com/office/drawing/2014/main" id="{130766E1-F743-397B-D361-0870D651ABD1}"/>
              </a:ext>
            </a:extLst>
          </p:cNvPr>
          <p:cNvSpPr>
            <a:spLocks noGrp="1" noChangeArrowheads="1"/>
          </p:cNvSpPr>
          <p:nvPr>
            <p:ph type="title" idx="4294967295"/>
          </p:nvPr>
        </p:nvSpPr>
        <p:spPr>
          <a:xfrm>
            <a:off x="76200" y="152400"/>
            <a:ext cx="9067800" cy="762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200"/>
              <a:t>DO NOT COMPLY WITH ALL INITIAL REQUESTS FOR A PRODUCT KEY (continued)</a:t>
            </a:r>
          </a:p>
        </p:txBody>
      </p:sp>
      <p:sp>
        <p:nvSpPr>
          <p:cNvPr id="37892" name="Rectangle 2">
            <a:extLst>
              <a:ext uri="{FF2B5EF4-FFF2-40B4-BE49-F238E27FC236}">
                <a16:creationId xmlns:a16="http://schemas.microsoft.com/office/drawing/2014/main" id="{FA1AD431-EA10-F576-0B87-225601E6683D}"/>
              </a:ext>
            </a:extLst>
          </p:cNvPr>
          <p:cNvSpPr>
            <a:spLocks noGrp="1" noChangeArrowheads="1"/>
          </p:cNvSpPr>
          <p:nvPr>
            <p:ph type="body" idx="4294967295"/>
          </p:nvPr>
        </p:nvSpPr>
        <p:spPr>
          <a:xfrm>
            <a:off x="76200" y="1066800"/>
            <a:ext cx="9067800" cy="56388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a:t>Reason 2:                                                    If you use a newly-purchased Retail key for "Windows 10" and something goes wrong during the rest of the installation process:                                                         and IF you have an "OEM System Builder" channel key you might need to buy another key (since OEM System Builders have zero "support from Microsoft</a:t>
            </a:r>
          </a:p>
        </p:txBody>
      </p:sp>
      <p:sp>
        <p:nvSpPr>
          <p:cNvPr id="37893" name="Slide Number Placeholder 1">
            <a:extLst>
              <a:ext uri="{FF2B5EF4-FFF2-40B4-BE49-F238E27FC236}">
                <a16:creationId xmlns:a16="http://schemas.microsoft.com/office/drawing/2014/main" id="{C9BBA0F5-7D7B-AFE0-C158-55500F1CB63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85D6BB5-1085-4976-83AD-D49156A68D27}" type="slidenum">
              <a:rPr lang="en-US" altLang="en-US" sz="2400" baseline="0" smtClean="0">
                <a:solidFill>
                  <a:srgbClr val="000000"/>
                </a:solidFill>
                <a:latin typeface="Times New Roman" panose="02020603050405020304" pitchFamily="18" charset="0"/>
              </a:rPr>
              <a:pPr/>
              <a:t>22</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a:extLst>
              <a:ext uri="{FF2B5EF4-FFF2-40B4-BE49-F238E27FC236}">
                <a16:creationId xmlns:a16="http://schemas.microsoft.com/office/drawing/2014/main" id="{EC15073D-0036-6FCC-6C4B-62613600983F}"/>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5CF54158-C736-4CF1-8243-D3896B9BD468}" type="slidenum">
              <a:rPr lang="en-US" altLang="en-US" sz="2400" baseline="0">
                <a:latin typeface="Times New Roman" panose="02020603050405020304" pitchFamily="18" charset="0"/>
              </a:rPr>
              <a:pPr eaLnBrk="1" hangingPunct="1">
                <a:spcBef>
                  <a:spcPct val="0"/>
                </a:spcBef>
              </a:pPr>
              <a:t>23</a:t>
            </a:fld>
            <a:endParaRPr lang="en-US" altLang="en-US" sz="2400" baseline="0">
              <a:latin typeface="Times New Roman" panose="02020603050405020304" pitchFamily="18" charset="0"/>
            </a:endParaRPr>
          </a:p>
        </p:txBody>
      </p:sp>
      <p:sp>
        <p:nvSpPr>
          <p:cNvPr id="38915" name="Rectangle 1">
            <a:extLst>
              <a:ext uri="{FF2B5EF4-FFF2-40B4-BE49-F238E27FC236}">
                <a16:creationId xmlns:a16="http://schemas.microsoft.com/office/drawing/2014/main" id="{BAF88D0C-3DE6-0FD0-121F-8119FD0243D3}"/>
              </a:ext>
            </a:extLst>
          </p:cNvPr>
          <p:cNvSpPr>
            <a:spLocks noGrp="1" noChangeArrowheads="1"/>
          </p:cNvSpPr>
          <p:nvPr>
            <p:ph type="title" idx="4294967295"/>
          </p:nvPr>
        </p:nvSpPr>
        <p:spPr>
          <a:xfrm>
            <a:off x="76200" y="152400"/>
            <a:ext cx="9067800" cy="762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200"/>
              <a:t>DO NOT COMPLY WITH ALL INITIAL REQUESTS FOR A PRODUCT KEY (continued)</a:t>
            </a:r>
          </a:p>
        </p:txBody>
      </p:sp>
      <p:sp>
        <p:nvSpPr>
          <p:cNvPr id="38916" name="Rectangle 2">
            <a:extLst>
              <a:ext uri="{FF2B5EF4-FFF2-40B4-BE49-F238E27FC236}">
                <a16:creationId xmlns:a16="http://schemas.microsoft.com/office/drawing/2014/main" id="{62F27D2E-C8D7-5AC4-6181-2842A8B0711E}"/>
              </a:ext>
            </a:extLst>
          </p:cNvPr>
          <p:cNvSpPr>
            <a:spLocks noGrp="1" noChangeArrowheads="1"/>
          </p:cNvSpPr>
          <p:nvPr>
            <p:ph type="body" idx="4294967295"/>
          </p:nvPr>
        </p:nvSpPr>
        <p:spPr>
          <a:xfrm>
            <a:off x="76200" y="1219200"/>
            <a:ext cx="9067800" cy="51054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a:t>Reason 2 (continued):                                               If you use a newly-purchased Retail key for Windows 10 or 11 and something goes wrong during the rest of the installation process and you have purchased a "Retail" channel key, you will have to phone or text Microsoft support to reuse the "Retail" key</a:t>
            </a:r>
          </a:p>
        </p:txBody>
      </p:sp>
      <p:sp>
        <p:nvSpPr>
          <p:cNvPr id="38917" name="Slide Number Placeholder 1">
            <a:extLst>
              <a:ext uri="{FF2B5EF4-FFF2-40B4-BE49-F238E27FC236}">
                <a16:creationId xmlns:a16="http://schemas.microsoft.com/office/drawing/2014/main" id="{580DE1AE-8BA7-3B9F-FFF4-D6F19A2BC94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DFDAB789-B3CB-4773-98B0-538E456F3E2C}" type="slidenum">
              <a:rPr lang="en-US" altLang="en-US" sz="2400" baseline="0" smtClean="0">
                <a:solidFill>
                  <a:srgbClr val="000000"/>
                </a:solidFill>
                <a:latin typeface="Times New Roman" panose="02020603050405020304" pitchFamily="18" charset="0"/>
              </a:rPr>
              <a:pPr/>
              <a:t>23</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5">
            <a:extLst>
              <a:ext uri="{FF2B5EF4-FFF2-40B4-BE49-F238E27FC236}">
                <a16:creationId xmlns:a16="http://schemas.microsoft.com/office/drawing/2014/main" id="{6497EB63-97FF-B411-9DD2-D95A8A432B5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90C82ED5-D689-4FC5-8069-08053ED207B3}" type="slidenum">
              <a:rPr lang="en-US" altLang="en-US" sz="2400" baseline="0">
                <a:latin typeface="Times New Roman" panose="02020603050405020304" pitchFamily="18" charset="0"/>
              </a:rPr>
              <a:pPr eaLnBrk="1" hangingPunct="1">
                <a:spcBef>
                  <a:spcPct val="0"/>
                </a:spcBef>
              </a:pPr>
              <a:t>24</a:t>
            </a:fld>
            <a:endParaRPr lang="en-US" altLang="en-US" sz="2400" baseline="0">
              <a:latin typeface="Times New Roman" panose="02020603050405020304" pitchFamily="18" charset="0"/>
            </a:endParaRPr>
          </a:p>
        </p:txBody>
      </p:sp>
      <p:sp>
        <p:nvSpPr>
          <p:cNvPr id="39939" name="Rectangle 1">
            <a:extLst>
              <a:ext uri="{FF2B5EF4-FFF2-40B4-BE49-F238E27FC236}">
                <a16:creationId xmlns:a16="http://schemas.microsoft.com/office/drawing/2014/main" id="{9E03E503-83B3-22E1-798A-6F0A5A9F4FF4}"/>
              </a:ext>
            </a:extLst>
          </p:cNvPr>
          <p:cNvSpPr>
            <a:spLocks noGrp="1" noChangeArrowheads="1"/>
          </p:cNvSpPr>
          <p:nvPr>
            <p:ph type="title" idx="4294967295"/>
          </p:nvPr>
        </p:nvSpPr>
        <p:spPr>
          <a:xfrm>
            <a:off x="76200" y="152400"/>
            <a:ext cx="9067800" cy="762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200"/>
              <a:t>DO NOT COMPLY WITH ALL INITIAL REQUESTS FOR A PRODUCT KEY (continued)</a:t>
            </a:r>
          </a:p>
        </p:txBody>
      </p:sp>
      <p:sp>
        <p:nvSpPr>
          <p:cNvPr id="39940" name="Rectangle 2">
            <a:extLst>
              <a:ext uri="{FF2B5EF4-FFF2-40B4-BE49-F238E27FC236}">
                <a16:creationId xmlns:a16="http://schemas.microsoft.com/office/drawing/2014/main" id="{9E65BE18-1ABA-7213-69F9-72C5305360CA}"/>
              </a:ext>
            </a:extLst>
          </p:cNvPr>
          <p:cNvSpPr>
            <a:spLocks noGrp="1" noChangeArrowheads="1"/>
          </p:cNvSpPr>
          <p:nvPr>
            <p:ph type="body" idx="4294967295"/>
          </p:nvPr>
        </p:nvSpPr>
        <p:spPr>
          <a:xfrm>
            <a:off x="0" y="1524000"/>
            <a:ext cx="9144000" cy="4572000"/>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If you install Windows 10 or 11 into a blank hard drive or if you upgrade a copy of "Windows 7", "Windows 8", or "Windows 8.1", ignore the following request to enter in a 25-character activation key:</a:t>
            </a:r>
          </a:p>
        </p:txBody>
      </p:sp>
      <p:sp>
        <p:nvSpPr>
          <p:cNvPr id="39941" name="Slide Number Placeholder 1">
            <a:extLst>
              <a:ext uri="{FF2B5EF4-FFF2-40B4-BE49-F238E27FC236}">
                <a16:creationId xmlns:a16="http://schemas.microsoft.com/office/drawing/2014/main" id="{C0F75F41-B879-73A5-642B-42F4B216E3E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59B0E0A9-8298-4E6C-ACFF-042C2BE4F7DE}" type="slidenum">
              <a:rPr lang="en-US" altLang="en-US" sz="2400" baseline="0" smtClean="0">
                <a:solidFill>
                  <a:srgbClr val="000000"/>
                </a:solidFill>
                <a:latin typeface="Times New Roman" panose="02020603050405020304" pitchFamily="18" charset="0"/>
              </a:rPr>
              <a:pPr/>
              <a:t>24</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5">
            <a:extLst>
              <a:ext uri="{FF2B5EF4-FFF2-40B4-BE49-F238E27FC236}">
                <a16:creationId xmlns:a16="http://schemas.microsoft.com/office/drawing/2014/main" id="{BD9151B4-A3FB-6985-69D4-27B6A22BE42C}"/>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281F765B-D36D-48DB-96D7-E0D2649FA1A6}" type="slidenum">
              <a:rPr lang="en-US" altLang="en-US" sz="2400" baseline="0">
                <a:latin typeface="Times New Roman" panose="02020603050405020304" pitchFamily="18" charset="0"/>
              </a:rPr>
              <a:pPr defTabSz="914400" eaLnBrk="1" hangingPunct="1">
                <a:spcBef>
                  <a:spcPct val="0"/>
                </a:spcBef>
              </a:pPr>
              <a:t>25</a:t>
            </a:fld>
            <a:endParaRPr lang="en-US" altLang="en-US" sz="2400" baseline="0">
              <a:latin typeface="Times New Roman" panose="02020603050405020304" pitchFamily="18" charset="0"/>
            </a:endParaRPr>
          </a:p>
        </p:txBody>
      </p:sp>
      <p:pic>
        <p:nvPicPr>
          <p:cNvPr id="40963" name="Picture 1">
            <a:extLst>
              <a:ext uri="{FF2B5EF4-FFF2-40B4-BE49-F238E27FC236}">
                <a16:creationId xmlns:a16="http://schemas.microsoft.com/office/drawing/2014/main" id="{D924FFE4-CF06-A52A-2A45-DD1CEB7824F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2400"/>
            <a:ext cx="7850188" cy="603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a:extLst>
              <a:ext uri="{FF2B5EF4-FFF2-40B4-BE49-F238E27FC236}">
                <a16:creationId xmlns:a16="http://schemas.microsoft.com/office/drawing/2014/main" id="{7698368C-6103-75E6-98BC-02E539A50914}"/>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E8A83B31-765E-4307-A321-B93C51698E1F}" type="slidenum">
              <a:rPr lang="en-US" altLang="en-US" sz="2400" baseline="0">
                <a:latin typeface="Times New Roman" panose="02020603050405020304" pitchFamily="18" charset="0"/>
              </a:rPr>
              <a:pPr defTabSz="914400" eaLnBrk="1" hangingPunct="1">
                <a:spcBef>
                  <a:spcPct val="0"/>
                </a:spcBef>
              </a:pPr>
              <a:t>26</a:t>
            </a:fld>
            <a:endParaRPr lang="en-US" altLang="en-US" sz="2400" baseline="0">
              <a:latin typeface="Times New Roman" panose="02020603050405020304" pitchFamily="18" charset="0"/>
            </a:endParaRPr>
          </a:p>
        </p:txBody>
      </p:sp>
      <p:pic>
        <p:nvPicPr>
          <p:cNvPr id="41987" name="Picture 1">
            <a:extLst>
              <a:ext uri="{FF2B5EF4-FFF2-40B4-BE49-F238E27FC236}">
                <a16:creationId xmlns:a16="http://schemas.microsoft.com/office/drawing/2014/main" id="{319FD89E-DF78-02B8-42B1-58587B27339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2400"/>
            <a:ext cx="7850188" cy="603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988" name="Straight Arrow Connector 2">
            <a:extLst>
              <a:ext uri="{FF2B5EF4-FFF2-40B4-BE49-F238E27FC236}">
                <a16:creationId xmlns:a16="http://schemas.microsoft.com/office/drawing/2014/main" id="{04DB50BE-14B4-4C12-0DEB-5C06F1ACC459}"/>
              </a:ext>
            </a:extLst>
          </p:cNvPr>
          <p:cNvCxnSpPr>
            <a:cxnSpLocks noChangeShapeType="1"/>
          </p:cNvCxnSpPr>
          <p:nvPr/>
        </p:nvCxnSpPr>
        <p:spPr bwMode="auto">
          <a:xfrm>
            <a:off x="5029200" y="4038600"/>
            <a:ext cx="228600" cy="1447800"/>
          </a:xfrm>
          <a:prstGeom prst="straightConnector1">
            <a:avLst/>
          </a:prstGeom>
          <a:noFill/>
          <a:ln w="136525" algn="ctr">
            <a:solidFill>
              <a:srgbClr val="FF0000"/>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5">
            <a:extLst>
              <a:ext uri="{FF2B5EF4-FFF2-40B4-BE49-F238E27FC236}">
                <a16:creationId xmlns:a16="http://schemas.microsoft.com/office/drawing/2014/main" id="{0B27A992-1E8B-2713-5CEE-7A91CD7962D3}"/>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59B4A12D-CD72-4D60-8B3E-77B31A3ABDD1}" type="slidenum">
              <a:rPr lang="en-US" altLang="en-US" sz="2400" baseline="0">
                <a:latin typeface="Times New Roman" panose="02020603050405020304" pitchFamily="18" charset="0"/>
              </a:rPr>
              <a:pPr eaLnBrk="1" hangingPunct="1">
                <a:spcBef>
                  <a:spcPct val="0"/>
                </a:spcBef>
              </a:pPr>
              <a:t>27</a:t>
            </a:fld>
            <a:endParaRPr lang="en-US" altLang="en-US" sz="2400" baseline="0">
              <a:latin typeface="Times New Roman" panose="02020603050405020304" pitchFamily="18" charset="0"/>
            </a:endParaRPr>
          </a:p>
        </p:txBody>
      </p:sp>
      <p:sp>
        <p:nvSpPr>
          <p:cNvPr id="43011" name="Rectangle 1">
            <a:extLst>
              <a:ext uri="{FF2B5EF4-FFF2-40B4-BE49-F238E27FC236}">
                <a16:creationId xmlns:a16="http://schemas.microsoft.com/office/drawing/2014/main" id="{4E31E764-8401-CB38-C875-12915C57C554}"/>
              </a:ext>
            </a:extLst>
          </p:cNvPr>
          <p:cNvSpPr>
            <a:spLocks noGrp="1" noChangeArrowheads="1"/>
          </p:cNvSpPr>
          <p:nvPr>
            <p:ph type="title" idx="4294967295"/>
          </p:nvPr>
        </p:nvSpPr>
        <p:spPr>
          <a:xfrm>
            <a:off x="0" y="228600"/>
            <a:ext cx="9144000" cy="1066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TWO WAYS TO ACTIVATE WINDOWS 10 or 11</a:t>
            </a:r>
          </a:p>
        </p:txBody>
      </p:sp>
      <p:sp>
        <p:nvSpPr>
          <p:cNvPr id="43012" name="Rectangle 2">
            <a:extLst>
              <a:ext uri="{FF2B5EF4-FFF2-40B4-BE49-F238E27FC236}">
                <a16:creationId xmlns:a16="http://schemas.microsoft.com/office/drawing/2014/main" id="{E6D57D6C-D10B-D2E3-53CD-EF66513DDA6C}"/>
              </a:ext>
            </a:extLst>
          </p:cNvPr>
          <p:cNvSpPr>
            <a:spLocks noGrp="1" noChangeArrowheads="1"/>
          </p:cNvSpPr>
          <p:nvPr>
            <p:ph type="body" idx="4294967295"/>
          </p:nvPr>
        </p:nvSpPr>
        <p:spPr>
          <a:xfrm>
            <a:off x="76200" y="1143000"/>
            <a:ext cx="8991600" cy="5424488"/>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Method 1:                                                            "Digital License" Method                                  (No "Windows 10 or 11 product key is used to activate "Windows 10 or 11.) </a:t>
            </a:r>
          </a:p>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Method 2:                                            "Product Key" Method                                               (A 25-character "Product Key" is used.)</a:t>
            </a:r>
          </a:p>
        </p:txBody>
      </p:sp>
      <p:sp>
        <p:nvSpPr>
          <p:cNvPr id="43013" name="Slide Number Placeholder 1">
            <a:extLst>
              <a:ext uri="{FF2B5EF4-FFF2-40B4-BE49-F238E27FC236}">
                <a16:creationId xmlns:a16="http://schemas.microsoft.com/office/drawing/2014/main" id="{9F79BF90-4EEC-9B98-AA2C-841208114A3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68D2979-039F-4C06-9BA7-7B9DA92EE435}" type="slidenum">
              <a:rPr lang="en-US" altLang="en-US" sz="2400" baseline="0" smtClean="0">
                <a:solidFill>
                  <a:srgbClr val="000000"/>
                </a:solidFill>
                <a:latin typeface="Times New Roman" panose="02020603050405020304" pitchFamily="18" charset="0"/>
              </a:rPr>
              <a:pPr/>
              <a:t>27</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a:extLst>
              <a:ext uri="{FF2B5EF4-FFF2-40B4-BE49-F238E27FC236}">
                <a16:creationId xmlns:a16="http://schemas.microsoft.com/office/drawing/2014/main" id="{3DA54C54-C1E8-3140-C86A-2F7BED3820ED}"/>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102B773E-F107-4CC9-9ACC-23C994E398D8}" type="slidenum">
              <a:rPr lang="en-US" altLang="en-US" sz="2400" baseline="0">
                <a:latin typeface="Times New Roman" panose="02020603050405020304" pitchFamily="18" charset="0"/>
              </a:rPr>
              <a:pPr eaLnBrk="1" hangingPunct="1">
                <a:spcBef>
                  <a:spcPct val="0"/>
                </a:spcBef>
              </a:pPr>
              <a:t>28</a:t>
            </a:fld>
            <a:endParaRPr lang="en-US" altLang="en-US" sz="2400" baseline="0">
              <a:latin typeface="Times New Roman" panose="02020603050405020304" pitchFamily="18" charset="0"/>
            </a:endParaRPr>
          </a:p>
        </p:txBody>
      </p:sp>
      <p:sp>
        <p:nvSpPr>
          <p:cNvPr id="44035" name="Rectangle 1">
            <a:extLst>
              <a:ext uri="{FF2B5EF4-FFF2-40B4-BE49-F238E27FC236}">
                <a16:creationId xmlns:a16="http://schemas.microsoft.com/office/drawing/2014/main" id="{F090782F-4953-BE98-5FC6-6EED0EA52D44}"/>
              </a:ext>
            </a:extLst>
          </p:cNvPr>
          <p:cNvSpPr>
            <a:spLocks noGrp="1" noChangeArrowheads="1"/>
          </p:cNvSpPr>
          <p:nvPr>
            <p:ph type="title" idx="4294967295"/>
          </p:nvPr>
        </p:nvSpPr>
        <p:spPr>
          <a:xfrm>
            <a:off x="0" y="228600"/>
            <a:ext cx="9144000" cy="1066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TWO WAYS TO ACTIVATE WINDOWS 10 OR 11 (continued)</a:t>
            </a:r>
          </a:p>
        </p:txBody>
      </p:sp>
      <p:sp>
        <p:nvSpPr>
          <p:cNvPr id="44036" name="Rectangle 2">
            <a:extLst>
              <a:ext uri="{FF2B5EF4-FFF2-40B4-BE49-F238E27FC236}">
                <a16:creationId xmlns:a16="http://schemas.microsoft.com/office/drawing/2014/main" id="{724562D8-A769-10C3-7A10-B3B7841E7A2E}"/>
              </a:ext>
            </a:extLst>
          </p:cNvPr>
          <p:cNvSpPr>
            <a:spLocks noGrp="1" noChangeArrowheads="1"/>
          </p:cNvSpPr>
          <p:nvPr>
            <p:ph type="body" idx="4294967295"/>
          </p:nvPr>
        </p:nvSpPr>
        <p:spPr>
          <a:xfrm>
            <a:off x="228600" y="1447800"/>
            <a:ext cx="8763000" cy="4797425"/>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Microsoft's confusing description of the differences between the two activation methods is located at </a:t>
            </a:r>
            <a:r>
              <a:rPr lang="en-US" altLang="en-US" sz="4400">
                <a:hlinkClick r:id="rId2"/>
              </a:rPr>
              <a:t>https://support.microsoft.com/en-us/help/12440/windows-10-activation</a:t>
            </a:r>
            <a:endParaRPr lang="en-US" altLang="en-US" sz="4400"/>
          </a:p>
        </p:txBody>
      </p:sp>
      <p:sp>
        <p:nvSpPr>
          <p:cNvPr id="44037" name="Slide Number Placeholder 1">
            <a:extLst>
              <a:ext uri="{FF2B5EF4-FFF2-40B4-BE49-F238E27FC236}">
                <a16:creationId xmlns:a16="http://schemas.microsoft.com/office/drawing/2014/main" id="{4CF156C9-5F76-AD52-4B7E-D46D36AA2A7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19F4CC7-B753-4B27-B8B6-57C4B0ADBCBD}" type="slidenum">
              <a:rPr lang="en-US" altLang="en-US" sz="2400" baseline="0" smtClean="0">
                <a:solidFill>
                  <a:srgbClr val="000000"/>
                </a:solidFill>
                <a:latin typeface="Times New Roman" panose="02020603050405020304" pitchFamily="18" charset="0"/>
              </a:rPr>
              <a:pPr/>
              <a:t>28</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5">
            <a:extLst>
              <a:ext uri="{FF2B5EF4-FFF2-40B4-BE49-F238E27FC236}">
                <a16:creationId xmlns:a16="http://schemas.microsoft.com/office/drawing/2014/main" id="{31A1D504-D2CB-8E94-D9B7-52367FFF523A}"/>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E2077F1D-04EE-44BA-BC14-2530C107B5A7}" type="slidenum">
              <a:rPr lang="en-US" altLang="en-US" sz="2400" baseline="0">
                <a:latin typeface="Times New Roman" panose="02020603050405020304" pitchFamily="18" charset="0"/>
              </a:rPr>
              <a:pPr eaLnBrk="1" hangingPunct="1">
                <a:spcBef>
                  <a:spcPct val="0"/>
                </a:spcBef>
              </a:pPr>
              <a:t>29</a:t>
            </a:fld>
            <a:endParaRPr lang="en-US" altLang="en-US" sz="2400" baseline="0">
              <a:latin typeface="Times New Roman" panose="02020603050405020304" pitchFamily="18" charset="0"/>
            </a:endParaRPr>
          </a:p>
        </p:txBody>
      </p:sp>
      <p:sp>
        <p:nvSpPr>
          <p:cNvPr id="45059" name="Rectangle 1">
            <a:extLst>
              <a:ext uri="{FF2B5EF4-FFF2-40B4-BE49-F238E27FC236}">
                <a16:creationId xmlns:a16="http://schemas.microsoft.com/office/drawing/2014/main" id="{DAD81BB6-86C5-0C2C-DFCC-20378CB571C5}"/>
              </a:ext>
            </a:extLst>
          </p:cNvPr>
          <p:cNvSpPr>
            <a:spLocks noGrp="1" noChangeArrowheads="1"/>
          </p:cNvSpPr>
          <p:nvPr>
            <p:ph type="title" idx="4294967295"/>
          </p:nvPr>
        </p:nvSpPr>
        <p:spPr>
          <a:xfrm>
            <a:off x="0" y="76200"/>
            <a:ext cx="9144000" cy="17526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WHICH METHOD OF ACTIVATION WAS USED IN MY WINDOWS 10 OR 11 COMPUTER?</a:t>
            </a:r>
          </a:p>
        </p:txBody>
      </p:sp>
      <p:sp>
        <p:nvSpPr>
          <p:cNvPr id="45060" name="Rectangle 2">
            <a:extLst>
              <a:ext uri="{FF2B5EF4-FFF2-40B4-BE49-F238E27FC236}">
                <a16:creationId xmlns:a16="http://schemas.microsoft.com/office/drawing/2014/main" id="{338210CD-A904-3EB7-B787-24CAF009F643}"/>
              </a:ext>
            </a:extLst>
          </p:cNvPr>
          <p:cNvSpPr>
            <a:spLocks noGrp="1" noChangeArrowheads="1"/>
          </p:cNvSpPr>
          <p:nvPr>
            <p:ph type="body" idx="4294967295"/>
          </p:nvPr>
        </p:nvSpPr>
        <p:spPr>
          <a:xfrm>
            <a:off x="0" y="2133600"/>
            <a:ext cx="9144000" cy="32004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Step 1:                                                   Click on the "Start" button.                    </a:t>
            </a:r>
          </a:p>
        </p:txBody>
      </p:sp>
      <p:sp>
        <p:nvSpPr>
          <p:cNvPr id="45061" name="Slide Number Placeholder 1">
            <a:extLst>
              <a:ext uri="{FF2B5EF4-FFF2-40B4-BE49-F238E27FC236}">
                <a16:creationId xmlns:a16="http://schemas.microsoft.com/office/drawing/2014/main" id="{2BF2D052-7D30-8BEB-8DF0-9EA71EE30B0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EE4E7CF9-4C25-46E6-9E0B-E10B845E206B}" type="slidenum">
              <a:rPr lang="en-US" altLang="en-US" sz="2400" baseline="0" smtClean="0">
                <a:solidFill>
                  <a:srgbClr val="000000"/>
                </a:solidFill>
                <a:latin typeface="Times New Roman" panose="02020603050405020304" pitchFamily="18" charset="0"/>
              </a:rPr>
              <a:pPr/>
              <a:t>29</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8434" name="Slide Number Placeholder 5">
            <a:extLst>
              <a:ext uri="{FF2B5EF4-FFF2-40B4-BE49-F238E27FC236}">
                <a16:creationId xmlns:a16="http://schemas.microsoft.com/office/drawing/2014/main" id="{0CA4E8E2-2B4A-E004-AC49-CDD52D8CF127}"/>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52F68B06-458D-419D-8582-A3F1497D91C4}" type="slidenum">
              <a:rPr lang="en-US" altLang="en-US" sz="2400" baseline="0">
                <a:latin typeface="Times New Roman" panose="02020603050405020304" pitchFamily="18" charset="0"/>
              </a:rPr>
              <a:pPr eaLnBrk="1" hangingPunct="1">
                <a:spcBef>
                  <a:spcPct val="0"/>
                </a:spcBef>
              </a:pPr>
              <a:t>3</a:t>
            </a:fld>
            <a:endParaRPr lang="en-US" altLang="en-US" sz="2400" baseline="0">
              <a:latin typeface="Times New Roman" panose="02020603050405020304" pitchFamily="18" charset="0"/>
            </a:endParaRPr>
          </a:p>
        </p:txBody>
      </p:sp>
      <p:sp>
        <p:nvSpPr>
          <p:cNvPr id="18435" name="Rectangle 1">
            <a:extLst>
              <a:ext uri="{FF2B5EF4-FFF2-40B4-BE49-F238E27FC236}">
                <a16:creationId xmlns:a16="http://schemas.microsoft.com/office/drawing/2014/main" id="{0FCA0271-5915-BA5D-F785-B4EA7E31FC89}"/>
              </a:ext>
            </a:extLst>
          </p:cNvPr>
          <p:cNvSpPr>
            <a:spLocks noGrp="1" noChangeArrowheads="1"/>
          </p:cNvSpPr>
          <p:nvPr>
            <p:ph type="title" idx="4294967295"/>
          </p:nvPr>
        </p:nvSpPr>
        <p:spPr>
          <a:xfrm>
            <a:off x="0" y="0"/>
            <a:ext cx="9144000" cy="685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800"/>
              <a:t>SUMMARY</a:t>
            </a:r>
          </a:p>
        </p:txBody>
      </p:sp>
      <p:sp>
        <p:nvSpPr>
          <p:cNvPr id="18436" name="Rectangle 2">
            <a:extLst>
              <a:ext uri="{FF2B5EF4-FFF2-40B4-BE49-F238E27FC236}">
                <a16:creationId xmlns:a16="http://schemas.microsoft.com/office/drawing/2014/main" id="{B6CAEC2B-7C70-9437-2144-6965C178D844}"/>
              </a:ext>
            </a:extLst>
          </p:cNvPr>
          <p:cNvSpPr>
            <a:spLocks noGrp="1" noChangeArrowheads="1"/>
          </p:cNvSpPr>
          <p:nvPr>
            <p:ph type="body" idx="4294967295"/>
          </p:nvPr>
        </p:nvSpPr>
        <p:spPr>
          <a:xfrm>
            <a:off x="-76200" y="533400"/>
            <a:ext cx="9144000" cy="6096000"/>
          </a:xfrm>
        </p:spPr>
        <p:txBody>
          <a:bodyPr/>
          <a:lstStyle/>
          <a:p>
            <a:pPr indent="-341313" eaLnBrk="1" hangingPunct="1">
              <a:spcBef>
                <a:spcPts val="900"/>
              </a:spcBef>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  If you take an existing "Windows 7" or "Windows 8" or "Windows 8.1" computer and upgrade it for free, your copy of Windows 10 or 11 will be activated with a "Digital License". If you purchase a retail copy of Windows 10 or 11 and use it to install or upgrade a computer, you will be activating with a 25-character Windows 10 or 11 Product Key.                 </a:t>
            </a:r>
          </a:p>
        </p:txBody>
      </p:sp>
      <p:sp>
        <p:nvSpPr>
          <p:cNvPr id="18437" name="Slide Number Placeholder 1">
            <a:extLst>
              <a:ext uri="{FF2B5EF4-FFF2-40B4-BE49-F238E27FC236}">
                <a16:creationId xmlns:a16="http://schemas.microsoft.com/office/drawing/2014/main" id="{66F8A615-A92E-2870-A4B3-0E3B9BC3F06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DC8DF404-0F56-4B8E-A738-224BFF664AF3}" type="slidenum">
              <a:rPr lang="en-US" altLang="en-US" sz="2400" baseline="0" smtClean="0">
                <a:solidFill>
                  <a:srgbClr val="000000"/>
                </a:solidFill>
                <a:latin typeface="Times New Roman" panose="02020603050405020304" pitchFamily="18" charset="0"/>
              </a:rPr>
              <a:pPr/>
              <a:t>3</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5">
            <a:extLst>
              <a:ext uri="{FF2B5EF4-FFF2-40B4-BE49-F238E27FC236}">
                <a16:creationId xmlns:a16="http://schemas.microsoft.com/office/drawing/2014/main" id="{90F183CC-615D-D5B3-B274-3B9B16A45B14}"/>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8D21EE1B-A7C2-4E1D-9315-34CD19BB62DD}" type="slidenum">
              <a:rPr lang="en-US" altLang="en-US" sz="2400" baseline="0">
                <a:latin typeface="Times New Roman" panose="02020603050405020304" pitchFamily="18" charset="0"/>
              </a:rPr>
              <a:pPr eaLnBrk="1" hangingPunct="1">
                <a:spcBef>
                  <a:spcPct val="0"/>
                </a:spcBef>
              </a:pPr>
              <a:t>30</a:t>
            </a:fld>
            <a:endParaRPr lang="en-US" altLang="en-US" sz="2400" baseline="0">
              <a:latin typeface="Times New Roman" panose="02020603050405020304" pitchFamily="18" charset="0"/>
            </a:endParaRPr>
          </a:p>
        </p:txBody>
      </p:sp>
      <p:sp>
        <p:nvSpPr>
          <p:cNvPr id="46083" name="Slide Number Placeholder 1">
            <a:extLst>
              <a:ext uri="{FF2B5EF4-FFF2-40B4-BE49-F238E27FC236}">
                <a16:creationId xmlns:a16="http://schemas.microsoft.com/office/drawing/2014/main" id="{3CFAD02D-23A7-5658-47DA-8E5E75AB989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08D70E8D-7E07-4524-9D8A-C4ED58868DDF}" type="slidenum">
              <a:rPr lang="en-US" altLang="en-US" sz="2400" baseline="0" smtClean="0">
                <a:solidFill>
                  <a:srgbClr val="000000"/>
                </a:solidFill>
                <a:latin typeface="Times New Roman" panose="02020603050405020304" pitchFamily="18" charset="0"/>
              </a:rPr>
              <a:pPr/>
              <a:t>30</a:t>
            </a:fld>
            <a:endParaRPr lang="en-US" altLang="en-US" sz="2400" baseline="0">
              <a:solidFill>
                <a:srgbClr val="000000"/>
              </a:solidFill>
              <a:latin typeface="Times New Roman" panose="02020603050405020304" pitchFamily="18" charset="0"/>
            </a:endParaRPr>
          </a:p>
        </p:txBody>
      </p:sp>
      <p:pic>
        <p:nvPicPr>
          <p:cNvPr id="46084" name="Picture 1">
            <a:extLst>
              <a:ext uri="{FF2B5EF4-FFF2-40B4-BE49-F238E27FC236}">
                <a16:creationId xmlns:a16="http://schemas.microsoft.com/office/drawing/2014/main" id="{437D985B-40BF-1B5F-30C2-7C4E16ABDA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15888"/>
            <a:ext cx="8134350" cy="616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6085" name="Straight Arrow Connector 3">
            <a:extLst>
              <a:ext uri="{FF2B5EF4-FFF2-40B4-BE49-F238E27FC236}">
                <a16:creationId xmlns:a16="http://schemas.microsoft.com/office/drawing/2014/main" id="{C33016D2-6B3F-7212-10DE-EB54CDC6C1DA}"/>
              </a:ext>
            </a:extLst>
          </p:cNvPr>
          <p:cNvCxnSpPr>
            <a:cxnSpLocks noChangeShapeType="1"/>
          </p:cNvCxnSpPr>
          <p:nvPr/>
        </p:nvCxnSpPr>
        <p:spPr bwMode="auto">
          <a:xfrm flipH="1">
            <a:off x="685800" y="2209800"/>
            <a:ext cx="2438400" cy="35814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5">
            <a:extLst>
              <a:ext uri="{FF2B5EF4-FFF2-40B4-BE49-F238E27FC236}">
                <a16:creationId xmlns:a16="http://schemas.microsoft.com/office/drawing/2014/main" id="{48ED5341-7253-F61A-2536-DDFDEA44ACAF}"/>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89141FFD-45B8-4D98-9214-5CE2B75EE888}" type="slidenum">
              <a:rPr lang="en-US" altLang="en-US" sz="2400" baseline="0">
                <a:latin typeface="Times New Roman" panose="02020603050405020304" pitchFamily="18" charset="0"/>
              </a:rPr>
              <a:pPr eaLnBrk="1" hangingPunct="1">
                <a:spcBef>
                  <a:spcPct val="0"/>
                </a:spcBef>
              </a:pPr>
              <a:t>31</a:t>
            </a:fld>
            <a:endParaRPr lang="en-US" altLang="en-US" sz="2400" baseline="0">
              <a:latin typeface="Times New Roman" panose="02020603050405020304" pitchFamily="18" charset="0"/>
            </a:endParaRPr>
          </a:p>
        </p:txBody>
      </p:sp>
      <p:sp>
        <p:nvSpPr>
          <p:cNvPr id="47107" name="Slide Number Placeholder 1">
            <a:extLst>
              <a:ext uri="{FF2B5EF4-FFF2-40B4-BE49-F238E27FC236}">
                <a16:creationId xmlns:a16="http://schemas.microsoft.com/office/drawing/2014/main" id="{F2A36F88-96CE-531D-3625-385DCC12371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9F1BF1F-F969-408C-8EC9-4FD1920950ED}" type="slidenum">
              <a:rPr lang="en-US" altLang="en-US" sz="2400" baseline="0" smtClean="0">
                <a:solidFill>
                  <a:srgbClr val="000000"/>
                </a:solidFill>
                <a:latin typeface="Times New Roman" panose="02020603050405020304" pitchFamily="18" charset="0"/>
              </a:rPr>
              <a:pPr/>
              <a:t>31</a:t>
            </a:fld>
            <a:endParaRPr lang="en-US" altLang="en-US" sz="2400" baseline="0">
              <a:solidFill>
                <a:srgbClr val="000000"/>
              </a:solidFill>
              <a:latin typeface="Times New Roman" panose="02020603050405020304" pitchFamily="18" charset="0"/>
            </a:endParaRPr>
          </a:p>
        </p:txBody>
      </p:sp>
      <p:pic>
        <p:nvPicPr>
          <p:cNvPr id="47108" name="Picture 1">
            <a:extLst>
              <a:ext uri="{FF2B5EF4-FFF2-40B4-BE49-F238E27FC236}">
                <a16:creationId xmlns:a16="http://schemas.microsoft.com/office/drawing/2014/main" id="{9B2D09BD-A25E-58AC-6F38-A4210201B22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1975" y="123825"/>
            <a:ext cx="8118475" cy="613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7109" name="Straight Arrow Connector 4">
            <a:extLst>
              <a:ext uri="{FF2B5EF4-FFF2-40B4-BE49-F238E27FC236}">
                <a16:creationId xmlns:a16="http://schemas.microsoft.com/office/drawing/2014/main" id="{D428825C-51CE-000A-480F-05B864D27690}"/>
              </a:ext>
            </a:extLst>
          </p:cNvPr>
          <p:cNvCxnSpPr>
            <a:cxnSpLocks noChangeShapeType="1"/>
          </p:cNvCxnSpPr>
          <p:nvPr/>
        </p:nvCxnSpPr>
        <p:spPr bwMode="auto">
          <a:xfrm flipH="1">
            <a:off x="914400" y="2286000"/>
            <a:ext cx="2438400" cy="35814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5">
            <a:extLst>
              <a:ext uri="{FF2B5EF4-FFF2-40B4-BE49-F238E27FC236}">
                <a16:creationId xmlns:a16="http://schemas.microsoft.com/office/drawing/2014/main" id="{B65542CF-47A0-8A99-E796-926C1EB0DC0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D783ECFE-7346-4F92-A309-89D64087A991}" type="slidenum">
              <a:rPr lang="en-US" altLang="en-US" sz="2400" baseline="0">
                <a:latin typeface="Times New Roman" panose="02020603050405020304" pitchFamily="18" charset="0"/>
              </a:rPr>
              <a:pPr eaLnBrk="1" hangingPunct="1">
                <a:spcBef>
                  <a:spcPct val="0"/>
                </a:spcBef>
              </a:pPr>
              <a:t>32</a:t>
            </a:fld>
            <a:endParaRPr lang="en-US" altLang="en-US" sz="2400" baseline="0">
              <a:latin typeface="Times New Roman" panose="02020603050405020304" pitchFamily="18" charset="0"/>
            </a:endParaRPr>
          </a:p>
        </p:txBody>
      </p:sp>
      <p:sp>
        <p:nvSpPr>
          <p:cNvPr id="48131" name="Rectangle 1">
            <a:extLst>
              <a:ext uri="{FF2B5EF4-FFF2-40B4-BE49-F238E27FC236}">
                <a16:creationId xmlns:a16="http://schemas.microsoft.com/office/drawing/2014/main" id="{9D95CDEB-A991-8D16-647C-F90F460ABD91}"/>
              </a:ext>
            </a:extLst>
          </p:cNvPr>
          <p:cNvSpPr>
            <a:spLocks noGrp="1" noChangeArrowheads="1"/>
          </p:cNvSpPr>
          <p:nvPr>
            <p:ph type="title" idx="4294967295"/>
          </p:nvPr>
        </p:nvSpPr>
        <p:spPr>
          <a:xfrm>
            <a:off x="0" y="76200"/>
            <a:ext cx="9144000" cy="17526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WHICH METHOD OF ACTIVATION WAS USED IN MY WINDOWS 10 OR 11 COMPUTER? (continued)</a:t>
            </a:r>
          </a:p>
        </p:txBody>
      </p:sp>
      <p:sp>
        <p:nvSpPr>
          <p:cNvPr id="48132" name="Rectangle 2">
            <a:extLst>
              <a:ext uri="{FF2B5EF4-FFF2-40B4-BE49-F238E27FC236}">
                <a16:creationId xmlns:a16="http://schemas.microsoft.com/office/drawing/2014/main" id="{20F49FEE-4269-5EAC-B17A-B1C41A6560A2}"/>
              </a:ext>
            </a:extLst>
          </p:cNvPr>
          <p:cNvSpPr>
            <a:spLocks noGrp="1" noChangeArrowheads="1"/>
          </p:cNvSpPr>
          <p:nvPr>
            <p:ph type="body" idx="4294967295"/>
          </p:nvPr>
        </p:nvSpPr>
        <p:spPr>
          <a:xfrm>
            <a:off x="-76200" y="2286000"/>
            <a:ext cx="9144000" cy="37338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Step 2:                                          Click on the "Settings" icon:                    </a:t>
            </a:r>
          </a:p>
        </p:txBody>
      </p:sp>
      <p:sp>
        <p:nvSpPr>
          <p:cNvPr id="48133" name="Slide Number Placeholder 1">
            <a:extLst>
              <a:ext uri="{FF2B5EF4-FFF2-40B4-BE49-F238E27FC236}">
                <a16:creationId xmlns:a16="http://schemas.microsoft.com/office/drawing/2014/main" id="{0424BF98-1512-B372-B298-971BB1C25AA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1661F53-8A6C-439A-9B72-D64FAC5A86F3}" type="slidenum">
              <a:rPr lang="en-US" altLang="en-US" sz="2400" baseline="0" smtClean="0">
                <a:solidFill>
                  <a:srgbClr val="000000"/>
                </a:solidFill>
                <a:latin typeface="Times New Roman" panose="02020603050405020304" pitchFamily="18" charset="0"/>
              </a:rPr>
              <a:pPr/>
              <a:t>32</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5">
            <a:extLst>
              <a:ext uri="{FF2B5EF4-FFF2-40B4-BE49-F238E27FC236}">
                <a16:creationId xmlns:a16="http://schemas.microsoft.com/office/drawing/2014/main" id="{32CB2C73-12B6-68D3-623A-04AD5CCCFEE7}"/>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4EC80025-A64F-4E3D-8411-D3B0365DBA0A}" type="slidenum">
              <a:rPr lang="en-US" altLang="en-US" sz="2400" baseline="0">
                <a:latin typeface="Times New Roman" panose="02020603050405020304" pitchFamily="18" charset="0"/>
              </a:rPr>
              <a:pPr eaLnBrk="1" hangingPunct="1">
                <a:spcBef>
                  <a:spcPct val="0"/>
                </a:spcBef>
              </a:pPr>
              <a:t>33</a:t>
            </a:fld>
            <a:endParaRPr lang="en-US" altLang="en-US" sz="2400" baseline="0">
              <a:latin typeface="Times New Roman" panose="02020603050405020304" pitchFamily="18" charset="0"/>
            </a:endParaRPr>
          </a:p>
        </p:txBody>
      </p:sp>
      <p:sp>
        <p:nvSpPr>
          <p:cNvPr id="49155" name="Slide Number Placeholder 1">
            <a:extLst>
              <a:ext uri="{FF2B5EF4-FFF2-40B4-BE49-F238E27FC236}">
                <a16:creationId xmlns:a16="http://schemas.microsoft.com/office/drawing/2014/main" id="{CB730E42-0572-ABDB-BF07-ACE96899677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40319ED7-CA1E-4B23-B754-3AD9752DCD45}" type="slidenum">
              <a:rPr lang="en-US" altLang="en-US" sz="2400" baseline="0" smtClean="0">
                <a:solidFill>
                  <a:srgbClr val="000000"/>
                </a:solidFill>
                <a:latin typeface="Times New Roman" panose="02020603050405020304" pitchFamily="18" charset="0"/>
              </a:rPr>
              <a:pPr/>
              <a:t>33</a:t>
            </a:fld>
            <a:endParaRPr lang="en-US" altLang="en-US" sz="2400" baseline="0">
              <a:solidFill>
                <a:srgbClr val="000000"/>
              </a:solidFill>
              <a:latin typeface="Times New Roman" panose="02020603050405020304" pitchFamily="18" charset="0"/>
            </a:endParaRPr>
          </a:p>
        </p:txBody>
      </p:sp>
      <p:pic>
        <p:nvPicPr>
          <p:cNvPr id="49156" name="Picture 1">
            <a:extLst>
              <a:ext uri="{FF2B5EF4-FFF2-40B4-BE49-F238E27FC236}">
                <a16:creationId xmlns:a16="http://schemas.microsoft.com/office/drawing/2014/main" id="{7F66A79D-CAD9-9C5B-36F8-D6F165DE4D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71625" y="228600"/>
            <a:ext cx="5743575" cy="601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9157" name="Straight Arrow Connector 4">
            <a:extLst>
              <a:ext uri="{FF2B5EF4-FFF2-40B4-BE49-F238E27FC236}">
                <a16:creationId xmlns:a16="http://schemas.microsoft.com/office/drawing/2014/main" id="{757740AF-A70C-5B9B-E527-FD4361B8CF4E}"/>
              </a:ext>
            </a:extLst>
          </p:cNvPr>
          <p:cNvCxnSpPr>
            <a:cxnSpLocks noChangeShapeType="1"/>
          </p:cNvCxnSpPr>
          <p:nvPr/>
        </p:nvCxnSpPr>
        <p:spPr bwMode="auto">
          <a:xfrm flipH="1">
            <a:off x="2362200" y="762000"/>
            <a:ext cx="5715000" cy="22860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5">
            <a:extLst>
              <a:ext uri="{FF2B5EF4-FFF2-40B4-BE49-F238E27FC236}">
                <a16:creationId xmlns:a16="http://schemas.microsoft.com/office/drawing/2014/main" id="{4E8E1A8E-3FF9-07EC-FBA9-11AD3712EF92}"/>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3F4DA285-1661-481A-9F68-BE25B277E628}" type="slidenum">
              <a:rPr lang="en-US" altLang="en-US" sz="2400" baseline="0">
                <a:latin typeface="Times New Roman" panose="02020603050405020304" pitchFamily="18" charset="0"/>
              </a:rPr>
              <a:pPr eaLnBrk="1" hangingPunct="1">
                <a:spcBef>
                  <a:spcPct val="0"/>
                </a:spcBef>
              </a:pPr>
              <a:t>34</a:t>
            </a:fld>
            <a:endParaRPr lang="en-US" altLang="en-US" sz="2400" baseline="0">
              <a:latin typeface="Times New Roman" panose="02020603050405020304" pitchFamily="18" charset="0"/>
            </a:endParaRPr>
          </a:p>
        </p:txBody>
      </p:sp>
      <p:sp>
        <p:nvSpPr>
          <p:cNvPr id="50179" name="Slide Number Placeholder 1">
            <a:extLst>
              <a:ext uri="{FF2B5EF4-FFF2-40B4-BE49-F238E27FC236}">
                <a16:creationId xmlns:a16="http://schemas.microsoft.com/office/drawing/2014/main" id="{90288617-1A60-938E-C0A0-E182BF4A14F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EBDDD636-6B32-4B7E-8168-F89DF45C3547}" type="slidenum">
              <a:rPr lang="en-US" altLang="en-US" sz="2400" baseline="0" smtClean="0">
                <a:solidFill>
                  <a:srgbClr val="000000"/>
                </a:solidFill>
                <a:latin typeface="Times New Roman" panose="02020603050405020304" pitchFamily="18" charset="0"/>
              </a:rPr>
              <a:pPr/>
              <a:t>34</a:t>
            </a:fld>
            <a:endParaRPr lang="en-US" altLang="en-US" sz="2400" baseline="0">
              <a:solidFill>
                <a:srgbClr val="000000"/>
              </a:solidFill>
              <a:latin typeface="Times New Roman" panose="02020603050405020304" pitchFamily="18" charset="0"/>
            </a:endParaRPr>
          </a:p>
        </p:txBody>
      </p:sp>
      <p:pic>
        <p:nvPicPr>
          <p:cNvPr id="50180" name="Picture 1">
            <a:extLst>
              <a:ext uri="{FF2B5EF4-FFF2-40B4-BE49-F238E27FC236}">
                <a16:creationId xmlns:a16="http://schemas.microsoft.com/office/drawing/2014/main" id="{AB9C1F17-63F5-7A99-420E-3B18284BF30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322388"/>
            <a:ext cx="4289425"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0181" name="Straight Arrow Connector 4">
            <a:extLst>
              <a:ext uri="{FF2B5EF4-FFF2-40B4-BE49-F238E27FC236}">
                <a16:creationId xmlns:a16="http://schemas.microsoft.com/office/drawing/2014/main" id="{550358EF-7AC4-3136-3538-93A6473231F9}"/>
              </a:ext>
            </a:extLst>
          </p:cNvPr>
          <p:cNvCxnSpPr>
            <a:cxnSpLocks noChangeShapeType="1"/>
          </p:cNvCxnSpPr>
          <p:nvPr/>
        </p:nvCxnSpPr>
        <p:spPr bwMode="auto">
          <a:xfrm flipH="1">
            <a:off x="5867400" y="762000"/>
            <a:ext cx="2209800" cy="19812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5">
            <a:extLst>
              <a:ext uri="{FF2B5EF4-FFF2-40B4-BE49-F238E27FC236}">
                <a16:creationId xmlns:a16="http://schemas.microsoft.com/office/drawing/2014/main" id="{56FE2433-CEFC-78BF-37F9-578E0B023E0F}"/>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D97EE893-CA19-4AD8-942F-619BDF0F32A7}" type="slidenum">
              <a:rPr lang="en-US" altLang="en-US" sz="2400" baseline="0">
                <a:latin typeface="Times New Roman" panose="02020603050405020304" pitchFamily="18" charset="0"/>
              </a:rPr>
              <a:pPr eaLnBrk="1" hangingPunct="1">
                <a:spcBef>
                  <a:spcPct val="0"/>
                </a:spcBef>
              </a:pPr>
              <a:t>35</a:t>
            </a:fld>
            <a:endParaRPr lang="en-US" altLang="en-US" sz="2400" baseline="0">
              <a:latin typeface="Times New Roman" panose="02020603050405020304" pitchFamily="18" charset="0"/>
            </a:endParaRPr>
          </a:p>
        </p:txBody>
      </p:sp>
      <p:sp>
        <p:nvSpPr>
          <p:cNvPr id="51203" name="Rectangle 1">
            <a:extLst>
              <a:ext uri="{FF2B5EF4-FFF2-40B4-BE49-F238E27FC236}">
                <a16:creationId xmlns:a16="http://schemas.microsoft.com/office/drawing/2014/main" id="{E356ED60-9120-EBEE-2D2A-0365D2763C6E}"/>
              </a:ext>
            </a:extLst>
          </p:cNvPr>
          <p:cNvSpPr>
            <a:spLocks noGrp="1" noChangeArrowheads="1"/>
          </p:cNvSpPr>
          <p:nvPr>
            <p:ph type="title" idx="4294967295"/>
          </p:nvPr>
        </p:nvSpPr>
        <p:spPr>
          <a:xfrm>
            <a:off x="0" y="76200"/>
            <a:ext cx="9144000" cy="17526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WHICH METHOD OF ACTIVATION WAS USED IN MY WINDOWS 10 OR 11 COMPUTER? (continued)</a:t>
            </a:r>
          </a:p>
        </p:txBody>
      </p:sp>
      <p:sp>
        <p:nvSpPr>
          <p:cNvPr id="51204" name="Rectangle 2">
            <a:extLst>
              <a:ext uri="{FF2B5EF4-FFF2-40B4-BE49-F238E27FC236}">
                <a16:creationId xmlns:a16="http://schemas.microsoft.com/office/drawing/2014/main" id="{0C22E50A-B2D2-F7A7-F137-E8ABAFD8C210}"/>
              </a:ext>
            </a:extLst>
          </p:cNvPr>
          <p:cNvSpPr>
            <a:spLocks noGrp="1" noChangeArrowheads="1"/>
          </p:cNvSpPr>
          <p:nvPr>
            <p:ph type="body" idx="4294967295"/>
          </p:nvPr>
        </p:nvSpPr>
        <p:spPr>
          <a:xfrm>
            <a:off x="0" y="1676400"/>
            <a:ext cx="9144000" cy="50292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Step 3:                                                   Click on "Update &amp; Security":             </a:t>
            </a:r>
          </a:p>
        </p:txBody>
      </p:sp>
      <p:sp>
        <p:nvSpPr>
          <p:cNvPr id="51205" name="Slide Number Placeholder 1">
            <a:extLst>
              <a:ext uri="{FF2B5EF4-FFF2-40B4-BE49-F238E27FC236}">
                <a16:creationId xmlns:a16="http://schemas.microsoft.com/office/drawing/2014/main" id="{053A9361-D624-C65F-3DDD-DF5B6AD7658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41B9DDFC-AEB5-4062-810B-87462E2A9AA6}" type="slidenum">
              <a:rPr lang="en-US" altLang="en-US" sz="2400" baseline="0" smtClean="0">
                <a:solidFill>
                  <a:srgbClr val="000000"/>
                </a:solidFill>
                <a:latin typeface="Times New Roman" panose="02020603050405020304" pitchFamily="18" charset="0"/>
              </a:rPr>
              <a:pPr/>
              <a:t>35</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5">
            <a:extLst>
              <a:ext uri="{FF2B5EF4-FFF2-40B4-BE49-F238E27FC236}">
                <a16:creationId xmlns:a16="http://schemas.microsoft.com/office/drawing/2014/main" id="{BC69EE3C-861F-68C5-F112-8F7C69BCC7E7}"/>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FF65D359-9360-41A0-8389-369E2B369F09}" type="slidenum">
              <a:rPr lang="en-US" altLang="en-US" sz="2400" baseline="0">
                <a:latin typeface="Times New Roman" panose="02020603050405020304" pitchFamily="18" charset="0"/>
              </a:rPr>
              <a:pPr eaLnBrk="1" hangingPunct="1">
                <a:spcBef>
                  <a:spcPct val="0"/>
                </a:spcBef>
              </a:pPr>
              <a:t>36</a:t>
            </a:fld>
            <a:endParaRPr lang="en-US" altLang="en-US" sz="2400" baseline="0">
              <a:latin typeface="Times New Roman" panose="02020603050405020304" pitchFamily="18" charset="0"/>
            </a:endParaRPr>
          </a:p>
        </p:txBody>
      </p:sp>
      <p:sp>
        <p:nvSpPr>
          <p:cNvPr id="52227" name="Slide Number Placeholder 1">
            <a:extLst>
              <a:ext uri="{FF2B5EF4-FFF2-40B4-BE49-F238E27FC236}">
                <a16:creationId xmlns:a16="http://schemas.microsoft.com/office/drawing/2014/main" id="{8D0BE91C-3184-AA5C-65F9-B34154890482}"/>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C882C93F-EA78-48F7-A93D-FA1B5FD84ED8}" type="slidenum">
              <a:rPr lang="en-US" altLang="en-US" sz="2400" baseline="0" smtClean="0">
                <a:solidFill>
                  <a:srgbClr val="000000"/>
                </a:solidFill>
                <a:latin typeface="Times New Roman" panose="02020603050405020304" pitchFamily="18" charset="0"/>
              </a:rPr>
              <a:pPr/>
              <a:t>36</a:t>
            </a:fld>
            <a:endParaRPr lang="en-US" altLang="en-US" sz="2400" baseline="0">
              <a:solidFill>
                <a:srgbClr val="000000"/>
              </a:solidFill>
              <a:latin typeface="Times New Roman" panose="02020603050405020304" pitchFamily="18" charset="0"/>
            </a:endParaRPr>
          </a:p>
        </p:txBody>
      </p:sp>
      <p:pic>
        <p:nvPicPr>
          <p:cNvPr id="52228" name="Picture 1">
            <a:extLst>
              <a:ext uri="{FF2B5EF4-FFF2-40B4-BE49-F238E27FC236}">
                <a16:creationId xmlns:a16="http://schemas.microsoft.com/office/drawing/2014/main" id="{B889D7F3-003A-D661-7B89-52C75A8E6F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9575" y="1066800"/>
            <a:ext cx="8305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2229" name="Straight Arrow Connector 4">
            <a:extLst>
              <a:ext uri="{FF2B5EF4-FFF2-40B4-BE49-F238E27FC236}">
                <a16:creationId xmlns:a16="http://schemas.microsoft.com/office/drawing/2014/main" id="{17E53F5C-AD37-BDA0-AA20-5D39238A92F6}"/>
              </a:ext>
            </a:extLst>
          </p:cNvPr>
          <p:cNvCxnSpPr>
            <a:cxnSpLocks noChangeShapeType="1"/>
          </p:cNvCxnSpPr>
          <p:nvPr/>
        </p:nvCxnSpPr>
        <p:spPr bwMode="auto">
          <a:xfrm flipH="1">
            <a:off x="6324600" y="762000"/>
            <a:ext cx="1752600" cy="34290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5">
            <a:extLst>
              <a:ext uri="{FF2B5EF4-FFF2-40B4-BE49-F238E27FC236}">
                <a16:creationId xmlns:a16="http://schemas.microsoft.com/office/drawing/2014/main" id="{D49C11A1-FB99-8F43-B69A-803F1BB46891}"/>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47184C3B-9584-4091-8ACF-19A3C73E7E61}" type="slidenum">
              <a:rPr lang="en-US" altLang="en-US" sz="2400" baseline="0">
                <a:latin typeface="Times New Roman" panose="02020603050405020304" pitchFamily="18" charset="0"/>
              </a:rPr>
              <a:pPr eaLnBrk="1" hangingPunct="1">
                <a:spcBef>
                  <a:spcPct val="0"/>
                </a:spcBef>
              </a:pPr>
              <a:t>37</a:t>
            </a:fld>
            <a:endParaRPr lang="en-US" altLang="en-US" sz="2400" baseline="0">
              <a:latin typeface="Times New Roman" panose="02020603050405020304" pitchFamily="18" charset="0"/>
            </a:endParaRPr>
          </a:p>
        </p:txBody>
      </p:sp>
      <p:sp>
        <p:nvSpPr>
          <p:cNvPr id="53251" name="Slide Number Placeholder 1">
            <a:extLst>
              <a:ext uri="{FF2B5EF4-FFF2-40B4-BE49-F238E27FC236}">
                <a16:creationId xmlns:a16="http://schemas.microsoft.com/office/drawing/2014/main" id="{71BE8CE9-DA7D-03D2-F452-FC2B1E70DB0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0F61E42E-96CB-4F99-B4B5-1D58CE6A8666}" type="slidenum">
              <a:rPr lang="en-US" altLang="en-US" sz="2400" baseline="0" smtClean="0">
                <a:solidFill>
                  <a:srgbClr val="000000"/>
                </a:solidFill>
                <a:latin typeface="Times New Roman" panose="02020603050405020304" pitchFamily="18" charset="0"/>
              </a:rPr>
              <a:pPr/>
              <a:t>37</a:t>
            </a:fld>
            <a:endParaRPr lang="en-US" altLang="en-US" sz="2400" baseline="0">
              <a:solidFill>
                <a:srgbClr val="000000"/>
              </a:solidFill>
              <a:latin typeface="Times New Roman" panose="02020603050405020304" pitchFamily="18" charset="0"/>
            </a:endParaRPr>
          </a:p>
        </p:txBody>
      </p:sp>
      <p:pic>
        <p:nvPicPr>
          <p:cNvPr id="53252" name="Picture 1">
            <a:extLst>
              <a:ext uri="{FF2B5EF4-FFF2-40B4-BE49-F238E27FC236}">
                <a16:creationId xmlns:a16="http://schemas.microsoft.com/office/drawing/2014/main" id="{B959BFEE-BC32-489B-6974-809B7C8B229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6050" y="762000"/>
            <a:ext cx="640238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253" name="Straight Arrow Connector 4">
            <a:extLst>
              <a:ext uri="{FF2B5EF4-FFF2-40B4-BE49-F238E27FC236}">
                <a16:creationId xmlns:a16="http://schemas.microsoft.com/office/drawing/2014/main" id="{E8E42D24-1577-2238-2B50-FCBE2C346DBC}"/>
              </a:ext>
            </a:extLst>
          </p:cNvPr>
          <p:cNvCxnSpPr>
            <a:cxnSpLocks noChangeShapeType="1"/>
          </p:cNvCxnSpPr>
          <p:nvPr/>
        </p:nvCxnSpPr>
        <p:spPr bwMode="auto">
          <a:xfrm flipH="1">
            <a:off x="5715000" y="762000"/>
            <a:ext cx="2362200" cy="6858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5">
            <a:extLst>
              <a:ext uri="{FF2B5EF4-FFF2-40B4-BE49-F238E27FC236}">
                <a16:creationId xmlns:a16="http://schemas.microsoft.com/office/drawing/2014/main" id="{A877DB71-A28A-DEB9-253F-6766272AC76A}"/>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666C7F5D-8F24-4B3B-B950-0E957E092601}" type="slidenum">
              <a:rPr lang="en-US" altLang="en-US" sz="2400" baseline="0">
                <a:latin typeface="Times New Roman" panose="02020603050405020304" pitchFamily="18" charset="0"/>
              </a:rPr>
              <a:pPr eaLnBrk="1" hangingPunct="1">
                <a:spcBef>
                  <a:spcPct val="0"/>
                </a:spcBef>
              </a:pPr>
              <a:t>38</a:t>
            </a:fld>
            <a:endParaRPr lang="en-US" altLang="en-US" sz="2400" baseline="0">
              <a:latin typeface="Times New Roman" panose="02020603050405020304" pitchFamily="18" charset="0"/>
            </a:endParaRPr>
          </a:p>
        </p:txBody>
      </p:sp>
      <p:sp>
        <p:nvSpPr>
          <p:cNvPr id="54275" name="Rectangle 1">
            <a:extLst>
              <a:ext uri="{FF2B5EF4-FFF2-40B4-BE49-F238E27FC236}">
                <a16:creationId xmlns:a16="http://schemas.microsoft.com/office/drawing/2014/main" id="{8AA76E5E-4620-7392-B669-132F2AE42FA5}"/>
              </a:ext>
            </a:extLst>
          </p:cNvPr>
          <p:cNvSpPr>
            <a:spLocks noGrp="1" noChangeArrowheads="1"/>
          </p:cNvSpPr>
          <p:nvPr>
            <p:ph type="title" idx="4294967295"/>
          </p:nvPr>
        </p:nvSpPr>
        <p:spPr>
          <a:xfrm>
            <a:off x="0" y="76200"/>
            <a:ext cx="9144000" cy="17526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WHICH METHOD OF ACTIVATION WAS USED IN MY WINDOWS 10 OR 11 COMPUTER? (continued)</a:t>
            </a:r>
          </a:p>
        </p:txBody>
      </p:sp>
      <p:sp>
        <p:nvSpPr>
          <p:cNvPr id="54276" name="Rectangle 2">
            <a:extLst>
              <a:ext uri="{FF2B5EF4-FFF2-40B4-BE49-F238E27FC236}">
                <a16:creationId xmlns:a16="http://schemas.microsoft.com/office/drawing/2014/main" id="{E9466456-41D9-D6FE-0F20-6A47705B554E}"/>
              </a:ext>
            </a:extLst>
          </p:cNvPr>
          <p:cNvSpPr>
            <a:spLocks noGrp="1" noChangeArrowheads="1"/>
          </p:cNvSpPr>
          <p:nvPr>
            <p:ph type="body" idx="4294967295"/>
          </p:nvPr>
        </p:nvSpPr>
        <p:spPr>
          <a:xfrm>
            <a:off x="0" y="2133600"/>
            <a:ext cx="9144000" cy="32004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Step 4:                                                 Click on "Activation":</a:t>
            </a:r>
          </a:p>
        </p:txBody>
      </p:sp>
      <p:sp>
        <p:nvSpPr>
          <p:cNvPr id="54277" name="Slide Number Placeholder 1">
            <a:extLst>
              <a:ext uri="{FF2B5EF4-FFF2-40B4-BE49-F238E27FC236}">
                <a16:creationId xmlns:a16="http://schemas.microsoft.com/office/drawing/2014/main" id="{1FE57680-872F-E38E-32DB-FE77E3CDDE3C}"/>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D76945B4-C7A4-4786-98C6-B8CD398D9D34}" type="slidenum">
              <a:rPr lang="en-US" altLang="en-US" sz="2400" baseline="0" smtClean="0">
                <a:solidFill>
                  <a:srgbClr val="000000"/>
                </a:solidFill>
                <a:latin typeface="Times New Roman" panose="02020603050405020304" pitchFamily="18" charset="0"/>
              </a:rPr>
              <a:pPr/>
              <a:t>38</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5">
            <a:extLst>
              <a:ext uri="{FF2B5EF4-FFF2-40B4-BE49-F238E27FC236}">
                <a16:creationId xmlns:a16="http://schemas.microsoft.com/office/drawing/2014/main" id="{10F166F7-9B00-E9A6-C9CC-959EF4045922}"/>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0F843206-90A0-48D2-B641-5F3815A39361}" type="slidenum">
              <a:rPr lang="en-US" altLang="en-US" sz="2400" baseline="0">
                <a:latin typeface="Times New Roman" panose="02020603050405020304" pitchFamily="18" charset="0"/>
              </a:rPr>
              <a:pPr eaLnBrk="1" hangingPunct="1">
                <a:spcBef>
                  <a:spcPct val="0"/>
                </a:spcBef>
              </a:pPr>
              <a:t>39</a:t>
            </a:fld>
            <a:endParaRPr lang="en-US" altLang="en-US" sz="2400" baseline="0">
              <a:latin typeface="Times New Roman" panose="02020603050405020304" pitchFamily="18" charset="0"/>
            </a:endParaRPr>
          </a:p>
        </p:txBody>
      </p:sp>
      <p:sp>
        <p:nvSpPr>
          <p:cNvPr id="55299" name="Slide Number Placeholder 1">
            <a:extLst>
              <a:ext uri="{FF2B5EF4-FFF2-40B4-BE49-F238E27FC236}">
                <a16:creationId xmlns:a16="http://schemas.microsoft.com/office/drawing/2014/main" id="{B3B21B09-8012-0665-D415-2A6BD03316B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947500A5-E3AB-4FF6-B269-16630315D17B}" type="slidenum">
              <a:rPr lang="en-US" altLang="en-US" sz="2400" baseline="0" smtClean="0">
                <a:solidFill>
                  <a:srgbClr val="000000"/>
                </a:solidFill>
                <a:latin typeface="Times New Roman" panose="02020603050405020304" pitchFamily="18" charset="0"/>
              </a:rPr>
              <a:pPr/>
              <a:t>39</a:t>
            </a:fld>
            <a:endParaRPr lang="en-US" altLang="en-US" sz="2400" baseline="0">
              <a:solidFill>
                <a:srgbClr val="000000"/>
              </a:solidFill>
              <a:latin typeface="Times New Roman" panose="02020603050405020304" pitchFamily="18" charset="0"/>
            </a:endParaRPr>
          </a:p>
        </p:txBody>
      </p:sp>
      <p:pic>
        <p:nvPicPr>
          <p:cNvPr id="55300" name="Picture 1">
            <a:extLst>
              <a:ext uri="{FF2B5EF4-FFF2-40B4-BE49-F238E27FC236}">
                <a16:creationId xmlns:a16="http://schemas.microsoft.com/office/drawing/2014/main" id="{E8F1685E-A423-22B7-55BF-B0F943E56AA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2463" y="152400"/>
            <a:ext cx="7839075" cy="620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5301" name="Straight Arrow Connector 4">
            <a:extLst>
              <a:ext uri="{FF2B5EF4-FFF2-40B4-BE49-F238E27FC236}">
                <a16:creationId xmlns:a16="http://schemas.microsoft.com/office/drawing/2014/main" id="{8AA26490-29DA-52E2-AF04-A0C40349F732}"/>
              </a:ext>
            </a:extLst>
          </p:cNvPr>
          <p:cNvCxnSpPr>
            <a:cxnSpLocks noChangeShapeType="1"/>
          </p:cNvCxnSpPr>
          <p:nvPr/>
        </p:nvCxnSpPr>
        <p:spPr bwMode="auto">
          <a:xfrm flipH="1">
            <a:off x="1905000" y="762000"/>
            <a:ext cx="6172200" cy="35814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a:extLst>
              <a:ext uri="{FF2B5EF4-FFF2-40B4-BE49-F238E27FC236}">
                <a16:creationId xmlns:a16="http://schemas.microsoft.com/office/drawing/2014/main" id="{615CC2F0-7F20-360A-E26E-8DB06102E1B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5CABF661-A454-42C1-917A-AB07B4D0803F}" type="slidenum">
              <a:rPr lang="en-US" altLang="en-US" sz="2400" baseline="0">
                <a:latin typeface="Times New Roman" panose="02020603050405020304" pitchFamily="18" charset="0"/>
              </a:rPr>
              <a:pPr eaLnBrk="1" hangingPunct="1">
                <a:spcBef>
                  <a:spcPct val="0"/>
                </a:spcBef>
              </a:pPr>
              <a:t>4</a:t>
            </a:fld>
            <a:endParaRPr lang="en-US" altLang="en-US" sz="2400" baseline="0">
              <a:latin typeface="Times New Roman" panose="02020603050405020304" pitchFamily="18" charset="0"/>
            </a:endParaRPr>
          </a:p>
        </p:txBody>
      </p:sp>
      <p:sp>
        <p:nvSpPr>
          <p:cNvPr id="19459" name="Rectangle 1">
            <a:extLst>
              <a:ext uri="{FF2B5EF4-FFF2-40B4-BE49-F238E27FC236}">
                <a16:creationId xmlns:a16="http://schemas.microsoft.com/office/drawing/2014/main" id="{87CCA080-4DB1-95EF-F582-CF3670FB7951}"/>
              </a:ext>
            </a:extLst>
          </p:cNvPr>
          <p:cNvSpPr>
            <a:spLocks noGrp="1" noChangeArrowheads="1"/>
          </p:cNvSpPr>
          <p:nvPr>
            <p:ph type="title" idx="4294967295"/>
          </p:nvPr>
        </p:nvSpPr>
        <p:spPr>
          <a:xfrm>
            <a:off x="0" y="0"/>
            <a:ext cx="9167813" cy="685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TOPICS</a:t>
            </a:r>
          </a:p>
        </p:txBody>
      </p:sp>
      <p:sp>
        <p:nvSpPr>
          <p:cNvPr id="19460" name="Rectangle 2">
            <a:extLst>
              <a:ext uri="{FF2B5EF4-FFF2-40B4-BE49-F238E27FC236}">
                <a16:creationId xmlns:a16="http://schemas.microsoft.com/office/drawing/2014/main" id="{888FC6E1-A805-FBDC-9DF1-A49BA4411CAE}"/>
              </a:ext>
            </a:extLst>
          </p:cNvPr>
          <p:cNvSpPr>
            <a:spLocks noGrp="1" noChangeArrowheads="1"/>
          </p:cNvSpPr>
          <p:nvPr>
            <p:ph type="body" idx="4294967295"/>
          </p:nvPr>
        </p:nvSpPr>
        <p:spPr>
          <a:xfrm>
            <a:off x="0" y="685800"/>
            <a:ext cx="9067800" cy="5573713"/>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Microsoft's Activation Servers</a:t>
            </a:r>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Do Not Comply With All Initial Requests For A Product Key (For Windows 10 and 11)</a:t>
            </a:r>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Two Ways to Activate "Windows 10"</a:t>
            </a:r>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Which Method of Activation Was Used in My "Windows 10" Computer?</a:t>
            </a:r>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4000"/>
          </a:p>
        </p:txBody>
      </p:sp>
      <p:sp>
        <p:nvSpPr>
          <p:cNvPr id="19461" name="Slide Number Placeholder 1">
            <a:extLst>
              <a:ext uri="{FF2B5EF4-FFF2-40B4-BE49-F238E27FC236}">
                <a16:creationId xmlns:a16="http://schemas.microsoft.com/office/drawing/2014/main" id="{9D879DDF-941C-7A82-6A55-30E2D8BF109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EB6BC1E6-0AC6-4248-A958-4978CE4C16CC}" type="slidenum">
              <a:rPr lang="en-US" altLang="en-US" sz="2400" baseline="0" smtClean="0">
                <a:solidFill>
                  <a:srgbClr val="000000"/>
                </a:solidFill>
                <a:latin typeface="Times New Roman" panose="02020603050405020304" pitchFamily="18" charset="0"/>
              </a:rPr>
              <a:pPr/>
              <a:t>4</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a:extLst>
              <a:ext uri="{FF2B5EF4-FFF2-40B4-BE49-F238E27FC236}">
                <a16:creationId xmlns:a16="http://schemas.microsoft.com/office/drawing/2014/main" id="{D677A21E-6CEA-0F41-4735-6B2410685F5A}"/>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F897AE66-A66B-411E-8DE1-A85A693DAA69}" type="slidenum">
              <a:rPr lang="en-US" altLang="en-US" sz="2400" baseline="0">
                <a:latin typeface="Times New Roman" panose="02020603050405020304" pitchFamily="18" charset="0"/>
              </a:rPr>
              <a:pPr eaLnBrk="1" hangingPunct="1">
                <a:spcBef>
                  <a:spcPct val="0"/>
                </a:spcBef>
              </a:pPr>
              <a:t>40</a:t>
            </a:fld>
            <a:endParaRPr lang="en-US" altLang="en-US" sz="2400" baseline="0">
              <a:latin typeface="Times New Roman" panose="02020603050405020304" pitchFamily="18" charset="0"/>
            </a:endParaRPr>
          </a:p>
        </p:txBody>
      </p:sp>
      <p:sp>
        <p:nvSpPr>
          <p:cNvPr id="56323" name="Slide Number Placeholder 1">
            <a:extLst>
              <a:ext uri="{FF2B5EF4-FFF2-40B4-BE49-F238E27FC236}">
                <a16:creationId xmlns:a16="http://schemas.microsoft.com/office/drawing/2014/main" id="{83077F4B-CE1E-9468-74E3-1EC761834DE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340CBE1B-7AEA-4623-91B3-9FBFC359E158}" type="slidenum">
              <a:rPr lang="en-US" altLang="en-US" sz="2400" baseline="0" smtClean="0">
                <a:solidFill>
                  <a:srgbClr val="000000"/>
                </a:solidFill>
                <a:latin typeface="Times New Roman" panose="02020603050405020304" pitchFamily="18" charset="0"/>
              </a:rPr>
              <a:pPr/>
              <a:t>40</a:t>
            </a:fld>
            <a:endParaRPr lang="en-US" altLang="en-US" sz="2400" baseline="0">
              <a:solidFill>
                <a:srgbClr val="000000"/>
              </a:solidFill>
              <a:latin typeface="Times New Roman" panose="02020603050405020304" pitchFamily="18" charset="0"/>
            </a:endParaRPr>
          </a:p>
        </p:txBody>
      </p:sp>
      <p:pic>
        <p:nvPicPr>
          <p:cNvPr id="56324" name="Picture 1">
            <a:extLst>
              <a:ext uri="{FF2B5EF4-FFF2-40B4-BE49-F238E27FC236}">
                <a16:creationId xmlns:a16="http://schemas.microsoft.com/office/drawing/2014/main" id="{D8D09F55-3734-5C0D-C40A-6267FD7BA29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981200"/>
            <a:ext cx="702945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6325" name="Straight Arrow Connector 4">
            <a:extLst>
              <a:ext uri="{FF2B5EF4-FFF2-40B4-BE49-F238E27FC236}">
                <a16:creationId xmlns:a16="http://schemas.microsoft.com/office/drawing/2014/main" id="{CFB5230C-E4C0-5899-AB0A-319A186B7252}"/>
              </a:ext>
            </a:extLst>
          </p:cNvPr>
          <p:cNvCxnSpPr>
            <a:cxnSpLocks noChangeShapeType="1"/>
          </p:cNvCxnSpPr>
          <p:nvPr/>
        </p:nvCxnSpPr>
        <p:spPr bwMode="auto">
          <a:xfrm flipH="1">
            <a:off x="4724400" y="762000"/>
            <a:ext cx="3352800" cy="19812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5">
            <a:extLst>
              <a:ext uri="{FF2B5EF4-FFF2-40B4-BE49-F238E27FC236}">
                <a16:creationId xmlns:a16="http://schemas.microsoft.com/office/drawing/2014/main" id="{BA0C1329-3947-26A5-52AE-F818AA62DB2C}"/>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96C495AD-BE0D-4A71-B316-1EFF6C48F8E8}" type="slidenum">
              <a:rPr lang="en-US" altLang="en-US" sz="2400" baseline="0">
                <a:latin typeface="Times New Roman" panose="02020603050405020304" pitchFamily="18" charset="0"/>
              </a:rPr>
              <a:pPr defTabSz="914400" eaLnBrk="1" hangingPunct="1">
                <a:spcBef>
                  <a:spcPct val="0"/>
                </a:spcBef>
              </a:pPr>
              <a:t>41</a:t>
            </a:fld>
            <a:endParaRPr lang="en-US" altLang="en-US" sz="2400" baseline="0">
              <a:latin typeface="Times New Roman" panose="02020603050405020304" pitchFamily="18" charset="0"/>
            </a:endParaRPr>
          </a:p>
        </p:txBody>
      </p:sp>
      <p:sp>
        <p:nvSpPr>
          <p:cNvPr id="57347" name="Rectangle 1">
            <a:extLst>
              <a:ext uri="{FF2B5EF4-FFF2-40B4-BE49-F238E27FC236}">
                <a16:creationId xmlns:a16="http://schemas.microsoft.com/office/drawing/2014/main" id="{5DA68621-CD62-E23B-8CDE-4B051D8987B7}"/>
              </a:ext>
            </a:extLst>
          </p:cNvPr>
          <p:cNvSpPr>
            <a:spLocks noGrp="1" noChangeArrowheads="1"/>
          </p:cNvSpPr>
          <p:nvPr>
            <p:ph type="title" idx="4294967295"/>
          </p:nvPr>
        </p:nvSpPr>
        <p:spPr>
          <a:xfrm>
            <a:off x="0" y="76200"/>
            <a:ext cx="9144000" cy="17526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400"/>
              <a:t>WHICH METHOD OF ACTIVATION WAS USED IN MY WINDOWS 10 OR11 COMPUTER? (continued)</a:t>
            </a:r>
          </a:p>
        </p:txBody>
      </p:sp>
      <p:sp>
        <p:nvSpPr>
          <p:cNvPr id="57348" name="Rectangle 2">
            <a:extLst>
              <a:ext uri="{FF2B5EF4-FFF2-40B4-BE49-F238E27FC236}">
                <a16:creationId xmlns:a16="http://schemas.microsoft.com/office/drawing/2014/main" id="{BBBF6F6C-B11A-1E94-CC95-3861C88C005E}"/>
              </a:ext>
            </a:extLst>
          </p:cNvPr>
          <p:cNvSpPr>
            <a:spLocks noGrp="1" noChangeArrowheads="1"/>
          </p:cNvSpPr>
          <p:nvPr>
            <p:ph type="body" idx="4294967295"/>
          </p:nvPr>
        </p:nvSpPr>
        <p:spPr>
          <a:xfrm>
            <a:off x="0" y="1524000"/>
            <a:ext cx="9144000" cy="53340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If Windows 10 or 11 has already been activated with a "digital license", the "Activation" screen in "Settings" will state                         </a:t>
            </a:r>
            <a:r>
              <a:rPr lang="en-US" altLang="en-US" sz="4400">
                <a:solidFill>
                  <a:srgbClr val="FF0000"/>
                </a:solidFill>
              </a:rPr>
              <a:t>Activation: Windows is activated with a digital license                              </a:t>
            </a:r>
            <a:r>
              <a:rPr lang="en-US" altLang="en-US" sz="4400"/>
              <a:t>and there will be no "Product Key:" line:</a:t>
            </a:r>
          </a:p>
        </p:txBody>
      </p:sp>
      <p:sp>
        <p:nvSpPr>
          <p:cNvPr id="57349" name="Slide Number Placeholder 1">
            <a:extLst>
              <a:ext uri="{FF2B5EF4-FFF2-40B4-BE49-F238E27FC236}">
                <a16:creationId xmlns:a16="http://schemas.microsoft.com/office/drawing/2014/main" id="{546074C4-D790-2425-9F7F-A088B6E2AF7B}"/>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F8DF568C-BD96-4FA2-87A5-7B5AB95CBEE5}" type="slidenum">
              <a:rPr lang="en-US" altLang="en-US" sz="2400" baseline="0" smtClean="0">
                <a:solidFill>
                  <a:srgbClr val="000000"/>
                </a:solidFill>
                <a:latin typeface="Times New Roman" panose="02020603050405020304" pitchFamily="18" charset="0"/>
              </a:rPr>
              <a:pPr defTabSz="914400">
                <a:buSzTx/>
                <a:buFontTx/>
                <a:buNone/>
              </a:pPr>
              <a:t>41</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5">
            <a:extLst>
              <a:ext uri="{FF2B5EF4-FFF2-40B4-BE49-F238E27FC236}">
                <a16:creationId xmlns:a16="http://schemas.microsoft.com/office/drawing/2014/main" id="{04E18C1F-2BD7-9EF3-056A-BA1E6108695A}"/>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E18F0E99-EBF8-4C26-BF2B-6ECF895841FF}" type="slidenum">
              <a:rPr lang="en-US" altLang="en-US" sz="2400" baseline="0">
                <a:latin typeface="Times New Roman" panose="02020603050405020304" pitchFamily="18" charset="0"/>
              </a:rPr>
              <a:pPr eaLnBrk="1" hangingPunct="1">
                <a:spcBef>
                  <a:spcPct val="0"/>
                </a:spcBef>
              </a:pPr>
              <a:t>42</a:t>
            </a:fld>
            <a:endParaRPr lang="en-US" altLang="en-US" sz="2400" baseline="0">
              <a:latin typeface="Times New Roman" panose="02020603050405020304" pitchFamily="18" charset="0"/>
            </a:endParaRPr>
          </a:p>
        </p:txBody>
      </p:sp>
      <p:sp>
        <p:nvSpPr>
          <p:cNvPr id="58371" name="Slide Number Placeholder 1">
            <a:extLst>
              <a:ext uri="{FF2B5EF4-FFF2-40B4-BE49-F238E27FC236}">
                <a16:creationId xmlns:a16="http://schemas.microsoft.com/office/drawing/2014/main" id="{12C97D68-B698-0DE2-FE8E-12F250EDADD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17B75EE7-125F-46B4-AA1F-CF9FC6A9CC4A}" type="slidenum">
              <a:rPr lang="en-US" altLang="en-US" sz="2400" baseline="0" smtClean="0">
                <a:solidFill>
                  <a:srgbClr val="000000"/>
                </a:solidFill>
                <a:latin typeface="Times New Roman" panose="02020603050405020304" pitchFamily="18" charset="0"/>
              </a:rPr>
              <a:pPr/>
              <a:t>42</a:t>
            </a:fld>
            <a:endParaRPr lang="en-US" altLang="en-US" sz="2400" baseline="0">
              <a:solidFill>
                <a:srgbClr val="000000"/>
              </a:solidFill>
              <a:latin typeface="Times New Roman" panose="02020603050405020304" pitchFamily="18" charset="0"/>
            </a:endParaRPr>
          </a:p>
        </p:txBody>
      </p:sp>
      <p:pic>
        <p:nvPicPr>
          <p:cNvPr id="58372" name="Picture 1">
            <a:extLst>
              <a:ext uri="{FF2B5EF4-FFF2-40B4-BE49-F238E27FC236}">
                <a16:creationId xmlns:a16="http://schemas.microsoft.com/office/drawing/2014/main" id="{CA12048C-D768-9C0F-53E9-C46717555E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8913" y="149225"/>
            <a:ext cx="8726487" cy="612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8373" name="Straight Arrow Connector 4">
            <a:extLst>
              <a:ext uri="{FF2B5EF4-FFF2-40B4-BE49-F238E27FC236}">
                <a16:creationId xmlns:a16="http://schemas.microsoft.com/office/drawing/2014/main" id="{7B8074B3-DAA6-1618-309B-FB8E683F68D8}"/>
              </a:ext>
            </a:extLst>
          </p:cNvPr>
          <p:cNvCxnSpPr>
            <a:cxnSpLocks noChangeShapeType="1"/>
          </p:cNvCxnSpPr>
          <p:nvPr/>
        </p:nvCxnSpPr>
        <p:spPr bwMode="auto">
          <a:xfrm flipH="1">
            <a:off x="6553200" y="838200"/>
            <a:ext cx="1524000" cy="6858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5">
            <a:extLst>
              <a:ext uri="{FF2B5EF4-FFF2-40B4-BE49-F238E27FC236}">
                <a16:creationId xmlns:a16="http://schemas.microsoft.com/office/drawing/2014/main" id="{518F9DA6-7FA0-65A3-7180-3D9FD3DC3147}"/>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66C9DC74-3731-4725-A329-D0D4221C1611}" type="slidenum">
              <a:rPr lang="en-US" altLang="en-US" sz="2400" baseline="0">
                <a:latin typeface="Times New Roman" panose="02020603050405020304" pitchFamily="18" charset="0"/>
              </a:rPr>
              <a:pPr eaLnBrk="1" hangingPunct="1">
                <a:spcBef>
                  <a:spcPct val="0"/>
                </a:spcBef>
              </a:pPr>
              <a:t>43</a:t>
            </a:fld>
            <a:endParaRPr lang="en-US" altLang="en-US" sz="2400" baseline="0">
              <a:latin typeface="Times New Roman" panose="02020603050405020304" pitchFamily="18" charset="0"/>
            </a:endParaRPr>
          </a:p>
        </p:txBody>
      </p:sp>
      <p:sp>
        <p:nvSpPr>
          <p:cNvPr id="59395" name="Slide Number Placeholder 1">
            <a:extLst>
              <a:ext uri="{FF2B5EF4-FFF2-40B4-BE49-F238E27FC236}">
                <a16:creationId xmlns:a16="http://schemas.microsoft.com/office/drawing/2014/main" id="{AD1A0866-FF08-561C-E80B-5BD60401273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39C06B9F-EF57-492E-B478-DBF41E402A9E}" type="slidenum">
              <a:rPr lang="en-US" altLang="en-US" sz="2400" baseline="0" smtClean="0">
                <a:solidFill>
                  <a:srgbClr val="000000"/>
                </a:solidFill>
                <a:latin typeface="Times New Roman" panose="02020603050405020304" pitchFamily="18" charset="0"/>
              </a:rPr>
              <a:pPr/>
              <a:t>43</a:t>
            </a:fld>
            <a:endParaRPr lang="en-US" altLang="en-US" sz="2400" baseline="0">
              <a:solidFill>
                <a:srgbClr val="000000"/>
              </a:solidFill>
              <a:latin typeface="Times New Roman" panose="02020603050405020304" pitchFamily="18" charset="0"/>
            </a:endParaRPr>
          </a:p>
        </p:txBody>
      </p:sp>
      <p:pic>
        <p:nvPicPr>
          <p:cNvPr id="59396" name="Picture 1">
            <a:extLst>
              <a:ext uri="{FF2B5EF4-FFF2-40B4-BE49-F238E27FC236}">
                <a16:creationId xmlns:a16="http://schemas.microsoft.com/office/drawing/2014/main" id="{E628A76F-3133-8C94-6C5C-D30F8F3161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6550" y="2362200"/>
            <a:ext cx="85026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9397" name="Straight Arrow Connector 4">
            <a:extLst>
              <a:ext uri="{FF2B5EF4-FFF2-40B4-BE49-F238E27FC236}">
                <a16:creationId xmlns:a16="http://schemas.microsoft.com/office/drawing/2014/main" id="{FDB82BEC-2305-2650-9D5C-9ABFA5F9ED38}"/>
              </a:ext>
            </a:extLst>
          </p:cNvPr>
          <p:cNvCxnSpPr>
            <a:cxnSpLocks noChangeShapeType="1"/>
          </p:cNvCxnSpPr>
          <p:nvPr/>
        </p:nvCxnSpPr>
        <p:spPr bwMode="auto">
          <a:xfrm flipH="1">
            <a:off x="7696200" y="838200"/>
            <a:ext cx="381000" cy="24384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5">
            <a:extLst>
              <a:ext uri="{FF2B5EF4-FFF2-40B4-BE49-F238E27FC236}">
                <a16:creationId xmlns:a16="http://schemas.microsoft.com/office/drawing/2014/main" id="{B85DA57A-10C3-CB5C-55D3-AB4287DB71B7}"/>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02DE75D1-B495-401F-8DFD-21DABC0BF04A}" type="slidenum">
              <a:rPr lang="en-US" altLang="en-US" sz="2400" baseline="0">
                <a:latin typeface="Times New Roman" panose="02020603050405020304" pitchFamily="18" charset="0"/>
              </a:rPr>
              <a:pPr defTabSz="914400" eaLnBrk="1" hangingPunct="1">
                <a:spcBef>
                  <a:spcPct val="0"/>
                </a:spcBef>
              </a:pPr>
              <a:t>44</a:t>
            </a:fld>
            <a:endParaRPr lang="en-US" altLang="en-US" sz="2400" baseline="0">
              <a:latin typeface="Times New Roman" panose="02020603050405020304" pitchFamily="18" charset="0"/>
            </a:endParaRPr>
          </a:p>
        </p:txBody>
      </p:sp>
      <p:sp>
        <p:nvSpPr>
          <p:cNvPr id="60419" name="Rectangle 1">
            <a:extLst>
              <a:ext uri="{FF2B5EF4-FFF2-40B4-BE49-F238E27FC236}">
                <a16:creationId xmlns:a16="http://schemas.microsoft.com/office/drawing/2014/main" id="{7741E2BC-7A11-3A14-9562-B11CE3836D21}"/>
              </a:ext>
            </a:extLst>
          </p:cNvPr>
          <p:cNvSpPr>
            <a:spLocks noGrp="1" noChangeArrowheads="1"/>
          </p:cNvSpPr>
          <p:nvPr>
            <p:ph type="title" idx="4294967295"/>
          </p:nvPr>
        </p:nvSpPr>
        <p:spPr>
          <a:xfrm>
            <a:off x="0" y="0"/>
            <a:ext cx="9144000" cy="17526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400"/>
              <a:t>WHICH METHOD OF ACTIVATION WAS USED IN MY WINDOWS 10 OR 11 COMPUTER? (continued)</a:t>
            </a:r>
          </a:p>
        </p:txBody>
      </p:sp>
      <p:sp>
        <p:nvSpPr>
          <p:cNvPr id="60420" name="Rectangle 2">
            <a:extLst>
              <a:ext uri="{FF2B5EF4-FFF2-40B4-BE49-F238E27FC236}">
                <a16:creationId xmlns:a16="http://schemas.microsoft.com/office/drawing/2014/main" id="{894BCF4C-1C7A-F88F-9D4B-943F7A510DB0}"/>
              </a:ext>
            </a:extLst>
          </p:cNvPr>
          <p:cNvSpPr>
            <a:spLocks noGrp="1" noChangeArrowheads="1"/>
          </p:cNvSpPr>
          <p:nvPr>
            <p:ph type="body" idx="4294967295"/>
          </p:nvPr>
        </p:nvSpPr>
        <p:spPr>
          <a:xfrm>
            <a:off x="0" y="1679575"/>
            <a:ext cx="9144000" cy="4492625"/>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If Windows 10 or 11 has already been activated with a "Product Key", the "Activation" screen in "Settings" will state                                                                                        </a:t>
            </a:r>
            <a:r>
              <a:rPr lang="en-US" altLang="en-US" sz="4000">
                <a:solidFill>
                  <a:srgbClr val="FF0000"/>
                </a:solidFill>
              </a:rPr>
              <a:t>Activation: Windows is activated</a:t>
            </a:r>
            <a:r>
              <a:rPr lang="en-US" altLang="en-US" sz="4000"/>
              <a:t>          and                                                  </a:t>
            </a:r>
            <a:r>
              <a:rPr lang="en-US" altLang="en-US" sz="4000">
                <a:solidFill>
                  <a:srgbClr val="FF0000"/>
                </a:solidFill>
              </a:rPr>
              <a:t>Product Key:  xxxxx-xxxxx-xxxxx..</a:t>
            </a:r>
            <a:r>
              <a:rPr lang="en-US" altLang="en-US" sz="4000"/>
              <a:t>                              like this:</a:t>
            </a:r>
          </a:p>
        </p:txBody>
      </p:sp>
      <p:sp>
        <p:nvSpPr>
          <p:cNvPr id="60421" name="Slide Number Placeholder 1">
            <a:extLst>
              <a:ext uri="{FF2B5EF4-FFF2-40B4-BE49-F238E27FC236}">
                <a16:creationId xmlns:a16="http://schemas.microsoft.com/office/drawing/2014/main" id="{447669C5-C3EB-1C5F-11E3-5B60D6F159F7}"/>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4F0424E7-8B25-4FF3-9339-4E9844A156D1}" type="slidenum">
              <a:rPr lang="en-US" altLang="en-US" sz="2400" baseline="0" smtClean="0">
                <a:solidFill>
                  <a:srgbClr val="000000"/>
                </a:solidFill>
                <a:latin typeface="Times New Roman" panose="02020603050405020304" pitchFamily="18" charset="0"/>
              </a:rPr>
              <a:pPr defTabSz="914400">
                <a:buSzTx/>
                <a:buFontTx/>
                <a:buNone/>
              </a:pPr>
              <a:t>44</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5">
            <a:extLst>
              <a:ext uri="{FF2B5EF4-FFF2-40B4-BE49-F238E27FC236}">
                <a16:creationId xmlns:a16="http://schemas.microsoft.com/office/drawing/2014/main" id="{212045A5-4866-14B2-C5B4-B5BE484C53D1}"/>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52901B26-B87F-41C5-9B24-25C7E0F4E2E6}" type="slidenum">
              <a:rPr lang="en-US" altLang="en-US" sz="2400" baseline="0">
                <a:latin typeface="Times New Roman" panose="02020603050405020304" pitchFamily="18" charset="0"/>
              </a:rPr>
              <a:pPr eaLnBrk="1" hangingPunct="1">
                <a:spcBef>
                  <a:spcPct val="0"/>
                </a:spcBef>
              </a:pPr>
              <a:t>45</a:t>
            </a:fld>
            <a:endParaRPr lang="en-US" altLang="en-US" sz="2400" baseline="0">
              <a:latin typeface="Times New Roman" panose="02020603050405020304" pitchFamily="18" charset="0"/>
            </a:endParaRPr>
          </a:p>
        </p:txBody>
      </p:sp>
      <p:sp>
        <p:nvSpPr>
          <p:cNvPr id="61443" name="Slide Number Placeholder 1">
            <a:extLst>
              <a:ext uri="{FF2B5EF4-FFF2-40B4-BE49-F238E27FC236}">
                <a16:creationId xmlns:a16="http://schemas.microsoft.com/office/drawing/2014/main" id="{3D6E766D-0553-C889-BB5D-7F0669DDC37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6E0ECCE5-C1BF-41CA-9A63-6312ACEE5857}" type="slidenum">
              <a:rPr lang="en-US" altLang="en-US" sz="2400" baseline="0" smtClean="0">
                <a:solidFill>
                  <a:srgbClr val="000000"/>
                </a:solidFill>
                <a:latin typeface="Times New Roman" panose="02020603050405020304" pitchFamily="18" charset="0"/>
              </a:rPr>
              <a:pPr/>
              <a:t>45</a:t>
            </a:fld>
            <a:endParaRPr lang="en-US" altLang="en-US" sz="2400" baseline="0">
              <a:solidFill>
                <a:srgbClr val="000000"/>
              </a:solidFill>
              <a:latin typeface="Times New Roman" panose="02020603050405020304" pitchFamily="18" charset="0"/>
            </a:endParaRPr>
          </a:p>
        </p:txBody>
      </p:sp>
      <p:pic>
        <p:nvPicPr>
          <p:cNvPr id="61444" name="Picture 1">
            <a:extLst>
              <a:ext uri="{FF2B5EF4-FFF2-40B4-BE49-F238E27FC236}">
                <a16:creationId xmlns:a16="http://schemas.microsoft.com/office/drawing/2014/main" id="{DFC4FE9C-163B-34AF-D865-ECB6F239FA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76200"/>
            <a:ext cx="7848600" cy="627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5EAF2CE1-B2EC-4FDE-5152-3A45E412C735}"/>
              </a:ext>
            </a:extLst>
          </p:cNvPr>
          <p:cNvSpPr>
            <a:spLocks noChangeArrowheads="1"/>
          </p:cNvSpPr>
          <p:nvPr/>
        </p:nvSpPr>
        <p:spPr bwMode="auto">
          <a:xfrm>
            <a:off x="5181600" y="1752600"/>
            <a:ext cx="1524000" cy="152400"/>
          </a:xfrm>
          <a:prstGeom prst="rect">
            <a:avLst/>
          </a:prstGeom>
          <a:solidFill>
            <a:srgbClr val="00B8FF"/>
          </a:solidFill>
          <a:ln w="9525" algn="ctr">
            <a:solidFill>
              <a:schemeClr val="tx1"/>
            </a:solidFill>
            <a:round/>
            <a:headEnd/>
            <a:tailEnd/>
          </a:ln>
          <a:effectLst/>
        </p:spPr>
        <p:txBody>
          <a:bodyPr/>
          <a:lstStyle/>
          <a:p>
            <a:pPr defTabSz="914400" eaLnBrk="1" fontAlgn="auto" hangingPunct="1">
              <a:spcBef>
                <a:spcPts val="0"/>
              </a:spcBef>
              <a:spcAft>
                <a:spcPts val="0"/>
              </a:spcAft>
              <a:buFont typeface="Arial" panose="020B0604020202020204" pitchFamily="34" charset="0"/>
              <a:buNone/>
              <a:defRPr/>
            </a:pPr>
            <a:endParaRPr lang="en-US" altLang="en-US" sz="1800" kern="0" baseline="0">
              <a:solidFill>
                <a:sysClr val="windowText" lastClr="000000"/>
              </a:solidFill>
            </a:endParaRPr>
          </a:p>
        </p:txBody>
      </p:sp>
      <p:sp>
        <p:nvSpPr>
          <p:cNvPr id="6" name="Rectangle 3">
            <a:extLst>
              <a:ext uri="{FF2B5EF4-FFF2-40B4-BE49-F238E27FC236}">
                <a16:creationId xmlns:a16="http://schemas.microsoft.com/office/drawing/2014/main" id="{6DEAD895-189F-D6DB-9EBE-731C4D8B0547}"/>
              </a:ext>
            </a:extLst>
          </p:cNvPr>
          <p:cNvSpPr>
            <a:spLocks noChangeArrowheads="1"/>
          </p:cNvSpPr>
          <p:nvPr/>
        </p:nvSpPr>
        <p:spPr bwMode="auto">
          <a:xfrm>
            <a:off x="7086600" y="2057400"/>
            <a:ext cx="228600" cy="152400"/>
          </a:xfrm>
          <a:prstGeom prst="rect">
            <a:avLst/>
          </a:prstGeom>
          <a:solidFill>
            <a:srgbClr val="00B8FF"/>
          </a:solidFill>
          <a:ln w="9525" algn="ctr">
            <a:solidFill>
              <a:schemeClr val="tx1"/>
            </a:solidFill>
            <a:round/>
            <a:headEnd/>
            <a:tailEnd/>
          </a:ln>
          <a:effectLst/>
        </p:spPr>
        <p:txBody>
          <a:bodyPr/>
          <a:lstStyle/>
          <a:p>
            <a:pPr defTabSz="914400" eaLnBrk="1" fontAlgn="auto" hangingPunct="1">
              <a:spcBef>
                <a:spcPts val="0"/>
              </a:spcBef>
              <a:spcAft>
                <a:spcPts val="0"/>
              </a:spcAft>
              <a:buFont typeface="Arial" panose="020B0604020202020204" pitchFamily="34" charset="0"/>
              <a:buNone/>
              <a:defRPr/>
            </a:pPr>
            <a:endParaRPr lang="en-US" altLang="en-US" sz="1800" kern="0" baseline="0">
              <a:solidFill>
                <a:sysClr val="windowText" lastClr="000000"/>
              </a:solidFill>
            </a:endParaRP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5">
            <a:extLst>
              <a:ext uri="{FF2B5EF4-FFF2-40B4-BE49-F238E27FC236}">
                <a16:creationId xmlns:a16="http://schemas.microsoft.com/office/drawing/2014/main" id="{62C8A02E-BD8F-82F5-8D6E-0C05248D8495}"/>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4F987AEB-DB18-472C-8F4F-67CA067CD52E}" type="slidenum">
              <a:rPr lang="en-US" altLang="en-US" sz="2400" baseline="0">
                <a:latin typeface="Times New Roman" panose="02020603050405020304" pitchFamily="18" charset="0"/>
              </a:rPr>
              <a:pPr eaLnBrk="1" hangingPunct="1">
                <a:spcBef>
                  <a:spcPct val="0"/>
                </a:spcBef>
              </a:pPr>
              <a:t>46</a:t>
            </a:fld>
            <a:endParaRPr lang="en-US" altLang="en-US" sz="2400" baseline="0">
              <a:latin typeface="Times New Roman" panose="02020603050405020304" pitchFamily="18" charset="0"/>
            </a:endParaRPr>
          </a:p>
        </p:txBody>
      </p:sp>
      <p:sp>
        <p:nvSpPr>
          <p:cNvPr id="62467" name="Slide Number Placeholder 1">
            <a:extLst>
              <a:ext uri="{FF2B5EF4-FFF2-40B4-BE49-F238E27FC236}">
                <a16:creationId xmlns:a16="http://schemas.microsoft.com/office/drawing/2014/main" id="{7AC67784-8A67-07D7-2C12-817F052EBCB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36535B6B-6D4F-4827-8567-17503B415D2F}" type="slidenum">
              <a:rPr lang="en-US" altLang="en-US" sz="2400" baseline="0" smtClean="0">
                <a:solidFill>
                  <a:srgbClr val="000000"/>
                </a:solidFill>
                <a:latin typeface="Times New Roman" panose="02020603050405020304" pitchFamily="18" charset="0"/>
              </a:rPr>
              <a:pPr/>
              <a:t>46</a:t>
            </a:fld>
            <a:endParaRPr lang="en-US" altLang="en-US" sz="2400" baseline="0">
              <a:solidFill>
                <a:srgbClr val="000000"/>
              </a:solidFill>
              <a:latin typeface="Times New Roman" panose="02020603050405020304" pitchFamily="18" charset="0"/>
            </a:endParaRPr>
          </a:p>
        </p:txBody>
      </p:sp>
      <p:pic>
        <p:nvPicPr>
          <p:cNvPr id="62468" name="Picture 2">
            <a:extLst>
              <a:ext uri="{FF2B5EF4-FFF2-40B4-BE49-F238E27FC236}">
                <a16:creationId xmlns:a16="http://schemas.microsoft.com/office/drawing/2014/main" id="{E1FEC250-5A9C-6F93-9BBF-A33B05F5C7D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81200"/>
            <a:ext cx="841375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9" name="Rectangle 3">
            <a:extLst>
              <a:ext uri="{FF2B5EF4-FFF2-40B4-BE49-F238E27FC236}">
                <a16:creationId xmlns:a16="http://schemas.microsoft.com/office/drawing/2014/main" id="{2A5EDC97-D6B3-9C48-A92C-3651D0CBF97E}"/>
              </a:ext>
            </a:extLst>
          </p:cNvPr>
          <p:cNvSpPr>
            <a:spLocks noChangeArrowheads="1"/>
          </p:cNvSpPr>
          <p:nvPr/>
        </p:nvSpPr>
        <p:spPr bwMode="auto">
          <a:xfrm>
            <a:off x="7543800" y="4267200"/>
            <a:ext cx="533400" cy="381000"/>
          </a:xfrm>
          <a:prstGeom prst="rect">
            <a:avLst/>
          </a:prstGeom>
          <a:solidFill>
            <a:srgbClr val="00B8FF"/>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Arial" panose="020B0604020202020204" pitchFamily="34" charset="0"/>
              <a:buNone/>
            </a:pPr>
            <a:endParaRPr lang="en-US" altLang="en-US"/>
          </a:p>
        </p:txBody>
      </p:sp>
      <p:sp>
        <p:nvSpPr>
          <p:cNvPr id="6" name="Rectangle 3">
            <a:extLst>
              <a:ext uri="{FF2B5EF4-FFF2-40B4-BE49-F238E27FC236}">
                <a16:creationId xmlns:a16="http://schemas.microsoft.com/office/drawing/2014/main" id="{F7D52A2E-302C-ABFE-664C-290907518365}"/>
              </a:ext>
            </a:extLst>
          </p:cNvPr>
          <p:cNvSpPr>
            <a:spLocks noChangeArrowheads="1"/>
          </p:cNvSpPr>
          <p:nvPr/>
        </p:nvSpPr>
        <p:spPr bwMode="auto">
          <a:xfrm>
            <a:off x="2971800" y="3581400"/>
            <a:ext cx="3657600" cy="381000"/>
          </a:xfrm>
          <a:prstGeom prst="rect">
            <a:avLst/>
          </a:prstGeom>
          <a:solidFill>
            <a:srgbClr val="00B8FF"/>
          </a:solidFill>
          <a:ln w="9525" algn="ctr">
            <a:solidFill>
              <a:schemeClr val="tx1"/>
            </a:solidFill>
            <a:round/>
            <a:headEnd/>
            <a:tailEnd/>
          </a:ln>
          <a:effectLst/>
        </p:spPr>
        <p:txBody>
          <a:bodyPr/>
          <a:lstStyle/>
          <a:p>
            <a:pPr defTabSz="914400" eaLnBrk="1" fontAlgn="auto" hangingPunct="1">
              <a:spcBef>
                <a:spcPts val="0"/>
              </a:spcBef>
              <a:spcAft>
                <a:spcPts val="0"/>
              </a:spcAft>
              <a:buFont typeface="Arial" panose="020B0604020202020204" pitchFamily="34" charset="0"/>
              <a:buNone/>
              <a:defRPr/>
            </a:pPr>
            <a:endParaRPr lang="en-US" altLang="en-US" sz="1800" kern="0" baseline="0">
              <a:solidFill>
                <a:sysClr val="windowText" lastClr="000000"/>
              </a:solidFill>
            </a:endParaRP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5">
            <a:extLst>
              <a:ext uri="{FF2B5EF4-FFF2-40B4-BE49-F238E27FC236}">
                <a16:creationId xmlns:a16="http://schemas.microsoft.com/office/drawing/2014/main" id="{44D974E6-19BE-A27F-0049-9DCAA11DB370}"/>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0D76D45C-2EBF-46F9-BEF0-8FB40378ECF7}" type="slidenum">
              <a:rPr lang="en-US" altLang="en-US" sz="2400" baseline="0">
                <a:latin typeface="Times New Roman" panose="02020603050405020304" pitchFamily="18" charset="0"/>
              </a:rPr>
              <a:pPr eaLnBrk="1" hangingPunct="1">
                <a:spcBef>
                  <a:spcPct val="0"/>
                </a:spcBef>
              </a:pPr>
              <a:t>47</a:t>
            </a:fld>
            <a:endParaRPr lang="en-US" altLang="en-US" sz="2400" baseline="0">
              <a:latin typeface="Times New Roman" panose="02020603050405020304" pitchFamily="18" charset="0"/>
            </a:endParaRPr>
          </a:p>
        </p:txBody>
      </p:sp>
      <p:sp>
        <p:nvSpPr>
          <p:cNvPr id="63491" name="Rectangle 1">
            <a:extLst>
              <a:ext uri="{FF2B5EF4-FFF2-40B4-BE49-F238E27FC236}">
                <a16:creationId xmlns:a16="http://schemas.microsoft.com/office/drawing/2014/main" id="{CDF88474-6767-D1FD-6B6B-E9FDCDBCEBAD}"/>
              </a:ext>
            </a:extLst>
          </p:cNvPr>
          <p:cNvSpPr>
            <a:spLocks noGrp="1" noChangeArrowheads="1"/>
          </p:cNvSpPr>
          <p:nvPr>
            <p:ph type="title" idx="4294967295"/>
          </p:nvPr>
        </p:nvSpPr>
        <p:spPr>
          <a:xfrm>
            <a:off x="0" y="228600"/>
            <a:ext cx="9144000" cy="1066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"DIGITAL LICENSE " ACTIVATION (continued)</a:t>
            </a:r>
          </a:p>
        </p:txBody>
      </p:sp>
      <p:sp>
        <p:nvSpPr>
          <p:cNvPr id="63492" name="Rectangle 2">
            <a:extLst>
              <a:ext uri="{FF2B5EF4-FFF2-40B4-BE49-F238E27FC236}">
                <a16:creationId xmlns:a16="http://schemas.microsoft.com/office/drawing/2014/main" id="{C1A5DFD5-9419-D055-4CB2-07D6246085AD}"/>
              </a:ext>
            </a:extLst>
          </p:cNvPr>
          <p:cNvSpPr>
            <a:spLocks noGrp="1" noChangeArrowheads="1"/>
          </p:cNvSpPr>
          <p:nvPr>
            <p:ph type="body" idx="4294967295"/>
          </p:nvPr>
        </p:nvSpPr>
        <p:spPr>
          <a:xfrm>
            <a:off x="0" y="1371600"/>
            <a:ext cx="9067800" cy="5348288"/>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b="1">
                <a:hlinkClick r:id="rId2"/>
              </a:rPr>
              <a:t>Digital License</a:t>
            </a:r>
            <a:r>
              <a:rPr lang="en-US" altLang="en-US" sz="4400"/>
              <a:t>                                  (= "Digital Entitlement"                       	="Device Based Activation")                 "Windows 10" is the first and only "Windows.." product that can be activated by means of a "Digital License". "Windows 11" is the second such product.</a:t>
            </a:r>
          </a:p>
        </p:txBody>
      </p:sp>
      <p:sp>
        <p:nvSpPr>
          <p:cNvPr id="63493" name="Slide Number Placeholder 1">
            <a:extLst>
              <a:ext uri="{FF2B5EF4-FFF2-40B4-BE49-F238E27FC236}">
                <a16:creationId xmlns:a16="http://schemas.microsoft.com/office/drawing/2014/main" id="{D20F0D0C-30AC-F925-C252-322D4B9C36E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E66FC328-663C-4130-A89D-348633ECA60D}" type="slidenum">
              <a:rPr lang="en-US" altLang="en-US" sz="2400" baseline="0" smtClean="0">
                <a:solidFill>
                  <a:srgbClr val="000000"/>
                </a:solidFill>
                <a:latin typeface="Times New Roman" panose="02020603050405020304" pitchFamily="18" charset="0"/>
              </a:rPr>
              <a:pPr/>
              <a:t>47</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5">
            <a:extLst>
              <a:ext uri="{FF2B5EF4-FFF2-40B4-BE49-F238E27FC236}">
                <a16:creationId xmlns:a16="http://schemas.microsoft.com/office/drawing/2014/main" id="{0E87AA46-66F2-5A85-2526-CC2B389C0FA1}"/>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D0DFEF57-D62E-43A5-A692-9969B49DE382}" type="slidenum">
              <a:rPr lang="en-US" altLang="en-US" sz="2400" baseline="0">
                <a:latin typeface="Times New Roman" panose="02020603050405020304" pitchFamily="18" charset="0"/>
              </a:rPr>
              <a:pPr eaLnBrk="1" hangingPunct="1">
                <a:spcBef>
                  <a:spcPct val="0"/>
                </a:spcBef>
              </a:pPr>
              <a:t>48</a:t>
            </a:fld>
            <a:endParaRPr lang="en-US" altLang="en-US" sz="2400" baseline="0">
              <a:latin typeface="Times New Roman" panose="02020603050405020304" pitchFamily="18" charset="0"/>
            </a:endParaRPr>
          </a:p>
        </p:txBody>
      </p:sp>
      <p:sp>
        <p:nvSpPr>
          <p:cNvPr id="64515" name="Rectangle 1">
            <a:extLst>
              <a:ext uri="{FF2B5EF4-FFF2-40B4-BE49-F238E27FC236}">
                <a16:creationId xmlns:a16="http://schemas.microsoft.com/office/drawing/2014/main" id="{07943B27-71BB-3697-2C3E-6495F08B976C}"/>
              </a:ext>
            </a:extLst>
          </p:cNvPr>
          <p:cNvSpPr>
            <a:spLocks noGrp="1" noChangeArrowheads="1"/>
          </p:cNvSpPr>
          <p:nvPr>
            <p:ph type="title" idx="4294967295"/>
          </p:nvPr>
        </p:nvSpPr>
        <p:spPr>
          <a:xfrm>
            <a:off x="0" y="152400"/>
            <a:ext cx="9144000" cy="16764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"DIGITAL LICENSE " ACTIVATION (continued)</a:t>
            </a:r>
            <a:endParaRPr lang="en-US" altLang="en-US" sz="3600" b="1">
              <a:latin typeface="Georgia" panose="02040502050405020303" pitchFamily="18" charset="0"/>
            </a:endParaRPr>
          </a:p>
        </p:txBody>
      </p:sp>
      <p:sp>
        <p:nvSpPr>
          <p:cNvPr id="64516" name="Rectangle 2">
            <a:extLst>
              <a:ext uri="{FF2B5EF4-FFF2-40B4-BE49-F238E27FC236}">
                <a16:creationId xmlns:a16="http://schemas.microsoft.com/office/drawing/2014/main" id="{C8101B11-18F5-0DCA-E2D4-174986C9BAE8}"/>
              </a:ext>
            </a:extLst>
          </p:cNvPr>
          <p:cNvSpPr>
            <a:spLocks noGrp="1" noChangeArrowheads="1"/>
          </p:cNvSpPr>
          <p:nvPr>
            <p:ph type="body" idx="4294967295"/>
          </p:nvPr>
        </p:nvSpPr>
        <p:spPr>
          <a:xfrm>
            <a:off x="0" y="1981200"/>
            <a:ext cx="9144000" cy="44196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When you activate a copy of "Windows.." prior to "Window 10..", Microsoft does </a:t>
            </a:r>
            <a:r>
              <a:rPr lang="en-US" altLang="en-US" sz="4400" b="1"/>
              <a:t>not</a:t>
            </a:r>
            <a:r>
              <a:rPr lang="en-US" altLang="en-US" sz="4400"/>
              <a:t> store the UUID of the motherboard of your computer in it's activation servers</a:t>
            </a:r>
          </a:p>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endParaRPr lang="en-US" altLang="en-US" sz="4400"/>
          </a:p>
        </p:txBody>
      </p:sp>
      <p:sp>
        <p:nvSpPr>
          <p:cNvPr id="64517" name="Slide Number Placeholder 1">
            <a:extLst>
              <a:ext uri="{FF2B5EF4-FFF2-40B4-BE49-F238E27FC236}">
                <a16:creationId xmlns:a16="http://schemas.microsoft.com/office/drawing/2014/main" id="{39387E41-EDBA-F86C-5820-8DB4F6BA4E4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FFB12957-F2FB-48DB-88BE-32D70C2C8990}" type="slidenum">
              <a:rPr lang="en-US" altLang="en-US" sz="2400" baseline="0" smtClean="0">
                <a:solidFill>
                  <a:srgbClr val="000000"/>
                </a:solidFill>
                <a:latin typeface="Times New Roman" panose="02020603050405020304" pitchFamily="18" charset="0"/>
              </a:rPr>
              <a:pPr/>
              <a:t>48</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Number Placeholder 5">
            <a:extLst>
              <a:ext uri="{FF2B5EF4-FFF2-40B4-BE49-F238E27FC236}">
                <a16:creationId xmlns:a16="http://schemas.microsoft.com/office/drawing/2014/main" id="{84A6A66F-9D1A-0F2F-0F9B-C53BD74CFE0E}"/>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9BC5B4FA-7EBB-4D86-BAF5-49C2FACA6E3C}" type="slidenum">
              <a:rPr lang="en-US" altLang="en-US" sz="2400" baseline="0">
                <a:latin typeface="Times New Roman" panose="02020603050405020304" pitchFamily="18" charset="0"/>
              </a:rPr>
              <a:pPr eaLnBrk="1" hangingPunct="1">
                <a:spcBef>
                  <a:spcPct val="0"/>
                </a:spcBef>
              </a:pPr>
              <a:t>49</a:t>
            </a:fld>
            <a:endParaRPr lang="en-US" altLang="en-US" sz="2400" baseline="0">
              <a:latin typeface="Times New Roman" panose="02020603050405020304" pitchFamily="18" charset="0"/>
            </a:endParaRPr>
          </a:p>
        </p:txBody>
      </p:sp>
      <p:sp>
        <p:nvSpPr>
          <p:cNvPr id="65539" name="Rectangle 1">
            <a:extLst>
              <a:ext uri="{FF2B5EF4-FFF2-40B4-BE49-F238E27FC236}">
                <a16:creationId xmlns:a16="http://schemas.microsoft.com/office/drawing/2014/main" id="{60621ECE-AEEB-DE67-6276-BF0D0DD4A0F6}"/>
              </a:ext>
            </a:extLst>
          </p:cNvPr>
          <p:cNvSpPr>
            <a:spLocks noGrp="1" noChangeArrowheads="1"/>
          </p:cNvSpPr>
          <p:nvPr>
            <p:ph type="title" idx="4294967295"/>
          </p:nvPr>
        </p:nvSpPr>
        <p:spPr>
          <a:xfrm>
            <a:off x="0" y="228600"/>
            <a:ext cx="9242425" cy="1066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"DIGITAL LICENSE " ACTIVATION (continued)</a:t>
            </a:r>
            <a:endParaRPr lang="en-US" altLang="en-US" sz="3600" b="1">
              <a:latin typeface="Georgia" panose="02040502050405020303" pitchFamily="18" charset="0"/>
            </a:endParaRPr>
          </a:p>
        </p:txBody>
      </p:sp>
      <p:sp>
        <p:nvSpPr>
          <p:cNvPr id="65540" name="Rectangle 2">
            <a:extLst>
              <a:ext uri="{FF2B5EF4-FFF2-40B4-BE49-F238E27FC236}">
                <a16:creationId xmlns:a16="http://schemas.microsoft.com/office/drawing/2014/main" id="{009F7C29-FDDC-3EB1-B863-DD1FDB5C92DA}"/>
              </a:ext>
            </a:extLst>
          </p:cNvPr>
          <p:cNvSpPr>
            <a:spLocks noGrp="1" noChangeArrowheads="1"/>
          </p:cNvSpPr>
          <p:nvPr>
            <p:ph type="body" idx="4294967295"/>
          </p:nvPr>
        </p:nvSpPr>
        <p:spPr>
          <a:xfrm>
            <a:off x="0" y="1371600"/>
            <a:ext cx="9067800" cy="54102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"Digital License" means that Microsoft's activation servers in their server farms store the UUID of the motherboard of a computer, and the edition of Windows 10 or 11 ("Home" or "Pro"), as part of the activation process.</a:t>
            </a:r>
          </a:p>
        </p:txBody>
      </p:sp>
      <p:sp>
        <p:nvSpPr>
          <p:cNvPr id="65541" name="Slide Number Placeholder 1">
            <a:extLst>
              <a:ext uri="{FF2B5EF4-FFF2-40B4-BE49-F238E27FC236}">
                <a16:creationId xmlns:a16="http://schemas.microsoft.com/office/drawing/2014/main" id="{27D4074B-48F0-EECD-D6CE-A903B7773A4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61CDC916-9BEC-4A81-9758-9665A49347D9}" type="slidenum">
              <a:rPr lang="en-US" altLang="en-US" sz="2400" baseline="0" smtClean="0">
                <a:solidFill>
                  <a:srgbClr val="000000"/>
                </a:solidFill>
                <a:latin typeface="Times New Roman" panose="02020603050405020304" pitchFamily="18" charset="0"/>
              </a:rPr>
              <a:pPr/>
              <a:t>49</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a:extLst>
              <a:ext uri="{FF2B5EF4-FFF2-40B4-BE49-F238E27FC236}">
                <a16:creationId xmlns:a16="http://schemas.microsoft.com/office/drawing/2014/main" id="{F109AFBA-6F86-0C7D-CD37-50EE67C590A8}"/>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EB43095F-4981-472B-A0CD-D66DE95D9528}" type="slidenum">
              <a:rPr lang="en-US" altLang="en-US" sz="2400" baseline="0">
                <a:latin typeface="Times New Roman" panose="02020603050405020304" pitchFamily="18" charset="0"/>
              </a:rPr>
              <a:pPr eaLnBrk="1" hangingPunct="1">
                <a:spcBef>
                  <a:spcPct val="0"/>
                </a:spcBef>
              </a:pPr>
              <a:t>5</a:t>
            </a:fld>
            <a:endParaRPr lang="en-US" altLang="en-US" sz="2400" baseline="0">
              <a:latin typeface="Times New Roman" panose="02020603050405020304" pitchFamily="18" charset="0"/>
            </a:endParaRPr>
          </a:p>
        </p:txBody>
      </p:sp>
      <p:sp>
        <p:nvSpPr>
          <p:cNvPr id="20483" name="Rectangle 1">
            <a:extLst>
              <a:ext uri="{FF2B5EF4-FFF2-40B4-BE49-F238E27FC236}">
                <a16:creationId xmlns:a16="http://schemas.microsoft.com/office/drawing/2014/main" id="{2070D9B4-086B-F913-59B1-8999A6B4EFF1}"/>
              </a:ext>
            </a:extLst>
          </p:cNvPr>
          <p:cNvSpPr>
            <a:spLocks noGrp="1" noChangeArrowheads="1"/>
          </p:cNvSpPr>
          <p:nvPr>
            <p:ph type="title" idx="4294967295"/>
          </p:nvPr>
        </p:nvSpPr>
        <p:spPr>
          <a:xfrm>
            <a:off x="0" y="0"/>
            <a:ext cx="9167813" cy="5334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TOPICS (continued)</a:t>
            </a:r>
          </a:p>
        </p:txBody>
      </p:sp>
      <p:sp>
        <p:nvSpPr>
          <p:cNvPr id="21508" name="Rectangle 2">
            <a:extLst>
              <a:ext uri="{FF2B5EF4-FFF2-40B4-BE49-F238E27FC236}">
                <a16:creationId xmlns:a16="http://schemas.microsoft.com/office/drawing/2014/main" id="{B1961B40-3E1C-A910-B38B-83E393ECC174}"/>
              </a:ext>
            </a:extLst>
          </p:cNvPr>
          <p:cNvSpPr>
            <a:spLocks noGrp="1" noChangeArrowheads="1"/>
          </p:cNvSpPr>
          <p:nvPr>
            <p:ph type="body" idx="4294967295"/>
          </p:nvPr>
        </p:nvSpPr>
        <p:spPr>
          <a:xfrm>
            <a:off x="0" y="457200"/>
            <a:ext cx="9167813" cy="5943600"/>
          </a:xfrm>
        </p:spPr>
        <p:txBody>
          <a:bodyPr/>
          <a:lstStyle/>
          <a:p>
            <a:pPr marL="6858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000" dirty="0"/>
              <a:t>Details of "Digital License" Activation</a:t>
            </a:r>
          </a:p>
          <a:p>
            <a:pPr marL="6858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000" dirty="0"/>
              <a:t>Details of "Product Key" Activation</a:t>
            </a:r>
          </a:p>
          <a:p>
            <a:pPr marL="6858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000" dirty="0"/>
              <a:t>Difference Between "Digital License" Activation and "Product Key" Activation</a:t>
            </a:r>
          </a:p>
          <a:p>
            <a:pPr marL="685800" indent="-6858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r>
              <a:rPr lang="en-US" altLang="en-US" sz="4000" dirty="0"/>
              <a:t>Linking Your "Microsoft Account" to a "Digital License" Activation</a:t>
            </a:r>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4000" dirty="0"/>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defRPr/>
            </a:pPr>
            <a:endParaRPr lang="en-US" altLang="en-US" sz="4000" dirty="0"/>
          </a:p>
        </p:txBody>
      </p:sp>
      <p:sp>
        <p:nvSpPr>
          <p:cNvPr id="20485" name="Slide Number Placeholder 1">
            <a:extLst>
              <a:ext uri="{FF2B5EF4-FFF2-40B4-BE49-F238E27FC236}">
                <a16:creationId xmlns:a16="http://schemas.microsoft.com/office/drawing/2014/main" id="{7A2C3012-6496-0077-5B4E-D5CD99903AB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539D8E27-A3F0-4D90-9E72-C71F2F7EC2FC}" type="slidenum">
              <a:rPr lang="en-US" altLang="en-US" sz="2400" baseline="0" smtClean="0">
                <a:solidFill>
                  <a:srgbClr val="000000"/>
                </a:solidFill>
                <a:latin typeface="Times New Roman" panose="02020603050405020304" pitchFamily="18" charset="0"/>
              </a:rPr>
              <a:pPr/>
              <a:t>5</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5">
            <a:extLst>
              <a:ext uri="{FF2B5EF4-FFF2-40B4-BE49-F238E27FC236}">
                <a16:creationId xmlns:a16="http://schemas.microsoft.com/office/drawing/2014/main" id="{E3529C60-AE45-D9BA-5D25-ED944FF8E928}"/>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B6017D89-57CF-4E33-BBCC-C732033CEBCE}" type="slidenum">
              <a:rPr lang="en-US" altLang="en-US" sz="2400" baseline="0">
                <a:latin typeface="Times New Roman" panose="02020603050405020304" pitchFamily="18" charset="0"/>
              </a:rPr>
              <a:pPr eaLnBrk="1" hangingPunct="1">
                <a:spcBef>
                  <a:spcPct val="0"/>
                </a:spcBef>
              </a:pPr>
              <a:t>50</a:t>
            </a:fld>
            <a:endParaRPr lang="en-US" altLang="en-US" sz="2400" baseline="0">
              <a:latin typeface="Times New Roman" panose="02020603050405020304" pitchFamily="18" charset="0"/>
            </a:endParaRPr>
          </a:p>
        </p:txBody>
      </p:sp>
      <p:sp>
        <p:nvSpPr>
          <p:cNvPr id="66563" name="Rectangle 1">
            <a:extLst>
              <a:ext uri="{FF2B5EF4-FFF2-40B4-BE49-F238E27FC236}">
                <a16:creationId xmlns:a16="http://schemas.microsoft.com/office/drawing/2014/main" id="{80354240-5E06-7F98-77FA-0047822AC490}"/>
              </a:ext>
            </a:extLst>
          </p:cNvPr>
          <p:cNvSpPr>
            <a:spLocks noGrp="1" noChangeArrowheads="1"/>
          </p:cNvSpPr>
          <p:nvPr>
            <p:ph type="title" idx="4294967295"/>
          </p:nvPr>
        </p:nvSpPr>
        <p:spPr>
          <a:xfrm>
            <a:off x="0" y="76200"/>
            <a:ext cx="9242425" cy="1066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"DIGITAL LICENSE " ACTIVATION (continued)</a:t>
            </a:r>
            <a:endParaRPr lang="en-US" altLang="en-US" sz="3600" b="1">
              <a:latin typeface="Georgia" panose="02040502050405020303" pitchFamily="18" charset="0"/>
            </a:endParaRPr>
          </a:p>
        </p:txBody>
      </p:sp>
      <p:sp>
        <p:nvSpPr>
          <p:cNvPr id="66564" name="Rectangle 2">
            <a:extLst>
              <a:ext uri="{FF2B5EF4-FFF2-40B4-BE49-F238E27FC236}">
                <a16:creationId xmlns:a16="http://schemas.microsoft.com/office/drawing/2014/main" id="{B469FD8C-0EB9-7121-B35F-F4E2547E7AF3}"/>
              </a:ext>
            </a:extLst>
          </p:cNvPr>
          <p:cNvSpPr>
            <a:spLocks noGrp="1" noChangeArrowheads="1"/>
          </p:cNvSpPr>
          <p:nvPr>
            <p:ph type="body" idx="4294967295"/>
          </p:nvPr>
        </p:nvSpPr>
        <p:spPr>
          <a:xfrm>
            <a:off x="0" y="1219200"/>
            <a:ext cx="9067800" cy="54102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"UUID" stands for "Universally Unique Identifier"</a:t>
            </a:r>
          </a:p>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A UUID is a 128-bit value that has a high probability of being unique that is used to label devices such as motherboards, hard drives, graphics adapters, etc. </a:t>
            </a:r>
          </a:p>
        </p:txBody>
      </p:sp>
      <p:sp>
        <p:nvSpPr>
          <p:cNvPr id="66565" name="Slide Number Placeholder 1">
            <a:extLst>
              <a:ext uri="{FF2B5EF4-FFF2-40B4-BE49-F238E27FC236}">
                <a16:creationId xmlns:a16="http://schemas.microsoft.com/office/drawing/2014/main" id="{6C2872A6-0475-A364-C22F-7D703384D27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E58329B9-E962-447F-B94E-6E1D4CFF75CA}" type="slidenum">
              <a:rPr lang="en-US" altLang="en-US" sz="2400" baseline="0" smtClean="0">
                <a:solidFill>
                  <a:srgbClr val="000000"/>
                </a:solidFill>
                <a:latin typeface="Times New Roman" panose="02020603050405020304" pitchFamily="18" charset="0"/>
              </a:rPr>
              <a:pPr/>
              <a:t>50</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5">
            <a:extLst>
              <a:ext uri="{FF2B5EF4-FFF2-40B4-BE49-F238E27FC236}">
                <a16:creationId xmlns:a16="http://schemas.microsoft.com/office/drawing/2014/main" id="{6B0A62ED-B5C0-169A-417D-41AABE75DAC9}"/>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DDE90C03-0AE8-4EBE-827B-4B0778B98F1C}" type="slidenum">
              <a:rPr lang="en-US" altLang="en-US" sz="2400" baseline="0">
                <a:latin typeface="Times New Roman" panose="02020603050405020304" pitchFamily="18" charset="0"/>
              </a:rPr>
              <a:pPr eaLnBrk="1" hangingPunct="1">
                <a:spcBef>
                  <a:spcPct val="0"/>
                </a:spcBef>
              </a:pPr>
              <a:t>51</a:t>
            </a:fld>
            <a:endParaRPr lang="en-US" altLang="en-US" sz="2400" baseline="0">
              <a:latin typeface="Times New Roman" panose="02020603050405020304" pitchFamily="18" charset="0"/>
            </a:endParaRPr>
          </a:p>
        </p:txBody>
      </p:sp>
      <p:sp>
        <p:nvSpPr>
          <p:cNvPr id="67587" name="Rectangle 1">
            <a:extLst>
              <a:ext uri="{FF2B5EF4-FFF2-40B4-BE49-F238E27FC236}">
                <a16:creationId xmlns:a16="http://schemas.microsoft.com/office/drawing/2014/main" id="{7B0E7CDC-C000-E7C1-CBF1-E0AE198D8673}"/>
              </a:ext>
            </a:extLst>
          </p:cNvPr>
          <p:cNvSpPr>
            <a:spLocks noGrp="1" noChangeArrowheads="1"/>
          </p:cNvSpPr>
          <p:nvPr>
            <p:ph type="title" idx="4294967295"/>
          </p:nvPr>
        </p:nvSpPr>
        <p:spPr>
          <a:xfrm>
            <a:off x="0" y="228600"/>
            <a:ext cx="9144000" cy="9144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"DIGITAL LICENSE " ACTIVATION (continued)</a:t>
            </a:r>
            <a:endParaRPr lang="en-US" altLang="en-US" sz="3600" b="1">
              <a:latin typeface="Georgia" panose="02040502050405020303" pitchFamily="18" charset="0"/>
            </a:endParaRPr>
          </a:p>
        </p:txBody>
      </p:sp>
      <p:sp>
        <p:nvSpPr>
          <p:cNvPr id="67588" name="Rectangle 2">
            <a:extLst>
              <a:ext uri="{FF2B5EF4-FFF2-40B4-BE49-F238E27FC236}">
                <a16:creationId xmlns:a16="http://schemas.microsoft.com/office/drawing/2014/main" id="{D9C72C84-4C43-A7BD-3D02-969410B2E32C}"/>
              </a:ext>
            </a:extLst>
          </p:cNvPr>
          <p:cNvSpPr>
            <a:spLocks noGrp="1" noChangeArrowheads="1"/>
          </p:cNvSpPr>
          <p:nvPr>
            <p:ph type="body" idx="4294967295"/>
          </p:nvPr>
        </p:nvSpPr>
        <p:spPr>
          <a:xfrm>
            <a:off x="0" y="1219200"/>
            <a:ext cx="9067800" cy="52578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200"/>
              <a:t>According to </a:t>
            </a:r>
            <a:r>
              <a:rPr lang="en-US" altLang="en-US" sz="4200">
                <a:hlinkClick r:id="rId2"/>
              </a:rPr>
              <a:t>https://en.wikipedia.org/wiki/Universally_unique_identifier</a:t>
            </a:r>
            <a:r>
              <a:rPr lang="en-US" altLang="en-US" sz="4200"/>
              <a:t>:                           .. a UUID is represented by 32 lowercase hexadecimal digits, displayed in five groups separated by hyphens, in the form 8-4-4-4-12 for a total of 36 characters</a:t>
            </a:r>
          </a:p>
        </p:txBody>
      </p:sp>
      <p:sp>
        <p:nvSpPr>
          <p:cNvPr id="67589" name="Slide Number Placeholder 1">
            <a:extLst>
              <a:ext uri="{FF2B5EF4-FFF2-40B4-BE49-F238E27FC236}">
                <a16:creationId xmlns:a16="http://schemas.microsoft.com/office/drawing/2014/main" id="{58900577-3866-615B-B6CD-E0BD60B8FD5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735F3208-5F45-49F5-A0EF-277416D4428E}" type="slidenum">
              <a:rPr lang="en-US" altLang="en-US" sz="2400" baseline="0" smtClean="0">
                <a:solidFill>
                  <a:srgbClr val="000000"/>
                </a:solidFill>
                <a:latin typeface="Times New Roman" panose="02020603050405020304" pitchFamily="18" charset="0"/>
              </a:rPr>
              <a:pPr/>
              <a:t>51</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5">
            <a:extLst>
              <a:ext uri="{FF2B5EF4-FFF2-40B4-BE49-F238E27FC236}">
                <a16:creationId xmlns:a16="http://schemas.microsoft.com/office/drawing/2014/main" id="{13432255-92DD-0702-F353-EDD539176FEC}"/>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7ADCD24A-044E-4443-90C4-2E496DF57A37}" type="slidenum">
              <a:rPr lang="en-US" altLang="en-US" sz="2400" baseline="0">
                <a:latin typeface="Times New Roman" panose="02020603050405020304" pitchFamily="18" charset="0"/>
              </a:rPr>
              <a:pPr eaLnBrk="1" hangingPunct="1">
                <a:spcBef>
                  <a:spcPct val="0"/>
                </a:spcBef>
              </a:pPr>
              <a:t>52</a:t>
            </a:fld>
            <a:endParaRPr lang="en-US" altLang="en-US" sz="2400" baseline="0">
              <a:latin typeface="Times New Roman" panose="02020603050405020304" pitchFamily="18" charset="0"/>
            </a:endParaRPr>
          </a:p>
        </p:txBody>
      </p:sp>
      <p:sp>
        <p:nvSpPr>
          <p:cNvPr id="68611" name="Rectangle 1">
            <a:extLst>
              <a:ext uri="{FF2B5EF4-FFF2-40B4-BE49-F238E27FC236}">
                <a16:creationId xmlns:a16="http://schemas.microsoft.com/office/drawing/2014/main" id="{6DD578A1-A7A6-24CD-690A-BAA7F5254AAF}"/>
              </a:ext>
            </a:extLst>
          </p:cNvPr>
          <p:cNvSpPr>
            <a:spLocks noGrp="1" noChangeArrowheads="1"/>
          </p:cNvSpPr>
          <p:nvPr>
            <p:ph type="title" idx="4294967295"/>
          </p:nvPr>
        </p:nvSpPr>
        <p:spPr>
          <a:xfrm>
            <a:off x="0" y="76200"/>
            <a:ext cx="9144000" cy="1143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"DIGITAL LICENSE " ACTIVATION (continued)</a:t>
            </a:r>
          </a:p>
        </p:txBody>
      </p:sp>
      <p:sp>
        <p:nvSpPr>
          <p:cNvPr id="68612" name="Rectangle 2">
            <a:extLst>
              <a:ext uri="{FF2B5EF4-FFF2-40B4-BE49-F238E27FC236}">
                <a16:creationId xmlns:a16="http://schemas.microsoft.com/office/drawing/2014/main" id="{C9B67CED-BED4-A1C7-5CB2-544833E274CA}"/>
              </a:ext>
            </a:extLst>
          </p:cNvPr>
          <p:cNvSpPr>
            <a:spLocks noGrp="1" noChangeArrowheads="1"/>
          </p:cNvSpPr>
          <p:nvPr>
            <p:ph type="body" idx="4294967295"/>
          </p:nvPr>
        </p:nvSpPr>
        <p:spPr>
          <a:xfrm>
            <a:off x="0" y="1447800"/>
            <a:ext cx="9067800" cy="54102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If you look at the UUID that is stored inside the firmware of your computer's motherboard, it would look like this:</a:t>
            </a:r>
          </a:p>
        </p:txBody>
      </p:sp>
      <p:sp>
        <p:nvSpPr>
          <p:cNvPr id="68613" name="Slide Number Placeholder 1">
            <a:extLst>
              <a:ext uri="{FF2B5EF4-FFF2-40B4-BE49-F238E27FC236}">
                <a16:creationId xmlns:a16="http://schemas.microsoft.com/office/drawing/2014/main" id="{12093071-2217-130C-6740-C4E682C37C5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65C56349-8163-4B62-8C5C-980789793C31}" type="slidenum">
              <a:rPr lang="en-US" altLang="en-US" sz="2400" baseline="0" smtClean="0">
                <a:solidFill>
                  <a:srgbClr val="000000"/>
                </a:solidFill>
                <a:latin typeface="Times New Roman" panose="02020603050405020304" pitchFamily="18" charset="0"/>
              </a:rPr>
              <a:pPr/>
              <a:t>52</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5">
            <a:extLst>
              <a:ext uri="{FF2B5EF4-FFF2-40B4-BE49-F238E27FC236}">
                <a16:creationId xmlns:a16="http://schemas.microsoft.com/office/drawing/2014/main" id="{534BB6BA-8DB2-C0F9-03D1-1FC366664F84}"/>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8CD6FF6E-C799-4356-B9E9-8EB1E073478A}" type="slidenum">
              <a:rPr lang="en-US" altLang="en-US" sz="2400" baseline="0">
                <a:latin typeface="Times New Roman" panose="02020603050405020304" pitchFamily="18" charset="0"/>
              </a:rPr>
              <a:pPr eaLnBrk="1" hangingPunct="1">
                <a:spcBef>
                  <a:spcPct val="0"/>
                </a:spcBef>
              </a:pPr>
              <a:t>53</a:t>
            </a:fld>
            <a:endParaRPr lang="en-US" altLang="en-US" sz="2400" baseline="0">
              <a:latin typeface="Times New Roman" panose="02020603050405020304" pitchFamily="18" charset="0"/>
            </a:endParaRPr>
          </a:p>
        </p:txBody>
      </p:sp>
      <p:sp>
        <p:nvSpPr>
          <p:cNvPr id="69635" name="Slide Number Placeholder 1">
            <a:extLst>
              <a:ext uri="{FF2B5EF4-FFF2-40B4-BE49-F238E27FC236}">
                <a16:creationId xmlns:a16="http://schemas.microsoft.com/office/drawing/2014/main" id="{79307314-500F-7586-DC5D-0D629708D34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D5CB9BF2-43B4-4714-AB3D-3828168A986B}" type="slidenum">
              <a:rPr lang="en-US" altLang="en-US" sz="2400" baseline="0" smtClean="0">
                <a:solidFill>
                  <a:srgbClr val="000000"/>
                </a:solidFill>
                <a:latin typeface="Times New Roman" panose="02020603050405020304" pitchFamily="18" charset="0"/>
              </a:rPr>
              <a:pPr/>
              <a:t>53</a:t>
            </a:fld>
            <a:endParaRPr lang="en-US" altLang="en-US" sz="2400" baseline="0">
              <a:solidFill>
                <a:srgbClr val="000000"/>
              </a:solidFill>
              <a:latin typeface="Times New Roman" panose="02020603050405020304" pitchFamily="18" charset="0"/>
            </a:endParaRPr>
          </a:p>
        </p:txBody>
      </p:sp>
      <p:pic>
        <p:nvPicPr>
          <p:cNvPr id="69636" name="Picture 1">
            <a:extLst>
              <a:ext uri="{FF2B5EF4-FFF2-40B4-BE49-F238E27FC236}">
                <a16:creationId xmlns:a16="http://schemas.microsoft.com/office/drawing/2014/main" id="{DDC57507-B754-D545-F3FB-EB424AD52B3D}"/>
              </a:ext>
            </a:extLst>
          </p:cNvPr>
          <p:cNvPicPr>
            <a:picLocks noChangeAspect="1"/>
          </p:cNvPicPr>
          <p:nvPr/>
        </p:nvPicPr>
        <p:blipFill>
          <a:blip r:embed="rId2">
            <a:extLst>
              <a:ext uri="{28A0092B-C50C-407E-A947-70E740481C1C}">
                <a14:useLocalDpi xmlns:a14="http://schemas.microsoft.com/office/drawing/2010/main" val="0"/>
              </a:ext>
            </a:extLst>
          </a:blip>
          <a:srcRect l="-2" t="11937" r="12181" b="28368"/>
          <a:stretch>
            <a:fillRect/>
          </a:stretch>
        </p:blipFill>
        <p:spPr bwMode="auto">
          <a:xfrm>
            <a:off x="76200" y="2514600"/>
            <a:ext cx="9023350"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5">
            <a:extLst>
              <a:ext uri="{FF2B5EF4-FFF2-40B4-BE49-F238E27FC236}">
                <a16:creationId xmlns:a16="http://schemas.microsoft.com/office/drawing/2014/main" id="{86B8C4B8-2CCA-2ACC-8676-E2C93B382ABB}"/>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97F63526-0BCC-4503-8A08-7E2891891B3C}" type="slidenum">
              <a:rPr lang="en-US" altLang="en-US" sz="2400" baseline="0">
                <a:latin typeface="Times New Roman" panose="02020603050405020304" pitchFamily="18" charset="0"/>
              </a:rPr>
              <a:pPr eaLnBrk="1" hangingPunct="1">
                <a:spcBef>
                  <a:spcPct val="0"/>
                </a:spcBef>
              </a:pPr>
              <a:t>54</a:t>
            </a:fld>
            <a:endParaRPr lang="en-US" altLang="en-US" sz="2400" baseline="0">
              <a:latin typeface="Times New Roman" panose="02020603050405020304" pitchFamily="18" charset="0"/>
            </a:endParaRPr>
          </a:p>
        </p:txBody>
      </p:sp>
      <p:sp>
        <p:nvSpPr>
          <p:cNvPr id="70659" name="Rectangle 1">
            <a:extLst>
              <a:ext uri="{FF2B5EF4-FFF2-40B4-BE49-F238E27FC236}">
                <a16:creationId xmlns:a16="http://schemas.microsoft.com/office/drawing/2014/main" id="{E94993EB-760A-3D72-2C2C-A8F7BC7E0DDE}"/>
              </a:ext>
            </a:extLst>
          </p:cNvPr>
          <p:cNvSpPr>
            <a:spLocks noGrp="1" noChangeArrowheads="1"/>
          </p:cNvSpPr>
          <p:nvPr>
            <p:ph type="title" idx="4294967295"/>
          </p:nvPr>
        </p:nvSpPr>
        <p:spPr>
          <a:xfrm>
            <a:off x="0" y="0"/>
            <a:ext cx="9242425" cy="1204913"/>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"DIGITAL LICENSE " ACTIVATION (continued)</a:t>
            </a:r>
            <a:endParaRPr lang="en-US" altLang="en-US" sz="3600" b="1">
              <a:latin typeface="Georgia" panose="02040502050405020303" pitchFamily="18" charset="0"/>
            </a:endParaRPr>
          </a:p>
        </p:txBody>
      </p:sp>
      <p:sp>
        <p:nvSpPr>
          <p:cNvPr id="70660" name="Rectangle 2">
            <a:extLst>
              <a:ext uri="{FF2B5EF4-FFF2-40B4-BE49-F238E27FC236}">
                <a16:creationId xmlns:a16="http://schemas.microsoft.com/office/drawing/2014/main" id="{9D16144F-BAED-BA55-3545-066258CB3383}"/>
              </a:ext>
            </a:extLst>
          </p:cNvPr>
          <p:cNvSpPr>
            <a:spLocks noGrp="1" noChangeArrowheads="1"/>
          </p:cNvSpPr>
          <p:nvPr>
            <p:ph type="body" idx="4294967295"/>
          </p:nvPr>
        </p:nvSpPr>
        <p:spPr>
          <a:xfrm>
            <a:off x="0" y="1066800"/>
            <a:ext cx="9144000" cy="5272088"/>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8800">
                <a:solidFill>
                  <a:srgbClr val="FF0000"/>
                </a:solidFill>
              </a:rPr>
              <a:t>595B4D56-3B34-BA91-4F7C-F030072DAE75</a:t>
            </a:r>
          </a:p>
        </p:txBody>
      </p:sp>
      <p:sp>
        <p:nvSpPr>
          <p:cNvPr id="70661" name="Slide Number Placeholder 1">
            <a:extLst>
              <a:ext uri="{FF2B5EF4-FFF2-40B4-BE49-F238E27FC236}">
                <a16:creationId xmlns:a16="http://schemas.microsoft.com/office/drawing/2014/main" id="{9BFF5548-CAEA-CCC5-BAB0-4FDC37A1F62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89603AA5-CAA3-44CD-84C7-68F7B1A8D9E9}" type="slidenum">
              <a:rPr lang="en-US" altLang="en-US" sz="2400" baseline="0" smtClean="0">
                <a:solidFill>
                  <a:srgbClr val="000000"/>
                </a:solidFill>
                <a:latin typeface="Times New Roman" panose="02020603050405020304" pitchFamily="18" charset="0"/>
              </a:rPr>
              <a:pPr/>
              <a:t>54</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5">
            <a:extLst>
              <a:ext uri="{FF2B5EF4-FFF2-40B4-BE49-F238E27FC236}">
                <a16:creationId xmlns:a16="http://schemas.microsoft.com/office/drawing/2014/main" id="{E16BE05B-9A18-A1D3-3A2E-1911BCF24CE4}"/>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65B4000B-C430-4304-A5FC-A0D9B63B3271}" type="slidenum">
              <a:rPr lang="en-US" altLang="en-US" sz="2400" baseline="0">
                <a:latin typeface="Times New Roman" panose="02020603050405020304" pitchFamily="18" charset="0"/>
              </a:rPr>
              <a:pPr eaLnBrk="1" hangingPunct="1">
                <a:spcBef>
                  <a:spcPct val="0"/>
                </a:spcBef>
              </a:pPr>
              <a:t>55</a:t>
            </a:fld>
            <a:endParaRPr lang="en-US" altLang="en-US" sz="2400" baseline="0">
              <a:latin typeface="Times New Roman" panose="02020603050405020304" pitchFamily="18" charset="0"/>
            </a:endParaRPr>
          </a:p>
        </p:txBody>
      </p:sp>
      <p:sp>
        <p:nvSpPr>
          <p:cNvPr id="71683" name="Rectangle 1">
            <a:extLst>
              <a:ext uri="{FF2B5EF4-FFF2-40B4-BE49-F238E27FC236}">
                <a16:creationId xmlns:a16="http://schemas.microsoft.com/office/drawing/2014/main" id="{80D1D55A-BDA2-87EE-DC6C-20998EA56B90}"/>
              </a:ext>
            </a:extLst>
          </p:cNvPr>
          <p:cNvSpPr>
            <a:spLocks noGrp="1" noChangeArrowheads="1"/>
          </p:cNvSpPr>
          <p:nvPr>
            <p:ph type="title" idx="4294967295"/>
          </p:nvPr>
        </p:nvSpPr>
        <p:spPr>
          <a:xfrm>
            <a:off x="0" y="234950"/>
            <a:ext cx="9242425" cy="1074738"/>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"DIGITAL LICENSE " ACTIVATION (continued)</a:t>
            </a:r>
            <a:endParaRPr lang="en-US" altLang="en-US" sz="3600" b="1">
              <a:latin typeface="Georgia" panose="02040502050405020303" pitchFamily="18" charset="0"/>
            </a:endParaRPr>
          </a:p>
        </p:txBody>
      </p:sp>
      <p:sp>
        <p:nvSpPr>
          <p:cNvPr id="71684" name="Rectangle 2">
            <a:extLst>
              <a:ext uri="{FF2B5EF4-FFF2-40B4-BE49-F238E27FC236}">
                <a16:creationId xmlns:a16="http://schemas.microsoft.com/office/drawing/2014/main" id="{ECCC1E65-6A9E-CB40-A007-F2AACA36B593}"/>
              </a:ext>
            </a:extLst>
          </p:cNvPr>
          <p:cNvSpPr>
            <a:spLocks noGrp="1" noChangeArrowheads="1"/>
          </p:cNvSpPr>
          <p:nvPr>
            <p:ph type="body" idx="4294967295"/>
          </p:nvPr>
        </p:nvSpPr>
        <p:spPr>
          <a:xfrm>
            <a:off x="0" y="1755775"/>
            <a:ext cx="9067800" cy="4873625"/>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800"/>
              <a:t>When "Windows 10" is not activated:                                              If you go to "System" in the "Control Panel":</a:t>
            </a:r>
          </a:p>
        </p:txBody>
      </p:sp>
      <p:sp>
        <p:nvSpPr>
          <p:cNvPr id="71685" name="Slide Number Placeholder 1">
            <a:extLst>
              <a:ext uri="{FF2B5EF4-FFF2-40B4-BE49-F238E27FC236}">
                <a16:creationId xmlns:a16="http://schemas.microsoft.com/office/drawing/2014/main" id="{8B2A828E-E3DD-1808-70C3-BE0ABA47BA3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FA7AA7A6-70DE-41D9-AFD6-9662E2A7E752}" type="slidenum">
              <a:rPr lang="en-US" altLang="en-US" sz="2400" baseline="0" smtClean="0">
                <a:solidFill>
                  <a:srgbClr val="000000"/>
                </a:solidFill>
                <a:latin typeface="Times New Roman" panose="02020603050405020304" pitchFamily="18" charset="0"/>
              </a:rPr>
              <a:pPr/>
              <a:t>55</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5">
            <a:extLst>
              <a:ext uri="{FF2B5EF4-FFF2-40B4-BE49-F238E27FC236}">
                <a16:creationId xmlns:a16="http://schemas.microsoft.com/office/drawing/2014/main" id="{372AB239-F2C1-845B-6741-2CC4BE76CE2C}"/>
              </a:ext>
            </a:extLst>
          </p:cNvPr>
          <p:cNvSpPr txBox="1">
            <a:spLocks noGrp="1" noChangeArrowheads="1"/>
          </p:cNvSpPr>
          <p:nvPr/>
        </p:nvSpPr>
        <p:spPr bwMode="auto">
          <a:xfrm>
            <a:off x="6324600" y="6154738"/>
            <a:ext cx="2132013" cy="474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endParaRPr lang="en-US" altLang="en-US" sz="2400" baseline="0">
              <a:latin typeface="Times New Roman" panose="02020603050405020304" pitchFamily="18" charset="0"/>
            </a:endParaRPr>
          </a:p>
        </p:txBody>
      </p:sp>
      <p:sp>
        <p:nvSpPr>
          <p:cNvPr id="72707" name="Slide Number Placeholder 2">
            <a:extLst>
              <a:ext uri="{FF2B5EF4-FFF2-40B4-BE49-F238E27FC236}">
                <a16:creationId xmlns:a16="http://schemas.microsoft.com/office/drawing/2014/main" id="{64B9DCFF-D732-5078-E050-05501BB1831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8807826D-8A6C-45E2-BC09-6FFC5F8A9816}" type="slidenum">
              <a:rPr lang="en-US" altLang="en-US" sz="2400" baseline="0" smtClean="0">
                <a:solidFill>
                  <a:srgbClr val="000000"/>
                </a:solidFill>
                <a:latin typeface="Times New Roman" panose="02020603050405020304" pitchFamily="18" charset="0"/>
              </a:rPr>
              <a:pPr/>
              <a:t>56</a:t>
            </a:fld>
            <a:endParaRPr lang="en-US" altLang="en-US" sz="2400" baseline="0">
              <a:solidFill>
                <a:srgbClr val="000000"/>
              </a:solidFill>
              <a:latin typeface="Times New Roman" panose="02020603050405020304" pitchFamily="18" charset="0"/>
            </a:endParaRPr>
          </a:p>
        </p:txBody>
      </p:sp>
      <p:pic>
        <p:nvPicPr>
          <p:cNvPr id="72708" name="Picture 1">
            <a:extLst>
              <a:ext uri="{FF2B5EF4-FFF2-40B4-BE49-F238E27FC236}">
                <a16:creationId xmlns:a16="http://schemas.microsoft.com/office/drawing/2014/main" id="{44872522-E99F-FDB1-7A08-4663DA9971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7700" y="438150"/>
            <a:ext cx="7848600" cy="598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5">
            <a:extLst>
              <a:ext uri="{FF2B5EF4-FFF2-40B4-BE49-F238E27FC236}">
                <a16:creationId xmlns:a16="http://schemas.microsoft.com/office/drawing/2014/main" id="{0ACB292D-76BD-252F-DEAE-953E311DBD26}"/>
              </a:ext>
            </a:extLst>
          </p:cNvPr>
          <p:cNvSpPr txBox="1">
            <a:spLocks noGrp="1" noChangeArrowheads="1"/>
          </p:cNvSpPr>
          <p:nvPr/>
        </p:nvSpPr>
        <p:spPr bwMode="auto">
          <a:xfrm>
            <a:off x="6324600" y="6154738"/>
            <a:ext cx="2132013" cy="474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endParaRPr lang="en-US" altLang="en-US" sz="2400" baseline="0">
              <a:latin typeface="Times New Roman" panose="02020603050405020304" pitchFamily="18" charset="0"/>
            </a:endParaRPr>
          </a:p>
        </p:txBody>
      </p:sp>
      <p:sp>
        <p:nvSpPr>
          <p:cNvPr id="73731" name="Slide Number Placeholder 2">
            <a:extLst>
              <a:ext uri="{FF2B5EF4-FFF2-40B4-BE49-F238E27FC236}">
                <a16:creationId xmlns:a16="http://schemas.microsoft.com/office/drawing/2014/main" id="{2F467891-ED79-33BA-7F5C-B54BB5394B1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50B24150-6F05-491F-99C6-C4AE40FCE498}" type="slidenum">
              <a:rPr lang="en-US" altLang="en-US" sz="2400" baseline="0" smtClean="0">
                <a:solidFill>
                  <a:srgbClr val="000000"/>
                </a:solidFill>
                <a:latin typeface="Times New Roman" panose="02020603050405020304" pitchFamily="18" charset="0"/>
              </a:rPr>
              <a:pPr/>
              <a:t>57</a:t>
            </a:fld>
            <a:endParaRPr lang="en-US" altLang="en-US" sz="2400" baseline="0">
              <a:solidFill>
                <a:srgbClr val="000000"/>
              </a:solidFill>
              <a:latin typeface="Times New Roman" panose="02020603050405020304" pitchFamily="18" charset="0"/>
            </a:endParaRPr>
          </a:p>
        </p:txBody>
      </p:sp>
      <p:pic>
        <p:nvPicPr>
          <p:cNvPr id="73732" name="Picture 1">
            <a:extLst>
              <a:ext uri="{FF2B5EF4-FFF2-40B4-BE49-F238E27FC236}">
                <a16:creationId xmlns:a16="http://schemas.microsoft.com/office/drawing/2014/main" id="{C43DBA52-B504-EBA5-3B31-10B1E1FDCC01}"/>
              </a:ext>
            </a:extLst>
          </p:cNvPr>
          <p:cNvPicPr>
            <a:picLocks noChangeAspect="1"/>
          </p:cNvPicPr>
          <p:nvPr/>
        </p:nvPicPr>
        <p:blipFill>
          <a:blip r:embed="rId2">
            <a:extLst>
              <a:ext uri="{28A0092B-C50C-407E-A947-70E740481C1C}">
                <a14:useLocalDpi xmlns:a14="http://schemas.microsoft.com/office/drawing/2010/main" val="0"/>
              </a:ext>
            </a:extLst>
          </a:blip>
          <a:srcRect l="26700" t="75243" r="3397" b="1826"/>
          <a:stretch>
            <a:fillRect/>
          </a:stretch>
        </p:blipFill>
        <p:spPr bwMode="auto">
          <a:xfrm>
            <a:off x="76200" y="2419350"/>
            <a:ext cx="8609013"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5">
            <a:extLst>
              <a:ext uri="{FF2B5EF4-FFF2-40B4-BE49-F238E27FC236}">
                <a16:creationId xmlns:a16="http://schemas.microsoft.com/office/drawing/2014/main" id="{A7C5BD3D-AB72-99E6-401A-C11CC1C7E1E6}"/>
              </a:ext>
            </a:extLst>
          </p:cNvPr>
          <p:cNvSpPr txBox="1">
            <a:spLocks noGrp="1" noChangeArrowheads="1"/>
          </p:cNvSpPr>
          <p:nvPr/>
        </p:nvSpPr>
        <p:spPr bwMode="auto">
          <a:xfrm>
            <a:off x="6324600" y="6154738"/>
            <a:ext cx="2132013" cy="474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endParaRPr lang="en-US" altLang="en-US" sz="2400" baseline="0">
              <a:latin typeface="Times New Roman" panose="02020603050405020304" pitchFamily="18" charset="0"/>
            </a:endParaRPr>
          </a:p>
        </p:txBody>
      </p:sp>
      <p:sp>
        <p:nvSpPr>
          <p:cNvPr id="74755" name="Slide Number Placeholder 2">
            <a:extLst>
              <a:ext uri="{FF2B5EF4-FFF2-40B4-BE49-F238E27FC236}">
                <a16:creationId xmlns:a16="http://schemas.microsoft.com/office/drawing/2014/main" id="{44BDEA66-C9FA-084B-1E6C-58DBA9E6DD9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CBA2B63A-A79E-4066-BE15-8458F5C887D3}" type="slidenum">
              <a:rPr lang="en-US" altLang="en-US" sz="2400" baseline="0" smtClean="0">
                <a:solidFill>
                  <a:srgbClr val="000000"/>
                </a:solidFill>
                <a:latin typeface="Times New Roman" panose="02020603050405020304" pitchFamily="18" charset="0"/>
              </a:rPr>
              <a:pPr/>
              <a:t>58</a:t>
            </a:fld>
            <a:endParaRPr lang="en-US" altLang="en-US" sz="2400" baseline="0">
              <a:solidFill>
                <a:srgbClr val="000000"/>
              </a:solidFill>
              <a:latin typeface="Times New Roman" panose="02020603050405020304" pitchFamily="18" charset="0"/>
            </a:endParaRPr>
          </a:p>
        </p:txBody>
      </p:sp>
      <p:pic>
        <p:nvPicPr>
          <p:cNvPr id="74756" name="Picture 1">
            <a:extLst>
              <a:ext uri="{FF2B5EF4-FFF2-40B4-BE49-F238E27FC236}">
                <a16:creationId xmlns:a16="http://schemas.microsoft.com/office/drawing/2014/main" id="{5478DBC0-3221-60F1-3D26-A2B5C2CF4B5E}"/>
              </a:ext>
            </a:extLst>
          </p:cNvPr>
          <p:cNvPicPr>
            <a:picLocks noChangeAspect="1"/>
          </p:cNvPicPr>
          <p:nvPr/>
        </p:nvPicPr>
        <p:blipFill>
          <a:blip r:embed="rId2">
            <a:extLst>
              <a:ext uri="{28A0092B-C50C-407E-A947-70E740481C1C}">
                <a14:useLocalDpi xmlns:a14="http://schemas.microsoft.com/office/drawing/2010/main" val="0"/>
              </a:ext>
            </a:extLst>
          </a:blip>
          <a:srcRect l="80283" t="78117" r="2637" b="-1048"/>
          <a:stretch>
            <a:fillRect/>
          </a:stretch>
        </p:blipFill>
        <p:spPr bwMode="auto">
          <a:xfrm>
            <a:off x="1295400" y="560388"/>
            <a:ext cx="6019800" cy="615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5">
            <a:extLst>
              <a:ext uri="{FF2B5EF4-FFF2-40B4-BE49-F238E27FC236}">
                <a16:creationId xmlns:a16="http://schemas.microsoft.com/office/drawing/2014/main" id="{0A167270-9E27-357D-0A00-1B10A5C2E2CC}"/>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084E8249-7F8D-43E9-95B0-2D37DB2AA92D}" type="slidenum">
              <a:rPr lang="en-US" altLang="en-US" sz="2400" baseline="0">
                <a:latin typeface="Times New Roman" panose="02020603050405020304" pitchFamily="18" charset="0"/>
              </a:rPr>
              <a:pPr eaLnBrk="1" hangingPunct="1">
                <a:spcBef>
                  <a:spcPct val="0"/>
                </a:spcBef>
              </a:pPr>
              <a:t>59</a:t>
            </a:fld>
            <a:endParaRPr lang="en-US" altLang="en-US" sz="2400" baseline="0">
              <a:latin typeface="Times New Roman" panose="02020603050405020304" pitchFamily="18" charset="0"/>
            </a:endParaRPr>
          </a:p>
        </p:txBody>
      </p:sp>
      <p:sp>
        <p:nvSpPr>
          <p:cNvPr id="75779" name="Rectangle 1">
            <a:extLst>
              <a:ext uri="{FF2B5EF4-FFF2-40B4-BE49-F238E27FC236}">
                <a16:creationId xmlns:a16="http://schemas.microsoft.com/office/drawing/2014/main" id="{73E37B76-F30E-16B7-6B82-F8E3DFBD28D0}"/>
              </a:ext>
            </a:extLst>
          </p:cNvPr>
          <p:cNvSpPr>
            <a:spLocks noGrp="1" noChangeArrowheads="1"/>
          </p:cNvSpPr>
          <p:nvPr>
            <p:ph type="title" idx="4294967295"/>
          </p:nvPr>
        </p:nvSpPr>
        <p:spPr>
          <a:xfrm>
            <a:off x="0" y="0"/>
            <a:ext cx="9242425" cy="1219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"DIGITAL LICENSE "ACTIVATION (continued)</a:t>
            </a:r>
            <a:endParaRPr lang="en-US" altLang="en-US" sz="3600" b="1">
              <a:latin typeface="Georgia" panose="02040502050405020303" pitchFamily="18" charset="0"/>
            </a:endParaRPr>
          </a:p>
        </p:txBody>
      </p:sp>
      <p:sp>
        <p:nvSpPr>
          <p:cNvPr id="75780" name="Rectangle 2">
            <a:extLst>
              <a:ext uri="{FF2B5EF4-FFF2-40B4-BE49-F238E27FC236}">
                <a16:creationId xmlns:a16="http://schemas.microsoft.com/office/drawing/2014/main" id="{1160E908-1B9A-2693-58D3-EB79B2D04846}"/>
              </a:ext>
            </a:extLst>
          </p:cNvPr>
          <p:cNvSpPr>
            <a:spLocks noGrp="1" noChangeArrowheads="1"/>
          </p:cNvSpPr>
          <p:nvPr>
            <p:ph type="body" idx="4294967295"/>
          </p:nvPr>
        </p:nvSpPr>
        <p:spPr>
          <a:xfrm>
            <a:off x="41275" y="1500188"/>
            <a:ext cx="9067800" cy="4291012"/>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800"/>
              <a:t>When Windows 10 or 11 is "activated":                                            If you go to "System" in the "Control Panel":</a:t>
            </a:r>
          </a:p>
        </p:txBody>
      </p:sp>
      <p:sp>
        <p:nvSpPr>
          <p:cNvPr id="75781" name="Slide Number Placeholder 1">
            <a:extLst>
              <a:ext uri="{FF2B5EF4-FFF2-40B4-BE49-F238E27FC236}">
                <a16:creationId xmlns:a16="http://schemas.microsoft.com/office/drawing/2014/main" id="{D090D4AB-409D-5ECB-7D84-31DD4A7ADA11}"/>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4CBC49A6-B293-484B-B6CA-7020338C2ADA}" type="slidenum">
              <a:rPr lang="en-US" altLang="en-US" sz="2400" baseline="0" smtClean="0">
                <a:solidFill>
                  <a:srgbClr val="000000"/>
                </a:solidFill>
                <a:latin typeface="Times New Roman" panose="02020603050405020304" pitchFamily="18" charset="0"/>
              </a:rPr>
              <a:pPr/>
              <a:t>59</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7">
            <a:extLst>
              <a:ext uri="{FF2B5EF4-FFF2-40B4-BE49-F238E27FC236}">
                <a16:creationId xmlns:a16="http://schemas.microsoft.com/office/drawing/2014/main" id="{3398D5EB-D02B-31F7-236F-DED5BA640DEC}"/>
              </a:ext>
            </a:extLst>
          </p:cNvPr>
          <p:cNvSpPr txBox="1">
            <a:spLocks noGrp="1" noChangeArrowheads="1"/>
          </p:cNvSpPr>
          <p:nvPr/>
        </p:nvSpPr>
        <p:spPr bwMode="auto">
          <a:xfrm>
            <a:off x="13107988" y="6245225"/>
            <a:ext cx="2132012"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78CDD3CA-8C3B-43AD-9BD2-61FD121FF4BF}" type="slidenum">
              <a:rPr lang="en-US" altLang="en-US" sz="2400" baseline="0">
                <a:latin typeface="Times New Roman" panose="02020603050405020304" pitchFamily="18" charset="0"/>
              </a:rPr>
              <a:pPr eaLnBrk="1" hangingPunct="1">
                <a:spcBef>
                  <a:spcPct val="0"/>
                </a:spcBef>
              </a:pPr>
              <a:t>6</a:t>
            </a:fld>
            <a:endParaRPr lang="en-US" altLang="en-US" sz="2400" baseline="0">
              <a:latin typeface="Times New Roman" panose="02020603050405020304" pitchFamily="18" charset="0"/>
            </a:endParaRPr>
          </a:p>
        </p:txBody>
      </p:sp>
      <p:pic>
        <p:nvPicPr>
          <p:cNvPr id="21507" name="Picture 10">
            <a:extLst>
              <a:ext uri="{FF2B5EF4-FFF2-40B4-BE49-F238E27FC236}">
                <a16:creationId xmlns:a16="http://schemas.microsoft.com/office/drawing/2014/main" id="{0A19C26B-25DA-EF61-7494-C104396B3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48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1508" name="TextBox 18">
            <a:extLst>
              <a:ext uri="{FF2B5EF4-FFF2-40B4-BE49-F238E27FC236}">
                <a16:creationId xmlns:a16="http://schemas.microsoft.com/office/drawing/2014/main" id="{9263E5A5-2A75-C84E-85E2-06F7D483EDFF}"/>
              </a:ext>
            </a:extLst>
          </p:cNvPr>
          <p:cNvSpPr txBox="1">
            <a:spLocks noChangeArrowheads="1"/>
          </p:cNvSpPr>
          <p:nvPr/>
        </p:nvSpPr>
        <p:spPr bwMode="auto">
          <a:xfrm>
            <a:off x="1371600" y="1619250"/>
            <a:ext cx="5256213" cy="4400550"/>
          </a:xfrm>
          <a:prstGeom prst="rect">
            <a:avLst/>
          </a:prstGeom>
          <a:noFill/>
          <a:ln w="1238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eaLnBrk="1" hangingPunct="1">
              <a:buSzPct val="100000"/>
              <a:buFont typeface="Times New Roman" panose="02020603050405020304" pitchFamily="18" charset="0"/>
              <a:buNone/>
            </a:pPr>
            <a:r>
              <a:rPr lang="en-US" altLang="en-US" b="1" baseline="0">
                <a:solidFill>
                  <a:srgbClr val="000000"/>
                </a:solidFill>
              </a:rPr>
              <a:t>Server Farms Operated by Microsoft:</a:t>
            </a:r>
          </a:p>
          <a:p>
            <a:pPr algn="ctr" eaLnBrk="1" hangingPunct="1">
              <a:buSzPct val="100000"/>
              <a:buFont typeface="Times New Roman" panose="02020603050405020304" pitchFamily="18" charset="0"/>
              <a:buNone/>
            </a:pPr>
            <a:r>
              <a:rPr lang="en-US" altLang="en-US" b="1" baseline="0">
                <a:solidFill>
                  <a:srgbClr val="000000"/>
                </a:solidFill>
              </a:rPr>
              <a:t>Activation Servers</a:t>
            </a:r>
          </a:p>
          <a:p>
            <a:pPr algn="ctr" eaLnBrk="1" hangingPunct="1">
              <a:buSzPct val="100000"/>
              <a:buFont typeface="Times New Roman" panose="02020603050405020304" pitchFamily="18" charset="0"/>
              <a:buNone/>
            </a:pPr>
            <a:r>
              <a:rPr lang="en-US" altLang="en-US" b="1" baseline="0">
                <a:solidFill>
                  <a:srgbClr val="000000"/>
                </a:solidFill>
              </a:rPr>
              <a:t>Other servers for           Outlook.com, OneDrive, Bing, etc.</a:t>
            </a:r>
          </a:p>
        </p:txBody>
      </p:sp>
      <p:pic>
        <p:nvPicPr>
          <p:cNvPr id="21509" name="Picture 8">
            <a:extLst>
              <a:ext uri="{FF2B5EF4-FFF2-40B4-BE49-F238E27FC236}">
                <a16:creationId xmlns:a16="http://schemas.microsoft.com/office/drawing/2014/main" id="{15FCE00A-9795-0B27-6833-814CCAEE64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4275" y="4686300"/>
            <a:ext cx="1533525" cy="13335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10" name="TextBox 52">
            <a:extLst>
              <a:ext uri="{FF2B5EF4-FFF2-40B4-BE49-F238E27FC236}">
                <a16:creationId xmlns:a16="http://schemas.microsoft.com/office/drawing/2014/main" id="{A0DE8537-09EE-583E-198D-FFC598F4C5DD}"/>
              </a:ext>
            </a:extLst>
          </p:cNvPr>
          <p:cNvSpPr txBox="1">
            <a:spLocks noChangeArrowheads="1"/>
          </p:cNvSpPr>
          <p:nvPr/>
        </p:nvSpPr>
        <p:spPr bwMode="auto">
          <a:xfrm>
            <a:off x="6934200" y="2474913"/>
            <a:ext cx="22098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buFont typeface="Times New Roman" panose="02020603050405020304" pitchFamily="18" charset="0"/>
              <a:buNone/>
            </a:pPr>
            <a:r>
              <a:rPr lang="en-US" altLang="en-US" sz="2800" b="1" baseline="0">
                <a:solidFill>
                  <a:srgbClr val="FF0000"/>
                </a:solidFill>
              </a:rPr>
              <a:t>Internet Connection</a:t>
            </a:r>
          </a:p>
        </p:txBody>
      </p:sp>
      <p:sp>
        <p:nvSpPr>
          <p:cNvPr id="21511" name="Left-Up Arrow 5">
            <a:extLst>
              <a:ext uri="{FF2B5EF4-FFF2-40B4-BE49-F238E27FC236}">
                <a16:creationId xmlns:a16="http://schemas.microsoft.com/office/drawing/2014/main" id="{851CD78F-00A8-080B-25AB-265D64161DEB}"/>
              </a:ext>
            </a:extLst>
          </p:cNvPr>
          <p:cNvSpPr>
            <a:spLocks/>
          </p:cNvSpPr>
          <p:nvPr/>
        </p:nvSpPr>
        <p:spPr bwMode="auto">
          <a:xfrm flipV="1">
            <a:off x="7086600" y="3295650"/>
            <a:ext cx="1371600" cy="1352550"/>
          </a:xfrm>
          <a:custGeom>
            <a:avLst/>
            <a:gdLst>
              <a:gd name="T0" fmla="*/ 0 w 2571750"/>
              <a:gd name="T1" fmla="*/ 1 h 2276475"/>
              <a:gd name="T2" fmla="*/ 1 w 2571750"/>
              <a:gd name="T3" fmla="*/ 1 h 2276475"/>
              <a:gd name="T4" fmla="*/ 1 w 2571750"/>
              <a:gd name="T5" fmla="*/ 1 h 2276475"/>
              <a:gd name="T6" fmla="*/ 1 w 2571750"/>
              <a:gd name="T7" fmla="*/ 1 h 2276475"/>
              <a:gd name="T8" fmla="*/ 1 w 2571750"/>
              <a:gd name="T9" fmla="*/ 1 h 2276475"/>
              <a:gd name="T10" fmla="*/ 1 w 2571750"/>
              <a:gd name="T11" fmla="*/ 1 h 2276475"/>
              <a:gd name="T12" fmla="*/ 1 w 2571750"/>
              <a:gd name="T13" fmla="*/ 0 h 2276475"/>
              <a:gd name="T14" fmla="*/ 1 w 2571750"/>
              <a:gd name="T15" fmla="*/ 1 h 2276475"/>
              <a:gd name="T16" fmla="*/ 1 w 2571750"/>
              <a:gd name="T17" fmla="*/ 1 h 2276475"/>
              <a:gd name="T18" fmla="*/ 1 w 2571750"/>
              <a:gd name="T19" fmla="*/ 1 h 2276475"/>
              <a:gd name="T20" fmla="*/ 1 w 2571750"/>
              <a:gd name="T21" fmla="*/ 1 h 2276475"/>
              <a:gd name="T22" fmla="*/ 1 w 2571750"/>
              <a:gd name="T23" fmla="*/ 1 h 2276475"/>
              <a:gd name="T24" fmla="*/ 0 w 2571750"/>
              <a:gd name="T25" fmla="*/ 1 h 22764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71750" h="2276475">
                <a:moveTo>
                  <a:pt x="0" y="1707356"/>
                </a:moveTo>
                <a:lnTo>
                  <a:pt x="569119" y="1138238"/>
                </a:lnTo>
                <a:lnTo>
                  <a:pt x="569119" y="1422797"/>
                </a:lnTo>
                <a:lnTo>
                  <a:pt x="1718072" y="1422797"/>
                </a:lnTo>
                <a:lnTo>
                  <a:pt x="1718072" y="569119"/>
                </a:lnTo>
                <a:lnTo>
                  <a:pt x="1433513" y="569119"/>
                </a:lnTo>
                <a:lnTo>
                  <a:pt x="2002631" y="0"/>
                </a:lnTo>
                <a:lnTo>
                  <a:pt x="2571750" y="569119"/>
                </a:lnTo>
                <a:lnTo>
                  <a:pt x="2287191" y="569119"/>
                </a:lnTo>
                <a:lnTo>
                  <a:pt x="2287191" y="1991916"/>
                </a:lnTo>
                <a:lnTo>
                  <a:pt x="569119" y="1991916"/>
                </a:lnTo>
                <a:lnTo>
                  <a:pt x="569119" y="2276475"/>
                </a:lnTo>
                <a:lnTo>
                  <a:pt x="0" y="1707356"/>
                </a:lnTo>
                <a:close/>
              </a:path>
            </a:pathLst>
          </a:custGeom>
          <a:solidFill>
            <a:srgbClr val="00B8FF"/>
          </a:solidFill>
          <a:ln w="9525" cap="flat" cmpd="sng">
            <a:solidFill>
              <a:schemeClr val="tx1"/>
            </a:solidFill>
            <a:bevel/>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12" name="Rectangle 1">
            <a:extLst>
              <a:ext uri="{FF2B5EF4-FFF2-40B4-BE49-F238E27FC236}">
                <a16:creationId xmlns:a16="http://schemas.microsoft.com/office/drawing/2014/main" id="{815B2153-7238-187C-191C-BDAFEF7077A2}"/>
              </a:ext>
            </a:extLst>
          </p:cNvPr>
          <p:cNvSpPr>
            <a:spLocks noChangeArrowheads="1"/>
          </p:cNvSpPr>
          <p:nvPr/>
        </p:nvSpPr>
        <p:spPr bwMode="auto">
          <a:xfrm>
            <a:off x="1611313" y="3505200"/>
            <a:ext cx="4713287" cy="609600"/>
          </a:xfrm>
          <a:prstGeom prst="rect">
            <a:avLst/>
          </a:prstGeom>
          <a:noFill/>
          <a:ln w="1111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en-US" altLang="en-US">
              <a:solidFill>
                <a:srgbClr val="FFFFFF"/>
              </a:solidFill>
            </a:endParaRPr>
          </a:p>
        </p:txBody>
      </p:sp>
      <p:sp>
        <p:nvSpPr>
          <p:cNvPr id="21513" name="TextBox 52">
            <a:extLst>
              <a:ext uri="{FF2B5EF4-FFF2-40B4-BE49-F238E27FC236}">
                <a16:creationId xmlns:a16="http://schemas.microsoft.com/office/drawing/2014/main" id="{82C8C569-2B50-B687-81CD-88076AEBF643}"/>
              </a:ext>
            </a:extLst>
          </p:cNvPr>
          <p:cNvSpPr txBox="1">
            <a:spLocks noChangeArrowheads="1"/>
          </p:cNvSpPr>
          <p:nvPr/>
        </p:nvSpPr>
        <p:spPr bwMode="auto">
          <a:xfrm>
            <a:off x="6696075" y="5943600"/>
            <a:ext cx="27527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buFont typeface="Times New Roman" panose="02020603050405020304" pitchFamily="18" charset="0"/>
              <a:buNone/>
            </a:pPr>
            <a:r>
              <a:rPr lang="en-US" altLang="en-US" sz="2800" b="1" baseline="0">
                <a:solidFill>
                  <a:srgbClr val="FF0000"/>
                </a:solidFill>
              </a:rPr>
              <a:t>Activated "Windows 10"</a:t>
            </a:r>
          </a:p>
        </p:txBody>
      </p:sp>
      <p:cxnSp>
        <p:nvCxnSpPr>
          <p:cNvPr id="21514" name="Straight Arrow Connector 9">
            <a:extLst>
              <a:ext uri="{FF2B5EF4-FFF2-40B4-BE49-F238E27FC236}">
                <a16:creationId xmlns:a16="http://schemas.microsoft.com/office/drawing/2014/main" id="{3AE3BE8E-5627-8D60-AF8B-1828B453EB32}"/>
              </a:ext>
            </a:extLst>
          </p:cNvPr>
          <p:cNvCxnSpPr>
            <a:cxnSpLocks noChangeShapeType="1"/>
          </p:cNvCxnSpPr>
          <p:nvPr/>
        </p:nvCxnSpPr>
        <p:spPr bwMode="auto">
          <a:xfrm flipV="1">
            <a:off x="7248525" y="5449888"/>
            <a:ext cx="447675" cy="590550"/>
          </a:xfrm>
          <a:prstGeom prst="straightConnector1">
            <a:avLst/>
          </a:prstGeom>
          <a:noFill/>
          <a:ln w="857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Number Placeholder 5">
            <a:extLst>
              <a:ext uri="{FF2B5EF4-FFF2-40B4-BE49-F238E27FC236}">
                <a16:creationId xmlns:a16="http://schemas.microsoft.com/office/drawing/2014/main" id="{932258D9-A45A-DA93-E87F-A1F56A17069A}"/>
              </a:ext>
            </a:extLst>
          </p:cNvPr>
          <p:cNvSpPr txBox="1">
            <a:spLocks noGrp="1" noChangeArrowheads="1"/>
          </p:cNvSpPr>
          <p:nvPr/>
        </p:nvSpPr>
        <p:spPr bwMode="auto">
          <a:xfrm>
            <a:off x="6324600" y="6154738"/>
            <a:ext cx="2132013" cy="474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endParaRPr lang="en-US" altLang="en-US" sz="2400" baseline="0">
              <a:latin typeface="Times New Roman" panose="02020603050405020304" pitchFamily="18" charset="0"/>
            </a:endParaRPr>
          </a:p>
        </p:txBody>
      </p:sp>
      <p:sp>
        <p:nvSpPr>
          <p:cNvPr id="76803" name="Slide Number Placeholder 2">
            <a:extLst>
              <a:ext uri="{FF2B5EF4-FFF2-40B4-BE49-F238E27FC236}">
                <a16:creationId xmlns:a16="http://schemas.microsoft.com/office/drawing/2014/main" id="{B6D439EE-EA0C-AF4A-522B-573778F95D54}"/>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03429DCD-F506-4CE1-8314-68FB7C407AC2}" type="slidenum">
              <a:rPr lang="en-US" altLang="en-US" sz="2400" baseline="0" smtClean="0">
                <a:solidFill>
                  <a:srgbClr val="000000"/>
                </a:solidFill>
                <a:latin typeface="Times New Roman" panose="02020603050405020304" pitchFamily="18" charset="0"/>
              </a:rPr>
              <a:pPr/>
              <a:t>60</a:t>
            </a:fld>
            <a:endParaRPr lang="en-US" altLang="en-US" sz="2400" baseline="0">
              <a:solidFill>
                <a:srgbClr val="000000"/>
              </a:solidFill>
              <a:latin typeface="Times New Roman" panose="02020603050405020304" pitchFamily="18" charset="0"/>
            </a:endParaRPr>
          </a:p>
        </p:txBody>
      </p:sp>
      <p:pic>
        <p:nvPicPr>
          <p:cNvPr id="76804" name="Picture 1">
            <a:extLst>
              <a:ext uri="{FF2B5EF4-FFF2-40B4-BE49-F238E27FC236}">
                <a16:creationId xmlns:a16="http://schemas.microsoft.com/office/drawing/2014/main" id="{F7F636F9-AE4E-8E4B-2C2A-F65012F536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7688" y="152400"/>
            <a:ext cx="8137525" cy="618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5">
            <a:extLst>
              <a:ext uri="{FF2B5EF4-FFF2-40B4-BE49-F238E27FC236}">
                <a16:creationId xmlns:a16="http://schemas.microsoft.com/office/drawing/2014/main" id="{61C05B63-09FC-900D-815C-2877B88E85F0}"/>
              </a:ext>
            </a:extLst>
          </p:cNvPr>
          <p:cNvSpPr txBox="1">
            <a:spLocks noGrp="1" noChangeArrowheads="1"/>
          </p:cNvSpPr>
          <p:nvPr/>
        </p:nvSpPr>
        <p:spPr bwMode="auto">
          <a:xfrm>
            <a:off x="6324600" y="6154738"/>
            <a:ext cx="2132013" cy="474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endParaRPr lang="en-US" altLang="en-US" sz="2400" baseline="0">
              <a:latin typeface="Times New Roman" panose="02020603050405020304" pitchFamily="18" charset="0"/>
            </a:endParaRPr>
          </a:p>
        </p:txBody>
      </p:sp>
      <p:sp>
        <p:nvSpPr>
          <p:cNvPr id="77827" name="Slide Number Placeholder 2">
            <a:extLst>
              <a:ext uri="{FF2B5EF4-FFF2-40B4-BE49-F238E27FC236}">
                <a16:creationId xmlns:a16="http://schemas.microsoft.com/office/drawing/2014/main" id="{A104F536-6EBF-551A-2755-370FB8A320F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9D4425B3-71D8-48B9-AEED-A4B5D9B033AE}" type="slidenum">
              <a:rPr lang="en-US" altLang="en-US" sz="2400" baseline="0" smtClean="0">
                <a:solidFill>
                  <a:srgbClr val="000000"/>
                </a:solidFill>
                <a:latin typeface="Times New Roman" panose="02020603050405020304" pitchFamily="18" charset="0"/>
              </a:rPr>
              <a:pPr/>
              <a:t>61</a:t>
            </a:fld>
            <a:endParaRPr lang="en-US" altLang="en-US" sz="2400" baseline="0">
              <a:solidFill>
                <a:srgbClr val="000000"/>
              </a:solidFill>
              <a:latin typeface="Times New Roman" panose="02020603050405020304" pitchFamily="18" charset="0"/>
            </a:endParaRPr>
          </a:p>
        </p:txBody>
      </p:sp>
      <p:pic>
        <p:nvPicPr>
          <p:cNvPr id="77828" name="Picture 1">
            <a:extLst>
              <a:ext uri="{FF2B5EF4-FFF2-40B4-BE49-F238E27FC236}">
                <a16:creationId xmlns:a16="http://schemas.microsoft.com/office/drawing/2014/main" id="{3B8DE23F-F9A6-7045-3E29-F443BEB567B5}"/>
              </a:ext>
            </a:extLst>
          </p:cNvPr>
          <p:cNvPicPr>
            <a:picLocks noChangeAspect="1"/>
          </p:cNvPicPr>
          <p:nvPr/>
        </p:nvPicPr>
        <p:blipFill>
          <a:blip r:embed="rId2">
            <a:extLst>
              <a:ext uri="{28A0092B-C50C-407E-A947-70E740481C1C}">
                <a14:useLocalDpi xmlns:a14="http://schemas.microsoft.com/office/drawing/2010/main" val="0"/>
              </a:ext>
            </a:extLst>
          </a:blip>
          <a:srcRect l="28102" t="75337" r="1099" b="995"/>
          <a:stretch>
            <a:fillRect/>
          </a:stretch>
        </p:blipFill>
        <p:spPr bwMode="auto">
          <a:xfrm>
            <a:off x="304800" y="2362200"/>
            <a:ext cx="8688388"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Number Placeholder 5">
            <a:extLst>
              <a:ext uri="{FF2B5EF4-FFF2-40B4-BE49-F238E27FC236}">
                <a16:creationId xmlns:a16="http://schemas.microsoft.com/office/drawing/2014/main" id="{83E14CB1-1F89-00A9-E7FD-045946851FF7}"/>
              </a:ext>
            </a:extLst>
          </p:cNvPr>
          <p:cNvSpPr txBox="1">
            <a:spLocks noGrp="1" noChangeArrowheads="1"/>
          </p:cNvSpPr>
          <p:nvPr/>
        </p:nvSpPr>
        <p:spPr bwMode="auto">
          <a:xfrm>
            <a:off x="6324600" y="6154738"/>
            <a:ext cx="2132013" cy="4746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endParaRPr lang="en-US" altLang="en-US" sz="2400" baseline="0">
              <a:latin typeface="Times New Roman" panose="02020603050405020304" pitchFamily="18" charset="0"/>
            </a:endParaRPr>
          </a:p>
        </p:txBody>
      </p:sp>
      <p:sp>
        <p:nvSpPr>
          <p:cNvPr id="78851" name="Slide Number Placeholder 2">
            <a:extLst>
              <a:ext uri="{FF2B5EF4-FFF2-40B4-BE49-F238E27FC236}">
                <a16:creationId xmlns:a16="http://schemas.microsoft.com/office/drawing/2014/main" id="{9DB2663B-A431-9DD6-FFF2-CB08C46636C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DD6E3C97-317A-4B64-A0F5-337380BC45AF}" type="slidenum">
              <a:rPr lang="en-US" altLang="en-US" sz="2400" baseline="0" smtClean="0">
                <a:solidFill>
                  <a:srgbClr val="000000"/>
                </a:solidFill>
                <a:latin typeface="Times New Roman" panose="02020603050405020304" pitchFamily="18" charset="0"/>
              </a:rPr>
              <a:pPr/>
              <a:t>62</a:t>
            </a:fld>
            <a:endParaRPr lang="en-US" altLang="en-US" sz="2400" baseline="0">
              <a:solidFill>
                <a:srgbClr val="000000"/>
              </a:solidFill>
              <a:latin typeface="Times New Roman" panose="02020603050405020304" pitchFamily="18" charset="0"/>
            </a:endParaRPr>
          </a:p>
        </p:txBody>
      </p:sp>
      <p:pic>
        <p:nvPicPr>
          <p:cNvPr id="78852" name="Picture 1">
            <a:extLst>
              <a:ext uri="{FF2B5EF4-FFF2-40B4-BE49-F238E27FC236}">
                <a16:creationId xmlns:a16="http://schemas.microsoft.com/office/drawing/2014/main" id="{DD5204FB-A2EB-B373-6A81-B685B59E6881}"/>
              </a:ext>
            </a:extLst>
          </p:cNvPr>
          <p:cNvPicPr>
            <a:picLocks noChangeAspect="1"/>
          </p:cNvPicPr>
          <p:nvPr/>
        </p:nvPicPr>
        <p:blipFill>
          <a:blip r:embed="rId2">
            <a:extLst>
              <a:ext uri="{28A0092B-C50C-407E-A947-70E740481C1C}">
                <a14:useLocalDpi xmlns:a14="http://schemas.microsoft.com/office/drawing/2010/main" val="0"/>
              </a:ext>
            </a:extLst>
          </a:blip>
          <a:srcRect l="28104" t="75336" r="42091" b="10931"/>
          <a:stretch>
            <a:fillRect/>
          </a:stretch>
        </p:blipFill>
        <p:spPr bwMode="auto">
          <a:xfrm>
            <a:off x="152400" y="1752600"/>
            <a:ext cx="870902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Number Placeholder 5">
            <a:extLst>
              <a:ext uri="{FF2B5EF4-FFF2-40B4-BE49-F238E27FC236}">
                <a16:creationId xmlns:a16="http://schemas.microsoft.com/office/drawing/2014/main" id="{6D7A2AD8-577A-463C-3705-0977A0BFF123}"/>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21E8DD41-B0B9-4954-BC68-F47CFFB870D6}" type="slidenum">
              <a:rPr lang="en-US" altLang="en-US" sz="2400" baseline="0">
                <a:latin typeface="Times New Roman" panose="02020603050405020304" pitchFamily="18" charset="0"/>
              </a:rPr>
              <a:pPr eaLnBrk="1" hangingPunct="1">
                <a:spcBef>
                  <a:spcPct val="0"/>
                </a:spcBef>
              </a:pPr>
              <a:t>63</a:t>
            </a:fld>
            <a:endParaRPr lang="en-US" altLang="en-US" sz="2400" baseline="0">
              <a:latin typeface="Times New Roman" panose="02020603050405020304" pitchFamily="18" charset="0"/>
            </a:endParaRPr>
          </a:p>
        </p:txBody>
      </p:sp>
      <p:sp>
        <p:nvSpPr>
          <p:cNvPr id="79875" name="Rectangle 1">
            <a:extLst>
              <a:ext uri="{FF2B5EF4-FFF2-40B4-BE49-F238E27FC236}">
                <a16:creationId xmlns:a16="http://schemas.microsoft.com/office/drawing/2014/main" id="{C2BAC2D0-B6D2-7B30-C06B-62AA57C49DCF}"/>
              </a:ext>
            </a:extLst>
          </p:cNvPr>
          <p:cNvSpPr>
            <a:spLocks noGrp="1" noChangeArrowheads="1"/>
          </p:cNvSpPr>
          <p:nvPr>
            <p:ph type="title" idx="4294967295"/>
          </p:nvPr>
        </p:nvSpPr>
        <p:spPr>
          <a:xfrm>
            <a:off x="0" y="0"/>
            <a:ext cx="9242425" cy="1143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"DIGITAL LICENSE " ACTIVATION (continued)</a:t>
            </a:r>
            <a:endParaRPr lang="en-US" altLang="en-US" sz="3600" b="1">
              <a:latin typeface="Georgia" panose="02040502050405020303" pitchFamily="18" charset="0"/>
            </a:endParaRPr>
          </a:p>
        </p:txBody>
      </p:sp>
      <p:sp>
        <p:nvSpPr>
          <p:cNvPr id="79876" name="Rectangle 2">
            <a:extLst>
              <a:ext uri="{FF2B5EF4-FFF2-40B4-BE49-F238E27FC236}">
                <a16:creationId xmlns:a16="http://schemas.microsoft.com/office/drawing/2014/main" id="{2ED36DFA-9137-1271-A3D7-C8C111684ACE}"/>
              </a:ext>
            </a:extLst>
          </p:cNvPr>
          <p:cNvSpPr>
            <a:spLocks noGrp="1" noChangeArrowheads="1"/>
          </p:cNvSpPr>
          <p:nvPr>
            <p:ph type="body" idx="4294967295"/>
          </p:nvPr>
        </p:nvSpPr>
        <p:spPr>
          <a:xfrm>
            <a:off x="0" y="1143000"/>
            <a:ext cx="9067800" cy="5424488"/>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a:t>If you upgrade a computer that has a genuine copy of "Windows 7.." or "Windows 8.1.." to "Windows 10 or 11, it will activate your new copy of "Windows 10 or 11 and the UUID of the motherboard of the computer will be stored in Microsoft's activation servers and a default, placeholder 25-character product key will be placed into the Windows registry in your computer:</a:t>
            </a:r>
          </a:p>
        </p:txBody>
      </p:sp>
      <p:sp>
        <p:nvSpPr>
          <p:cNvPr id="79877" name="Slide Number Placeholder 1">
            <a:extLst>
              <a:ext uri="{FF2B5EF4-FFF2-40B4-BE49-F238E27FC236}">
                <a16:creationId xmlns:a16="http://schemas.microsoft.com/office/drawing/2014/main" id="{324F6078-354A-0804-049C-2C4CA947B56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92C0969F-F929-4F65-9F36-CCADCE17F950}" type="slidenum">
              <a:rPr lang="en-US" altLang="en-US" sz="2400" baseline="0" smtClean="0">
                <a:solidFill>
                  <a:srgbClr val="000000"/>
                </a:solidFill>
                <a:latin typeface="Times New Roman" panose="02020603050405020304" pitchFamily="18" charset="0"/>
              </a:rPr>
              <a:pPr/>
              <a:t>63</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Number Placeholder 5">
            <a:extLst>
              <a:ext uri="{FF2B5EF4-FFF2-40B4-BE49-F238E27FC236}">
                <a16:creationId xmlns:a16="http://schemas.microsoft.com/office/drawing/2014/main" id="{6B230D2E-06AC-1923-58E3-6A2CB4CE373F}"/>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2DA5B40F-7FE2-470F-B5D3-2D5E799A6B74}" type="slidenum">
              <a:rPr lang="en-US" altLang="en-US" sz="2400" baseline="0">
                <a:latin typeface="Times New Roman" panose="02020603050405020304" pitchFamily="18" charset="0"/>
              </a:rPr>
              <a:pPr eaLnBrk="1" hangingPunct="1">
                <a:spcBef>
                  <a:spcPct val="0"/>
                </a:spcBef>
              </a:pPr>
              <a:t>64</a:t>
            </a:fld>
            <a:endParaRPr lang="en-US" altLang="en-US" sz="2400" baseline="0">
              <a:latin typeface="Times New Roman" panose="02020603050405020304" pitchFamily="18" charset="0"/>
            </a:endParaRPr>
          </a:p>
        </p:txBody>
      </p:sp>
      <p:sp>
        <p:nvSpPr>
          <p:cNvPr id="80899" name="Rectangle 1">
            <a:extLst>
              <a:ext uri="{FF2B5EF4-FFF2-40B4-BE49-F238E27FC236}">
                <a16:creationId xmlns:a16="http://schemas.microsoft.com/office/drawing/2014/main" id="{2C7AB8E2-8D6D-0D13-3B6D-3E5384F048AA}"/>
              </a:ext>
            </a:extLst>
          </p:cNvPr>
          <p:cNvSpPr>
            <a:spLocks noGrp="1" noChangeArrowheads="1"/>
          </p:cNvSpPr>
          <p:nvPr>
            <p:ph type="title" idx="4294967295"/>
          </p:nvPr>
        </p:nvSpPr>
        <p:spPr>
          <a:xfrm>
            <a:off x="0" y="0"/>
            <a:ext cx="9242425" cy="1204913"/>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DETAILS OF "DIGITAL LICENSE " ACTIVATION (continued)</a:t>
            </a:r>
            <a:endParaRPr lang="en-US" altLang="en-US" sz="3600" b="1">
              <a:latin typeface="Georgia" panose="02040502050405020303" pitchFamily="18" charset="0"/>
            </a:endParaRPr>
          </a:p>
        </p:txBody>
      </p:sp>
      <p:sp>
        <p:nvSpPr>
          <p:cNvPr id="80900" name="Rectangle 2">
            <a:extLst>
              <a:ext uri="{FF2B5EF4-FFF2-40B4-BE49-F238E27FC236}">
                <a16:creationId xmlns:a16="http://schemas.microsoft.com/office/drawing/2014/main" id="{BA6CE712-1FF9-D935-C487-B0A23CB0A3E8}"/>
              </a:ext>
            </a:extLst>
          </p:cNvPr>
          <p:cNvSpPr>
            <a:spLocks noGrp="1" noChangeArrowheads="1"/>
          </p:cNvSpPr>
          <p:nvPr>
            <p:ph type="body" idx="4294967295"/>
          </p:nvPr>
        </p:nvSpPr>
        <p:spPr>
          <a:xfrm>
            <a:off x="0" y="900113"/>
            <a:ext cx="9067800" cy="56530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This means that everyone who upgrades from Windows 7 or Windows 8 to Windows 10 or 11 sees the same default, placeholder product keys listed at </a:t>
            </a:r>
            <a:r>
              <a:rPr lang="en-US" altLang="en-US" sz="4000">
                <a:hlinkClick r:id="rId2"/>
              </a:rPr>
              <a:t>https://www.maketecheasier.com/windows-10-activation-procedure/</a:t>
            </a:r>
            <a:r>
              <a:rPr lang="en-US" altLang="en-US" sz="4000"/>
              <a:t>             when running "Belarc Advisor" or other diagnostic software:</a:t>
            </a:r>
          </a:p>
        </p:txBody>
      </p:sp>
      <p:sp>
        <p:nvSpPr>
          <p:cNvPr id="80901" name="Slide Number Placeholder 1">
            <a:extLst>
              <a:ext uri="{FF2B5EF4-FFF2-40B4-BE49-F238E27FC236}">
                <a16:creationId xmlns:a16="http://schemas.microsoft.com/office/drawing/2014/main" id="{4D0042F7-DBA0-E893-1356-4599BF4D6B67}"/>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EC3BF7ED-03DB-4718-8A3D-5FF48F93339D}" type="slidenum">
              <a:rPr lang="en-US" altLang="en-US" sz="2400" baseline="0" smtClean="0">
                <a:solidFill>
                  <a:srgbClr val="000000"/>
                </a:solidFill>
                <a:latin typeface="Times New Roman" panose="02020603050405020304" pitchFamily="18" charset="0"/>
              </a:rPr>
              <a:pPr/>
              <a:t>64</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6D847894-50AA-CD8D-1966-C510D2BAA1B4}"/>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894E8A04-735A-443D-B952-4D554C7163B4}" type="slidenum">
              <a:rPr lang="en-US" altLang="en-US" sz="2400" baseline="0">
                <a:latin typeface="Times New Roman" panose="02020603050405020304" pitchFamily="18" charset="0"/>
              </a:rPr>
              <a:pPr eaLnBrk="1" hangingPunct="1">
                <a:spcBef>
                  <a:spcPct val="0"/>
                </a:spcBef>
              </a:pPr>
              <a:t>65</a:t>
            </a:fld>
            <a:endParaRPr lang="en-US" altLang="en-US" sz="2400" baseline="0">
              <a:latin typeface="Times New Roman" panose="02020603050405020304" pitchFamily="18" charset="0"/>
            </a:endParaRPr>
          </a:p>
        </p:txBody>
      </p:sp>
      <p:sp>
        <p:nvSpPr>
          <p:cNvPr id="81923" name="Rectangle 1">
            <a:extLst>
              <a:ext uri="{FF2B5EF4-FFF2-40B4-BE49-F238E27FC236}">
                <a16:creationId xmlns:a16="http://schemas.microsoft.com/office/drawing/2014/main" id="{D6053300-93ED-67D1-C657-8A93A130798C}"/>
              </a:ext>
            </a:extLst>
          </p:cNvPr>
          <p:cNvSpPr>
            <a:spLocks noGrp="1" noChangeArrowheads="1"/>
          </p:cNvSpPr>
          <p:nvPr>
            <p:ph type="title" idx="4294967295"/>
          </p:nvPr>
        </p:nvSpPr>
        <p:spPr>
          <a:xfrm>
            <a:off x="0" y="0"/>
            <a:ext cx="9242425" cy="1204913"/>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DETAILS OF "DIGITAL LICENSE " ACTIVATION (continued)</a:t>
            </a:r>
            <a:endParaRPr lang="en-US" altLang="en-US" sz="3600" b="1">
              <a:latin typeface="Georgia" panose="02040502050405020303" pitchFamily="18" charset="0"/>
            </a:endParaRPr>
          </a:p>
        </p:txBody>
      </p:sp>
      <p:sp>
        <p:nvSpPr>
          <p:cNvPr id="81924" name="Rectangle 2">
            <a:extLst>
              <a:ext uri="{FF2B5EF4-FFF2-40B4-BE49-F238E27FC236}">
                <a16:creationId xmlns:a16="http://schemas.microsoft.com/office/drawing/2014/main" id="{15E6B1E3-B7E8-B32E-C4D3-BBC42C8826A5}"/>
              </a:ext>
            </a:extLst>
          </p:cNvPr>
          <p:cNvSpPr>
            <a:spLocks noGrp="1" noChangeArrowheads="1"/>
          </p:cNvSpPr>
          <p:nvPr>
            <p:ph type="body" idx="4294967295"/>
          </p:nvPr>
        </p:nvSpPr>
        <p:spPr>
          <a:xfrm>
            <a:off x="0" y="1509713"/>
            <a:ext cx="9067800" cy="44338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Use any Web browser in an Internet-connection computer to go to                      belarc.com</a:t>
            </a:r>
          </a:p>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Then download the free "Belarc Advisor":</a:t>
            </a:r>
          </a:p>
        </p:txBody>
      </p:sp>
      <p:sp>
        <p:nvSpPr>
          <p:cNvPr id="81925" name="Slide Number Placeholder 1">
            <a:extLst>
              <a:ext uri="{FF2B5EF4-FFF2-40B4-BE49-F238E27FC236}">
                <a16:creationId xmlns:a16="http://schemas.microsoft.com/office/drawing/2014/main" id="{7EC1DBF1-57D7-DE4B-C89C-410A9649C5F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972F5386-DA07-4B63-8BA0-A8C8DD5F7750}" type="slidenum">
              <a:rPr lang="en-US" altLang="en-US" sz="2400" baseline="0" smtClean="0">
                <a:solidFill>
                  <a:srgbClr val="000000"/>
                </a:solidFill>
                <a:latin typeface="Times New Roman" panose="02020603050405020304" pitchFamily="18" charset="0"/>
              </a:rPr>
              <a:pPr/>
              <a:t>65</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C0CFFE8C-C63D-571E-15DC-686EDD1932FC}"/>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82947" name="Slide Number Placeholder 2">
            <a:extLst>
              <a:ext uri="{FF2B5EF4-FFF2-40B4-BE49-F238E27FC236}">
                <a16:creationId xmlns:a16="http://schemas.microsoft.com/office/drawing/2014/main" id="{0731FD07-12CB-02FE-06C5-DECFA9F6162C}"/>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EEFC8623-9AC8-483A-A041-ED8F35B69C8F}" type="slidenum">
              <a:rPr lang="en-US" altLang="en-US" sz="2400" baseline="0" smtClean="0">
                <a:solidFill>
                  <a:srgbClr val="000000"/>
                </a:solidFill>
                <a:latin typeface="Times New Roman" panose="02020603050405020304" pitchFamily="18" charset="0"/>
              </a:rPr>
              <a:pPr defTabSz="914400">
                <a:buSzTx/>
                <a:buFontTx/>
                <a:buNone/>
              </a:pPr>
              <a:t>66</a:t>
            </a:fld>
            <a:endParaRPr lang="en-US" altLang="en-US" sz="2400" baseline="0">
              <a:solidFill>
                <a:srgbClr val="000000"/>
              </a:solidFill>
              <a:latin typeface="Times New Roman" panose="02020603050405020304" pitchFamily="18" charset="0"/>
            </a:endParaRPr>
          </a:p>
        </p:txBody>
      </p:sp>
      <p:pic>
        <p:nvPicPr>
          <p:cNvPr id="82948" name="Picture 1">
            <a:extLst>
              <a:ext uri="{FF2B5EF4-FFF2-40B4-BE49-F238E27FC236}">
                <a16:creationId xmlns:a16="http://schemas.microsoft.com/office/drawing/2014/main" id="{01D082DC-DF36-89E7-7B8E-89870DEB4A8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5313" y="242888"/>
            <a:ext cx="7953375" cy="637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271BD731-CF3F-1414-B9A2-DD2AE9912619}"/>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83971" name="Slide Number Placeholder 2">
            <a:extLst>
              <a:ext uri="{FF2B5EF4-FFF2-40B4-BE49-F238E27FC236}">
                <a16:creationId xmlns:a16="http://schemas.microsoft.com/office/drawing/2014/main" id="{7C290D2B-153F-4106-7A2F-D719CFAC38EB}"/>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6684E1D9-12A9-46B3-B401-B35329C865B9}" type="slidenum">
              <a:rPr lang="en-US" altLang="en-US" sz="2400" baseline="0" smtClean="0">
                <a:solidFill>
                  <a:srgbClr val="000000"/>
                </a:solidFill>
                <a:latin typeface="Times New Roman" panose="02020603050405020304" pitchFamily="18" charset="0"/>
              </a:rPr>
              <a:pPr defTabSz="914400">
                <a:buSzTx/>
                <a:buFontTx/>
                <a:buNone/>
              </a:pPr>
              <a:t>67</a:t>
            </a:fld>
            <a:endParaRPr lang="en-US" altLang="en-US" sz="2400" baseline="0">
              <a:solidFill>
                <a:srgbClr val="000000"/>
              </a:solidFill>
              <a:latin typeface="Times New Roman" panose="02020603050405020304" pitchFamily="18" charset="0"/>
            </a:endParaRPr>
          </a:p>
        </p:txBody>
      </p:sp>
      <p:pic>
        <p:nvPicPr>
          <p:cNvPr id="83972" name="Picture 1">
            <a:extLst>
              <a:ext uri="{FF2B5EF4-FFF2-40B4-BE49-F238E27FC236}">
                <a16:creationId xmlns:a16="http://schemas.microsoft.com/office/drawing/2014/main" id="{46E0C999-FA43-DA10-6BB5-C9CFBA456C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5088" y="1981200"/>
            <a:ext cx="64738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C20D2893-E329-83B0-650D-09BB9802552E}"/>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84995" name="Slide Number Placeholder 2">
            <a:extLst>
              <a:ext uri="{FF2B5EF4-FFF2-40B4-BE49-F238E27FC236}">
                <a16:creationId xmlns:a16="http://schemas.microsoft.com/office/drawing/2014/main" id="{F19A996E-3ABB-52AB-557E-2A8EB88B54FE}"/>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0C017AAF-1340-4C81-8AF4-26BB6E957EB0}" type="slidenum">
              <a:rPr lang="en-US" altLang="en-US" sz="2400" baseline="0" smtClean="0">
                <a:solidFill>
                  <a:srgbClr val="000000"/>
                </a:solidFill>
                <a:latin typeface="Times New Roman" panose="02020603050405020304" pitchFamily="18" charset="0"/>
              </a:rPr>
              <a:pPr defTabSz="914400">
                <a:buSzTx/>
                <a:buFontTx/>
                <a:buNone/>
              </a:pPr>
              <a:t>68</a:t>
            </a:fld>
            <a:endParaRPr lang="en-US" altLang="en-US" sz="2400" baseline="0">
              <a:solidFill>
                <a:srgbClr val="000000"/>
              </a:solidFill>
              <a:latin typeface="Times New Roman" panose="02020603050405020304" pitchFamily="18" charset="0"/>
            </a:endParaRPr>
          </a:p>
        </p:txBody>
      </p:sp>
      <p:pic>
        <p:nvPicPr>
          <p:cNvPr id="84996" name="Picture 2">
            <a:extLst>
              <a:ext uri="{FF2B5EF4-FFF2-40B4-BE49-F238E27FC236}">
                <a16:creationId xmlns:a16="http://schemas.microsoft.com/office/drawing/2014/main" id="{E0D0EFDB-EC3A-146D-3969-01CF32F7FD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1988" y="290513"/>
            <a:ext cx="7820025" cy="627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4E97B7FF-6137-3B1D-A469-B64C878BB009}"/>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86019" name="Slide Number Placeholder 2">
            <a:extLst>
              <a:ext uri="{FF2B5EF4-FFF2-40B4-BE49-F238E27FC236}">
                <a16:creationId xmlns:a16="http://schemas.microsoft.com/office/drawing/2014/main" id="{8FDFB927-3B62-5A98-2B73-27DB372A394F}"/>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92A67C8A-0A29-4709-858E-07BA61ED65FA}" type="slidenum">
              <a:rPr lang="en-US" altLang="en-US" sz="2400" baseline="0" smtClean="0">
                <a:solidFill>
                  <a:srgbClr val="000000"/>
                </a:solidFill>
                <a:latin typeface="Times New Roman" panose="02020603050405020304" pitchFamily="18" charset="0"/>
              </a:rPr>
              <a:pPr defTabSz="914400">
                <a:buSzTx/>
                <a:buFontTx/>
                <a:buNone/>
              </a:pPr>
              <a:t>69</a:t>
            </a:fld>
            <a:endParaRPr lang="en-US" altLang="en-US" sz="2400" baseline="0">
              <a:solidFill>
                <a:srgbClr val="000000"/>
              </a:solidFill>
              <a:latin typeface="Times New Roman" panose="02020603050405020304" pitchFamily="18" charset="0"/>
            </a:endParaRPr>
          </a:p>
        </p:txBody>
      </p:sp>
      <p:pic>
        <p:nvPicPr>
          <p:cNvPr id="86020" name="Picture 2">
            <a:extLst>
              <a:ext uri="{FF2B5EF4-FFF2-40B4-BE49-F238E27FC236}">
                <a16:creationId xmlns:a16="http://schemas.microsoft.com/office/drawing/2014/main" id="{E5BADA83-E10C-431A-32C0-2840E126BF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2600" y="1828800"/>
            <a:ext cx="7974013"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7">
            <a:extLst>
              <a:ext uri="{FF2B5EF4-FFF2-40B4-BE49-F238E27FC236}">
                <a16:creationId xmlns:a16="http://schemas.microsoft.com/office/drawing/2014/main" id="{87F3D592-AC55-70F8-A134-288069A4617E}"/>
              </a:ext>
            </a:extLst>
          </p:cNvPr>
          <p:cNvSpPr txBox="1">
            <a:spLocks noGrp="1" noChangeArrowheads="1"/>
          </p:cNvSpPr>
          <p:nvPr/>
        </p:nvSpPr>
        <p:spPr bwMode="auto">
          <a:xfrm>
            <a:off x="13107988" y="6245225"/>
            <a:ext cx="2132012"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7226CFEA-5AD5-4C60-8162-56AC5D1B0C99}" type="slidenum">
              <a:rPr lang="en-US" altLang="en-US" sz="2400" baseline="0">
                <a:latin typeface="Times New Roman" panose="02020603050405020304" pitchFamily="18" charset="0"/>
              </a:rPr>
              <a:pPr defTabSz="914400" eaLnBrk="1" hangingPunct="1">
                <a:spcBef>
                  <a:spcPct val="0"/>
                </a:spcBef>
              </a:pPr>
              <a:t>7</a:t>
            </a:fld>
            <a:endParaRPr lang="en-US" altLang="en-US" sz="2400" baseline="0">
              <a:latin typeface="Times New Roman" panose="02020603050405020304" pitchFamily="18" charset="0"/>
            </a:endParaRPr>
          </a:p>
        </p:txBody>
      </p:sp>
      <p:sp>
        <p:nvSpPr>
          <p:cNvPr id="68612" name="TextBox 18">
            <a:extLst>
              <a:ext uri="{FF2B5EF4-FFF2-40B4-BE49-F238E27FC236}">
                <a16:creationId xmlns:a16="http://schemas.microsoft.com/office/drawing/2014/main" id="{E0C9E1D1-7D53-BCA9-890A-82998672A4BA}"/>
              </a:ext>
            </a:extLst>
          </p:cNvPr>
          <p:cNvSpPr txBox="1">
            <a:spLocks noChangeArrowheads="1"/>
          </p:cNvSpPr>
          <p:nvPr/>
        </p:nvSpPr>
        <p:spPr bwMode="auto">
          <a:xfrm>
            <a:off x="228600" y="101600"/>
            <a:ext cx="7067550" cy="6554788"/>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000" b="1" kern="0" baseline="0" dirty="0">
                <a:solidFill>
                  <a:srgbClr val="FF0000"/>
                </a:solidFill>
              </a:rPr>
              <a:t>Microsoft's Activation Servers  DIGITAL LICENSE DATABASE:</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000" b="1" kern="0" baseline="0" dirty="0">
                <a:solidFill>
                  <a:srgbClr val="FF0000"/>
                </a:solidFill>
              </a:rPr>
              <a:t>UUID of your motherboard,                                    edition ("Win10 Home",                  "Windows 10 Pro",                           "Windows 11 Home,                                    or "Windows 11 Pro)                                      and                                                        optionally, your                                     Microsoft account's                                    email address or                                                          username if you have "linked" the "Digital License to a Microsoft Account</a:t>
            </a:r>
          </a:p>
        </p:txBody>
      </p:sp>
      <p:pic>
        <p:nvPicPr>
          <p:cNvPr id="22532" name="Picture 8">
            <a:extLst>
              <a:ext uri="{FF2B5EF4-FFF2-40B4-BE49-F238E27FC236}">
                <a16:creationId xmlns:a16="http://schemas.microsoft.com/office/drawing/2014/main" id="{E6DC8AED-4C7B-7DF5-E1BF-701ADF4330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4275" y="3657600"/>
            <a:ext cx="1533525" cy="13335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8614" name="TextBox 52">
            <a:extLst>
              <a:ext uri="{FF2B5EF4-FFF2-40B4-BE49-F238E27FC236}">
                <a16:creationId xmlns:a16="http://schemas.microsoft.com/office/drawing/2014/main" id="{356CDB75-241B-DF7A-BCE7-B6B86600E3B6}"/>
              </a:ext>
            </a:extLst>
          </p:cNvPr>
          <p:cNvSpPr txBox="1">
            <a:spLocks noChangeArrowheads="1"/>
          </p:cNvSpPr>
          <p:nvPr/>
        </p:nvSpPr>
        <p:spPr bwMode="auto">
          <a:xfrm>
            <a:off x="7162800" y="1371600"/>
            <a:ext cx="2209800" cy="954088"/>
          </a:xfrm>
          <a:prstGeom prst="rect">
            <a:avLst/>
          </a:prstGeom>
          <a:noFill/>
          <a:ln>
            <a:noFill/>
          </a:ln>
        </p:spPr>
        <p:txBody>
          <a:bodyPr>
            <a:spAutoFit/>
          </a:bodyPr>
          <a:lstStyle/>
          <a:p>
            <a:pPr defTabSz="914400" eaLnBrk="1" fontAlgn="auto" hangingPunct="1">
              <a:spcBef>
                <a:spcPts val="0"/>
              </a:spcBef>
              <a:spcAft>
                <a:spcPts val="0"/>
              </a:spcAft>
              <a:buSzPct val="100000"/>
              <a:buFont typeface="Times New Roman" panose="02020603050405020304" pitchFamily="18" charset="0"/>
              <a:buNone/>
              <a:defRPr/>
            </a:pPr>
            <a:r>
              <a:rPr lang="en-US" altLang="en-US" sz="2800" b="1" kern="0" baseline="0" dirty="0">
                <a:solidFill>
                  <a:srgbClr val="FF0000"/>
                </a:solidFill>
              </a:rPr>
              <a:t>Internet Connection</a:t>
            </a:r>
          </a:p>
        </p:txBody>
      </p:sp>
      <p:sp>
        <p:nvSpPr>
          <p:cNvPr id="68615" name="Left-Up Arrow 5">
            <a:extLst>
              <a:ext uri="{FF2B5EF4-FFF2-40B4-BE49-F238E27FC236}">
                <a16:creationId xmlns:a16="http://schemas.microsoft.com/office/drawing/2014/main" id="{66266E6F-B452-31BF-2B8E-BF984C941CF0}"/>
              </a:ext>
            </a:extLst>
          </p:cNvPr>
          <p:cNvSpPr>
            <a:spLocks/>
          </p:cNvSpPr>
          <p:nvPr/>
        </p:nvSpPr>
        <p:spPr bwMode="auto">
          <a:xfrm flipV="1">
            <a:off x="7391400" y="2286000"/>
            <a:ext cx="1066800" cy="1352550"/>
          </a:xfrm>
          <a:custGeom>
            <a:avLst/>
            <a:gdLst>
              <a:gd name="T0" fmla="*/ 0 w 2571750"/>
              <a:gd name="T1" fmla="*/ 1 h 2276475"/>
              <a:gd name="T2" fmla="*/ 1 w 2571750"/>
              <a:gd name="T3" fmla="*/ 1 h 2276475"/>
              <a:gd name="T4" fmla="*/ 1 w 2571750"/>
              <a:gd name="T5" fmla="*/ 1 h 2276475"/>
              <a:gd name="T6" fmla="*/ 1 w 2571750"/>
              <a:gd name="T7" fmla="*/ 1 h 2276475"/>
              <a:gd name="T8" fmla="*/ 1 w 2571750"/>
              <a:gd name="T9" fmla="*/ 1 h 2276475"/>
              <a:gd name="T10" fmla="*/ 1 w 2571750"/>
              <a:gd name="T11" fmla="*/ 1 h 2276475"/>
              <a:gd name="T12" fmla="*/ 1 w 2571750"/>
              <a:gd name="T13" fmla="*/ 0 h 2276475"/>
              <a:gd name="T14" fmla="*/ 1 w 2571750"/>
              <a:gd name="T15" fmla="*/ 1 h 2276475"/>
              <a:gd name="T16" fmla="*/ 1 w 2571750"/>
              <a:gd name="T17" fmla="*/ 1 h 2276475"/>
              <a:gd name="T18" fmla="*/ 1 w 2571750"/>
              <a:gd name="T19" fmla="*/ 1 h 2276475"/>
              <a:gd name="T20" fmla="*/ 1 w 2571750"/>
              <a:gd name="T21" fmla="*/ 1 h 2276475"/>
              <a:gd name="T22" fmla="*/ 1 w 2571750"/>
              <a:gd name="T23" fmla="*/ 1 h 2276475"/>
              <a:gd name="T24" fmla="*/ 0 w 2571750"/>
              <a:gd name="T25" fmla="*/ 1 h 22764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71750" h="2276475">
                <a:moveTo>
                  <a:pt x="0" y="1707356"/>
                </a:moveTo>
                <a:lnTo>
                  <a:pt x="569119" y="1138238"/>
                </a:lnTo>
                <a:lnTo>
                  <a:pt x="569119" y="1422797"/>
                </a:lnTo>
                <a:lnTo>
                  <a:pt x="1718072" y="1422797"/>
                </a:lnTo>
                <a:lnTo>
                  <a:pt x="1718072" y="569119"/>
                </a:lnTo>
                <a:lnTo>
                  <a:pt x="1433513" y="569119"/>
                </a:lnTo>
                <a:lnTo>
                  <a:pt x="2002631" y="0"/>
                </a:lnTo>
                <a:lnTo>
                  <a:pt x="2571750" y="569119"/>
                </a:lnTo>
                <a:lnTo>
                  <a:pt x="2287191" y="569119"/>
                </a:lnTo>
                <a:lnTo>
                  <a:pt x="2287191" y="1991916"/>
                </a:lnTo>
                <a:lnTo>
                  <a:pt x="569119" y="1991916"/>
                </a:lnTo>
                <a:lnTo>
                  <a:pt x="569119" y="2276475"/>
                </a:lnTo>
                <a:lnTo>
                  <a:pt x="0" y="1707356"/>
                </a:lnTo>
                <a:close/>
              </a:path>
            </a:pathLst>
          </a:custGeom>
          <a:solidFill>
            <a:srgbClr val="00B8FF"/>
          </a:solidFill>
          <a:ln w="9525" cap="flat" cmpd="sng">
            <a:solidFill>
              <a:schemeClr val="tx1"/>
            </a:solidFill>
            <a:bevel/>
            <a:headEnd/>
            <a:tailEnd/>
          </a:ln>
          <a:effectLst/>
        </p:spPr>
        <p:txBody>
          <a:bodyPr/>
          <a:lstStyle/>
          <a:p>
            <a:pPr defTabSz="914400" eaLnBrk="1" fontAlgn="auto" hangingPunct="1">
              <a:spcBef>
                <a:spcPts val="0"/>
              </a:spcBef>
              <a:spcAft>
                <a:spcPts val="0"/>
              </a:spcAft>
              <a:defRPr/>
            </a:pPr>
            <a:endParaRPr lang="en-US" sz="1800" kern="0" baseline="0">
              <a:solidFill>
                <a:sysClr val="windowText" lastClr="000000"/>
              </a:solidFill>
            </a:endParaRPr>
          </a:p>
        </p:txBody>
      </p:sp>
      <p:sp>
        <p:nvSpPr>
          <p:cNvPr id="68616" name="Rectangle 1">
            <a:extLst>
              <a:ext uri="{FF2B5EF4-FFF2-40B4-BE49-F238E27FC236}">
                <a16:creationId xmlns:a16="http://schemas.microsoft.com/office/drawing/2014/main" id="{DAC50F9D-48E1-F8CC-F519-E3FE6A336D70}"/>
              </a:ext>
            </a:extLst>
          </p:cNvPr>
          <p:cNvSpPr>
            <a:spLocks noChangeArrowheads="1"/>
          </p:cNvSpPr>
          <p:nvPr/>
        </p:nvSpPr>
        <p:spPr bwMode="auto">
          <a:xfrm>
            <a:off x="498475" y="609600"/>
            <a:ext cx="6559550" cy="5943600"/>
          </a:xfrm>
          <a:prstGeom prst="rect">
            <a:avLst/>
          </a:prstGeom>
          <a:noFill/>
          <a:ln w="111125" algn="ctr">
            <a:solidFill>
              <a:srgbClr val="FF0000"/>
            </a:solidFill>
            <a:round/>
            <a:headEnd/>
            <a:tailEnd/>
          </a:ln>
        </p:spPr>
        <p:txBody>
          <a:bodyPr/>
          <a:lstStyle/>
          <a:p>
            <a:pPr defTabSz="914400" eaLnBrk="1" fontAlgn="auto" hangingPunct="1">
              <a:spcBef>
                <a:spcPts val="0"/>
              </a:spcBef>
              <a:spcAft>
                <a:spcPts val="0"/>
              </a:spcAft>
              <a:buFont typeface="Arial" panose="020B0604020202020204" pitchFamily="34" charset="0"/>
              <a:buNone/>
              <a:defRPr/>
            </a:pPr>
            <a:endParaRPr lang="en-US" altLang="en-US" sz="1800" kern="0" baseline="0">
              <a:solidFill>
                <a:srgbClr val="FFFFFF"/>
              </a:solidFill>
            </a:endParaRPr>
          </a:p>
        </p:txBody>
      </p:sp>
      <p:sp>
        <p:nvSpPr>
          <p:cNvPr id="68617" name="TextBox 52">
            <a:extLst>
              <a:ext uri="{FF2B5EF4-FFF2-40B4-BE49-F238E27FC236}">
                <a16:creationId xmlns:a16="http://schemas.microsoft.com/office/drawing/2014/main" id="{0A71603B-2261-3ADB-D5EC-CAB77F5F0428}"/>
              </a:ext>
            </a:extLst>
          </p:cNvPr>
          <p:cNvSpPr txBox="1">
            <a:spLocks noChangeArrowheads="1"/>
          </p:cNvSpPr>
          <p:nvPr/>
        </p:nvSpPr>
        <p:spPr bwMode="auto">
          <a:xfrm>
            <a:off x="7153275" y="5321300"/>
            <a:ext cx="2066925" cy="1384300"/>
          </a:xfrm>
          <a:prstGeom prst="rect">
            <a:avLst/>
          </a:prstGeom>
          <a:noFill/>
          <a:ln>
            <a:noFill/>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2800" b="1" kern="0" baseline="0" dirty="0">
                <a:solidFill>
                  <a:srgbClr val="FF0000"/>
                </a:solidFill>
              </a:rPr>
              <a:t>Activated "Windows 10"</a:t>
            </a:r>
          </a:p>
        </p:txBody>
      </p:sp>
      <p:cxnSp>
        <p:nvCxnSpPr>
          <p:cNvPr id="22537" name="Straight Arrow Connector 2">
            <a:extLst>
              <a:ext uri="{FF2B5EF4-FFF2-40B4-BE49-F238E27FC236}">
                <a16:creationId xmlns:a16="http://schemas.microsoft.com/office/drawing/2014/main" id="{81C18B18-3870-CBDC-007C-A1468FC71843}"/>
              </a:ext>
            </a:extLst>
          </p:cNvPr>
          <p:cNvCxnSpPr>
            <a:cxnSpLocks noChangeShapeType="1"/>
          </p:cNvCxnSpPr>
          <p:nvPr/>
        </p:nvCxnSpPr>
        <p:spPr bwMode="auto">
          <a:xfrm flipV="1">
            <a:off x="8229600" y="4608513"/>
            <a:ext cx="57150" cy="877887"/>
          </a:xfrm>
          <a:prstGeom prst="straightConnector1">
            <a:avLst/>
          </a:prstGeom>
          <a:noFill/>
          <a:ln w="857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25FD1014-21BC-1407-2766-D8D43C64D545}"/>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87043" name="Slide Number Placeholder 2">
            <a:extLst>
              <a:ext uri="{FF2B5EF4-FFF2-40B4-BE49-F238E27FC236}">
                <a16:creationId xmlns:a16="http://schemas.microsoft.com/office/drawing/2014/main" id="{E4613C14-54E9-90C3-20DF-ED17C9CE7ECC}"/>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0ACC1265-5C78-489E-BBBD-EA49307CAE19}" type="slidenum">
              <a:rPr lang="en-US" altLang="en-US" sz="2400" baseline="0" smtClean="0">
                <a:solidFill>
                  <a:srgbClr val="000000"/>
                </a:solidFill>
                <a:latin typeface="Times New Roman" panose="02020603050405020304" pitchFamily="18" charset="0"/>
              </a:rPr>
              <a:pPr defTabSz="914400">
                <a:buSzTx/>
                <a:buFontTx/>
                <a:buNone/>
              </a:pPr>
              <a:t>70</a:t>
            </a:fld>
            <a:endParaRPr lang="en-US" altLang="en-US" sz="2400" baseline="0">
              <a:solidFill>
                <a:srgbClr val="000000"/>
              </a:solidFill>
              <a:latin typeface="Times New Roman" panose="02020603050405020304" pitchFamily="18" charset="0"/>
            </a:endParaRPr>
          </a:p>
        </p:txBody>
      </p:sp>
      <p:pic>
        <p:nvPicPr>
          <p:cNvPr id="87044" name="Picture 2">
            <a:extLst>
              <a:ext uri="{FF2B5EF4-FFF2-40B4-BE49-F238E27FC236}">
                <a16:creationId xmlns:a16="http://schemas.microsoft.com/office/drawing/2014/main" id="{0F45A75B-B823-1278-2FE6-126C339DF4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6750" y="314325"/>
            <a:ext cx="7810500" cy="62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C830B1C6-F76B-10BE-6203-FDF8C004308E}"/>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88067" name="Slide Number Placeholder 2">
            <a:extLst>
              <a:ext uri="{FF2B5EF4-FFF2-40B4-BE49-F238E27FC236}">
                <a16:creationId xmlns:a16="http://schemas.microsoft.com/office/drawing/2014/main" id="{038F6145-B2FA-9820-5009-6D13B2F928A1}"/>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F8903562-A6B5-47B4-A92A-C51B8225D3BE}" type="slidenum">
              <a:rPr lang="en-US" altLang="en-US" sz="2400" baseline="0" smtClean="0">
                <a:solidFill>
                  <a:srgbClr val="000000"/>
                </a:solidFill>
                <a:latin typeface="Times New Roman" panose="02020603050405020304" pitchFamily="18" charset="0"/>
              </a:rPr>
              <a:pPr defTabSz="914400">
                <a:buSzTx/>
                <a:buFontTx/>
                <a:buNone/>
              </a:pPr>
              <a:t>71</a:t>
            </a:fld>
            <a:endParaRPr lang="en-US" altLang="en-US" sz="2400" baseline="0">
              <a:solidFill>
                <a:srgbClr val="000000"/>
              </a:solidFill>
              <a:latin typeface="Times New Roman" panose="02020603050405020304" pitchFamily="18" charset="0"/>
            </a:endParaRPr>
          </a:p>
        </p:txBody>
      </p:sp>
      <p:pic>
        <p:nvPicPr>
          <p:cNvPr id="88068" name="Picture 1">
            <a:extLst>
              <a:ext uri="{FF2B5EF4-FFF2-40B4-BE49-F238E27FC236}">
                <a16:creationId xmlns:a16="http://schemas.microsoft.com/office/drawing/2014/main" id="{164BB805-D341-3530-C2A1-091578AC7BB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6713" y="990600"/>
            <a:ext cx="82708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46001C29-341D-63CE-1C6A-1F0BE10F1238}"/>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89091" name="Slide Number Placeholder 2">
            <a:extLst>
              <a:ext uri="{FF2B5EF4-FFF2-40B4-BE49-F238E27FC236}">
                <a16:creationId xmlns:a16="http://schemas.microsoft.com/office/drawing/2014/main" id="{A9E85C35-7A90-1346-9729-C25341AABB3F}"/>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D2428D49-81A4-4763-8693-1E23E49F799E}" type="slidenum">
              <a:rPr lang="en-US" altLang="en-US" sz="2400" baseline="0" smtClean="0">
                <a:solidFill>
                  <a:srgbClr val="000000"/>
                </a:solidFill>
                <a:latin typeface="Times New Roman" panose="02020603050405020304" pitchFamily="18" charset="0"/>
              </a:rPr>
              <a:pPr defTabSz="914400">
                <a:buSzTx/>
                <a:buFontTx/>
                <a:buNone/>
              </a:pPr>
              <a:t>72</a:t>
            </a:fld>
            <a:endParaRPr lang="en-US" altLang="en-US" sz="2400" baseline="0">
              <a:solidFill>
                <a:srgbClr val="000000"/>
              </a:solidFill>
              <a:latin typeface="Times New Roman" panose="02020603050405020304" pitchFamily="18" charset="0"/>
            </a:endParaRPr>
          </a:p>
        </p:txBody>
      </p:sp>
      <p:pic>
        <p:nvPicPr>
          <p:cNvPr id="89092" name="Picture 1">
            <a:extLst>
              <a:ext uri="{FF2B5EF4-FFF2-40B4-BE49-F238E27FC236}">
                <a16:creationId xmlns:a16="http://schemas.microsoft.com/office/drawing/2014/main" id="{DFD73455-45FF-3580-B805-F8F8ABE319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3413" y="285750"/>
            <a:ext cx="7877175" cy="628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57DE1FAB-912A-7249-5426-AA0567ADBA18}"/>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90115" name="Slide Number Placeholder 2">
            <a:extLst>
              <a:ext uri="{FF2B5EF4-FFF2-40B4-BE49-F238E27FC236}">
                <a16:creationId xmlns:a16="http://schemas.microsoft.com/office/drawing/2014/main" id="{233A5C50-1B9C-1B41-4B7A-7F977B3F8EB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139F1F33-E3E9-462E-ACAE-0D3D60381C4E}" type="slidenum">
              <a:rPr lang="en-US" altLang="en-US" sz="2400" baseline="0" smtClean="0">
                <a:solidFill>
                  <a:srgbClr val="000000"/>
                </a:solidFill>
                <a:latin typeface="Times New Roman" panose="02020603050405020304" pitchFamily="18" charset="0"/>
              </a:rPr>
              <a:pPr defTabSz="914400">
                <a:buSzTx/>
                <a:buFontTx/>
                <a:buNone/>
              </a:pPr>
              <a:t>73</a:t>
            </a:fld>
            <a:endParaRPr lang="en-US" altLang="en-US" sz="2400" baseline="0">
              <a:solidFill>
                <a:srgbClr val="000000"/>
              </a:solidFill>
              <a:latin typeface="Times New Roman" panose="02020603050405020304" pitchFamily="18" charset="0"/>
            </a:endParaRPr>
          </a:p>
        </p:txBody>
      </p:sp>
      <p:pic>
        <p:nvPicPr>
          <p:cNvPr id="90116" name="Picture 1">
            <a:extLst>
              <a:ext uri="{FF2B5EF4-FFF2-40B4-BE49-F238E27FC236}">
                <a16:creationId xmlns:a16="http://schemas.microsoft.com/office/drawing/2014/main" id="{3DE90A49-DCA5-3F1D-2375-A2D89AABE50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209800"/>
            <a:ext cx="5592763" cy="316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8796B00C-490B-E17A-2DC6-96B6A571553C}"/>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91139" name="Slide Number Placeholder 2">
            <a:extLst>
              <a:ext uri="{FF2B5EF4-FFF2-40B4-BE49-F238E27FC236}">
                <a16:creationId xmlns:a16="http://schemas.microsoft.com/office/drawing/2014/main" id="{E4AEF799-32EA-C861-9D9D-D05D0FDFB1B7}"/>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7DA84730-2ADB-4963-8605-EA647021B123}" type="slidenum">
              <a:rPr lang="en-US" altLang="en-US" sz="2400" baseline="0" smtClean="0">
                <a:solidFill>
                  <a:srgbClr val="000000"/>
                </a:solidFill>
                <a:latin typeface="Times New Roman" panose="02020603050405020304" pitchFamily="18" charset="0"/>
              </a:rPr>
              <a:pPr defTabSz="914400">
                <a:buSzTx/>
                <a:buFontTx/>
                <a:buNone/>
              </a:pPr>
              <a:t>74</a:t>
            </a:fld>
            <a:endParaRPr lang="en-US" altLang="en-US" sz="2400" baseline="0">
              <a:solidFill>
                <a:srgbClr val="000000"/>
              </a:solidFill>
              <a:latin typeface="Times New Roman" panose="02020603050405020304" pitchFamily="18" charset="0"/>
            </a:endParaRPr>
          </a:p>
        </p:txBody>
      </p:sp>
      <p:pic>
        <p:nvPicPr>
          <p:cNvPr id="91140" name="Picture 1">
            <a:extLst>
              <a:ext uri="{FF2B5EF4-FFF2-40B4-BE49-F238E27FC236}">
                <a16:creationId xmlns:a16="http://schemas.microsoft.com/office/drawing/2014/main" id="{9F07E03B-E16C-10C8-5ED5-E26398141E5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0400" y="533400"/>
            <a:ext cx="7470775" cy="553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B965564C-3FDB-3D27-43B4-8EC751ED9DEC}"/>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92163" name="Slide Number Placeholder 2">
            <a:extLst>
              <a:ext uri="{FF2B5EF4-FFF2-40B4-BE49-F238E27FC236}">
                <a16:creationId xmlns:a16="http://schemas.microsoft.com/office/drawing/2014/main" id="{6C642080-E4F7-B1C7-EF79-AD465CA27800}"/>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F65E0C5E-6508-4E16-B81E-A0C51D40D8B1}" type="slidenum">
              <a:rPr lang="en-US" altLang="en-US" sz="2400" baseline="0" smtClean="0">
                <a:solidFill>
                  <a:srgbClr val="000000"/>
                </a:solidFill>
                <a:latin typeface="Times New Roman" panose="02020603050405020304" pitchFamily="18" charset="0"/>
              </a:rPr>
              <a:pPr defTabSz="914400">
                <a:buSzTx/>
                <a:buFontTx/>
                <a:buNone/>
              </a:pPr>
              <a:t>75</a:t>
            </a:fld>
            <a:endParaRPr lang="en-US" altLang="en-US" sz="2400" baseline="0">
              <a:solidFill>
                <a:srgbClr val="000000"/>
              </a:solidFill>
              <a:latin typeface="Times New Roman" panose="02020603050405020304" pitchFamily="18" charset="0"/>
            </a:endParaRPr>
          </a:p>
        </p:txBody>
      </p:sp>
      <p:pic>
        <p:nvPicPr>
          <p:cNvPr id="92164" name="Picture 1">
            <a:extLst>
              <a:ext uri="{FF2B5EF4-FFF2-40B4-BE49-F238E27FC236}">
                <a16:creationId xmlns:a16="http://schemas.microsoft.com/office/drawing/2014/main" id="{5ECDE085-8ABD-5C82-0C59-B9C178A89F8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0363" y="1905000"/>
            <a:ext cx="8332787"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CF907C80-5C63-C307-37F2-2A8B349771D8}"/>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93187" name="Slide Number Placeholder 2">
            <a:extLst>
              <a:ext uri="{FF2B5EF4-FFF2-40B4-BE49-F238E27FC236}">
                <a16:creationId xmlns:a16="http://schemas.microsoft.com/office/drawing/2014/main" id="{93CAE62A-E11E-1BB5-F605-F8AD66FDBDBA}"/>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B714F637-3D49-4EC5-B52B-737D9C0FE513}" type="slidenum">
              <a:rPr lang="en-US" altLang="en-US" sz="2400" baseline="0" smtClean="0">
                <a:solidFill>
                  <a:srgbClr val="000000"/>
                </a:solidFill>
                <a:latin typeface="Times New Roman" panose="02020603050405020304" pitchFamily="18" charset="0"/>
              </a:rPr>
              <a:pPr defTabSz="914400">
                <a:buSzTx/>
                <a:buFontTx/>
                <a:buNone/>
              </a:pPr>
              <a:t>76</a:t>
            </a:fld>
            <a:endParaRPr lang="en-US" altLang="en-US" sz="2400" baseline="0">
              <a:solidFill>
                <a:srgbClr val="000000"/>
              </a:solidFill>
              <a:latin typeface="Times New Roman" panose="02020603050405020304" pitchFamily="18" charset="0"/>
            </a:endParaRPr>
          </a:p>
        </p:txBody>
      </p:sp>
      <p:pic>
        <p:nvPicPr>
          <p:cNvPr id="93188" name="Picture 1">
            <a:extLst>
              <a:ext uri="{FF2B5EF4-FFF2-40B4-BE49-F238E27FC236}">
                <a16:creationId xmlns:a16="http://schemas.microsoft.com/office/drawing/2014/main" id="{7059FA56-7495-64F9-7FE8-D45823A23C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1488" y="762000"/>
            <a:ext cx="5418137"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D8771BDF-C930-70FA-D83E-582138527037}"/>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94211" name="Slide Number Placeholder 2">
            <a:extLst>
              <a:ext uri="{FF2B5EF4-FFF2-40B4-BE49-F238E27FC236}">
                <a16:creationId xmlns:a16="http://schemas.microsoft.com/office/drawing/2014/main" id="{4678636E-525A-5285-A22C-8061D3801010}"/>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CFD7511B-49A7-499F-B031-DCE2B96A0C6B}" type="slidenum">
              <a:rPr lang="en-US" altLang="en-US" sz="2400" baseline="0" smtClean="0">
                <a:solidFill>
                  <a:srgbClr val="000000"/>
                </a:solidFill>
                <a:latin typeface="Times New Roman" panose="02020603050405020304" pitchFamily="18" charset="0"/>
              </a:rPr>
              <a:pPr defTabSz="914400">
                <a:buSzTx/>
                <a:buFontTx/>
                <a:buNone/>
              </a:pPr>
              <a:t>77</a:t>
            </a:fld>
            <a:endParaRPr lang="en-US" altLang="en-US" sz="2400" baseline="0">
              <a:solidFill>
                <a:srgbClr val="000000"/>
              </a:solidFill>
              <a:latin typeface="Times New Roman" panose="02020603050405020304" pitchFamily="18" charset="0"/>
            </a:endParaRPr>
          </a:p>
        </p:txBody>
      </p:sp>
      <p:pic>
        <p:nvPicPr>
          <p:cNvPr id="94212" name="Picture 1">
            <a:extLst>
              <a:ext uri="{FF2B5EF4-FFF2-40B4-BE49-F238E27FC236}">
                <a16:creationId xmlns:a16="http://schemas.microsoft.com/office/drawing/2014/main" id="{7DB182E8-8384-8751-C655-44BBCC3ACA8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46050"/>
            <a:ext cx="7467600" cy="600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4213" name="Straight Arrow Connector 2">
            <a:extLst>
              <a:ext uri="{FF2B5EF4-FFF2-40B4-BE49-F238E27FC236}">
                <a16:creationId xmlns:a16="http://schemas.microsoft.com/office/drawing/2014/main" id="{6F98EFD9-462A-BA82-B9D1-4CA4D04099F3}"/>
              </a:ext>
            </a:extLst>
          </p:cNvPr>
          <p:cNvCxnSpPr>
            <a:cxnSpLocks noChangeShapeType="1"/>
          </p:cNvCxnSpPr>
          <p:nvPr/>
        </p:nvCxnSpPr>
        <p:spPr bwMode="auto">
          <a:xfrm flipH="1">
            <a:off x="1752600" y="1447800"/>
            <a:ext cx="533400" cy="38862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79D55A5E-5F85-B6DB-F2D4-627296CF6BC4}"/>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95235" name="Slide Number Placeholder 2">
            <a:extLst>
              <a:ext uri="{FF2B5EF4-FFF2-40B4-BE49-F238E27FC236}">
                <a16:creationId xmlns:a16="http://schemas.microsoft.com/office/drawing/2014/main" id="{EC225A60-A708-92E0-6889-FE2F7F72F2D2}"/>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91D33829-6727-4AC2-BF87-EE79BDA49AC3}" type="slidenum">
              <a:rPr lang="en-US" altLang="en-US" sz="2400" baseline="0" smtClean="0">
                <a:solidFill>
                  <a:srgbClr val="000000"/>
                </a:solidFill>
                <a:latin typeface="Times New Roman" panose="02020603050405020304" pitchFamily="18" charset="0"/>
              </a:rPr>
              <a:pPr defTabSz="914400">
                <a:buSzTx/>
                <a:buFontTx/>
                <a:buNone/>
              </a:pPr>
              <a:t>78</a:t>
            </a:fld>
            <a:endParaRPr lang="en-US" altLang="en-US" sz="2400" baseline="0">
              <a:solidFill>
                <a:srgbClr val="000000"/>
              </a:solidFill>
              <a:latin typeface="Times New Roman" panose="02020603050405020304" pitchFamily="18" charset="0"/>
            </a:endParaRPr>
          </a:p>
        </p:txBody>
      </p:sp>
      <p:pic>
        <p:nvPicPr>
          <p:cNvPr id="95236" name="Picture 1">
            <a:extLst>
              <a:ext uri="{FF2B5EF4-FFF2-40B4-BE49-F238E27FC236}">
                <a16:creationId xmlns:a16="http://schemas.microsoft.com/office/drawing/2014/main" id="{6C9BE8CC-7449-1B50-008D-9D3775FF44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81000"/>
            <a:ext cx="7380288" cy="580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305F5C70-1BDC-B264-61B4-56D5B5EB92F7}"/>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96259" name="Slide Number Placeholder 2">
            <a:extLst>
              <a:ext uri="{FF2B5EF4-FFF2-40B4-BE49-F238E27FC236}">
                <a16:creationId xmlns:a16="http://schemas.microsoft.com/office/drawing/2014/main" id="{7FCB37F0-E37F-10C5-EBBF-E82FAB14B1FC}"/>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65E06017-517A-4BF6-A4CD-724BC07BABD2}" type="slidenum">
              <a:rPr lang="en-US" altLang="en-US" sz="2400" baseline="0" smtClean="0">
                <a:solidFill>
                  <a:srgbClr val="000000"/>
                </a:solidFill>
                <a:latin typeface="Times New Roman" panose="02020603050405020304" pitchFamily="18" charset="0"/>
              </a:rPr>
              <a:pPr defTabSz="914400">
                <a:buSzTx/>
                <a:buFontTx/>
                <a:buNone/>
              </a:pPr>
              <a:t>79</a:t>
            </a:fld>
            <a:endParaRPr lang="en-US" altLang="en-US" sz="2400" baseline="0">
              <a:solidFill>
                <a:srgbClr val="000000"/>
              </a:solidFill>
              <a:latin typeface="Times New Roman" panose="02020603050405020304" pitchFamily="18" charset="0"/>
            </a:endParaRPr>
          </a:p>
        </p:txBody>
      </p:sp>
      <p:pic>
        <p:nvPicPr>
          <p:cNvPr id="96260" name="Picture 1">
            <a:extLst>
              <a:ext uri="{FF2B5EF4-FFF2-40B4-BE49-F238E27FC236}">
                <a16:creationId xmlns:a16="http://schemas.microsoft.com/office/drawing/2014/main" id="{00340828-F4F4-1ABD-D87A-56D3112009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95400"/>
            <a:ext cx="6126163" cy="419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3554" name="Slide Number Placeholder 5">
            <a:extLst>
              <a:ext uri="{FF2B5EF4-FFF2-40B4-BE49-F238E27FC236}">
                <a16:creationId xmlns:a16="http://schemas.microsoft.com/office/drawing/2014/main" id="{F0979863-4AF5-6402-8DC0-D4109D6A4BB2}"/>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F6DE5869-CFA1-4564-A138-DEA0A1B857B3}" type="slidenum">
              <a:rPr lang="en-US" altLang="en-US" sz="2400" baseline="0">
                <a:latin typeface="Times New Roman" panose="02020603050405020304" pitchFamily="18" charset="0"/>
              </a:rPr>
              <a:pPr defTabSz="914400" eaLnBrk="1" hangingPunct="1">
                <a:spcBef>
                  <a:spcPct val="0"/>
                </a:spcBef>
              </a:pPr>
              <a:t>8</a:t>
            </a:fld>
            <a:endParaRPr lang="en-US" altLang="en-US" sz="2400" baseline="0">
              <a:latin typeface="Times New Roman" panose="02020603050405020304" pitchFamily="18" charset="0"/>
            </a:endParaRPr>
          </a:p>
        </p:txBody>
      </p:sp>
      <p:sp>
        <p:nvSpPr>
          <p:cNvPr id="23555" name="Rectangle 1">
            <a:extLst>
              <a:ext uri="{FF2B5EF4-FFF2-40B4-BE49-F238E27FC236}">
                <a16:creationId xmlns:a16="http://schemas.microsoft.com/office/drawing/2014/main" id="{8592EBB0-08D2-981B-BED0-D96BAB8240F1}"/>
              </a:ext>
            </a:extLst>
          </p:cNvPr>
          <p:cNvSpPr>
            <a:spLocks noGrp="1" noChangeArrowheads="1"/>
          </p:cNvSpPr>
          <p:nvPr>
            <p:ph type="title" idx="4294967295"/>
          </p:nvPr>
        </p:nvSpPr>
        <p:spPr>
          <a:xfrm>
            <a:off x="0" y="63500"/>
            <a:ext cx="9144000" cy="11557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MICROSOFT'S ACTIVATION SERVERS (continued)</a:t>
            </a:r>
            <a:endParaRPr lang="en-US" altLang="en-US" sz="3600"/>
          </a:p>
        </p:txBody>
      </p:sp>
      <p:sp>
        <p:nvSpPr>
          <p:cNvPr id="23556" name="Rectangle 2">
            <a:extLst>
              <a:ext uri="{FF2B5EF4-FFF2-40B4-BE49-F238E27FC236}">
                <a16:creationId xmlns:a16="http://schemas.microsoft.com/office/drawing/2014/main" id="{7EF34CBE-3197-508C-444C-F1736262E398}"/>
              </a:ext>
            </a:extLst>
          </p:cNvPr>
          <p:cNvSpPr>
            <a:spLocks noGrp="1" noChangeArrowheads="1"/>
          </p:cNvSpPr>
          <p:nvPr>
            <p:ph type="body" idx="4294967295"/>
          </p:nvPr>
        </p:nvSpPr>
        <p:spPr>
          <a:xfrm>
            <a:off x="0" y="1295400"/>
            <a:ext cx="9067800" cy="5410200"/>
          </a:xfrm>
        </p:spPr>
        <p:txBody>
          <a:bodyPr/>
          <a:lstStyle/>
          <a:p>
            <a:pPr marL="9144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000"/>
              <a:t>Two separate databases inside Microsoft's activation servers:                 "Digital Licenses" database               and                                                     "Product Keys" database</a:t>
            </a:r>
          </a:p>
        </p:txBody>
      </p:sp>
    </p:spTree>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AD586CA6-27FE-85B3-E347-85B35E95D572}"/>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97283" name="Slide Number Placeholder 2">
            <a:extLst>
              <a:ext uri="{FF2B5EF4-FFF2-40B4-BE49-F238E27FC236}">
                <a16:creationId xmlns:a16="http://schemas.microsoft.com/office/drawing/2014/main" id="{12D05C2B-DF41-F53F-A0CA-707C1D088189}"/>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714C9356-0E14-4051-B177-A69717F3D047}" type="slidenum">
              <a:rPr lang="en-US" altLang="en-US" sz="2400" baseline="0" smtClean="0">
                <a:solidFill>
                  <a:srgbClr val="000000"/>
                </a:solidFill>
                <a:latin typeface="Times New Roman" panose="02020603050405020304" pitchFamily="18" charset="0"/>
              </a:rPr>
              <a:pPr defTabSz="914400">
                <a:buSzTx/>
                <a:buFontTx/>
                <a:buNone/>
              </a:pPr>
              <a:t>80</a:t>
            </a:fld>
            <a:endParaRPr lang="en-US" altLang="en-US" sz="2400" baseline="0">
              <a:solidFill>
                <a:srgbClr val="000000"/>
              </a:solidFill>
              <a:latin typeface="Times New Roman" panose="02020603050405020304" pitchFamily="18" charset="0"/>
            </a:endParaRPr>
          </a:p>
        </p:txBody>
      </p:sp>
      <p:pic>
        <p:nvPicPr>
          <p:cNvPr id="97284" name="Picture 1">
            <a:extLst>
              <a:ext uri="{FF2B5EF4-FFF2-40B4-BE49-F238E27FC236}">
                <a16:creationId xmlns:a16="http://schemas.microsoft.com/office/drawing/2014/main" id="{36037B83-82C8-39FE-4742-4650C38959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774700"/>
            <a:ext cx="6677025" cy="516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71BC53BF-111B-C213-0141-BCD46C85C186}"/>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98307" name="Slide Number Placeholder 2">
            <a:extLst>
              <a:ext uri="{FF2B5EF4-FFF2-40B4-BE49-F238E27FC236}">
                <a16:creationId xmlns:a16="http://schemas.microsoft.com/office/drawing/2014/main" id="{9CA4B909-E00E-46D6-B7DA-B799800569E6}"/>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DBC78862-49F0-4F32-BAB2-ADE4508AC99F}" type="slidenum">
              <a:rPr lang="en-US" altLang="en-US" sz="2400" baseline="0" smtClean="0">
                <a:solidFill>
                  <a:srgbClr val="000000"/>
                </a:solidFill>
                <a:latin typeface="Times New Roman" panose="02020603050405020304" pitchFamily="18" charset="0"/>
              </a:rPr>
              <a:pPr defTabSz="914400">
                <a:buSzTx/>
                <a:buFontTx/>
                <a:buNone/>
              </a:pPr>
              <a:t>81</a:t>
            </a:fld>
            <a:endParaRPr lang="en-US" altLang="en-US" sz="2400" baseline="0">
              <a:solidFill>
                <a:srgbClr val="000000"/>
              </a:solidFill>
              <a:latin typeface="Times New Roman" panose="02020603050405020304" pitchFamily="18" charset="0"/>
            </a:endParaRPr>
          </a:p>
        </p:txBody>
      </p:sp>
      <p:pic>
        <p:nvPicPr>
          <p:cNvPr id="98308" name="Picture 1">
            <a:extLst>
              <a:ext uri="{FF2B5EF4-FFF2-40B4-BE49-F238E27FC236}">
                <a16:creationId xmlns:a16="http://schemas.microsoft.com/office/drawing/2014/main" id="{6A283B71-8613-604F-6073-3C151869BFA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76400"/>
            <a:ext cx="7654925"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94B6CC86-897B-CE27-C111-44C3206DB7EB}"/>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99331" name="Slide Number Placeholder 2">
            <a:extLst>
              <a:ext uri="{FF2B5EF4-FFF2-40B4-BE49-F238E27FC236}">
                <a16:creationId xmlns:a16="http://schemas.microsoft.com/office/drawing/2014/main" id="{09DB213A-38AC-DF01-15DA-11AC03355F3B}"/>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24B5098B-9E3D-4AFD-AC4B-24EBCEA49BB2}" type="slidenum">
              <a:rPr lang="en-US" altLang="en-US" sz="2400" baseline="0" smtClean="0">
                <a:solidFill>
                  <a:srgbClr val="000000"/>
                </a:solidFill>
                <a:latin typeface="Times New Roman" panose="02020603050405020304" pitchFamily="18" charset="0"/>
              </a:rPr>
              <a:pPr defTabSz="914400">
                <a:buSzTx/>
                <a:buFontTx/>
                <a:buNone/>
              </a:pPr>
              <a:t>82</a:t>
            </a:fld>
            <a:endParaRPr lang="en-US" altLang="en-US" sz="2400" baseline="0">
              <a:solidFill>
                <a:srgbClr val="000000"/>
              </a:solidFill>
              <a:latin typeface="Times New Roman" panose="02020603050405020304" pitchFamily="18" charset="0"/>
            </a:endParaRPr>
          </a:p>
        </p:txBody>
      </p:sp>
      <p:pic>
        <p:nvPicPr>
          <p:cNvPr id="99332" name="Picture 1">
            <a:extLst>
              <a:ext uri="{FF2B5EF4-FFF2-40B4-BE49-F238E27FC236}">
                <a16:creationId xmlns:a16="http://schemas.microsoft.com/office/drawing/2014/main" id="{CE5CD931-58D0-0C9C-5CC5-78C21BCACD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143000"/>
            <a:ext cx="821372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067FDD9E-81E0-4614-1C72-28FB6E68F2B7}"/>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100355" name="Slide Number Placeholder 2">
            <a:extLst>
              <a:ext uri="{FF2B5EF4-FFF2-40B4-BE49-F238E27FC236}">
                <a16:creationId xmlns:a16="http://schemas.microsoft.com/office/drawing/2014/main" id="{176C4394-21A5-684C-D6B8-BC0E144AE8AB}"/>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9DC213F1-6052-4551-9E98-81DE8DF553E2}" type="slidenum">
              <a:rPr lang="en-US" altLang="en-US" sz="2400" baseline="0" smtClean="0">
                <a:solidFill>
                  <a:srgbClr val="000000"/>
                </a:solidFill>
                <a:latin typeface="Times New Roman" panose="02020603050405020304" pitchFamily="18" charset="0"/>
              </a:rPr>
              <a:pPr defTabSz="914400">
                <a:buSzTx/>
                <a:buFontTx/>
                <a:buNone/>
              </a:pPr>
              <a:t>83</a:t>
            </a:fld>
            <a:endParaRPr lang="en-US" altLang="en-US" sz="2400" baseline="0">
              <a:solidFill>
                <a:srgbClr val="000000"/>
              </a:solidFill>
              <a:latin typeface="Times New Roman" panose="02020603050405020304" pitchFamily="18" charset="0"/>
            </a:endParaRPr>
          </a:p>
        </p:txBody>
      </p:sp>
      <p:pic>
        <p:nvPicPr>
          <p:cNvPr id="100356" name="Picture 1">
            <a:extLst>
              <a:ext uri="{FF2B5EF4-FFF2-40B4-BE49-F238E27FC236}">
                <a16:creationId xmlns:a16="http://schemas.microsoft.com/office/drawing/2014/main" id="{5EDD0100-7E7C-E86D-69D6-340F83AB7FB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143000"/>
            <a:ext cx="67945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BEB2E496-FDBE-6363-890A-837573145E7A}"/>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101379" name="Slide Number Placeholder 2">
            <a:extLst>
              <a:ext uri="{FF2B5EF4-FFF2-40B4-BE49-F238E27FC236}">
                <a16:creationId xmlns:a16="http://schemas.microsoft.com/office/drawing/2014/main" id="{C0339170-B59D-52AF-DD31-838DDB81E5B2}"/>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81F164DC-F193-42A7-8248-0B16A6521C12}" type="slidenum">
              <a:rPr lang="en-US" altLang="en-US" sz="2400" baseline="0" smtClean="0">
                <a:solidFill>
                  <a:srgbClr val="000000"/>
                </a:solidFill>
                <a:latin typeface="Times New Roman" panose="02020603050405020304" pitchFamily="18" charset="0"/>
              </a:rPr>
              <a:pPr defTabSz="914400">
                <a:buSzTx/>
                <a:buFontTx/>
                <a:buNone/>
              </a:pPr>
              <a:t>84</a:t>
            </a:fld>
            <a:endParaRPr lang="en-US" altLang="en-US" sz="2400" baseline="0">
              <a:solidFill>
                <a:srgbClr val="000000"/>
              </a:solidFill>
              <a:latin typeface="Times New Roman" panose="02020603050405020304" pitchFamily="18" charset="0"/>
            </a:endParaRPr>
          </a:p>
        </p:txBody>
      </p:sp>
      <p:pic>
        <p:nvPicPr>
          <p:cNvPr id="101380" name="Picture 1">
            <a:extLst>
              <a:ext uri="{FF2B5EF4-FFF2-40B4-BE49-F238E27FC236}">
                <a16:creationId xmlns:a16="http://schemas.microsoft.com/office/drawing/2014/main" id="{45F62622-99B2-61D1-198D-261F716900C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219200"/>
            <a:ext cx="8534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7630B722-4E4B-2B31-E997-F2FC3834D389}"/>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102403" name="Slide Number Placeholder 2">
            <a:extLst>
              <a:ext uri="{FF2B5EF4-FFF2-40B4-BE49-F238E27FC236}">
                <a16:creationId xmlns:a16="http://schemas.microsoft.com/office/drawing/2014/main" id="{7F0DE942-F45C-38D6-2F02-0A790954E702}"/>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29B51DBC-CAFB-450B-82CC-44CD158CC9B9}" type="slidenum">
              <a:rPr lang="en-US" altLang="en-US" sz="2400" baseline="0" smtClean="0">
                <a:solidFill>
                  <a:srgbClr val="000000"/>
                </a:solidFill>
                <a:latin typeface="Times New Roman" panose="02020603050405020304" pitchFamily="18" charset="0"/>
              </a:rPr>
              <a:pPr defTabSz="914400">
                <a:buSzTx/>
                <a:buFontTx/>
                <a:buNone/>
              </a:pPr>
              <a:t>85</a:t>
            </a:fld>
            <a:endParaRPr lang="en-US" altLang="en-US" sz="2400" baseline="0">
              <a:solidFill>
                <a:srgbClr val="000000"/>
              </a:solidFill>
              <a:latin typeface="Times New Roman" panose="02020603050405020304" pitchFamily="18" charset="0"/>
            </a:endParaRPr>
          </a:p>
        </p:txBody>
      </p:sp>
      <p:pic>
        <p:nvPicPr>
          <p:cNvPr id="102404" name="Picture 1">
            <a:extLst>
              <a:ext uri="{FF2B5EF4-FFF2-40B4-BE49-F238E27FC236}">
                <a16:creationId xmlns:a16="http://schemas.microsoft.com/office/drawing/2014/main" id="{0D009C06-0F97-E080-7F4F-A23D5F5D4F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057400"/>
            <a:ext cx="67437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CDCC8E21-89BF-CF2A-CCE2-5DDF4B1642B7}"/>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103427" name="Slide Number Placeholder 2">
            <a:extLst>
              <a:ext uri="{FF2B5EF4-FFF2-40B4-BE49-F238E27FC236}">
                <a16:creationId xmlns:a16="http://schemas.microsoft.com/office/drawing/2014/main" id="{0377F6E7-3B47-4B29-1003-632ACA4076C1}"/>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9FB22D1E-8E79-407F-8FCE-11D0B38A9C05}" type="slidenum">
              <a:rPr lang="en-US" altLang="en-US" sz="2400" baseline="0" smtClean="0">
                <a:solidFill>
                  <a:srgbClr val="000000"/>
                </a:solidFill>
                <a:latin typeface="Times New Roman" panose="02020603050405020304" pitchFamily="18" charset="0"/>
              </a:rPr>
              <a:pPr defTabSz="914400">
                <a:buSzTx/>
                <a:buFontTx/>
                <a:buNone/>
              </a:pPr>
              <a:t>86</a:t>
            </a:fld>
            <a:endParaRPr lang="en-US" altLang="en-US" sz="2400" baseline="0">
              <a:solidFill>
                <a:srgbClr val="000000"/>
              </a:solidFill>
              <a:latin typeface="Times New Roman" panose="02020603050405020304" pitchFamily="18" charset="0"/>
            </a:endParaRPr>
          </a:p>
        </p:txBody>
      </p:sp>
      <p:pic>
        <p:nvPicPr>
          <p:cNvPr id="103428" name="Picture 1">
            <a:extLst>
              <a:ext uri="{FF2B5EF4-FFF2-40B4-BE49-F238E27FC236}">
                <a16:creationId xmlns:a16="http://schemas.microsoft.com/office/drawing/2014/main" id="{2B760C7B-58D8-2D25-ADAF-0AC75B82B7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9575" y="457200"/>
            <a:ext cx="8275638" cy="578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C37F4FC5-480A-EA94-42E8-73ABA1026F6F}"/>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104451" name="Slide Number Placeholder 2">
            <a:extLst>
              <a:ext uri="{FF2B5EF4-FFF2-40B4-BE49-F238E27FC236}">
                <a16:creationId xmlns:a16="http://schemas.microsoft.com/office/drawing/2014/main" id="{FB4BC91A-5669-0201-24E5-30FF730E169F}"/>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19B16EC9-8D8D-4F7D-B2FE-A854BEC7D5E1}" type="slidenum">
              <a:rPr lang="en-US" altLang="en-US" sz="2400" baseline="0" smtClean="0">
                <a:solidFill>
                  <a:srgbClr val="000000"/>
                </a:solidFill>
                <a:latin typeface="Times New Roman" panose="02020603050405020304" pitchFamily="18" charset="0"/>
              </a:rPr>
              <a:pPr defTabSz="914400">
                <a:buSzTx/>
                <a:buFontTx/>
                <a:buNone/>
              </a:pPr>
              <a:t>87</a:t>
            </a:fld>
            <a:endParaRPr lang="en-US" altLang="en-US" sz="2400" baseline="0">
              <a:solidFill>
                <a:srgbClr val="000000"/>
              </a:solidFill>
              <a:latin typeface="Times New Roman" panose="02020603050405020304" pitchFamily="18" charset="0"/>
            </a:endParaRPr>
          </a:p>
        </p:txBody>
      </p:sp>
      <p:pic>
        <p:nvPicPr>
          <p:cNvPr id="104452" name="Picture 1">
            <a:extLst>
              <a:ext uri="{FF2B5EF4-FFF2-40B4-BE49-F238E27FC236}">
                <a16:creationId xmlns:a16="http://schemas.microsoft.com/office/drawing/2014/main" id="{A4716DC3-8546-B0AC-23C1-DAE7570427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0863" y="0"/>
            <a:ext cx="7905750" cy="633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9CBE4783-9863-86D2-3701-331A7C5AB098}"/>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105475" name="Slide Number Placeholder 2">
            <a:extLst>
              <a:ext uri="{FF2B5EF4-FFF2-40B4-BE49-F238E27FC236}">
                <a16:creationId xmlns:a16="http://schemas.microsoft.com/office/drawing/2014/main" id="{C472347B-DDC2-7B14-BB18-63FCE59B02F6}"/>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28433AB2-92F2-4372-8239-457FB9F1D9F5}" type="slidenum">
              <a:rPr lang="en-US" altLang="en-US" sz="2400" baseline="0" smtClean="0">
                <a:solidFill>
                  <a:srgbClr val="000000"/>
                </a:solidFill>
                <a:latin typeface="Times New Roman" panose="02020603050405020304" pitchFamily="18" charset="0"/>
              </a:rPr>
              <a:pPr defTabSz="914400">
                <a:buSzTx/>
                <a:buFontTx/>
                <a:buNone/>
              </a:pPr>
              <a:t>88</a:t>
            </a:fld>
            <a:endParaRPr lang="en-US" altLang="en-US" sz="2400" baseline="0">
              <a:solidFill>
                <a:srgbClr val="000000"/>
              </a:solidFill>
              <a:latin typeface="Times New Roman" panose="02020603050405020304" pitchFamily="18" charset="0"/>
            </a:endParaRPr>
          </a:p>
        </p:txBody>
      </p:sp>
      <p:pic>
        <p:nvPicPr>
          <p:cNvPr id="105476" name="Picture 1">
            <a:extLst>
              <a:ext uri="{FF2B5EF4-FFF2-40B4-BE49-F238E27FC236}">
                <a16:creationId xmlns:a16="http://schemas.microsoft.com/office/drawing/2014/main" id="{694AB6CD-458E-1DF0-DDBF-3298C77E80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9125" y="300038"/>
            <a:ext cx="7905750" cy="625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0487B22A-D436-07E2-75DC-D835BD766728}"/>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106499" name="Slide Number Placeholder 2">
            <a:extLst>
              <a:ext uri="{FF2B5EF4-FFF2-40B4-BE49-F238E27FC236}">
                <a16:creationId xmlns:a16="http://schemas.microsoft.com/office/drawing/2014/main" id="{90A32B51-81D3-B5F7-59BE-92CAAA501612}"/>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699F9ED4-D5CC-4B37-B76C-B6A61F2E9D52}" type="slidenum">
              <a:rPr lang="en-US" altLang="en-US" sz="2400" baseline="0" smtClean="0">
                <a:solidFill>
                  <a:srgbClr val="000000"/>
                </a:solidFill>
                <a:latin typeface="Times New Roman" panose="02020603050405020304" pitchFamily="18" charset="0"/>
              </a:rPr>
              <a:pPr defTabSz="914400">
                <a:buSzTx/>
                <a:buFontTx/>
                <a:buNone/>
              </a:pPr>
              <a:t>89</a:t>
            </a:fld>
            <a:endParaRPr lang="en-US" altLang="en-US" sz="2400" baseline="0">
              <a:solidFill>
                <a:srgbClr val="000000"/>
              </a:solidFill>
              <a:latin typeface="Times New Roman" panose="02020603050405020304" pitchFamily="18" charset="0"/>
            </a:endParaRPr>
          </a:p>
        </p:txBody>
      </p:sp>
      <p:pic>
        <p:nvPicPr>
          <p:cNvPr id="106500" name="Picture 1">
            <a:extLst>
              <a:ext uri="{FF2B5EF4-FFF2-40B4-BE49-F238E27FC236}">
                <a16:creationId xmlns:a16="http://schemas.microsoft.com/office/drawing/2014/main" id="{DA748E73-6E03-C7EF-4EC0-0D293EF97D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6388" y="3048000"/>
            <a:ext cx="868521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7">
            <a:extLst>
              <a:ext uri="{FF2B5EF4-FFF2-40B4-BE49-F238E27FC236}">
                <a16:creationId xmlns:a16="http://schemas.microsoft.com/office/drawing/2014/main" id="{2D09B5D8-3D62-120E-A61E-0EE9A37C4088}"/>
              </a:ext>
            </a:extLst>
          </p:cNvPr>
          <p:cNvSpPr txBox="1">
            <a:spLocks noGrp="1" noChangeArrowheads="1"/>
          </p:cNvSpPr>
          <p:nvPr/>
        </p:nvSpPr>
        <p:spPr bwMode="auto">
          <a:xfrm>
            <a:off x="13107988" y="6245225"/>
            <a:ext cx="2132012"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6216AA1F-F01A-4068-A3D3-13C435BF5E53}" type="slidenum">
              <a:rPr lang="en-US" altLang="en-US" sz="2400" baseline="0">
                <a:latin typeface="Times New Roman" panose="02020603050405020304" pitchFamily="18" charset="0"/>
              </a:rPr>
              <a:pPr defTabSz="914400" eaLnBrk="1" hangingPunct="1">
                <a:spcBef>
                  <a:spcPct val="0"/>
                </a:spcBef>
              </a:pPr>
              <a:t>9</a:t>
            </a:fld>
            <a:endParaRPr lang="en-US" altLang="en-US" sz="2400" baseline="0">
              <a:latin typeface="Times New Roman" panose="02020603050405020304" pitchFamily="18" charset="0"/>
            </a:endParaRPr>
          </a:p>
        </p:txBody>
      </p:sp>
      <p:sp>
        <p:nvSpPr>
          <p:cNvPr id="68612" name="TextBox 18">
            <a:extLst>
              <a:ext uri="{FF2B5EF4-FFF2-40B4-BE49-F238E27FC236}">
                <a16:creationId xmlns:a16="http://schemas.microsoft.com/office/drawing/2014/main" id="{6CC26D5A-CCBF-9403-D56F-6155D431D511}"/>
              </a:ext>
            </a:extLst>
          </p:cNvPr>
          <p:cNvSpPr txBox="1">
            <a:spLocks noChangeArrowheads="1"/>
          </p:cNvSpPr>
          <p:nvPr/>
        </p:nvSpPr>
        <p:spPr bwMode="auto">
          <a:xfrm>
            <a:off x="228600" y="544513"/>
            <a:ext cx="8729663" cy="568325"/>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100" b="1" kern="0" baseline="0" dirty="0">
                <a:solidFill>
                  <a:srgbClr val="FF0000"/>
                </a:solidFill>
              </a:rPr>
              <a:t>"DIGITAL LICENSE" DATABASE</a:t>
            </a:r>
          </a:p>
        </p:txBody>
      </p:sp>
      <p:sp>
        <p:nvSpPr>
          <p:cNvPr id="68616" name="Rectangle 1">
            <a:extLst>
              <a:ext uri="{FF2B5EF4-FFF2-40B4-BE49-F238E27FC236}">
                <a16:creationId xmlns:a16="http://schemas.microsoft.com/office/drawing/2014/main" id="{D5AE97B4-31C8-F549-0FF8-6FE8EBD65062}"/>
              </a:ext>
            </a:extLst>
          </p:cNvPr>
          <p:cNvSpPr>
            <a:spLocks noChangeArrowheads="1"/>
          </p:cNvSpPr>
          <p:nvPr/>
        </p:nvSpPr>
        <p:spPr bwMode="auto">
          <a:xfrm>
            <a:off x="76200" y="76200"/>
            <a:ext cx="9034463" cy="6705600"/>
          </a:xfrm>
          <a:prstGeom prst="rect">
            <a:avLst/>
          </a:prstGeom>
          <a:noFill/>
          <a:ln w="111125" algn="ctr">
            <a:solidFill>
              <a:srgbClr val="FF0000"/>
            </a:solidFill>
            <a:round/>
            <a:headEnd/>
            <a:tailEnd/>
          </a:ln>
        </p:spPr>
        <p:txBody>
          <a:bodyPr/>
          <a:lstStyle/>
          <a:p>
            <a:pPr defTabSz="914400" eaLnBrk="1" fontAlgn="auto" hangingPunct="1">
              <a:spcBef>
                <a:spcPts val="0"/>
              </a:spcBef>
              <a:spcAft>
                <a:spcPts val="0"/>
              </a:spcAft>
              <a:buFont typeface="Arial" panose="020B0604020202020204" pitchFamily="34" charset="0"/>
              <a:buNone/>
              <a:defRPr/>
            </a:pPr>
            <a:endParaRPr lang="en-US" altLang="en-US" sz="1800" kern="0" baseline="0">
              <a:solidFill>
                <a:srgbClr val="FFFFFF"/>
              </a:solidFill>
            </a:endParaRPr>
          </a:p>
        </p:txBody>
      </p:sp>
      <p:sp>
        <p:nvSpPr>
          <p:cNvPr id="5" name="TextBox 18">
            <a:extLst>
              <a:ext uri="{FF2B5EF4-FFF2-40B4-BE49-F238E27FC236}">
                <a16:creationId xmlns:a16="http://schemas.microsoft.com/office/drawing/2014/main" id="{BCABBDC1-9625-0218-2FA3-E6D3FEED946E}"/>
              </a:ext>
            </a:extLst>
          </p:cNvPr>
          <p:cNvSpPr txBox="1">
            <a:spLocks noChangeArrowheads="1"/>
          </p:cNvSpPr>
          <p:nvPr/>
        </p:nvSpPr>
        <p:spPr bwMode="auto">
          <a:xfrm>
            <a:off x="0" y="0"/>
            <a:ext cx="9034463" cy="584200"/>
          </a:xfrm>
          <a:prstGeom prst="rect">
            <a:avLst/>
          </a:prstGeom>
          <a:noFill/>
          <a:ln w="123825">
            <a:no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100" b="1" kern="0" baseline="0" dirty="0">
                <a:solidFill>
                  <a:srgbClr val="000000"/>
                </a:solidFill>
              </a:rPr>
              <a:t>Microsoft's </a:t>
            </a:r>
            <a:r>
              <a:rPr lang="en-US" altLang="en-US" sz="3100" b="1" kern="0" baseline="0">
                <a:solidFill>
                  <a:srgbClr val="000000"/>
                </a:solidFill>
              </a:rPr>
              <a:t>Activation Servers</a:t>
            </a:r>
          </a:p>
        </p:txBody>
      </p:sp>
      <p:sp>
        <p:nvSpPr>
          <p:cNvPr id="6" name="TextBox 18">
            <a:extLst>
              <a:ext uri="{FF2B5EF4-FFF2-40B4-BE49-F238E27FC236}">
                <a16:creationId xmlns:a16="http://schemas.microsoft.com/office/drawing/2014/main" id="{58098A3A-E8B8-C614-CAE6-CD9418BA6193}"/>
              </a:ext>
            </a:extLst>
          </p:cNvPr>
          <p:cNvSpPr txBox="1">
            <a:spLocks noChangeArrowheads="1"/>
          </p:cNvSpPr>
          <p:nvPr/>
        </p:nvSpPr>
        <p:spPr bwMode="auto">
          <a:xfrm>
            <a:off x="228600" y="4191000"/>
            <a:ext cx="8729663" cy="569913"/>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100" b="1" kern="0" baseline="0" dirty="0">
                <a:solidFill>
                  <a:srgbClr val="FF0000"/>
                </a:solidFill>
              </a:rPr>
              <a:t>"PRODUCT KEYS" DATABASE</a:t>
            </a:r>
          </a:p>
        </p:txBody>
      </p:sp>
    </p:spTree>
  </p:cSld>
  <p:clrMapOvr>
    <a:masterClrMapping/>
  </p:clrMapOvr>
  <p:transition spd="med"/>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705FF654-E982-F5D6-E706-2FDEE5CC9840}"/>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107523" name="Slide Number Placeholder 2">
            <a:extLst>
              <a:ext uri="{FF2B5EF4-FFF2-40B4-BE49-F238E27FC236}">
                <a16:creationId xmlns:a16="http://schemas.microsoft.com/office/drawing/2014/main" id="{D7F5958D-E0E3-74FA-D84F-C030FFABE470}"/>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40FD1D73-3307-4BD3-B8BF-5DA6CC592460}" type="slidenum">
              <a:rPr lang="en-US" altLang="en-US" sz="2400" baseline="0" smtClean="0">
                <a:solidFill>
                  <a:srgbClr val="000000"/>
                </a:solidFill>
                <a:latin typeface="Times New Roman" panose="02020603050405020304" pitchFamily="18" charset="0"/>
              </a:rPr>
              <a:pPr defTabSz="914400">
                <a:buSzTx/>
                <a:buFontTx/>
                <a:buNone/>
              </a:pPr>
              <a:t>90</a:t>
            </a:fld>
            <a:endParaRPr lang="en-US" altLang="en-US" sz="2400" baseline="0">
              <a:solidFill>
                <a:srgbClr val="000000"/>
              </a:solidFill>
              <a:latin typeface="Times New Roman" panose="02020603050405020304" pitchFamily="18" charset="0"/>
            </a:endParaRPr>
          </a:p>
        </p:txBody>
      </p:sp>
      <p:pic>
        <p:nvPicPr>
          <p:cNvPr id="107524" name="Picture 1">
            <a:extLst>
              <a:ext uri="{FF2B5EF4-FFF2-40B4-BE49-F238E27FC236}">
                <a16:creationId xmlns:a16="http://schemas.microsoft.com/office/drawing/2014/main" id="{CA5AD51D-3445-47DE-10A0-4F94C73299B9}"/>
              </a:ext>
            </a:extLst>
          </p:cNvPr>
          <p:cNvPicPr>
            <a:picLocks noChangeAspect="1"/>
          </p:cNvPicPr>
          <p:nvPr/>
        </p:nvPicPr>
        <p:blipFill>
          <a:blip r:embed="rId2">
            <a:extLst>
              <a:ext uri="{28A0092B-C50C-407E-A947-70E740481C1C}">
                <a14:useLocalDpi xmlns:a14="http://schemas.microsoft.com/office/drawing/2010/main" val="0"/>
              </a:ext>
            </a:extLst>
          </a:blip>
          <a:srcRect r="11914"/>
          <a:stretch>
            <a:fillRect/>
          </a:stretch>
        </p:blipFill>
        <p:spPr bwMode="auto">
          <a:xfrm>
            <a:off x="152400" y="2819400"/>
            <a:ext cx="877252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Number Placeholder 5">
            <a:extLst>
              <a:ext uri="{FF2B5EF4-FFF2-40B4-BE49-F238E27FC236}">
                <a16:creationId xmlns:a16="http://schemas.microsoft.com/office/drawing/2014/main" id="{76263DAC-4943-1CEC-5465-79F0A83E6A2C}"/>
              </a:ext>
            </a:extLst>
          </p:cNvPr>
          <p:cNvSpPr txBox="1">
            <a:spLocks noGrp="1" noChangeArrowheads="1"/>
          </p:cNvSpPr>
          <p:nvPr/>
        </p:nvSpPr>
        <p:spPr bwMode="auto">
          <a:xfrm>
            <a:off x="6324600" y="6154738"/>
            <a:ext cx="2132013" cy="474662"/>
          </a:xfrm>
          <a:prstGeom prst="rect">
            <a:avLst/>
          </a:prstGeom>
          <a:noFill/>
          <a:ln>
            <a:noFill/>
          </a:ln>
          <a:effec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fontAlgn="auto" hangingPunct="1">
              <a:spcBef>
                <a:spcPct val="0"/>
              </a:spcBef>
              <a:spcAft>
                <a:spcPts val="0"/>
              </a:spcAft>
              <a:defRPr/>
            </a:pPr>
            <a:endParaRPr lang="en-US" altLang="en-US" sz="2400" kern="0" baseline="0">
              <a:latin typeface="Times New Roman" panose="02020603050405020304" pitchFamily="18" charset="0"/>
            </a:endParaRPr>
          </a:p>
        </p:txBody>
      </p:sp>
      <p:sp>
        <p:nvSpPr>
          <p:cNvPr id="108547" name="Slide Number Placeholder 2">
            <a:extLst>
              <a:ext uri="{FF2B5EF4-FFF2-40B4-BE49-F238E27FC236}">
                <a16:creationId xmlns:a16="http://schemas.microsoft.com/office/drawing/2014/main" id="{C84DB651-0CBD-49F0-2A47-29640F3593ED}"/>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FBEF2AC0-1DF0-4909-B347-39914CFA3E9D}" type="slidenum">
              <a:rPr lang="en-US" altLang="en-US" sz="2400" baseline="0" smtClean="0">
                <a:solidFill>
                  <a:srgbClr val="000000"/>
                </a:solidFill>
                <a:latin typeface="Times New Roman" panose="02020603050405020304" pitchFamily="18" charset="0"/>
              </a:rPr>
              <a:pPr defTabSz="914400">
                <a:buSzTx/>
                <a:buFontTx/>
                <a:buNone/>
              </a:pPr>
              <a:t>91</a:t>
            </a:fld>
            <a:endParaRPr lang="en-US" altLang="en-US" sz="2400" baseline="0">
              <a:solidFill>
                <a:srgbClr val="000000"/>
              </a:solidFill>
              <a:latin typeface="Times New Roman" panose="02020603050405020304" pitchFamily="18" charset="0"/>
            </a:endParaRPr>
          </a:p>
        </p:txBody>
      </p:sp>
      <p:pic>
        <p:nvPicPr>
          <p:cNvPr id="108548" name="Picture 1">
            <a:extLst>
              <a:ext uri="{FF2B5EF4-FFF2-40B4-BE49-F238E27FC236}">
                <a16:creationId xmlns:a16="http://schemas.microsoft.com/office/drawing/2014/main" id="{ECFCA690-484A-56D2-B2FE-BC81952424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483100"/>
            <a:ext cx="9164638"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9" name="TextBox 2">
            <a:extLst>
              <a:ext uri="{FF2B5EF4-FFF2-40B4-BE49-F238E27FC236}">
                <a16:creationId xmlns:a16="http://schemas.microsoft.com/office/drawing/2014/main" id="{78D47DF1-27C7-7D01-4BFB-5214D83E3E91}"/>
              </a:ext>
            </a:extLst>
          </p:cNvPr>
          <p:cNvSpPr txBox="1">
            <a:spLocks noChangeArrowheads="1"/>
          </p:cNvSpPr>
          <p:nvPr/>
        </p:nvSpPr>
        <p:spPr bwMode="auto">
          <a:xfrm>
            <a:off x="609600" y="228600"/>
            <a:ext cx="7542213"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400" baseline="0">
                <a:solidFill>
                  <a:srgbClr val="FF0000"/>
                </a:solidFill>
              </a:rPr>
              <a:t>When Windows 10 is activated with a "Digital License", a generic placehold product key is stored in the Windows registry</a:t>
            </a:r>
          </a:p>
        </p:txBody>
      </p:sp>
      <p:cxnSp>
        <p:nvCxnSpPr>
          <p:cNvPr id="108550" name="Straight Arrow Connector 4">
            <a:extLst>
              <a:ext uri="{FF2B5EF4-FFF2-40B4-BE49-F238E27FC236}">
                <a16:creationId xmlns:a16="http://schemas.microsoft.com/office/drawing/2014/main" id="{B198B6E0-6469-B923-B417-17A9F431A9F0}"/>
              </a:ext>
            </a:extLst>
          </p:cNvPr>
          <p:cNvCxnSpPr>
            <a:cxnSpLocks noChangeShapeType="1"/>
            <a:stCxn id="108549" idx="2"/>
          </p:cNvCxnSpPr>
          <p:nvPr/>
        </p:nvCxnSpPr>
        <p:spPr bwMode="auto">
          <a:xfrm>
            <a:off x="4381500" y="3706813"/>
            <a:ext cx="1257300" cy="776287"/>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Number Placeholder 5">
            <a:extLst>
              <a:ext uri="{FF2B5EF4-FFF2-40B4-BE49-F238E27FC236}">
                <a16:creationId xmlns:a16="http://schemas.microsoft.com/office/drawing/2014/main" id="{D7AC9B20-7FEB-7224-8BD7-73F585A5E84D}"/>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C34E3088-C732-4FD8-979F-FF26F03D1F9A}" type="slidenum">
              <a:rPr lang="en-US" altLang="en-US" sz="2400" baseline="0">
                <a:latin typeface="Times New Roman" panose="02020603050405020304" pitchFamily="18" charset="0"/>
              </a:rPr>
              <a:pPr eaLnBrk="1" hangingPunct="1">
                <a:spcBef>
                  <a:spcPct val="0"/>
                </a:spcBef>
              </a:pPr>
              <a:t>92</a:t>
            </a:fld>
            <a:endParaRPr lang="en-US" altLang="en-US" sz="2400" baseline="0">
              <a:latin typeface="Times New Roman" panose="02020603050405020304" pitchFamily="18" charset="0"/>
            </a:endParaRPr>
          </a:p>
        </p:txBody>
      </p:sp>
      <p:sp>
        <p:nvSpPr>
          <p:cNvPr id="109571" name="Rectangle 1">
            <a:extLst>
              <a:ext uri="{FF2B5EF4-FFF2-40B4-BE49-F238E27FC236}">
                <a16:creationId xmlns:a16="http://schemas.microsoft.com/office/drawing/2014/main" id="{A3E194D5-1B02-80F9-DFA1-7F10896631D0}"/>
              </a:ext>
            </a:extLst>
          </p:cNvPr>
          <p:cNvSpPr>
            <a:spLocks noGrp="1" noChangeArrowheads="1"/>
          </p:cNvSpPr>
          <p:nvPr>
            <p:ph type="title" idx="4294967295"/>
          </p:nvPr>
        </p:nvSpPr>
        <p:spPr>
          <a:xfrm>
            <a:off x="0" y="0"/>
            <a:ext cx="9144000" cy="11430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"DIGITAL LICENSE " ACTIVATION (continued)</a:t>
            </a:r>
            <a:endParaRPr lang="en-US" altLang="en-US" sz="3600" b="1">
              <a:latin typeface="Georgia" panose="02040502050405020303" pitchFamily="18" charset="0"/>
            </a:endParaRPr>
          </a:p>
        </p:txBody>
      </p:sp>
      <p:sp>
        <p:nvSpPr>
          <p:cNvPr id="109572" name="Rectangle 2">
            <a:extLst>
              <a:ext uri="{FF2B5EF4-FFF2-40B4-BE49-F238E27FC236}">
                <a16:creationId xmlns:a16="http://schemas.microsoft.com/office/drawing/2014/main" id="{8D036DCA-3F36-0252-FE68-098AE14789AB}"/>
              </a:ext>
            </a:extLst>
          </p:cNvPr>
          <p:cNvSpPr>
            <a:spLocks noGrp="1" noChangeArrowheads="1"/>
          </p:cNvSpPr>
          <p:nvPr>
            <p:ph type="body" idx="4294967295"/>
          </p:nvPr>
        </p:nvSpPr>
        <p:spPr>
          <a:xfrm>
            <a:off x="0" y="1357313"/>
            <a:ext cx="9067800" cy="54244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600"/>
              <a:t>When you use a Windows 7, 8, or 8.1 product key to activate Windows 10 or 11 successfully, Microsoft's activation servers actually store the                                 UUID of the motherboard                                  and                                                                              the edition of Windows 10 or 11 (Home or Pro)                                                                </a:t>
            </a:r>
          </a:p>
        </p:txBody>
      </p:sp>
      <p:sp>
        <p:nvSpPr>
          <p:cNvPr id="109573" name="Slide Number Placeholder 1">
            <a:extLst>
              <a:ext uri="{FF2B5EF4-FFF2-40B4-BE49-F238E27FC236}">
                <a16:creationId xmlns:a16="http://schemas.microsoft.com/office/drawing/2014/main" id="{A922F1BA-3758-69A3-95A5-C7F9B23CD93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63C422B2-BEAB-4A5F-B9C8-CB1170E5EE28}" type="slidenum">
              <a:rPr lang="en-US" altLang="en-US" sz="2400" baseline="0" smtClean="0">
                <a:solidFill>
                  <a:srgbClr val="000000"/>
                </a:solidFill>
                <a:latin typeface="Times New Roman" panose="02020603050405020304" pitchFamily="18" charset="0"/>
              </a:rPr>
              <a:pPr/>
              <a:t>92</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Number Placeholder 5">
            <a:extLst>
              <a:ext uri="{FF2B5EF4-FFF2-40B4-BE49-F238E27FC236}">
                <a16:creationId xmlns:a16="http://schemas.microsoft.com/office/drawing/2014/main" id="{5A3F2497-3317-78C5-FE4F-BDAF98084B3E}"/>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A8CFF00E-924F-45F8-88A4-148257DEC662}" type="slidenum">
              <a:rPr lang="en-US" altLang="en-US" sz="2400" baseline="0">
                <a:latin typeface="Times New Roman" panose="02020603050405020304" pitchFamily="18" charset="0"/>
              </a:rPr>
              <a:pPr defTabSz="914400" eaLnBrk="1" hangingPunct="1">
                <a:spcBef>
                  <a:spcPct val="0"/>
                </a:spcBef>
              </a:pPr>
              <a:t>93</a:t>
            </a:fld>
            <a:endParaRPr lang="en-US" altLang="en-US" sz="2400" baseline="0">
              <a:latin typeface="Times New Roman" panose="02020603050405020304" pitchFamily="18" charset="0"/>
            </a:endParaRPr>
          </a:p>
        </p:txBody>
      </p:sp>
      <p:sp>
        <p:nvSpPr>
          <p:cNvPr id="110595" name="Slide Number Placeholder 1">
            <a:extLst>
              <a:ext uri="{FF2B5EF4-FFF2-40B4-BE49-F238E27FC236}">
                <a16:creationId xmlns:a16="http://schemas.microsoft.com/office/drawing/2014/main" id="{A07F4654-DE35-A3DA-1DF2-B8D5CD01CAF4}"/>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3F73F68A-C0E0-4F79-9753-9F9C80B171CE}" type="slidenum">
              <a:rPr lang="en-US" altLang="en-US" sz="2400" baseline="0" smtClean="0">
                <a:solidFill>
                  <a:srgbClr val="000000"/>
                </a:solidFill>
                <a:latin typeface="Times New Roman" panose="02020603050405020304" pitchFamily="18" charset="0"/>
              </a:rPr>
              <a:pPr defTabSz="914400">
                <a:buSzTx/>
                <a:buFontTx/>
                <a:buNone/>
              </a:pPr>
              <a:t>93</a:t>
            </a:fld>
            <a:endParaRPr lang="en-US" altLang="en-US" sz="2400" baseline="0">
              <a:solidFill>
                <a:srgbClr val="000000"/>
              </a:solidFill>
              <a:latin typeface="Times New Roman" panose="02020603050405020304" pitchFamily="18" charset="0"/>
            </a:endParaRPr>
          </a:p>
        </p:txBody>
      </p:sp>
      <p:pic>
        <p:nvPicPr>
          <p:cNvPr id="110596" name="Picture 1">
            <a:extLst>
              <a:ext uri="{FF2B5EF4-FFF2-40B4-BE49-F238E27FC236}">
                <a16:creationId xmlns:a16="http://schemas.microsoft.com/office/drawing/2014/main" id="{054A7324-8EDB-DB11-C2A2-0DA3A09D139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6550" y="2362200"/>
            <a:ext cx="85026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0597" name="Straight Arrow Connector 4">
            <a:extLst>
              <a:ext uri="{FF2B5EF4-FFF2-40B4-BE49-F238E27FC236}">
                <a16:creationId xmlns:a16="http://schemas.microsoft.com/office/drawing/2014/main" id="{44F80807-A4DA-7227-D374-5C0414CF3E41}"/>
              </a:ext>
            </a:extLst>
          </p:cNvPr>
          <p:cNvCxnSpPr>
            <a:cxnSpLocks noChangeShapeType="1"/>
          </p:cNvCxnSpPr>
          <p:nvPr/>
        </p:nvCxnSpPr>
        <p:spPr bwMode="auto">
          <a:xfrm flipH="1">
            <a:off x="7696200" y="838200"/>
            <a:ext cx="381000" cy="2438400"/>
          </a:xfrm>
          <a:prstGeom prst="straightConnector1">
            <a:avLst/>
          </a:prstGeom>
          <a:noFill/>
          <a:ln w="1365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Number Placeholder 7">
            <a:extLst>
              <a:ext uri="{FF2B5EF4-FFF2-40B4-BE49-F238E27FC236}">
                <a16:creationId xmlns:a16="http://schemas.microsoft.com/office/drawing/2014/main" id="{F62817DB-ECFC-1764-3186-15488BF5D344}"/>
              </a:ext>
            </a:extLst>
          </p:cNvPr>
          <p:cNvSpPr txBox="1">
            <a:spLocks noGrp="1" noChangeArrowheads="1"/>
          </p:cNvSpPr>
          <p:nvPr/>
        </p:nvSpPr>
        <p:spPr bwMode="auto">
          <a:xfrm>
            <a:off x="13107988" y="6245225"/>
            <a:ext cx="2132012"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0D50ACFC-50B1-4BC0-A7C4-80387CD83B3D}" type="slidenum">
              <a:rPr lang="en-US" altLang="en-US" sz="2400" baseline="0">
                <a:latin typeface="Times New Roman" panose="02020603050405020304" pitchFamily="18" charset="0"/>
              </a:rPr>
              <a:pPr eaLnBrk="1" hangingPunct="1">
                <a:spcBef>
                  <a:spcPct val="0"/>
                </a:spcBef>
              </a:pPr>
              <a:t>94</a:t>
            </a:fld>
            <a:endParaRPr lang="en-US" altLang="en-US" sz="2400" baseline="0">
              <a:latin typeface="Times New Roman" panose="02020603050405020304" pitchFamily="18" charset="0"/>
            </a:endParaRPr>
          </a:p>
        </p:txBody>
      </p:sp>
      <p:pic>
        <p:nvPicPr>
          <p:cNvPr id="111619" name="Picture 10">
            <a:extLst>
              <a:ext uri="{FF2B5EF4-FFF2-40B4-BE49-F238E27FC236}">
                <a16:creationId xmlns:a16="http://schemas.microsoft.com/office/drawing/2014/main" id="{61121B5B-BD84-AAEB-E623-5EC89E3755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48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1620" name="TextBox 18">
            <a:extLst>
              <a:ext uri="{FF2B5EF4-FFF2-40B4-BE49-F238E27FC236}">
                <a16:creationId xmlns:a16="http://schemas.microsoft.com/office/drawing/2014/main" id="{2F29AFC6-9B12-B88B-94A6-E875C23019EC}"/>
              </a:ext>
            </a:extLst>
          </p:cNvPr>
          <p:cNvSpPr txBox="1">
            <a:spLocks noChangeArrowheads="1"/>
          </p:cNvSpPr>
          <p:nvPr/>
        </p:nvSpPr>
        <p:spPr bwMode="auto">
          <a:xfrm>
            <a:off x="152400" y="1301750"/>
            <a:ext cx="6705600" cy="5262563"/>
          </a:xfrm>
          <a:prstGeom prst="rect">
            <a:avLst/>
          </a:prstGeom>
          <a:noFill/>
          <a:ln w="1238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eaLnBrk="1" hangingPunct="1">
              <a:buSzPct val="100000"/>
              <a:buFont typeface="Times New Roman" panose="02020603050405020304" pitchFamily="18" charset="0"/>
              <a:buNone/>
            </a:pPr>
            <a:r>
              <a:rPr lang="en-US" altLang="en-US" sz="2800" b="1" baseline="0">
                <a:solidFill>
                  <a:srgbClr val="000000"/>
                </a:solidFill>
              </a:rPr>
              <a:t>Activation Servers Operated by Microsoft:</a:t>
            </a:r>
          </a:p>
          <a:p>
            <a:pPr algn="ctr" eaLnBrk="1" hangingPunct="1">
              <a:buSzPct val="100000"/>
              <a:buFont typeface="Times New Roman" panose="02020603050405020304" pitchFamily="18" charset="0"/>
              <a:buNone/>
            </a:pPr>
            <a:r>
              <a:rPr lang="en-US" altLang="en-US" sz="2800" b="1" baseline="0">
                <a:solidFill>
                  <a:srgbClr val="FF0000"/>
                </a:solidFill>
              </a:rPr>
              <a:t> UUID of your motherboard, </a:t>
            </a:r>
          </a:p>
          <a:p>
            <a:pPr algn="ctr" eaLnBrk="1" hangingPunct="1">
              <a:buSzPct val="100000"/>
              <a:buFont typeface="Times New Roman" panose="02020603050405020304" pitchFamily="18" charset="0"/>
              <a:buNone/>
            </a:pPr>
            <a:r>
              <a:rPr lang="en-US" altLang="en-US" sz="2800" b="1" baseline="0">
                <a:solidFill>
                  <a:srgbClr val="FF0000"/>
                </a:solidFill>
              </a:rPr>
              <a:t>edition (Windows 10 Home,                         Windows 10 Pro,                                   Windows 11 Home, or Windows 11 Pro), </a:t>
            </a:r>
          </a:p>
          <a:p>
            <a:pPr algn="ctr" eaLnBrk="1" hangingPunct="1">
              <a:buSzPct val="100000"/>
              <a:buFont typeface="Times New Roman" panose="02020603050405020304" pitchFamily="18" charset="0"/>
              <a:buNone/>
            </a:pPr>
            <a:r>
              <a:rPr lang="en-US" altLang="en-US" sz="2800" b="1" baseline="0">
                <a:solidFill>
                  <a:srgbClr val="FF0000"/>
                </a:solidFill>
              </a:rPr>
              <a:t>and </a:t>
            </a:r>
          </a:p>
          <a:p>
            <a:pPr algn="ctr" eaLnBrk="1" hangingPunct="1">
              <a:buSzPct val="100000"/>
              <a:buFont typeface="Times New Roman" panose="02020603050405020304" pitchFamily="18" charset="0"/>
              <a:buNone/>
            </a:pPr>
            <a:r>
              <a:rPr lang="en-US" altLang="en-US" sz="2800" b="1" baseline="0">
                <a:solidFill>
                  <a:srgbClr val="FF0000"/>
                </a:solidFill>
              </a:rPr>
              <a:t>optionally, your Microsoft                       account's email address if you link your digital license to a Microsoft Account</a:t>
            </a:r>
            <a:endParaRPr lang="en-US" altLang="en-US" sz="2800" b="1" baseline="0">
              <a:solidFill>
                <a:srgbClr val="000000"/>
              </a:solidFill>
            </a:endParaRPr>
          </a:p>
        </p:txBody>
      </p:sp>
      <p:pic>
        <p:nvPicPr>
          <p:cNvPr id="111621" name="Picture 8">
            <a:extLst>
              <a:ext uri="{FF2B5EF4-FFF2-40B4-BE49-F238E27FC236}">
                <a16:creationId xmlns:a16="http://schemas.microsoft.com/office/drawing/2014/main" id="{F084E459-8168-7E2B-7A3E-6205801755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4275" y="4686300"/>
            <a:ext cx="1533525" cy="13335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1622" name="TextBox 52">
            <a:extLst>
              <a:ext uri="{FF2B5EF4-FFF2-40B4-BE49-F238E27FC236}">
                <a16:creationId xmlns:a16="http://schemas.microsoft.com/office/drawing/2014/main" id="{3C60985F-99AE-6E50-E964-4FD04F18A834}"/>
              </a:ext>
            </a:extLst>
          </p:cNvPr>
          <p:cNvSpPr txBox="1">
            <a:spLocks noChangeArrowheads="1"/>
          </p:cNvSpPr>
          <p:nvPr/>
        </p:nvSpPr>
        <p:spPr bwMode="auto">
          <a:xfrm>
            <a:off x="6934200" y="2474913"/>
            <a:ext cx="22098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buFont typeface="Times New Roman" panose="02020603050405020304" pitchFamily="18" charset="0"/>
              <a:buNone/>
            </a:pPr>
            <a:r>
              <a:rPr lang="en-US" altLang="en-US" sz="2800" b="1" baseline="0">
                <a:solidFill>
                  <a:srgbClr val="FF0000"/>
                </a:solidFill>
              </a:rPr>
              <a:t>Internet Connection</a:t>
            </a:r>
          </a:p>
        </p:txBody>
      </p:sp>
      <p:sp>
        <p:nvSpPr>
          <p:cNvPr id="111623" name="Left-Up Arrow 5">
            <a:extLst>
              <a:ext uri="{FF2B5EF4-FFF2-40B4-BE49-F238E27FC236}">
                <a16:creationId xmlns:a16="http://schemas.microsoft.com/office/drawing/2014/main" id="{0D629374-2939-7104-0767-00168D7B9705}"/>
              </a:ext>
            </a:extLst>
          </p:cNvPr>
          <p:cNvSpPr>
            <a:spLocks/>
          </p:cNvSpPr>
          <p:nvPr/>
        </p:nvSpPr>
        <p:spPr bwMode="auto">
          <a:xfrm flipV="1">
            <a:off x="7086600" y="3295650"/>
            <a:ext cx="1371600" cy="1352550"/>
          </a:xfrm>
          <a:custGeom>
            <a:avLst/>
            <a:gdLst>
              <a:gd name="T0" fmla="*/ 0 w 2571750"/>
              <a:gd name="T1" fmla="*/ 1 h 2276475"/>
              <a:gd name="T2" fmla="*/ 1 w 2571750"/>
              <a:gd name="T3" fmla="*/ 1 h 2276475"/>
              <a:gd name="T4" fmla="*/ 1 w 2571750"/>
              <a:gd name="T5" fmla="*/ 1 h 2276475"/>
              <a:gd name="T6" fmla="*/ 1 w 2571750"/>
              <a:gd name="T7" fmla="*/ 1 h 2276475"/>
              <a:gd name="T8" fmla="*/ 1 w 2571750"/>
              <a:gd name="T9" fmla="*/ 1 h 2276475"/>
              <a:gd name="T10" fmla="*/ 1 w 2571750"/>
              <a:gd name="T11" fmla="*/ 1 h 2276475"/>
              <a:gd name="T12" fmla="*/ 1 w 2571750"/>
              <a:gd name="T13" fmla="*/ 0 h 2276475"/>
              <a:gd name="T14" fmla="*/ 1 w 2571750"/>
              <a:gd name="T15" fmla="*/ 1 h 2276475"/>
              <a:gd name="T16" fmla="*/ 1 w 2571750"/>
              <a:gd name="T17" fmla="*/ 1 h 2276475"/>
              <a:gd name="T18" fmla="*/ 1 w 2571750"/>
              <a:gd name="T19" fmla="*/ 1 h 2276475"/>
              <a:gd name="T20" fmla="*/ 1 w 2571750"/>
              <a:gd name="T21" fmla="*/ 1 h 2276475"/>
              <a:gd name="T22" fmla="*/ 1 w 2571750"/>
              <a:gd name="T23" fmla="*/ 1 h 2276475"/>
              <a:gd name="T24" fmla="*/ 0 w 2571750"/>
              <a:gd name="T25" fmla="*/ 1 h 22764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71750" h="2276475">
                <a:moveTo>
                  <a:pt x="0" y="1707356"/>
                </a:moveTo>
                <a:lnTo>
                  <a:pt x="569119" y="1138238"/>
                </a:lnTo>
                <a:lnTo>
                  <a:pt x="569119" y="1422797"/>
                </a:lnTo>
                <a:lnTo>
                  <a:pt x="1718072" y="1422797"/>
                </a:lnTo>
                <a:lnTo>
                  <a:pt x="1718072" y="569119"/>
                </a:lnTo>
                <a:lnTo>
                  <a:pt x="1433513" y="569119"/>
                </a:lnTo>
                <a:lnTo>
                  <a:pt x="2002631" y="0"/>
                </a:lnTo>
                <a:lnTo>
                  <a:pt x="2571750" y="569119"/>
                </a:lnTo>
                <a:lnTo>
                  <a:pt x="2287191" y="569119"/>
                </a:lnTo>
                <a:lnTo>
                  <a:pt x="2287191" y="1991916"/>
                </a:lnTo>
                <a:lnTo>
                  <a:pt x="569119" y="1991916"/>
                </a:lnTo>
                <a:lnTo>
                  <a:pt x="569119" y="2276475"/>
                </a:lnTo>
                <a:lnTo>
                  <a:pt x="0" y="1707356"/>
                </a:lnTo>
                <a:close/>
              </a:path>
            </a:pathLst>
          </a:custGeom>
          <a:solidFill>
            <a:srgbClr val="00B8FF"/>
          </a:solidFill>
          <a:ln w="9525" cap="flat" cmpd="sng">
            <a:solidFill>
              <a:schemeClr val="tx1"/>
            </a:solidFill>
            <a:bevel/>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624" name="Rectangle 1">
            <a:extLst>
              <a:ext uri="{FF2B5EF4-FFF2-40B4-BE49-F238E27FC236}">
                <a16:creationId xmlns:a16="http://schemas.microsoft.com/office/drawing/2014/main" id="{A8195601-8F07-8090-FC09-756A7B6DA443}"/>
              </a:ext>
            </a:extLst>
          </p:cNvPr>
          <p:cNvSpPr>
            <a:spLocks noChangeArrowheads="1"/>
          </p:cNvSpPr>
          <p:nvPr/>
        </p:nvSpPr>
        <p:spPr bwMode="auto">
          <a:xfrm>
            <a:off x="381000" y="2209800"/>
            <a:ext cx="6238875" cy="4267200"/>
          </a:xfrm>
          <a:prstGeom prst="rect">
            <a:avLst/>
          </a:prstGeom>
          <a:noFill/>
          <a:ln w="1111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en-US" altLang="en-US">
              <a:solidFill>
                <a:srgbClr val="FFFFFF"/>
              </a:solidFill>
            </a:endParaRPr>
          </a:p>
        </p:txBody>
      </p:sp>
      <p:sp>
        <p:nvSpPr>
          <p:cNvPr id="111625" name="TextBox 52">
            <a:extLst>
              <a:ext uri="{FF2B5EF4-FFF2-40B4-BE49-F238E27FC236}">
                <a16:creationId xmlns:a16="http://schemas.microsoft.com/office/drawing/2014/main" id="{5991C078-8075-E358-BB40-6F7CBCB6D45B}"/>
              </a:ext>
            </a:extLst>
          </p:cNvPr>
          <p:cNvSpPr txBox="1">
            <a:spLocks noChangeArrowheads="1"/>
          </p:cNvSpPr>
          <p:nvPr/>
        </p:nvSpPr>
        <p:spPr bwMode="auto">
          <a:xfrm>
            <a:off x="6696075" y="5943600"/>
            <a:ext cx="27527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buFont typeface="Times New Roman" panose="02020603050405020304" pitchFamily="18" charset="0"/>
              <a:buNone/>
            </a:pPr>
            <a:r>
              <a:rPr lang="en-US" altLang="en-US" sz="2800" b="1" baseline="0">
                <a:solidFill>
                  <a:srgbClr val="FF0000"/>
                </a:solidFill>
              </a:rPr>
              <a:t>Activated "Windows 10"</a:t>
            </a:r>
          </a:p>
        </p:txBody>
      </p:sp>
      <p:cxnSp>
        <p:nvCxnSpPr>
          <p:cNvPr id="111626" name="Straight Arrow Connector 2">
            <a:extLst>
              <a:ext uri="{FF2B5EF4-FFF2-40B4-BE49-F238E27FC236}">
                <a16:creationId xmlns:a16="http://schemas.microsoft.com/office/drawing/2014/main" id="{B42CF020-D24D-9737-64D7-2EE66700F71A}"/>
              </a:ext>
            </a:extLst>
          </p:cNvPr>
          <p:cNvCxnSpPr>
            <a:cxnSpLocks noChangeShapeType="1"/>
          </p:cNvCxnSpPr>
          <p:nvPr/>
        </p:nvCxnSpPr>
        <p:spPr bwMode="auto">
          <a:xfrm flipV="1">
            <a:off x="7270750" y="5449888"/>
            <a:ext cx="447675" cy="590550"/>
          </a:xfrm>
          <a:prstGeom prst="straightConnector1">
            <a:avLst/>
          </a:prstGeom>
          <a:noFill/>
          <a:ln w="857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1627" name="TextBox 1">
            <a:extLst>
              <a:ext uri="{FF2B5EF4-FFF2-40B4-BE49-F238E27FC236}">
                <a16:creationId xmlns:a16="http://schemas.microsoft.com/office/drawing/2014/main" id="{E038AC31-4EAA-7552-A465-D08836AF0111}"/>
              </a:ext>
            </a:extLst>
          </p:cNvPr>
          <p:cNvSpPr txBox="1">
            <a:spLocks noChangeArrowheads="1"/>
          </p:cNvSpPr>
          <p:nvPr/>
        </p:nvSpPr>
        <p:spPr bwMode="auto">
          <a:xfrm>
            <a:off x="0" y="0"/>
            <a:ext cx="9067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1" baseline="0">
                <a:solidFill>
                  <a:srgbClr val="FF0000"/>
                </a:solidFill>
              </a:rPr>
              <a:t>" DIGITAL LICENSE" ACTIVATION</a:t>
            </a:r>
          </a:p>
        </p:txBody>
      </p:sp>
    </p:spTree>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Number Placeholder 7">
            <a:extLst>
              <a:ext uri="{FF2B5EF4-FFF2-40B4-BE49-F238E27FC236}">
                <a16:creationId xmlns:a16="http://schemas.microsoft.com/office/drawing/2014/main" id="{23357695-33C1-50CA-B237-5F772A3E1707}"/>
              </a:ext>
            </a:extLst>
          </p:cNvPr>
          <p:cNvSpPr txBox="1">
            <a:spLocks noGrp="1" noChangeArrowheads="1"/>
          </p:cNvSpPr>
          <p:nvPr/>
        </p:nvSpPr>
        <p:spPr bwMode="auto">
          <a:xfrm>
            <a:off x="13107988" y="6245225"/>
            <a:ext cx="2132012"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8C5EC98C-5748-4F5F-A134-97006934F9FB}" type="slidenum">
              <a:rPr lang="en-US" altLang="en-US" sz="2400" baseline="0">
                <a:latin typeface="Times New Roman" panose="02020603050405020304" pitchFamily="18" charset="0"/>
              </a:rPr>
              <a:pPr defTabSz="914400" eaLnBrk="1" hangingPunct="1">
                <a:spcBef>
                  <a:spcPct val="0"/>
                </a:spcBef>
              </a:pPr>
              <a:t>95</a:t>
            </a:fld>
            <a:endParaRPr lang="en-US" altLang="en-US" sz="2400" baseline="0">
              <a:latin typeface="Times New Roman" panose="02020603050405020304" pitchFamily="18" charset="0"/>
            </a:endParaRPr>
          </a:p>
        </p:txBody>
      </p:sp>
      <p:sp>
        <p:nvSpPr>
          <p:cNvPr id="68612" name="TextBox 18">
            <a:extLst>
              <a:ext uri="{FF2B5EF4-FFF2-40B4-BE49-F238E27FC236}">
                <a16:creationId xmlns:a16="http://schemas.microsoft.com/office/drawing/2014/main" id="{5773151A-EA75-D4E0-DD7F-2689DA59838E}"/>
              </a:ext>
            </a:extLst>
          </p:cNvPr>
          <p:cNvSpPr txBox="1">
            <a:spLocks noChangeArrowheads="1"/>
          </p:cNvSpPr>
          <p:nvPr/>
        </p:nvSpPr>
        <p:spPr bwMode="auto">
          <a:xfrm>
            <a:off x="990600" y="990600"/>
            <a:ext cx="7848600" cy="5678488"/>
          </a:xfrm>
          <a:prstGeom prst="rect">
            <a:avLst/>
          </a:prstGeom>
          <a:noFill/>
          <a:ln w="123825">
            <a:solidFill>
              <a:srgbClr val="00B0F0"/>
            </a:solidFill>
            <a:miter lim="800000"/>
            <a:headEnd/>
            <a:tailEnd/>
          </a:ln>
        </p:spPr>
        <p:txBody>
          <a:bodyPr>
            <a:spAutoFit/>
          </a:bodyPr>
          <a:lstStyle/>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300" b="1" kern="0" baseline="0" dirty="0">
                <a:solidFill>
                  <a:srgbClr val="000000"/>
                </a:solidFill>
              </a:rPr>
              <a:t>Activation Servers Operated by Microsoft:</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300" b="1" kern="0" baseline="0" dirty="0">
                <a:solidFill>
                  <a:srgbClr val="000000"/>
                </a:solidFill>
              </a:rPr>
              <a:t> </a:t>
            </a:r>
            <a:r>
              <a:rPr lang="en-US" altLang="en-US" sz="3300" b="1" kern="0" baseline="0" dirty="0">
                <a:solidFill>
                  <a:srgbClr val="FF0000"/>
                </a:solidFill>
              </a:rPr>
              <a:t>UUID of motherboard,                                    edition (Windows 10 Home, Windows 10 Pro, Windows 11 Home,  or Windows 11 Pro),                                       </a:t>
            </a:r>
          </a:p>
          <a:p>
            <a:pPr algn="ctr" defTabSz="914400" eaLnBrk="1" fontAlgn="auto" hangingPunct="1">
              <a:spcBef>
                <a:spcPts val="0"/>
              </a:spcBef>
              <a:spcAft>
                <a:spcPts val="0"/>
              </a:spcAft>
              <a:buSzPct val="100000"/>
              <a:buFont typeface="Times New Roman" panose="02020603050405020304" pitchFamily="18" charset="0"/>
              <a:buNone/>
              <a:defRPr/>
            </a:pPr>
            <a:r>
              <a:rPr lang="en-US" altLang="en-US" sz="3300" b="1" kern="0" baseline="0" dirty="0">
                <a:solidFill>
                  <a:srgbClr val="FF0000"/>
                </a:solidFill>
              </a:rPr>
              <a:t>and optionally, your Microsoft account's  email address if you link your digital license to a Microsoft Account</a:t>
            </a:r>
          </a:p>
          <a:p>
            <a:pPr algn="ctr" defTabSz="914400" eaLnBrk="1" fontAlgn="auto" hangingPunct="1">
              <a:spcBef>
                <a:spcPts val="0"/>
              </a:spcBef>
              <a:spcAft>
                <a:spcPts val="0"/>
              </a:spcAft>
              <a:buSzPct val="100000"/>
              <a:buFont typeface="Times New Roman" panose="02020603050405020304" pitchFamily="18" charset="0"/>
              <a:buNone/>
              <a:defRPr/>
            </a:pPr>
            <a:endParaRPr lang="en-US" altLang="en-US" sz="3300" b="1" kern="0" baseline="0" dirty="0">
              <a:solidFill>
                <a:srgbClr val="FF0000"/>
              </a:solidFill>
            </a:endParaRPr>
          </a:p>
        </p:txBody>
      </p:sp>
      <p:sp>
        <p:nvSpPr>
          <p:cNvPr id="68616" name="Rectangle 1">
            <a:extLst>
              <a:ext uri="{FF2B5EF4-FFF2-40B4-BE49-F238E27FC236}">
                <a16:creationId xmlns:a16="http://schemas.microsoft.com/office/drawing/2014/main" id="{F1D3EC6C-3E67-EEFC-C5E6-537079571B8D}"/>
              </a:ext>
            </a:extLst>
          </p:cNvPr>
          <p:cNvSpPr>
            <a:spLocks noChangeArrowheads="1"/>
          </p:cNvSpPr>
          <p:nvPr/>
        </p:nvSpPr>
        <p:spPr bwMode="auto">
          <a:xfrm>
            <a:off x="1143000" y="2057400"/>
            <a:ext cx="7543800" cy="4419600"/>
          </a:xfrm>
          <a:prstGeom prst="rect">
            <a:avLst/>
          </a:prstGeom>
          <a:noFill/>
          <a:ln w="111125" algn="ctr">
            <a:solidFill>
              <a:srgbClr val="FF0000"/>
            </a:solidFill>
            <a:round/>
            <a:headEnd/>
            <a:tailEnd/>
          </a:ln>
        </p:spPr>
        <p:txBody>
          <a:bodyPr/>
          <a:lstStyle/>
          <a:p>
            <a:pPr defTabSz="914400" eaLnBrk="1" fontAlgn="auto" hangingPunct="1">
              <a:spcBef>
                <a:spcPts val="0"/>
              </a:spcBef>
              <a:spcAft>
                <a:spcPts val="0"/>
              </a:spcAft>
              <a:buFont typeface="Arial" panose="020B0604020202020204" pitchFamily="34" charset="0"/>
              <a:buNone/>
              <a:defRPr/>
            </a:pPr>
            <a:endParaRPr lang="en-US" altLang="en-US" sz="1800" kern="0" baseline="0">
              <a:solidFill>
                <a:srgbClr val="FFFFFF"/>
              </a:solidFill>
            </a:endParaRPr>
          </a:p>
        </p:txBody>
      </p:sp>
      <p:sp>
        <p:nvSpPr>
          <p:cNvPr id="112645" name="TextBox 5">
            <a:extLst>
              <a:ext uri="{FF2B5EF4-FFF2-40B4-BE49-F238E27FC236}">
                <a16:creationId xmlns:a16="http://schemas.microsoft.com/office/drawing/2014/main" id="{7E4B904E-A103-AC36-D30A-5E1DA1306842}"/>
              </a:ext>
            </a:extLst>
          </p:cNvPr>
          <p:cNvSpPr txBox="1">
            <a:spLocks noChangeArrowheads="1"/>
          </p:cNvSpPr>
          <p:nvPr/>
        </p:nvSpPr>
        <p:spPr bwMode="auto">
          <a:xfrm>
            <a:off x="0" y="0"/>
            <a:ext cx="9067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1" baseline="0">
                <a:solidFill>
                  <a:srgbClr val="FF0000"/>
                </a:solidFill>
              </a:rPr>
              <a:t>" DIGITAL LICENSE" ACTIVATION</a:t>
            </a:r>
          </a:p>
        </p:txBody>
      </p:sp>
    </p:spTree>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Number Placeholder 5">
            <a:extLst>
              <a:ext uri="{FF2B5EF4-FFF2-40B4-BE49-F238E27FC236}">
                <a16:creationId xmlns:a16="http://schemas.microsoft.com/office/drawing/2014/main" id="{1E870754-497A-FF35-195A-58FA197FF35D}"/>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4AF9DF0D-7922-4C8D-B75D-81BDAD235E08}" type="slidenum">
              <a:rPr lang="en-US" altLang="en-US" sz="2400" baseline="0">
                <a:latin typeface="Times New Roman" panose="02020603050405020304" pitchFamily="18" charset="0"/>
              </a:rPr>
              <a:pPr eaLnBrk="1" hangingPunct="1">
                <a:spcBef>
                  <a:spcPct val="0"/>
                </a:spcBef>
              </a:pPr>
              <a:t>96</a:t>
            </a:fld>
            <a:endParaRPr lang="en-US" altLang="en-US" sz="2400" baseline="0">
              <a:latin typeface="Times New Roman" panose="02020603050405020304" pitchFamily="18" charset="0"/>
            </a:endParaRPr>
          </a:p>
        </p:txBody>
      </p:sp>
      <p:sp>
        <p:nvSpPr>
          <p:cNvPr id="113667" name="Rectangle 1">
            <a:extLst>
              <a:ext uri="{FF2B5EF4-FFF2-40B4-BE49-F238E27FC236}">
                <a16:creationId xmlns:a16="http://schemas.microsoft.com/office/drawing/2014/main" id="{E8B36ED4-7D5C-AD21-8912-682AD3BBAAC7}"/>
              </a:ext>
            </a:extLst>
          </p:cNvPr>
          <p:cNvSpPr>
            <a:spLocks noGrp="1" noChangeArrowheads="1"/>
          </p:cNvSpPr>
          <p:nvPr>
            <p:ph type="title" idx="4294967295"/>
          </p:nvPr>
        </p:nvSpPr>
        <p:spPr>
          <a:xfrm>
            <a:off x="-152400" y="0"/>
            <a:ext cx="9296400" cy="13716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"PRODUCT KEY" ACTIVATION</a:t>
            </a:r>
            <a:endParaRPr lang="en-US" altLang="en-US" sz="4000" b="1">
              <a:latin typeface="Georgia" panose="02040502050405020303" pitchFamily="18" charset="0"/>
            </a:endParaRPr>
          </a:p>
        </p:txBody>
      </p:sp>
      <p:sp>
        <p:nvSpPr>
          <p:cNvPr id="113668" name="Rectangle 2">
            <a:extLst>
              <a:ext uri="{FF2B5EF4-FFF2-40B4-BE49-F238E27FC236}">
                <a16:creationId xmlns:a16="http://schemas.microsoft.com/office/drawing/2014/main" id="{0631EB57-BF44-2D65-192C-97B5702E0816}"/>
              </a:ext>
            </a:extLst>
          </p:cNvPr>
          <p:cNvSpPr>
            <a:spLocks noGrp="1" noChangeArrowheads="1"/>
          </p:cNvSpPr>
          <p:nvPr>
            <p:ph type="body" idx="4294967295"/>
          </p:nvPr>
        </p:nvSpPr>
        <p:spPr>
          <a:xfrm>
            <a:off x="0" y="1371600"/>
            <a:ext cx="9067800" cy="4967288"/>
          </a:xfrm>
        </p:spPr>
        <p:txBody>
          <a:bodyPr/>
          <a:lstStyle/>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"Product Key" activation is the original method of activating "Windows.." .</a:t>
            </a:r>
          </a:p>
          <a:p>
            <a:pPr marL="571500" indent="-5715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A 25-character :Product Key" is provided inside each retail copy of Windows 10 or 11 that you purchase.</a:t>
            </a:r>
          </a:p>
        </p:txBody>
      </p:sp>
      <p:sp>
        <p:nvSpPr>
          <p:cNvPr id="113669" name="Slide Number Placeholder 1">
            <a:extLst>
              <a:ext uri="{FF2B5EF4-FFF2-40B4-BE49-F238E27FC236}">
                <a16:creationId xmlns:a16="http://schemas.microsoft.com/office/drawing/2014/main" id="{717D5F8B-B02C-3398-2521-8E7D9427F463}"/>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4BABF94D-D224-4BF5-9803-AEC82F221F9C}" type="slidenum">
              <a:rPr lang="en-US" altLang="en-US" sz="2400" baseline="0" smtClean="0">
                <a:solidFill>
                  <a:srgbClr val="000000"/>
                </a:solidFill>
                <a:latin typeface="Times New Roman" panose="02020603050405020304" pitchFamily="18" charset="0"/>
              </a:rPr>
              <a:pPr/>
              <a:t>96</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Number Placeholder 5">
            <a:extLst>
              <a:ext uri="{FF2B5EF4-FFF2-40B4-BE49-F238E27FC236}">
                <a16:creationId xmlns:a16="http://schemas.microsoft.com/office/drawing/2014/main" id="{6800F19A-BB12-649C-F09C-84733A06CDBE}"/>
              </a:ext>
            </a:extLst>
          </p:cNvPr>
          <p:cNvSpPr txBox="1">
            <a:spLocks noGrp="1" noChangeArrowheads="1"/>
          </p:cNvSpPr>
          <p:nvPr/>
        </p:nvSpPr>
        <p:spPr bwMode="auto">
          <a:xfrm>
            <a:off x="6553200" y="6245225"/>
            <a:ext cx="213201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defTabSz="914400" eaLnBrk="1" hangingPunct="1">
              <a:spcBef>
                <a:spcPct val="0"/>
              </a:spcBef>
            </a:pPr>
            <a:fld id="{441505DB-E0F4-4B85-95DE-B9D57AB5D69C}" type="slidenum">
              <a:rPr lang="en-US" altLang="en-US" sz="2400" baseline="0">
                <a:latin typeface="Times New Roman" panose="02020603050405020304" pitchFamily="18" charset="0"/>
              </a:rPr>
              <a:pPr defTabSz="914400" eaLnBrk="1" hangingPunct="1">
                <a:spcBef>
                  <a:spcPct val="0"/>
                </a:spcBef>
              </a:pPr>
              <a:t>97</a:t>
            </a:fld>
            <a:endParaRPr lang="en-US" altLang="en-US" sz="2400" baseline="0">
              <a:latin typeface="Times New Roman" panose="02020603050405020304" pitchFamily="18" charset="0"/>
            </a:endParaRPr>
          </a:p>
        </p:txBody>
      </p:sp>
      <p:sp>
        <p:nvSpPr>
          <p:cNvPr id="114691" name="Rectangle 1">
            <a:extLst>
              <a:ext uri="{FF2B5EF4-FFF2-40B4-BE49-F238E27FC236}">
                <a16:creationId xmlns:a16="http://schemas.microsoft.com/office/drawing/2014/main" id="{8D24347F-E324-E6BB-2017-21D23CD374E6}"/>
              </a:ext>
            </a:extLst>
          </p:cNvPr>
          <p:cNvSpPr>
            <a:spLocks noGrp="1" noChangeArrowheads="1"/>
          </p:cNvSpPr>
          <p:nvPr>
            <p:ph type="title" idx="4294967295"/>
          </p:nvPr>
        </p:nvSpPr>
        <p:spPr>
          <a:xfrm>
            <a:off x="0" y="228600"/>
            <a:ext cx="9144000" cy="10668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4000"/>
              <a:t>DETAILS OF "PRODUCT KEY" ACTIVATION (continued)</a:t>
            </a:r>
          </a:p>
        </p:txBody>
      </p:sp>
      <p:sp>
        <p:nvSpPr>
          <p:cNvPr id="114692" name="Rectangle 2">
            <a:extLst>
              <a:ext uri="{FF2B5EF4-FFF2-40B4-BE49-F238E27FC236}">
                <a16:creationId xmlns:a16="http://schemas.microsoft.com/office/drawing/2014/main" id="{FA60A6A6-0922-5339-9079-F845AE63FFAB}"/>
              </a:ext>
            </a:extLst>
          </p:cNvPr>
          <p:cNvSpPr>
            <a:spLocks noGrp="1" noChangeArrowheads="1"/>
          </p:cNvSpPr>
          <p:nvPr>
            <p:ph type="body" idx="4294967295"/>
          </p:nvPr>
        </p:nvSpPr>
        <p:spPr>
          <a:xfrm>
            <a:off x="0" y="1752600"/>
            <a:ext cx="9144000" cy="4419600"/>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4400"/>
              <a:t>"Product Key" activation occurs when you purchase and install a retail copy of Windows 10 or 11 and you use a "Product Key" to activate a copy of Windows 10 or 11</a:t>
            </a:r>
          </a:p>
        </p:txBody>
      </p:sp>
      <p:sp>
        <p:nvSpPr>
          <p:cNvPr id="114693" name="Slide Number Placeholder 1">
            <a:extLst>
              <a:ext uri="{FF2B5EF4-FFF2-40B4-BE49-F238E27FC236}">
                <a16:creationId xmlns:a16="http://schemas.microsoft.com/office/drawing/2014/main" id="{B9AA9526-068E-7052-B8C7-EF97B01C97D6}"/>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pPr defTabSz="914400">
              <a:buSzTx/>
              <a:buFontTx/>
              <a:buNone/>
            </a:pPr>
            <a:fld id="{82F2AA52-5623-49B3-80D7-8971B9CE87E6}" type="slidenum">
              <a:rPr lang="en-US" altLang="en-US" sz="2400" baseline="0" smtClean="0">
                <a:solidFill>
                  <a:srgbClr val="000000"/>
                </a:solidFill>
                <a:latin typeface="Times New Roman" panose="02020603050405020304" pitchFamily="18" charset="0"/>
              </a:rPr>
              <a:pPr defTabSz="914400">
                <a:buSzTx/>
                <a:buFontTx/>
                <a:buNone/>
              </a:pPr>
              <a:t>97</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Number Placeholder 5">
            <a:extLst>
              <a:ext uri="{FF2B5EF4-FFF2-40B4-BE49-F238E27FC236}">
                <a16:creationId xmlns:a16="http://schemas.microsoft.com/office/drawing/2014/main" id="{3D738DBA-142E-854A-0FB2-910E402D37DB}"/>
              </a:ext>
            </a:extLst>
          </p:cNvPr>
          <p:cNvSpPr txBox="1">
            <a:spLocks noGrp="1" noChangeArrowheads="1"/>
          </p:cNvSpPr>
          <p:nvPr/>
        </p:nvSpPr>
        <p:spPr bwMode="auto">
          <a:xfrm>
            <a:off x="6553200" y="6245225"/>
            <a:ext cx="2132013"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F1D0DF8D-886F-4F4E-9103-0830216D1CE8}" type="slidenum">
              <a:rPr lang="en-US" altLang="en-US" sz="2400" baseline="0">
                <a:latin typeface="Times New Roman" panose="02020603050405020304" pitchFamily="18" charset="0"/>
              </a:rPr>
              <a:pPr eaLnBrk="1" hangingPunct="1">
                <a:spcBef>
                  <a:spcPct val="0"/>
                </a:spcBef>
              </a:pPr>
              <a:t>98</a:t>
            </a:fld>
            <a:endParaRPr lang="en-US" altLang="en-US" sz="2400" baseline="0">
              <a:latin typeface="Times New Roman" panose="02020603050405020304" pitchFamily="18" charset="0"/>
            </a:endParaRPr>
          </a:p>
        </p:txBody>
      </p:sp>
      <p:sp>
        <p:nvSpPr>
          <p:cNvPr id="115715" name="Rectangle 1">
            <a:extLst>
              <a:ext uri="{FF2B5EF4-FFF2-40B4-BE49-F238E27FC236}">
                <a16:creationId xmlns:a16="http://schemas.microsoft.com/office/drawing/2014/main" id="{917F0172-7F25-BCA0-E7B0-737740B87B71}"/>
              </a:ext>
            </a:extLst>
          </p:cNvPr>
          <p:cNvSpPr>
            <a:spLocks noGrp="1" noChangeArrowheads="1"/>
          </p:cNvSpPr>
          <p:nvPr>
            <p:ph type="title" idx="4294967295"/>
          </p:nvPr>
        </p:nvSpPr>
        <p:spPr>
          <a:xfrm>
            <a:off x="0" y="0"/>
            <a:ext cx="9177338" cy="1219200"/>
          </a:xfrm>
        </p:spPr>
        <p:txBody>
          <a:bodyPr/>
          <a:lstStyle/>
          <a:p>
            <a:pPr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3600"/>
              <a:t>DETAILS OF "PRODUCT KEY" ACTIVATION (continued)</a:t>
            </a:r>
            <a:endParaRPr lang="en-US" altLang="en-US" sz="3600" b="1">
              <a:latin typeface="Georgia" panose="02040502050405020303" pitchFamily="18" charset="0"/>
            </a:endParaRPr>
          </a:p>
        </p:txBody>
      </p:sp>
      <p:sp>
        <p:nvSpPr>
          <p:cNvPr id="115716" name="Rectangle 2">
            <a:extLst>
              <a:ext uri="{FF2B5EF4-FFF2-40B4-BE49-F238E27FC236}">
                <a16:creationId xmlns:a16="http://schemas.microsoft.com/office/drawing/2014/main" id="{7ED4778B-4370-D732-E519-DE05950F55E4}"/>
              </a:ext>
            </a:extLst>
          </p:cNvPr>
          <p:cNvSpPr>
            <a:spLocks noGrp="1" noChangeArrowheads="1"/>
          </p:cNvSpPr>
          <p:nvPr>
            <p:ph type="body" idx="4294967295"/>
          </p:nvPr>
        </p:nvSpPr>
        <p:spPr>
          <a:xfrm>
            <a:off x="0" y="1204913"/>
            <a:ext cx="9067800" cy="5424487"/>
          </a:xfrm>
        </p:spPr>
        <p:txBody>
          <a:bodyPr/>
          <a:lstStyle/>
          <a:p>
            <a:pPr marL="457200" indent="-457200" eaLnBrk="1" hangingPunct="1">
              <a:spcBef>
                <a:spcPts val="900"/>
              </a:spcBef>
              <a:buFont typeface="Arial" panose="020B0604020202020204" pitchFamily="34" charset="0"/>
              <a:buChar char="•"/>
              <a:tabLst>
                <a:tab pos="342900" algn="l"/>
                <a:tab pos="912813" algn="l"/>
                <a:tab pos="1827213" algn="l"/>
                <a:tab pos="2741613" algn="l"/>
                <a:tab pos="3656013" algn="l"/>
                <a:tab pos="4570413" algn="l"/>
                <a:tab pos="5484813" algn="l"/>
                <a:tab pos="6399213" algn="l"/>
                <a:tab pos="7313613" algn="l"/>
                <a:tab pos="8228013" algn="l"/>
                <a:tab pos="9142413" algn="l"/>
                <a:tab pos="10056813" algn="l"/>
              </a:tabLst>
            </a:pPr>
            <a:r>
              <a:rPr lang="en-US" altLang="en-US" sz="3400"/>
              <a:t>When you purchase a copy of Windows 10 or 11 and you use it to either upgrade from any prior version of "Windows.." OR to install into a blank hard drive, Microsoft's activation servers actually store :                                                       UUID of the motherboard and                         the edition of Windows 10 or 11 (Home or Pro),                                                                </a:t>
            </a:r>
          </a:p>
        </p:txBody>
      </p:sp>
      <p:sp>
        <p:nvSpPr>
          <p:cNvPr id="115717" name="Slide Number Placeholder 1">
            <a:extLst>
              <a:ext uri="{FF2B5EF4-FFF2-40B4-BE49-F238E27FC236}">
                <a16:creationId xmlns:a16="http://schemas.microsoft.com/office/drawing/2014/main" id="{454CB462-4731-0E87-CC5E-2265C1CA51DF}"/>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4000" baseline="-25000">
                <a:solidFill>
                  <a:schemeClr val="bg1"/>
                </a:solidFill>
                <a:latin typeface="Arial" panose="020B0604020202020204" pitchFamily="34" charset="0"/>
                <a:cs typeface="Arial" panose="020B0604020202020204" pitchFamily="34" charset="0"/>
              </a:defRPr>
            </a:lvl9pPr>
          </a:lstStyle>
          <a:p>
            <a:fld id="{4D575044-28C6-49FE-8F52-CED06F85DC5A}" type="slidenum">
              <a:rPr lang="en-US" altLang="en-US" sz="2400" baseline="0" smtClean="0">
                <a:solidFill>
                  <a:srgbClr val="000000"/>
                </a:solidFill>
                <a:latin typeface="Times New Roman" panose="02020603050405020304" pitchFamily="18" charset="0"/>
              </a:rPr>
              <a:pPr/>
              <a:t>98</a:t>
            </a:fld>
            <a:endParaRPr lang="en-US" altLang="en-US" sz="2400" baseline="0">
              <a:solidFill>
                <a:srgbClr val="000000"/>
              </a:solidFill>
              <a:latin typeface="Times New Roman" panose="02020603050405020304" pitchFamily="18" charset="0"/>
            </a:endParaRPr>
          </a:p>
        </p:txBody>
      </p:sp>
    </p:spTree>
  </p:cSld>
  <p:clrMapOvr>
    <a:masterClrMapping/>
  </p:clrMapOvr>
  <p:transition spd="med"/>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Number Placeholder 7">
            <a:extLst>
              <a:ext uri="{FF2B5EF4-FFF2-40B4-BE49-F238E27FC236}">
                <a16:creationId xmlns:a16="http://schemas.microsoft.com/office/drawing/2014/main" id="{A326CBFF-13B3-D666-F52F-28D74FC6F5A4}"/>
              </a:ext>
            </a:extLst>
          </p:cNvPr>
          <p:cNvSpPr txBox="1">
            <a:spLocks noGrp="1" noChangeArrowheads="1"/>
          </p:cNvSpPr>
          <p:nvPr/>
        </p:nvSpPr>
        <p:spPr bwMode="auto">
          <a:xfrm>
            <a:off x="13107988" y="6245225"/>
            <a:ext cx="2132012"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lstStyle>
            <a:lvl1pPr marL="342900" indent="-342900">
              <a:spcBef>
                <a:spcPts val="8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cs typeface="Arial" panose="020B0604020202020204" pitchFamily="34" charset="0"/>
              </a:defRPr>
            </a:lvl1pPr>
            <a:lvl2pPr>
              <a:spcBef>
                <a:spcPts val="7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cs typeface="Arial" panose="020B0604020202020204" pitchFamily="34" charset="0"/>
              </a:defRPr>
            </a:lvl2pPr>
            <a:lvl3pPr>
              <a:spcBef>
                <a:spcPts val="6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cs typeface="Arial" panose="020B0604020202020204" pitchFamily="34" charset="0"/>
              </a:defRPr>
            </a:lvl3pPr>
            <a:lvl4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4pPr>
            <a:lvl5pPr>
              <a:spcBef>
                <a:spcPts val="500"/>
              </a:spcBef>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panose="020B0604020202020204" pitchFamily="34" charset="0"/>
              </a:defRPr>
            </a:lvl9pPr>
          </a:lstStyle>
          <a:p>
            <a:pPr eaLnBrk="1" hangingPunct="1">
              <a:spcBef>
                <a:spcPct val="0"/>
              </a:spcBef>
            </a:pPr>
            <a:fld id="{18689960-9BBF-4389-9034-D532725DF5BB}" type="slidenum">
              <a:rPr lang="en-US" altLang="en-US" sz="2400" baseline="0">
                <a:latin typeface="Times New Roman" panose="02020603050405020304" pitchFamily="18" charset="0"/>
              </a:rPr>
              <a:pPr eaLnBrk="1" hangingPunct="1">
                <a:spcBef>
                  <a:spcPct val="0"/>
                </a:spcBef>
              </a:pPr>
              <a:t>99</a:t>
            </a:fld>
            <a:endParaRPr lang="en-US" altLang="en-US" sz="2400" baseline="0">
              <a:latin typeface="Times New Roman" panose="02020603050405020304" pitchFamily="18" charset="0"/>
            </a:endParaRPr>
          </a:p>
        </p:txBody>
      </p:sp>
      <p:pic>
        <p:nvPicPr>
          <p:cNvPr id="116739" name="Picture 10">
            <a:extLst>
              <a:ext uri="{FF2B5EF4-FFF2-40B4-BE49-F238E27FC236}">
                <a16:creationId xmlns:a16="http://schemas.microsoft.com/office/drawing/2014/main" id="{15888094-DA8A-1B42-3EEA-C26A7E3045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9248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6740" name="TextBox 18">
            <a:extLst>
              <a:ext uri="{FF2B5EF4-FFF2-40B4-BE49-F238E27FC236}">
                <a16:creationId xmlns:a16="http://schemas.microsoft.com/office/drawing/2014/main" id="{3594044F-0331-0AEA-E140-CA9D646E0744}"/>
              </a:ext>
            </a:extLst>
          </p:cNvPr>
          <p:cNvSpPr txBox="1">
            <a:spLocks noChangeArrowheads="1"/>
          </p:cNvSpPr>
          <p:nvPr/>
        </p:nvSpPr>
        <p:spPr bwMode="auto">
          <a:xfrm>
            <a:off x="33338" y="838200"/>
            <a:ext cx="7053262" cy="5078413"/>
          </a:xfrm>
          <a:prstGeom prst="rect">
            <a:avLst/>
          </a:prstGeom>
          <a:noFill/>
          <a:ln w="12382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eaLnBrk="1" hangingPunct="1">
              <a:buSzPct val="100000"/>
              <a:buFont typeface="Times New Roman" panose="02020603050405020304" pitchFamily="18" charset="0"/>
              <a:buNone/>
            </a:pPr>
            <a:r>
              <a:rPr lang="en-US" altLang="en-US" sz="3600" b="1" baseline="0">
                <a:solidFill>
                  <a:srgbClr val="000000"/>
                </a:solidFill>
              </a:rPr>
              <a:t>Microsoft's Activation Servers </a:t>
            </a:r>
          </a:p>
          <a:p>
            <a:pPr algn="ctr" eaLnBrk="1" hangingPunct="1">
              <a:buSzPct val="100000"/>
              <a:buFont typeface="Times New Roman" panose="02020603050405020304" pitchFamily="18" charset="0"/>
              <a:buNone/>
            </a:pPr>
            <a:endParaRPr lang="en-US" altLang="en-US" sz="3600" b="1" baseline="0">
              <a:solidFill>
                <a:srgbClr val="000000"/>
              </a:solidFill>
            </a:endParaRPr>
          </a:p>
          <a:p>
            <a:pPr algn="ctr" eaLnBrk="1" hangingPunct="1">
              <a:buSzPct val="100000"/>
              <a:buFont typeface="Times New Roman" panose="02020603050405020304" pitchFamily="18" charset="0"/>
              <a:buNone/>
            </a:pPr>
            <a:r>
              <a:rPr lang="en-US" altLang="en-US" sz="3600" b="1" baseline="0">
                <a:solidFill>
                  <a:srgbClr val="FF0000"/>
                </a:solidFill>
              </a:rPr>
              <a:t>UUID of motherboard,                                    edition (Windows 10 Home, Windows 10 Pro, Windows 11 Home, or Windows  11 Pro)</a:t>
            </a:r>
          </a:p>
          <a:p>
            <a:pPr algn="ctr" eaLnBrk="1" hangingPunct="1">
              <a:buSzPct val="100000"/>
              <a:buFont typeface="Times New Roman" panose="02020603050405020304" pitchFamily="18" charset="0"/>
              <a:buNone/>
            </a:pPr>
            <a:endParaRPr lang="en-US" altLang="en-US" sz="3600" b="1" baseline="0">
              <a:solidFill>
                <a:srgbClr val="FF0000"/>
              </a:solidFill>
            </a:endParaRPr>
          </a:p>
          <a:p>
            <a:pPr algn="ctr" eaLnBrk="1" hangingPunct="1">
              <a:buSzPct val="100000"/>
              <a:buFont typeface="Times New Roman" panose="02020603050405020304" pitchFamily="18" charset="0"/>
              <a:buNone/>
            </a:pPr>
            <a:endParaRPr lang="en-US" altLang="en-US" sz="3600" b="1" baseline="0">
              <a:solidFill>
                <a:srgbClr val="FF0000"/>
              </a:solidFill>
            </a:endParaRPr>
          </a:p>
          <a:p>
            <a:pPr algn="ctr" eaLnBrk="1" hangingPunct="1">
              <a:buSzPct val="100000"/>
              <a:buFont typeface="Times New Roman" panose="02020603050405020304" pitchFamily="18" charset="0"/>
              <a:buNone/>
            </a:pPr>
            <a:endParaRPr lang="en-US" altLang="en-US" sz="3600" b="1" baseline="0">
              <a:solidFill>
                <a:srgbClr val="FF0000"/>
              </a:solidFill>
            </a:endParaRPr>
          </a:p>
        </p:txBody>
      </p:sp>
      <p:pic>
        <p:nvPicPr>
          <p:cNvPr id="116741" name="Picture 8">
            <a:extLst>
              <a:ext uri="{FF2B5EF4-FFF2-40B4-BE49-F238E27FC236}">
                <a16:creationId xmlns:a16="http://schemas.microsoft.com/office/drawing/2014/main" id="{F05E7792-E51E-493C-1F08-3669BD9D32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6488" y="3886200"/>
            <a:ext cx="1533525" cy="13335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742" name="TextBox 52">
            <a:extLst>
              <a:ext uri="{FF2B5EF4-FFF2-40B4-BE49-F238E27FC236}">
                <a16:creationId xmlns:a16="http://schemas.microsoft.com/office/drawing/2014/main" id="{624AD033-065E-922B-BAA6-69128F4E0676}"/>
              </a:ext>
            </a:extLst>
          </p:cNvPr>
          <p:cNvSpPr txBox="1">
            <a:spLocks noChangeArrowheads="1"/>
          </p:cNvSpPr>
          <p:nvPr/>
        </p:nvSpPr>
        <p:spPr bwMode="auto">
          <a:xfrm>
            <a:off x="7162800" y="1447800"/>
            <a:ext cx="2209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buFont typeface="Times New Roman" panose="02020603050405020304" pitchFamily="18" charset="0"/>
              <a:buNone/>
            </a:pPr>
            <a:r>
              <a:rPr lang="en-US" altLang="en-US" sz="2800" b="1" baseline="0">
                <a:solidFill>
                  <a:srgbClr val="FF0000"/>
                </a:solidFill>
              </a:rPr>
              <a:t>Internet Connection</a:t>
            </a:r>
          </a:p>
        </p:txBody>
      </p:sp>
      <p:sp>
        <p:nvSpPr>
          <p:cNvPr id="116743" name="Left-Up Arrow 5">
            <a:extLst>
              <a:ext uri="{FF2B5EF4-FFF2-40B4-BE49-F238E27FC236}">
                <a16:creationId xmlns:a16="http://schemas.microsoft.com/office/drawing/2014/main" id="{05457674-364C-26B8-39ED-D22EDBDAA187}"/>
              </a:ext>
            </a:extLst>
          </p:cNvPr>
          <p:cNvSpPr>
            <a:spLocks/>
          </p:cNvSpPr>
          <p:nvPr/>
        </p:nvSpPr>
        <p:spPr bwMode="auto">
          <a:xfrm flipV="1">
            <a:off x="7456488" y="2524125"/>
            <a:ext cx="1066800" cy="1352550"/>
          </a:xfrm>
          <a:custGeom>
            <a:avLst/>
            <a:gdLst>
              <a:gd name="T0" fmla="*/ 0 w 2571750"/>
              <a:gd name="T1" fmla="*/ 1 h 2276475"/>
              <a:gd name="T2" fmla="*/ 0 w 2571750"/>
              <a:gd name="T3" fmla="*/ 1 h 2276475"/>
              <a:gd name="T4" fmla="*/ 0 w 2571750"/>
              <a:gd name="T5" fmla="*/ 1 h 2276475"/>
              <a:gd name="T6" fmla="*/ 0 w 2571750"/>
              <a:gd name="T7" fmla="*/ 1 h 2276475"/>
              <a:gd name="T8" fmla="*/ 0 w 2571750"/>
              <a:gd name="T9" fmla="*/ 1 h 2276475"/>
              <a:gd name="T10" fmla="*/ 0 w 2571750"/>
              <a:gd name="T11" fmla="*/ 1 h 2276475"/>
              <a:gd name="T12" fmla="*/ 0 w 2571750"/>
              <a:gd name="T13" fmla="*/ 0 h 2276475"/>
              <a:gd name="T14" fmla="*/ 0 w 2571750"/>
              <a:gd name="T15" fmla="*/ 1 h 2276475"/>
              <a:gd name="T16" fmla="*/ 0 w 2571750"/>
              <a:gd name="T17" fmla="*/ 1 h 2276475"/>
              <a:gd name="T18" fmla="*/ 0 w 2571750"/>
              <a:gd name="T19" fmla="*/ 1 h 2276475"/>
              <a:gd name="T20" fmla="*/ 0 w 2571750"/>
              <a:gd name="T21" fmla="*/ 1 h 2276475"/>
              <a:gd name="T22" fmla="*/ 0 w 2571750"/>
              <a:gd name="T23" fmla="*/ 1 h 2276475"/>
              <a:gd name="T24" fmla="*/ 0 w 2571750"/>
              <a:gd name="T25" fmla="*/ 1 h 22764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571750" h="2276475">
                <a:moveTo>
                  <a:pt x="0" y="1707356"/>
                </a:moveTo>
                <a:lnTo>
                  <a:pt x="569119" y="1138238"/>
                </a:lnTo>
                <a:lnTo>
                  <a:pt x="569119" y="1422797"/>
                </a:lnTo>
                <a:lnTo>
                  <a:pt x="1718072" y="1422797"/>
                </a:lnTo>
                <a:lnTo>
                  <a:pt x="1718072" y="569119"/>
                </a:lnTo>
                <a:lnTo>
                  <a:pt x="1433513" y="569119"/>
                </a:lnTo>
                <a:lnTo>
                  <a:pt x="2002631" y="0"/>
                </a:lnTo>
                <a:lnTo>
                  <a:pt x="2571750" y="569119"/>
                </a:lnTo>
                <a:lnTo>
                  <a:pt x="2287191" y="569119"/>
                </a:lnTo>
                <a:lnTo>
                  <a:pt x="2287191" y="1991916"/>
                </a:lnTo>
                <a:lnTo>
                  <a:pt x="569119" y="1991916"/>
                </a:lnTo>
                <a:lnTo>
                  <a:pt x="569119" y="2276475"/>
                </a:lnTo>
                <a:lnTo>
                  <a:pt x="0" y="1707356"/>
                </a:lnTo>
                <a:close/>
              </a:path>
            </a:pathLst>
          </a:custGeom>
          <a:solidFill>
            <a:srgbClr val="00B8FF"/>
          </a:solidFill>
          <a:ln w="9525" cap="flat" cmpd="sng">
            <a:solidFill>
              <a:schemeClr val="tx1"/>
            </a:solidFill>
            <a:bevel/>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744" name="Rectangle 1">
            <a:extLst>
              <a:ext uri="{FF2B5EF4-FFF2-40B4-BE49-F238E27FC236}">
                <a16:creationId xmlns:a16="http://schemas.microsoft.com/office/drawing/2014/main" id="{2ADF3C09-05F3-372B-A8BB-7A08EB9BAFD3}"/>
              </a:ext>
            </a:extLst>
          </p:cNvPr>
          <p:cNvSpPr>
            <a:spLocks noChangeArrowheads="1"/>
          </p:cNvSpPr>
          <p:nvPr/>
        </p:nvSpPr>
        <p:spPr bwMode="auto">
          <a:xfrm>
            <a:off x="304800" y="1752600"/>
            <a:ext cx="6575425" cy="2743200"/>
          </a:xfrm>
          <a:prstGeom prst="rect">
            <a:avLst/>
          </a:prstGeom>
          <a:noFill/>
          <a:ln w="1111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pPr>
              <a:buFont typeface="Arial" panose="020B0604020202020204" pitchFamily="34" charset="0"/>
              <a:buNone/>
            </a:pPr>
            <a:endParaRPr lang="en-US" altLang="en-US">
              <a:solidFill>
                <a:srgbClr val="FFFFFF"/>
              </a:solidFill>
            </a:endParaRPr>
          </a:p>
        </p:txBody>
      </p:sp>
      <p:sp>
        <p:nvSpPr>
          <p:cNvPr id="116745" name="TextBox 52">
            <a:extLst>
              <a:ext uri="{FF2B5EF4-FFF2-40B4-BE49-F238E27FC236}">
                <a16:creationId xmlns:a16="http://schemas.microsoft.com/office/drawing/2014/main" id="{7B0D93EB-8D4A-5D68-0653-917EF48B03CB}"/>
              </a:ext>
            </a:extLst>
          </p:cNvPr>
          <p:cNvSpPr txBox="1">
            <a:spLocks noChangeArrowheads="1"/>
          </p:cNvSpPr>
          <p:nvPr/>
        </p:nvSpPr>
        <p:spPr bwMode="auto">
          <a:xfrm>
            <a:off x="7153275" y="5486400"/>
            <a:ext cx="20669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buFont typeface="Times New Roman" panose="02020603050405020304" pitchFamily="18" charset="0"/>
              <a:buNone/>
            </a:pPr>
            <a:r>
              <a:rPr lang="en-US" altLang="en-US" sz="2800" b="1" baseline="0">
                <a:solidFill>
                  <a:srgbClr val="FF0000"/>
                </a:solidFill>
              </a:rPr>
              <a:t>Activated "Windows 10"</a:t>
            </a:r>
          </a:p>
        </p:txBody>
      </p:sp>
      <p:cxnSp>
        <p:nvCxnSpPr>
          <p:cNvPr id="116746" name="Straight Arrow Connector 2">
            <a:extLst>
              <a:ext uri="{FF2B5EF4-FFF2-40B4-BE49-F238E27FC236}">
                <a16:creationId xmlns:a16="http://schemas.microsoft.com/office/drawing/2014/main" id="{9A83E3D0-B05C-9B6C-7C63-57D8195B2F82}"/>
              </a:ext>
            </a:extLst>
          </p:cNvPr>
          <p:cNvCxnSpPr>
            <a:cxnSpLocks noChangeShapeType="1"/>
          </p:cNvCxnSpPr>
          <p:nvPr/>
        </p:nvCxnSpPr>
        <p:spPr bwMode="auto">
          <a:xfrm flipV="1">
            <a:off x="8156575" y="4857750"/>
            <a:ext cx="39688" cy="723900"/>
          </a:xfrm>
          <a:prstGeom prst="straightConnector1">
            <a:avLst/>
          </a:prstGeom>
          <a:noFill/>
          <a:ln w="85725" algn="ctr">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6747" name="TextBox 12">
            <a:extLst>
              <a:ext uri="{FF2B5EF4-FFF2-40B4-BE49-F238E27FC236}">
                <a16:creationId xmlns:a16="http://schemas.microsoft.com/office/drawing/2014/main" id="{693598A9-C361-0848-EBBF-B0F645B91576}"/>
              </a:ext>
            </a:extLst>
          </p:cNvPr>
          <p:cNvSpPr txBox="1">
            <a:spLocks noChangeArrowheads="1"/>
          </p:cNvSpPr>
          <p:nvPr/>
        </p:nvSpPr>
        <p:spPr bwMode="auto">
          <a:xfrm>
            <a:off x="0" y="0"/>
            <a:ext cx="9067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1" baseline="0">
                <a:solidFill>
                  <a:srgbClr val="FF0000"/>
                </a:solidFill>
              </a:rPr>
              <a:t>" PRODUCT KEY" ACTIVATION</a:t>
            </a:r>
          </a:p>
        </p:txBody>
      </p:sp>
    </p:spTree>
  </p:cSld>
  <p:clrMapOvr>
    <a:masterClrMapping/>
  </p:clrMapOvr>
  <p:transition spd="med"/>
</p:sld>
</file>

<file path=ppt/theme/theme1.xml><?xml version="1.0" encoding="utf-8"?>
<a:theme xmlns:a="http://schemas.openxmlformats.org/drawingml/2006/main" name="Default Design">
  <a:themeElements>
    <a:clrScheme name="Default Design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kumimoji="0" lang="en-GB" altLang="en-US" sz="4000" b="0" i="0" u="none" strike="noStrike" cap="none" normalizeH="0" baseline="-2500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kumimoji="0" lang="en-GB" altLang="en-US" sz="4000" b="0" i="0" u="none" strike="noStrike" cap="none" normalizeH="0" baseline="-2500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00FF"/>
        </a:hlink>
        <a:folHlink>
          <a:srgbClr val="FF00FF"/>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FF00FF"/>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1_Default Design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kumimoji="0" lang="en-GB" altLang="en-US" sz="4000" b="0" i="0" u="none" strike="noStrike" cap="none" normalizeH="0" baseline="-2500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kumimoji="0" lang="en-GB" altLang="en-US" sz="4000" b="0" i="0" u="none" strike="noStrike" cap="none" normalizeH="0" baseline="-2500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00FF"/>
        </a:hlink>
        <a:folHlink>
          <a:srgbClr val="FF00FF"/>
        </a:folHlink>
      </a:clrScheme>
      <a:clrMap bg1="lt1" tx1="dk1" bg2="lt2" tx2="dk2" accent1="accent1" accent2="accent2" accent3="accent3" accent4="accent4" accent5="accent5" accent6="accent6" hlink="hlink" folHlink="folHlink"/>
    </a:extraClrScheme>
    <a:extraClrScheme>
      <a:clrScheme name="1_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FF00FF"/>
        </a:folHlink>
      </a:clrScheme>
      <a:clrMap bg1="lt1" tx1="dk1" bg2="lt2" tx2="dk2" accent1="accent1" accent2="accent2" accent3="accent3" accent4="accent4" accent5="accent5" accent6="accent6" hlink="hlink" folHlink="folHlink"/>
    </a:extraClrScheme>
    <a:extraClrScheme>
      <a:clrScheme name="1_Default Design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Default Design">
  <a:themeElements>
    <a:clrScheme name="Default Design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kumimoji="0" lang="en-GB" altLang="en-US" sz="4000" b="0" i="0" u="none" strike="noStrike" cap="none" normalizeH="0" baseline="-25000" smtClean="0">
            <a:ln>
              <a:noFill/>
            </a:ln>
            <a:solidFill>
              <a:schemeClr val="bg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Tx/>
          <a:buSzTx/>
          <a:buFont typeface="Arial" panose="020B0604020202020204" pitchFamily="34" charset="0"/>
          <a:buNone/>
          <a:tabLst/>
          <a:defRPr kumimoji="0" lang="en-GB" altLang="en-US" sz="4000" b="0" i="0" u="none" strike="noStrike" cap="none" normalizeH="0" baseline="-25000" smtClean="0">
            <a:ln>
              <a:noFill/>
            </a:ln>
            <a:solidFill>
              <a:schemeClr val="bg1"/>
            </a:solidFill>
            <a:effectLst/>
            <a:latin typeface="Arial" panose="020B0604020202020204" pitchFamily="34" charset="0"/>
            <a:cs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FF00FF"/>
        </a:hlink>
        <a:folHlink>
          <a:srgbClr val="FF00FF"/>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FF00FF"/>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6738</TotalTime>
  <Words>5018</Words>
  <Application>Microsoft Office PowerPoint</Application>
  <PresentationFormat>On-screen Show (4:3)</PresentationFormat>
  <Paragraphs>484</Paragraphs>
  <Slides>145</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145</vt:i4>
      </vt:variant>
    </vt:vector>
  </HeadingPairs>
  <TitlesOfParts>
    <vt:vector size="151" baseType="lpstr">
      <vt:lpstr>Arial</vt:lpstr>
      <vt:lpstr>Georgia</vt:lpstr>
      <vt:lpstr>Times New Roman</vt:lpstr>
      <vt:lpstr>Default Design</vt:lpstr>
      <vt:lpstr>1_Default Design</vt:lpstr>
      <vt:lpstr>2_Default Design</vt:lpstr>
      <vt:lpstr>PowerPoint Presentation</vt:lpstr>
      <vt:lpstr>Web location for this presentation:</vt:lpstr>
      <vt:lpstr>SUMMARY</vt:lpstr>
      <vt:lpstr>TOPICS</vt:lpstr>
      <vt:lpstr>TOPICS (continued)</vt:lpstr>
      <vt:lpstr>PowerPoint Presentation</vt:lpstr>
      <vt:lpstr>PowerPoint Presentation</vt:lpstr>
      <vt:lpstr>MICROSOFT'S ACTIVATION SERVERS (continued)</vt:lpstr>
      <vt:lpstr>PowerPoint Presentation</vt:lpstr>
      <vt:lpstr>PowerPoint Presentation</vt:lpstr>
      <vt:lpstr>DO NOT COMPLY WITH ALL INITIAL REQUESTS FOR A PRODUCT KEY IN "WINDOWS 10.."</vt:lpstr>
      <vt:lpstr>PowerPoint Presentation</vt:lpstr>
      <vt:lpstr>PowerPoint Presentation</vt:lpstr>
      <vt:lpstr>PowerPoint Presentation</vt:lpstr>
      <vt:lpstr>PowerPoint Presentation</vt:lpstr>
      <vt:lpstr>DO NOT COMPLY WITH ALL INITIAL REQUESTS FOR A PRODUCT KEY IN WINDOWS 10 OR 11 (continued)</vt:lpstr>
      <vt:lpstr>DO NOT COMPLY WITH ALL INITIAL REQUESTS FOR A PRODUCT KEY IN WINDOWS 10 OR 11 (continued)</vt:lpstr>
      <vt:lpstr>DO NOT COMPLY WITH ALL INITIAL REQUESTS FOR A PRODUCT KEY FOR WINDOWS 10 OR 11 (continued)</vt:lpstr>
      <vt:lpstr>DO NOT COMPLY WITH ALL INITIAL REQUESTS FOR A PRODUCT KEY IN WINDOWS 10 OR 11 (continued)</vt:lpstr>
      <vt:lpstr>DO NOT COMPLY WITH ALL INITIAL REQUESTS FOR A PRODUCT KEY (continued)</vt:lpstr>
      <vt:lpstr>DO NOT COMPLY WITH ALL INITIAL REQUESTS FOR A PRODUCT KEY (continued)</vt:lpstr>
      <vt:lpstr>DO NOT COMPLY WITH ALL INITIAL REQUESTS FOR A PRODUCT KEY (continued)</vt:lpstr>
      <vt:lpstr>DO NOT COMPLY WITH ALL INITIAL REQUESTS FOR A PRODUCT KEY (continued)</vt:lpstr>
      <vt:lpstr>DO NOT COMPLY WITH ALL INITIAL REQUESTS FOR A PRODUCT KEY (continued)</vt:lpstr>
      <vt:lpstr>PowerPoint Presentation</vt:lpstr>
      <vt:lpstr>PowerPoint Presentation</vt:lpstr>
      <vt:lpstr>TWO WAYS TO ACTIVATE WINDOWS 10 or 11</vt:lpstr>
      <vt:lpstr>TWO WAYS TO ACTIVATE WINDOWS 10 OR 11 (continued)</vt:lpstr>
      <vt:lpstr>WHICH METHOD OF ACTIVATION WAS USED IN MY WINDOWS 10 OR 11 COMPUTER?</vt:lpstr>
      <vt:lpstr>PowerPoint Presentation</vt:lpstr>
      <vt:lpstr>PowerPoint Presentation</vt:lpstr>
      <vt:lpstr>WHICH METHOD OF ACTIVATION WAS USED IN MY WINDOWS 10 OR 11 COMPUTER? (continued)</vt:lpstr>
      <vt:lpstr>PowerPoint Presentation</vt:lpstr>
      <vt:lpstr>PowerPoint Presentation</vt:lpstr>
      <vt:lpstr>WHICH METHOD OF ACTIVATION WAS USED IN MY WINDOWS 10 OR 11 COMPUTER? (continued)</vt:lpstr>
      <vt:lpstr>PowerPoint Presentation</vt:lpstr>
      <vt:lpstr>PowerPoint Presentation</vt:lpstr>
      <vt:lpstr>WHICH METHOD OF ACTIVATION WAS USED IN MY WINDOWS 10 OR 11 COMPUTER? (continued)</vt:lpstr>
      <vt:lpstr>PowerPoint Presentation</vt:lpstr>
      <vt:lpstr>PowerPoint Presentation</vt:lpstr>
      <vt:lpstr>WHICH METHOD OF ACTIVATION WAS USED IN MY WINDOWS 10 OR11 COMPUTER? (continued)</vt:lpstr>
      <vt:lpstr>PowerPoint Presentation</vt:lpstr>
      <vt:lpstr>PowerPoint Presentation</vt:lpstr>
      <vt:lpstr>WHICH METHOD OF ACTIVATION WAS USED IN MY WINDOWS 10 OR 11 COMPUTER? (continued)</vt:lpstr>
      <vt:lpstr>PowerPoint Presentation</vt:lpstr>
      <vt:lpstr>PowerPoint Presentation</vt:lpstr>
      <vt:lpstr>DETAILS OF "DIGITAL LICENSE " ACTIVATION (continued)</vt:lpstr>
      <vt:lpstr>DETAILS OF "DIGITAL LICENSE " ACTIVATION (continued)</vt:lpstr>
      <vt:lpstr>DETAILS OF "DIGITAL LICENSE " ACTIVATION (continued)</vt:lpstr>
      <vt:lpstr>DETAILS OF "DIGITAL LICENSE " ACTIVATION (continued)</vt:lpstr>
      <vt:lpstr>DETAILS OF "DIGITAL LICENSE " ACTIVATION (continued)</vt:lpstr>
      <vt:lpstr>DETAILS OF "DIGITAL LICENSE " ACTIVATION (continued)</vt:lpstr>
      <vt:lpstr>PowerPoint Presentation</vt:lpstr>
      <vt:lpstr>DETAILS OF "DIGITAL LICENSE " ACTIVATION (continued)</vt:lpstr>
      <vt:lpstr>DETAILS OF "DIGITAL LICENSE " ACTIVATION (continued)</vt:lpstr>
      <vt:lpstr>PowerPoint Presentation</vt:lpstr>
      <vt:lpstr>PowerPoint Presentation</vt:lpstr>
      <vt:lpstr>PowerPoint Presentation</vt:lpstr>
      <vt:lpstr>DETAILS OF "DIGITAL LICENSE "ACTIVATION (continued)</vt:lpstr>
      <vt:lpstr>PowerPoint Presentation</vt:lpstr>
      <vt:lpstr>PowerPoint Presentation</vt:lpstr>
      <vt:lpstr>PowerPoint Presentation</vt:lpstr>
      <vt:lpstr>DETAILS OF "DIGITAL LICENSE " ACTIVATION (continued)</vt:lpstr>
      <vt:lpstr>DETAILS OF "DIGITAL LICENSE " ACTIVATION (continued)</vt:lpstr>
      <vt:lpstr>DETAILS OF "DIGITAL LICENSE " ACTIVATION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DETAILS OF "DIGITAL LICENSE " ACTIVATION (continued)</vt:lpstr>
      <vt:lpstr>PowerPoint Presentation</vt:lpstr>
      <vt:lpstr>PowerPoint Presentation</vt:lpstr>
      <vt:lpstr>PowerPoint Presentation</vt:lpstr>
      <vt:lpstr>DETAILS OF "PRODUCT KEY" ACTIVATION</vt:lpstr>
      <vt:lpstr>DETAILS OF "PRODUCT KEY" ACTIVATION (continued)</vt:lpstr>
      <vt:lpstr>DETAILS OF "PRODUCT KEY" ACTIVATION (continued)</vt:lpstr>
      <vt:lpstr>PowerPoint Presentation</vt:lpstr>
      <vt:lpstr>PowerPoint Presentation</vt:lpstr>
      <vt:lpstr>DIFFERENCES BETWEEN "DIGITAL LICENSE" AND "PRODUCT KEY" ACTIVATION</vt:lpstr>
      <vt:lpstr>DIFFERENCES BETWEEN "DIGITAL LICENSE" AND "PRODUCT KEY" ACTIVATION (continued)</vt:lpstr>
      <vt:lpstr>PowerPoint Presentation</vt:lpstr>
      <vt:lpstr>LINKING YOUR "MICROSOFT ACCOUNT" TO A "DIGITAL LICENSE" ACTIVATION (continued)</vt:lpstr>
      <vt:lpstr>LINKING YOUR "MICROSOFT ACCOUNT" TO A "DIGITAL LICENSE" ACTIVATION (continued)</vt:lpstr>
      <vt:lpstr>LINKING YOUR "MICROSOFT ACCOUNT" TO A "WINDOWS 10" ACTIVATION (continued)</vt:lpstr>
      <vt:lpstr>PowerPoint Presentation</vt:lpstr>
      <vt:lpstr>LINKING YOUR "MICROSOFT ACCOUNT" TO A "WINDOWS 10" ACTIVATON (continued)</vt:lpstr>
      <vt:lpstr>PowerPoint Presentation</vt:lpstr>
      <vt:lpstr>LINKING YOUR "MICROSOFT ACCOUNT" TO THE ACTIVATION  OF WINDOWS 10 OR 11 (continued)</vt:lpstr>
      <vt:lpstr>LINKING YOUR "MICROSOFT ACCOUNT" TO THE ACTIVATION OF  OF WINDOWS 10 OR 11(continued)</vt:lpstr>
      <vt:lpstr>PowerPoint Presentation</vt:lpstr>
      <vt:lpstr>PowerPoint Presentation</vt:lpstr>
      <vt:lpstr>LINKING YOUR "MICROSOFT ACCOUNT" TO THE ACTIVATION  OF WINDOWS 10 OR 11 (continued)</vt:lpstr>
      <vt:lpstr>LINKING YOUR "MICROSOFT ACCOUNT" TO THE ACTIVATION OF OF WINDOWS 10 OR 11 (continued)</vt:lpstr>
      <vt:lpstr>LINKING YOUR "MICROSOFT ACCOUNT" TO THE ACTIVATION OF WINDOWS 10 OR 11 (continued)</vt:lpstr>
      <vt:lpstr>PowerPoint Presentation</vt:lpstr>
      <vt:lpstr>PowerPoint Presentation</vt:lpstr>
      <vt:lpstr>LINKING YOUR "MICROSOFT ACCOUNT" TO THE ACTIVATION OF WINDOWS 10 OR 11 (continued)</vt:lpstr>
      <vt:lpstr>LINKING YOUR "MICROSOFT ACCOUNT" TO THE ACTIVATION OF WINDOWS 10 OR 11" (continued)</vt:lpstr>
      <vt:lpstr>LINKING YOUR "MICROSOFT ACCOUNT" TO THE ACTIVATION OF WINDOWS 10 OR 11 (continued)</vt:lpstr>
      <vt:lpstr>LINKING YOUR "MICROSOFT ACCOUNT" TO THE ACTIVATION OF WINDOWS 10 OR 11 (continued)</vt:lpstr>
      <vt:lpstr>LINKING YOUR "MICROSOFT ACCOUNT" TO THE ACTIVATION OF WINDOWS 10 OR 11 (continued)</vt:lpstr>
      <vt:lpstr>PowerPoint Presentation</vt:lpstr>
      <vt:lpstr>LINKING YOUR "MICROSOFT ACCOUNT" TO THE ACTIVATION OF WINDOWS 10 OR 11 (continued)</vt:lpstr>
      <vt:lpstr>LINKING YOUR "MICROSOFT ACCOUNT" TO THE ACTIVATION OF WINDOWS 10 OR 11 (continued)</vt:lpstr>
      <vt:lpstr>LINKING YOUR "MICROSOFT ACCOUNT" TO THE ACTIVATION OF WINDOWS 10 OR 11 (continued)</vt:lpstr>
      <vt:lpstr>TO GET THE UUID OF A MOTHERBOARD</vt:lpstr>
      <vt:lpstr>PowerPoint Presentation</vt:lpstr>
      <vt:lpstr>WHEN YOU INSTALL OR UPGRADE FROM FROM AN EARLIER VERSION OF "WINDOWS.."</vt:lpstr>
      <vt:lpstr>PowerPoint Presentation</vt:lpstr>
      <vt:lpstr>WHEN YOU INSTALL OR UPGRADE FROM FROM AN EARLIER VERSION OF "WINDOWS.." (continued)</vt:lpstr>
      <vt:lpstr>WHEN YOU INSTALL OR UPGRADE FROM FROM AN EARLIER VERSION OF "WINDOWS.." (continued)</vt:lpstr>
      <vt:lpstr>WHEN YOU INSTALL OR UPGRADE FROM FROM AN EARLIER VERSION OF "WINDOWS.." (continued)</vt:lpstr>
      <vt:lpstr>WHEN YOU INSTALL OR UPGRADE FROM FROM AN EARLIER VERSION OF "WINDOWS.." (continued)</vt:lpstr>
      <vt:lpstr>IF YOU ACQUIRE A USED WINDOWS 10 OR 11 COMPUTER</vt:lpstr>
      <vt:lpstr>PowerPoint Presentation</vt:lpstr>
      <vt:lpstr>IF YOU ACQUIRE A USED WINDOWS 10 OR 11 COMPUTER (continued)</vt:lpstr>
      <vt:lpstr>IF YOU USE A "WINDOWS 7 PRO" KEY TO ACTIVATE OR RE-ACTIVATE A "WINDOWS 10 HOME" COMPUTER..</vt:lpstr>
      <vt:lpstr>DIFFERENCES BETWEEN "WINDOWS 7", AND WINDOWS 10 OR 11</vt:lpstr>
      <vt:lpstr>DIFFERENCES BETWEEN "WINDOWS 7", AND WINDOWS 10 OR 11 (continued)</vt:lpstr>
      <vt:lpstr>REFERENCES</vt:lpstr>
      <vt:lpstr>REFERENCES (continued)</vt:lpstr>
      <vt:lpstr>REFERENCES (continued)</vt:lpstr>
      <vt:lpstr>REFERENCES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testuser</dc:creator>
  <cp:lastModifiedBy>Francis Chao</cp:lastModifiedBy>
  <cp:revision>779</cp:revision>
  <dcterms:modified xsi:type="dcterms:W3CDTF">2024-08-11T23:16:09Z</dcterms:modified>
</cp:coreProperties>
</file>