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10"/>
  </p:notesMasterIdLst>
  <p:sldIdLst>
    <p:sldId id="389" r:id="rId2"/>
    <p:sldId id="622" r:id="rId3"/>
    <p:sldId id="257" r:id="rId4"/>
    <p:sldId id="623" r:id="rId5"/>
    <p:sldId id="658" r:id="rId6"/>
    <p:sldId id="659" r:id="rId7"/>
    <p:sldId id="280" r:id="rId8"/>
    <p:sldId id="660" r:id="rId9"/>
  </p:sldIdLst>
  <p:sldSz cx="9144000" cy="6858000" type="screen4x3"/>
  <p:notesSz cx="7315200" cy="9601200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22" autoAdjust="0"/>
    <p:restoredTop sz="72901" autoAdjust="0"/>
  </p:normalViewPr>
  <p:slideViewPr>
    <p:cSldViewPr>
      <p:cViewPr varScale="1">
        <p:scale>
          <a:sx n="45" d="100"/>
          <a:sy n="45" d="100"/>
        </p:scale>
        <p:origin x="945" y="3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>
            <a:extLst>
              <a:ext uri="{FF2B5EF4-FFF2-40B4-BE49-F238E27FC236}">
                <a16:creationId xmlns:a16="http://schemas.microsoft.com/office/drawing/2014/main" id="{126D936F-57CA-48C9-B2C4-F8E5F7934C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315200" cy="96012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8F29652-E194-4A2F-AEB8-14113640BF4A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168650" cy="4778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139" tIns="49472" rIns="95139" bIns="49472" numCol="1" anchor="t" anchorCtr="0" compatLnSpc="1">
            <a:prstTxWarp prst="textNoShape">
              <a:avLst/>
            </a:prstTxWarp>
          </a:bodyPr>
          <a:lstStyle>
            <a:lvl1pPr defTabSz="482600" eaLnBrk="1" hangingPunct="1">
              <a:buClrTx/>
              <a:buSzPct val="100000"/>
              <a:buFontTx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300" baseline="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50F40D4C-F810-4793-8744-4096AC2325F5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143375" y="0"/>
            <a:ext cx="3168650" cy="4778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139" tIns="49472" rIns="95139" bIns="49472" numCol="1" anchor="t" anchorCtr="0" compatLnSpc="1">
            <a:prstTxWarp prst="textNoShape">
              <a:avLst/>
            </a:prstTxWarp>
          </a:bodyPr>
          <a:lstStyle>
            <a:lvl1pPr algn="r" defTabSz="482600" eaLnBrk="1" hangingPunct="1">
              <a:buClrTx/>
              <a:buSzPct val="100000"/>
              <a:buFontTx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300" baseline="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3" name="Rectangle 4">
            <a:extLst>
              <a:ext uri="{FF2B5EF4-FFF2-40B4-BE49-F238E27FC236}">
                <a16:creationId xmlns:a16="http://schemas.microsoft.com/office/drawing/2014/main" id="{E8A12F6A-4855-45C1-BF02-878058AC6FAD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20725"/>
            <a:ext cx="4799013" cy="35988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EDDF873-929E-4B4C-AC26-F098D0FB42E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31838" y="4560888"/>
            <a:ext cx="5849937" cy="4318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139" tIns="49472" rIns="95139" bIns="49472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9C059D85-B798-4BB5-AC32-6A311BECA064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9120188"/>
            <a:ext cx="3168650" cy="4778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139" tIns="49472" rIns="95139" bIns="49472" numCol="1" anchor="b" anchorCtr="0" compatLnSpc="1">
            <a:prstTxWarp prst="textNoShape">
              <a:avLst/>
            </a:prstTxWarp>
          </a:bodyPr>
          <a:lstStyle>
            <a:lvl1pPr defTabSz="482600" eaLnBrk="1" hangingPunct="1">
              <a:buClrTx/>
              <a:buSzPct val="100000"/>
              <a:buFontTx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300" baseline="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E06DCE1A-10EB-4F6D-B38A-45EE19B9B5C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143375" y="9120188"/>
            <a:ext cx="3168650" cy="4778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139" tIns="49472" rIns="95139" bIns="49472" numCol="1" anchor="b" anchorCtr="0" compatLnSpc="1">
            <a:prstTxWarp prst="textNoShape">
              <a:avLst/>
            </a:prstTxWarp>
          </a:bodyPr>
          <a:lstStyle>
            <a:lvl1pPr algn="r" defTabSz="482600" eaLnBrk="1" hangingPunct="1">
              <a:buSzPct val="10000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300" baseline="0" smtClean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38BC48AD-7CA8-4B3C-AC1E-7C52C20AAB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ED85D196-AFFC-4679-820E-E636634524A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A6C6EA8-A9ED-407A-A072-AE792BC6B222}" type="slidenum">
              <a:rPr lang="en-US" altLang="en-US" sz="1300"/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US" altLang="en-US" sz="1300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ACA74AD7-6B53-4E06-88C5-08D8010586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1A8D4CC0-69F5-4D03-8347-118EA5A7F3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6661" tIns="48331" rIns="96661" bIns="48331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52C26D67-50E9-4A46-8765-53919303CCE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3FEA1BB-B688-4BAE-99FA-B1B7E1933BE0}" type="slidenum">
              <a:rPr lang="en-US" altLang="en-US" sz="1300"/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300"/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4769A239-70D3-41B8-8D5A-F961A33481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967A2832-69EA-4A91-B298-ACE2EA614F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6661" tIns="48331" rIns="96661" bIns="48331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2DACD581-49C3-44F8-BCFA-DC9619F27A8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BD8D14B-99D1-4D8E-B445-73E8653F27E5}" type="slidenum">
              <a:rPr lang="en-US" altLang="en-US" sz="1300"/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en-US" sz="1300"/>
          </a:p>
        </p:txBody>
      </p:sp>
      <p:sp>
        <p:nvSpPr>
          <p:cNvPr id="8195" name="Rectangle 1">
            <a:extLst>
              <a:ext uri="{FF2B5EF4-FFF2-40B4-BE49-F238E27FC236}">
                <a16:creationId xmlns:a16="http://schemas.microsoft.com/office/drawing/2014/main" id="{49B547A2-9BBB-4E7F-A77B-08CE82A922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Rectangle 2">
            <a:extLst>
              <a:ext uri="{FF2B5EF4-FFF2-40B4-BE49-F238E27FC236}">
                <a16:creationId xmlns:a16="http://schemas.microsoft.com/office/drawing/2014/main" id="{9429BBEF-80B8-4B7C-8BA3-6FA2040BE5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6661" tIns="48331" rIns="96661" bIns="48331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062DEA2C-F6D4-4A8A-ABB3-BEBD94EA5C8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854829A-8A6A-46B6-9D98-8848BD048E3A}" type="slidenum">
              <a:rPr lang="en-US" altLang="en-US" sz="1300"/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n-US" sz="1300"/>
          </a:p>
        </p:txBody>
      </p:sp>
      <p:sp>
        <p:nvSpPr>
          <p:cNvPr id="10243" name="Rectangle 1">
            <a:extLst>
              <a:ext uri="{FF2B5EF4-FFF2-40B4-BE49-F238E27FC236}">
                <a16:creationId xmlns:a16="http://schemas.microsoft.com/office/drawing/2014/main" id="{90E84757-7D00-43BF-99B8-2EEBD6FA43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4" name="Rectangle 2">
            <a:extLst>
              <a:ext uri="{FF2B5EF4-FFF2-40B4-BE49-F238E27FC236}">
                <a16:creationId xmlns:a16="http://schemas.microsoft.com/office/drawing/2014/main" id="{691E43DC-1381-4DA9-8F57-9EFAAB5815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6661" tIns="48331" rIns="96661" bIns="48331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C1021103-1102-48B4-9CA7-B95A4B4DF1D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55CCFF7-4262-4145-BA3E-79860AACE905}" type="slidenum">
              <a:rPr lang="en-US" altLang="en-US" sz="1300"/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en-US" sz="1300"/>
          </a:p>
        </p:txBody>
      </p:sp>
      <p:sp>
        <p:nvSpPr>
          <p:cNvPr id="16387" name="Rectangle 1">
            <a:extLst>
              <a:ext uri="{FF2B5EF4-FFF2-40B4-BE49-F238E27FC236}">
                <a16:creationId xmlns:a16="http://schemas.microsoft.com/office/drawing/2014/main" id="{58081873-8404-431F-80EC-173DB4B129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8" name="Rectangle 2">
            <a:extLst>
              <a:ext uri="{FF2B5EF4-FFF2-40B4-BE49-F238E27FC236}">
                <a16:creationId xmlns:a16="http://schemas.microsoft.com/office/drawing/2014/main" id="{4905BBEF-E5F6-46BD-AE2A-105D9E03AD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6661" tIns="48331" rIns="96661" bIns="48331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3565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C1021103-1102-48B4-9CA7-B95A4B4DF1D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55CCFF7-4262-4145-BA3E-79860AACE905}" type="slidenum">
              <a:rPr lang="en-US" altLang="en-US" sz="1300"/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US" altLang="en-US" sz="1300"/>
          </a:p>
        </p:txBody>
      </p:sp>
      <p:sp>
        <p:nvSpPr>
          <p:cNvPr id="16387" name="Rectangle 1">
            <a:extLst>
              <a:ext uri="{FF2B5EF4-FFF2-40B4-BE49-F238E27FC236}">
                <a16:creationId xmlns:a16="http://schemas.microsoft.com/office/drawing/2014/main" id="{58081873-8404-431F-80EC-173DB4B129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8" name="Rectangle 2">
            <a:extLst>
              <a:ext uri="{FF2B5EF4-FFF2-40B4-BE49-F238E27FC236}">
                <a16:creationId xmlns:a16="http://schemas.microsoft.com/office/drawing/2014/main" id="{4905BBEF-E5F6-46BD-AE2A-105D9E03AD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6661" tIns="48331" rIns="96661" bIns="48331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65490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C1021103-1102-48B4-9CA7-B95A4B4DF1D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55CCFF7-4262-4145-BA3E-79860AACE905}" type="slidenum">
              <a:rPr lang="en-US" altLang="en-US" sz="1300"/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US" altLang="en-US" sz="1300"/>
          </a:p>
        </p:txBody>
      </p:sp>
      <p:sp>
        <p:nvSpPr>
          <p:cNvPr id="16387" name="Rectangle 1">
            <a:extLst>
              <a:ext uri="{FF2B5EF4-FFF2-40B4-BE49-F238E27FC236}">
                <a16:creationId xmlns:a16="http://schemas.microsoft.com/office/drawing/2014/main" id="{58081873-8404-431F-80EC-173DB4B129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8" name="Rectangle 2">
            <a:extLst>
              <a:ext uri="{FF2B5EF4-FFF2-40B4-BE49-F238E27FC236}">
                <a16:creationId xmlns:a16="http://schemas.microsoft.com/office/drawing/2014/main" id="{4905BBEF-E5F6-46BD-AE2A-105D9E03AD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6661" tIns="48331" rIns="96661" bIns="48331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C1021103-1102-48B4-9CA7-B95A4B4DF1D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55CCFF7-4262-4145-BA3E-79860AACE905}" type="slidenum">
              <a:rPr lang="en-US" altLang="en-US" sz="1300"/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US" altLang="en-US" sz="1300"/>
          </a:p>
        </p:txBody>
      </p:sp>
      <p:sp>
        <p:nvSpPr>
          <p:cNvPr id="16387" name="Rectangle 1">
            <a:extLst>
              <a:ext uri="{FF2B5EF4-FFF2-40B4-BE49-F238E27FC236}">
                <a16:creationId xmlns:a16="http://schemas.microsoft.com/office/drawing/2014/main" id="{58081873-8404-431F-80EC-173DB4B129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8" name="Rectangle 2">
            <a:extLst>
              <a:ext uri="{FF2B5EF4-FFF2-40B4-BE49-F238E27FC236}">
                <a16:creationId xmlns:a16="http://schemas.microsoft.com/office/drawing/2014/main" id="{4905BBEF-E5F6-46BD-AE2A-105D9E03AD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6661" tIns="48331" rIns="96661" bIns="48331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309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437DB0-BA45-4B0D-B25F-D72BF933065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B0F7080-D203-4072-A130-01DC733A03A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B87659-BD94-4554-8088-1773F67F4BD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376C91-D58F-4F1F-9CCC-9F3356AFFE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7657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503FE8-357A-4679-AF52-4905D5EE149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35BC2D-D091-43AB-94C1-43ACB12C832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93FAB1-0048-4B57-A8AD-93B53A0A748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C1CE0-1676-41AA-B403-709D74AE2E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2875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63646EE-5252-4782-93DA-F2E678DFA6A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529452-FF2B-48DD-91EE-6F4A7B97A83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15976A3-2DBD-47BB-B9B5-04AB258D1CA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48798D-5CE6-48EF-98B2-05D2938E0B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41560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8013" cy="11414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5FB61123-9DBE-429F-9259-1EF1193FB97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C9ED4CA-2DB6-4F06-860F-F2C0ABA919D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23ECD4D-D91F-4FE9-91D2-38F8D1D7FBC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480258-5642-42E9-A2F9-72728ACBD7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00277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8013" cy="11414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6613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6613" y="3938588"/>
            <a:ext cx="4038600" cy="21859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F29B162-9C89-4C7B-9AA0-FA2E18F90F5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A14A7B9-C681-43F7-9A6B-7250F11002D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C507849-1848-44A0-AE83-58ACC7BCE6A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F3AE4E-211D-4D9B-97FD-4360435183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96485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8013" cy="11414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FF99F4-2C43-4662-B20A-FC94D257BA4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3AF80B6-BDE2-4122-903E-BDE56789D28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D349634-2CF8-42CA-A5C5-19A48885E82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F9E1E2-6599-413F-8CBD-D349BEEDE4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95746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8013" cy="11414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7013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6613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7013" cy="21859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613" y="3938588"/>
            <a:ext cx="4038600" cy="21859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73CA91CD-29A0-408A-B819-72B7A5A2A25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A3B764A1-1E42-477C-A6D7-4405B951883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83004138-FEAD-4D09-8746-3279469EE88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F90B82-FD5F-4E87-BA9A-7DAA920C20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437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A5435F-E7DA-4C19-8BBE-3EA763C3147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4AACE5-D95A-4E3A-A4B6-2A8881F0772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50C45F-BFDD-42C8-9DCF-8802DFF7305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8D576-BB83-4EC9-8B05-D73F84B409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309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66AD86-EFB7-4FEE-A4F8-2697674C905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4B85A8-055E-4443-9B8D-08C85E24C35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C23568-DB61-4ABD-B17A-BD8D528367F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7E841F-6429-4B77-B5ED-B2F8F73DDB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6491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DABF32E-133F-4B57-9CFD-8920F07BF98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313D0D5-E27D-4FCD-A086-93BCAA90264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80943A7B-AB21-4116-B837-64B36E93452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71D2D9-1AE5-42B1-A25E-AA8033B795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5240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E714BC27-BA1A-4C6B-AADA-3CBB88E2340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C0A102AE-7E20-4447-B391-91B7B0385D4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26BEEB97-5415-412F-873E-C5201959327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171156-EA3F-490C-8B80-9F5212A21F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0401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113F337-0C47-484D-ACD6-A3423FE2883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E972828-7769-4705-A07D-F459BFB0212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F31D876-A34C-4C23-8E27-A8D50BB95A6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68172-CA1B-4F5D-8043-DB1B7021F4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44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39B0DA71-CC8A-461C-9F27-55987F10FAA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19E348E-AECB-4A2F-BE14-5F49FB41D24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E5CCD20-5951-440F-A3AF-7A9ECF3A109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1A4EA-1B9B-42DF-8DD2-83CA7A93C8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9433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CCF6C4C-E6AD-4EAB-92A3-C8067ADA321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1675B010-B116-477E-9B60-0460CBCF636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45B16AF-D4E1-4C74-9589-B4C47C39EF4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69F25A-0FE9-4093-AB39-466FBAC984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0590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379D0A3-D7B7-4C9E-92DD-39379DE3255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0755405-1244-4C2A-AC25-6606D696C92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4013324-BB5F-4BE2-876E-F1D254FC410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339818-F204-4B48-989A-77C44DB540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739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7E409A5A-0820-4268-B69A-7E5A50FAEE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F7D5B4E6-755F-419F-AC76-ED5D8FC9B0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  <a:p>
            <a:pPr lvl="4"/>
            <a:r>
              <a:rPr lang="en-GB" altLang="en-US"/>
              <a:t>Eighth Outline Level</a:t>
            </a:r>
          </a:p>
          <a:p>
            <a:pPr lvl="4"/>
            <a:r>
              <a:rPr lang="en-GB" altLang="en-US"/>
              <a:t>Ninth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1177339D-0921-4551-9989-F48ED2D1FC9C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3871E71-B616-4963-8632-F66456CFCBBA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4013" cy="4746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55AE83B-F3A2-48D9-986E-C31FA1569B7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 smtClean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B6D45108-B784-4269-9677-112A9E6B25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cs typeface="Arial" charset="0"/>
        </a:defRPr>
      </a:lvl5pPr>
      <a:lvl6pPr marL="25146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Arial" charset="0"/>
        </a:defRPr>
      </a:lvl6pPr>
      <a:lvl7pPr marL="29718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Arial" charset="0"/>
        </a:defRPr>
      </a:lvl7pPr>
      <a:lvl8pPr marL="34290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Arial" charset="0"/>
        </a:defRPr>
      </a:lvl8pPr>
      <a:lvl9pPr marL="38862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aztcs.org/" TargetMode="External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apcug.org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ztcs.apcug.org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4">
            <a:extLst>
              <a:ext uri="{FF2B5EF4-FFF2-40B4-BE49-F238E27FC236}">
                <a16:creationId xmlns:a16="http://schemas.microsoft.com/office/drawing/2014/main" id="{D6AFA06F-5A56-42FF-A2B2-053F69F35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19C623A-1EB9-4730-BC46-B116A56EBD3B}" type="slidenum">
              <a:rPr lang="en-US" altLang="en-US" sz="2400"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E9B3A86C-374B-4D9B-95A1-5EF4D27BB9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2285"/>
            <a:ext cx="9067800" cy="3480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 anchor="ctr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 baseline="0" dirty="0">
                <a:cs typeface="Times New Roman" panose="02020603050405020304" pitchFamily="18" charset="0"/>
              </a:rPr>
              <a:t>MOVING &amp; COPYING                               &amp; STARTING UP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 baseline="0" dirty="0">
                <a:cs typeface="Times New Roman" panose="02020603050405020304" pitchFamily="18" charset="0"/>
              </a:rPr>
              <a:t>VIRTUAL MACHINES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 baseline="0" dirty="0">
                <a:cs typeface="Times New Roman" panose="02020603050405020304" pitchFamily="18" charset="0"/>
              </a:rPr>
              <a:t>IN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 baseline="0" dirty="0">
                <a:cs typeface="Times New Roman" panose="02020603050405020304" pitchFamily="18" charset="0"/>
              </a:rPr>
              <a:t>"VIRTUALBOX"</a:t>
            </a:r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005E28AD-E342-40E7-A369-DA1D03DB1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8838"/>
            <a:ext cx="32893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77" name="Rectangle 4">
            <a:extLst>
              <a:ext uri="{FF2B5EF4-FFF2-40B4-BE49-F238E27FC236}">
                <a16:creationId xmlns:a16="http://schemas.microsoft.com/office/drawing/2014/main" id="{5099ED27-10DD-408A-8336-BB200EC7BC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8838"/>
            <a:ext cx="3556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78" name="Rectangle 5">
            <a:extLst>
              <a:ext uri="{FF2B5EF4-FFF2-40B4-BE49-F238E27FC236}">
                <a16:creationId xmlns:a16="http://schemas.microsoft.com/office/drawing/2014/main" id="{EB0171B1-7419-418C-945F-9964FEAB23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8838"/>
            <a:ext cx="68453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79" name="Rectangle 6">
            <a:extLst>
              <a:ext uri="{FF2B5EF4-FFF2-40B4-BE49-F238E27FC236}">
                <a16:creationId xmlns:a16="http://schemas.microsoft.com/office/drawing/2014/main" id="{2D2DC6D3-8043-4999-ACB5-3539942027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7788" y="-1089025"/>
            <a:ext cx="219075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200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200" baseline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0" name="Picture 8">
            <a:hlinkClick r:id="rId3"/>
            <a:extLst>
              <a:ext uri="{FF2B5EF4-FFF2-40B4-BE49-F238E27FC236}">
                <a16:creationId xmlns:a16="http://schemas.microsoft.com/office/drawing/2014/main" id="{F161B1E2-97EE-4E49-AACF-B05FCF298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150" y="5257800"/>
            <a:ext cx="2849563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81" name="Picture 1">
            <a:extLst>
              <a:ext uri="{FF2B5EF4-FFF2-40B4-BE49-F238E27FC236}">
                <a16:creationId xmlns:a16="http://schemas.microsoft.com/office/drawing/2014/main" id="{40595AC2-F258-42E9-8FD7-506453A15A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430"/>
          <a:stretch>
            <a:fillRect/>
          </a:stretch>
        </p:blipFill>
        <p:spPr bwMode="auto">
          <a:xfrm>
            <a:off x="1846263" y="3733800"/>
            <a:ext cx="5164137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2">
            <a:hlinkClick r:id="rId6"/>
            <a:extLst>
              <a:ext uri="{FF2B5EF4-FFF2-40B4-BE49-F238E27FC236}">
                <a16:creationId xmlns:a16="http://schemas.microsoft.com/office/drawing/2014/main" id="{F336CE91-B7D6-48F5-87AF-7CA5B08F8A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613" y="5027613"/>
            <a:ext cx="2297112" cy="152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9990DC5F-0784-4875-84C1-C2B59285F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DD4430E-65C6-48F3-A46B-54130B4DF9C5}" type="slidenum">
              <a:rPr lang="en-US" altLang="en-US" sz="2400"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123" name="Rectangle 1">
            <a:extLst>
              <a:ext uri="{FF2B5EF4-FFF2-40B4-BE49-F238E27FC236}">
                <a16:creationId xmlns:a16="http://schemas.microsoft.com/office/drawing/2014/main" id="{1B3C2F1A-B1B3-4DB8-95F2-3230B13963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924800" cy="17526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6600"/>
              <a:t>Web location for this presentation:</a:t>
            </a:r>
          </a:p>
        </p:txBody>
      </p:sp>
      <p:sp>
        <p:nvSpPr>
          <p:cNvPr id="5124" name="Rectangle 2">
            <a:extLst>
              <a:ext uri="{FF2B5EF4-FFF2-40B4-BE49-F238E27FC236}">
                <a16:creationId xmlns:a16="http://schemas.microsoft.com/office/drawing/2014/main" id="{1F6EF563-1E40-404D-AA93-E213031A47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2971800"/>
            <a:ext cx="8809038" cy="2971800"/>
          </a:xfrm>
        </p:spPr>
        <p:txBody>
          <a:bodyPr/>
          <a:lstStyle/>
          <a:p>
            <a:pPr marL="0" indent="0"/>
            <a:r>
              <a:rPr lang="en-US" altLang="en-US" sz="6000" dirty="0">
                <a:hlinkClick r:id="rId3"/>
              </a:rPr>
              <a:t>http://aztcs.apcug.org</a:t>
            </a:r>
            <a:endParaRPr lang="en-US" altLang="en-US" sz="6000" dirty="0"/>
          </a:p>
          <a:p>
            <a:pPr marL="0" indent="0"/>
            <a:r>
              <a:rPr lang="en-US" altLang="en-US" sz="6000" dirty="0"/>
              <a:t>Click on “Meeting Notes”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>
            <a:extLst>
              <a:ext uri="{FF2B5EF4-FFF2-40B4-BE49-F238E27FC236}">
                <a16:creationId xmlns:a16="http://schemas.microsoft.com/office/drawing/2014/main" id="{07407F03-1483-497F-B4C7-4873C584A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E01CCD3-ED22-4C8C-AA51-C195E602DDF5}" type="slidenum">
              <a:rPr lang="en-US" altLang="en-US" sz="2400"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171" name="Rectangle 1">
            <a:extLst>
              <a:ext uri="{FF2B5EF4-FFF2-40B4-BE49-F238E27FC236}">
                <a16:creationId xmlns:a16="http://schemas.microsoft.com/office/drawing/2014/main" id="{7998D8D7-F2B0-42B6-B6C4-C7A86D8522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6600"/>
              <a:t>SUMMARY</a:t>
            </a:r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C5307B9B-A154-4BEB-BF35-4E75EA08A1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8991600" cy="5486400"/>
          </a:xfrm>
        </p:spPr>
        <p:txBody>
          <a:bodyPr/>
          <a:lstStyle/>
          <a:p>
            <a:pPr indent="-341313" eaLnBrk="1" hangingPunct="1">
              <a:spcBef>
                <a:spcPts val="900"/>
              </a:spcBef>
              <a:buClrTx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4000" dirty="0"/>
              <a:t>	Moving and copying virtual machines in "VirtualBox" requires exporting and importing.                                                 Start up a virtual machine in VirtualBox by using the LEFT mouse button to double-click on the *.</a:t>
            </a:r>
            <a:r>
              <a:rPr lang="en-US" altLang="en-US" sz="4000" dirty="0" err="1"/>
              <a:t>vbox</a:t>
            </a:r>
            <a:r>
              <a:rPr lang="en-US" altLang="en-US" sz="4000" dirty="0"/>
              <a:t> file of the virtual machine.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6">
            <a:extLst>
              <a:ext uri="{FF2B5EF4-FFF2-40B4-BE49-F238E27FC236}">
                <a16:creationId xmlns:a16="http://schemas.microsoft.com/office/drawing/2014/main" id="{D93D0BF7-FAB7-4FBD-B82C-2EAF55104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0DF0767-3A7E-4FED-9D17-23E1137BDCEB}" type="slidenum">
              <a:rPr lang="en-US" altLang="en-US" sz="2400"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19" name="Rectangle 1">
            <a:extLst>
              <a:ext uri="{FF2B5EF4-FFF2-40B4-BE49-F238E27FC236}">
                <a16:creationId xmlns:a16="http://schemas.microsoft.com/office/drawing/2014/main" id="{93F17E2B-C709-4689-A531-0E262FF941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0668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b="1"/>
              <a:t>TOPICS</a:t>
            </a:r>
          </a:p>
        </p:txBody>
      </p:sp>
      <p:sp>
        <p:nvSpPr>
          <p:cNvPr id="5124" name="Rectangle 2">
            <a:extLst>
              <a:ext uri="{FF2B5EF4-FFF2-40B4-BE49-F238E27FC236}">
                <a16:creationId xmlns:a16="http://schemas.microsoft.com/office/drawing/2014/main" id="{43C461B9-827C-459D-B171-33AF9B5C00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838200"/>
            <a:ext cx="8991600" cy="5410200"/>
          </a:xfrm>
        </p:spPr>
        <p:txBody>
          <a:bodyPr/>
          <a:lstStyle/>
          <a:p>
            <a:pPr marL="571500" indent="-571500">
              <a:buFont typeface="Arial" pitchFamily="34" charset="0"/>
              <a:buChar char="•"/>
              <a:defRPr/>
            </a:pPr>
            <a:r>
              <a:rPr lang="en-US" sz="3600" dirty="0"/>
              <a:t>Default Location for Virtual Machines in "VirtualBox"</a:t>
            </a:r>
          </a:p>
          <a:p>
            <a:pPr marL="571500" indent="-571500">
              <a:buFont typeface="Arial" pitchFamily="34" charset="0"/>
              <a:buChar char="•"/>
              <a:defRPr/>
            </a:pPr>
            <a:r>
              <a:rPr lang="en-US" sz="3600" dirty="0"/>
              <a:t>Exporting</a:t>
            </a:r>
          </a:p>
          <a:p>
            <a:pPr marL="571500" indent="-571500">
              <a:buFont typeface="Arial" pitchFamily="34" charset="0"/>
              <a:buChar char="•"/>
              <a:defRPr/>
            </a:pPr>
            <a:r>
              <a:rPr lang="en-US" sz="3600" dirty="0"/>
              <a:t>Importing</a:t>
            </a:r>
          </a:p>
          <a:p>
            <a:pPr marL="571500" indent="-571500">
              <a:buFont typeface="Arial" pitchFamily="34" charset="0"/>
              <a:buChar char="•"/>
              <a:defRPr/>
            </a:pPr>
            <a:r>
              <a:rPr lang="en-US" sz="3600" dirty="0"/>
              <a:t>Starting up a virtual machine in "Virtual Box"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6">
            <a:extLst>
              <a:ext uri="{FF2B5EF4-FFF2-40B4-BE49-F238E27FC236}">
                <a16:creationId xmlns:a16="http://schemas.microsoft.com/office/drawing/2014/main" id="{942F894D-CBD2-4079-AFF0-6A5C161AE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5668F50-A859-473D-90E4-8C4EF6D0D63E}" type="slidenum">
              <a:rPr lang="en-US" altLang="en-US" sz="2400"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5363" name="Rectangle 1">
            <a:extLst>
              <a:ext uri="{FF2B5EF4-FFF2-40B4-BE49-F238E27FC236}">
                <a16:creationId xmlns:a16="http://schemas.microsoft.com/office/drawing/2014/main" id="{3883BB5C-2804-4FC3-A142-3C15324755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76200"/>
            <a:ext cx="9220200" cy="24384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b="1"/>
              <a:t>DEFAULT LOCATION FOR VIRUTAL MACHINES IN VMWARE WORKSTATION PRO OR PLAYER</a:t>
            </a:r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02C17477-8B6E-406A-BBF3-B9833EBC4F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2286000"/>
            <a:ext cx="8839200" cy="4343400"/>
          </a:xfrm>
        </p:spPr>
        <p:txBody>
          <a:bodyPr/>
          <a:lstStyle/>
          <a:p>
            <a:pPr marL="341313" indent="-341313" eaLnBrk="1" hangingPunct="1">
              <a:lnSpc>
                <a:spcPct val="90000"/>
              </a:lnSpc>
              <a:spcBef>
                <a:spcPts val="9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3600"/>
              <a:t>C:\Users\&lt;user name&gt;\\VirtualBox VMs\          &lt;Name of Virtual Machine&gt;</a:t>
            </a:r>
            <a:endParaRPr lang="en-US" sz="3600" dirty="0"/>
          </a:p>
          <a:p>
            <a:pPr marL="457200" lvl="1" indent="0" eaLnBrk="1" hangingPunct="1">
              <a:lnSpc>
                <a:spcPct val="90000"/>
              </a:lnSpc>
              <a:spcBef>
                <a:spcPts val="8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0624402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6">
            <a:extLst>
              <a:ext uri="{FF2B5EF4-FFF2-40B4-BE49-F238E27FC236}">
                <a16:creationId xmlns:a16="http://schemas.microsoft.com/office/drawing/2014/main" id="{942F894D-CBD2-4079-AFF0-6A5C161AE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5668F50-A859-473D-90E4-8C4EF6D0D63E}" type="slidenum">
              <a:rPr lang="en-US" altLang="en-US" sz="2400"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5363" name="Rectangle 1">
            <a:extLst>
              <a:ext uri="{FF2B5EF4-FFF2-40B4-BE49-F238E27FC236}">
                <a16:creationId xmlns:a16="http://schemas.microsoft.com/office/drawing/2014/main" id="{3883BB5C-2804-4FC3-A142-3C15324755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76200"/>
            <a:ext cx="9220200" cy="24384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b="1"/>
              <a:t>EXPORT THE VIRTUAL MACHINE</a:t>
            </a:r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02C17477-8B6E-406A-BBF3-B9833EBC4F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2286000"/>
            <a:ext cx="8839200" cy="4343400"/>
          </a:xfrm>
        </p:spPr>
        <p:txBody>
          <a:bodyPr/>
          <a:lstStyle/>
          <a:p>
            <a:pPr marL="341313" indent="-341313" eaLnBrk="1" hangingPunct="1">
              <a:lnSpc>
                <a:spcPct val="90000"/>
              </a:lnSpc>
              <a:spcBef>
                <a:spcPts val="9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3600" dirty="0"/>
              <a:t>Start </a:t>
            </a:r>
            <a:r>
              <a:rPr lang="en-US" sz="3600"/>
              <a:t>"VirtualBox".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9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3600" dirty="0"/>
              <a:t>Right-click on the virtual machine and click on "Export to.."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9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3600" dirty="0"/>
              <a:t>An "Export Virtual Appliance" dialog box will be displayed</a:t>
            </a:r>
          </a:p>
          <a:p>
            <a:pPr marL="457200" lvl="1" indent="0" eaLnBrk="1" hangingPunct="1">
              <a:lnSpc>
                <a:spcPct val="90000"/>
              </a:lnSpc>
              <a:spcBef>
                <a:spcPts val="8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5359212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6">
            <a:extLst>
              <a:ext uri="{FF2B5EF4-FFF2-40B4-BE49-F238E27FC236}">
                <a16:creationId xmlns:a16="http://schemas.microsoft.com/office/drawing/2014/main" id="{942F894D-CBD2-4079-AFF0-6A5C161AE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5668F50-A859-473D-90E4-8C4EF6D0D63E}" type="slidenum">
              <a:rPr lang="en-US" altLang="en-US" sz="2400"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5363" name="Rectangle 1">
            <a:extLst>
              <a:ext uri="{FF2B5EF4-FFF2-40B4-BE49-F238E27FC236}">
                <a16:creationId xmlns:a16="http://schemas.microsoft.com/office/drawing/2014/main" id="{3883BB5C-2804-4FC3-A142-3C15324755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76200"/>
            <a:ext cx="9220200" cy="24384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b="1"/>
              <a:t>IMPORT THE VIRTUAL MACHINE</a:t>
            </a:r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02C17477-8B6E-406A-BBF3-B9833EBC4F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2286000"/>
            <a:ext cx="8839200" cy="4343400"/>
          </a:xfrm>
        </p:spPr>
        <p:txBody>
          <a:bodyPr/>
          <a:lstStyle/>
          <a:p>
            <a:pPr marL="341313" indent="-341313" eaLnBrk="1" hangingPunct="1">
              <a:lnSpc>
                <a:spcPct val="90000"/>
              </a:lnSpc>
              <a:spcBef>
                <a:spcPts val="9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3600" dirty="0"/>
              <a:t>Start "VirtualBox"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9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3600" dirty="0"/>
              <a:t>Click on "File"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9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3600" dirty="0"/>
              <a:t>Click on "Import Appliance..."</a:t>
            </a:r>
          </a:p>
          <a:p>
            <a:pPr marL="457200" lvl="1" indent="0" eaLnBrk="1" hangingPunct="1">
              <a:lnSpc>
                <a:spcPct val="90000"/>
              </a:lnSpc>
              <a:spcBef>
                <a:spcPts val="8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US" sz="40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6">
            <a:extLst>
              <a:ext uri="{FF2B5EF4-FFF2-40B4-BE49-F238E27FC236}">
                <a16:creationId xmlns:a16="http://schemas.microsoft.com/office/drawing/2014/main" id="{942F894D-CBD2-4079-AFF0-6A5C161AE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5668F50-A859-473D-90E4-8C4EF6D0D63E}" type="slidenum">
              <a:rPr lang="en-US" altLang="en-US" sz="2400"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5363" name="Rectangle 1">
            <a:extLst>
              <a:ext uri="{FF2B5EF4-FFF2-40B4-BE49-F238E27FC236}">
                <a16:creationId xmlns:a16="http://schemas.microsoft.com/office/drawing/2014/main" id="{3883BB5C-2804-4FC3-A142-3C15324755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76200"/>
            <a:ext cx="9220200" cy="24384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b="1" dirty="0"/>
              <a:t>STARTING UP A VIRTUAL MACHINE IN "VIRTUALBOX"</a:t>
            </a:r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02C17477-8B6E-406A-BBF3-B9833EBC4F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2286000"/>
            <a:ext cx="8839200" cy="4343400"/>
          </a:xfrm>
        </p:spPr>
        <p:txBody>
          <a:bodyPr/>
          <a:lstStyle/>
          <a:p>
            <a:pPr marL="341313" indent="-341313" eaLnBrk="1" hangingPunct="1">
              <a:lnSpc>
                <a:spcPct val="90000"/>
              </a:lnSpc>
              <a:spcBef>
                <a:spcPts val="9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3600" dirty="0"/>
              <a:t>Locate the folder that contains the virtual machine.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9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3600" dirty="0"/>
              <a:t>Use the LEFT mouse button to double-click on the *.</a:t>
            </a:r>
            <a:r>
              <a:rPr lang="en-US" sz="3600" dirty="0" err="1"/>
              <a:t>vbox</a:t>
            </a:r>
            <a:r>
              <a:rPr lang="en-US" sz="3600" dirty="0"/>
              <a:t> virtual motherboard file.</a:t>
            </a:r>
          </a:p>
          <a:p>
            <a:pPr marL="457200" lvl="1" indent="0" eaLnBrk="1" hangingPunct="1">
              <a:lnSpc>
                <a:spcPct val="90000"/>
              </a:lnSpc>
              <a:spcBef>
                <a:spcPts val="8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74444705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0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00"/>
      </a:hlink>
      <a:folHlink>
        <a:srgbClr val="0000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4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4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00FF"/>
        </a:hlink>
        <a:folHlink>
          <a:srgbClr val="FF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FF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6236</TotalTime>
  <Words>221</Words>
  <Application>Microsoft Office PowerPoint</Application>
  <PresentationFormat>On-screen Show (4:3)</PresentationFormat>
  <Paragraphs>44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Times New Roman</vt:lpstr>
      <vt:lpstr>Default Design</vt:lpstr>
      <vt:lpstr>PowerPoint Presentation</vt:lpstr>
      <vt:lpstr>Web location for this presentation:</vt:lpstr>
      <vt:lpstr>SUMMARY</vt:lpstr>
      <vt:lpstr>TOPICS</vt:lpstr>
      <vt:lpstr>DEFAULT LOCATION FOR VIRUTAL MACHINES IN VMWARE WORKSTATION PRO OR PLAYER</vt:lpstr>
      <vt:lpstr>EXPORT THE VIRTUAL MACHINE</vt:lpstr>
      <vt:lpstr>IMPORT THE VIRTUAL MACHINE</vt:lpstr>
      <vt:lpstr>STARTING UP A VIRTUAL MACHINE IN "VIRTUALBOX"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testuser</dc:creator>
  <cp:lastModifiedBy>Francis Chao</cp:lastModifiedBy>
  <cp:revision>643</cp:revision>
  <cp:lastPrinted>1601-01-01T00:00:00Z</cp:lastPrinted>
  <dcterms:created xsi:type="dcterms:W3CDTF">2011-04-22T06:52:26Z</dcterms:created>
  <dcterms:modified xsi:type="dcterms:W3CDTF">2026-08-08T21:13:58Z</dcterms:modified>
</cp:coreProperties>
</file>