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21"/>
  </p:notesMasterIdLst>
  <p:sldIdLst>
    <p:sldId id="794" r:id="rId2"/>
    <p:sldId id="625" r:id="rId3"/>
    <p:sldId id="626" r:id="rId4"/>
    <p:sldId id="1869" r:id="rId5"/>
    <p:sldId id="2047" r:id="rId6"/>
    <p:sldId id="2050" r:id="rId7"/>
    <p:sldId id="2054" r:id="rId8"/>
    <p:sldId id="2056" r:id="rId9"/>
    <p:sldId id="2051" r:id="rId10"/>
    <p:sldId id="2053" r:id="rId11"/>
    <p:sldId id="2052" r:id="rId12"/>
    <p:sldId id="2057" r:id="rId13"/>
    <p:sldId id="2058" r:id="rId14"/>
    <p:sldId id="2059" r:id="rId15"/>
    <p:sldId id="2060" r:id="rId16"/>
    <p:sldId id="2061" r:id="rId17"/>
    <p:sldId id="2062" r:id="rId18"/>
    <p:sldId id="2063" r:id="rId19"/>
    <p:sldId id="2064" r:id="rId20"/>
  </p:sldIdLst>
  <p:sldSz cx="9144000" cy="6858000" type="screen4x3"/>
  <p:notesSz cx="7315200" cy="9601200"/>
  <p:defaultTextStyle>
    <a:defPPr>
      <a:defRPr lang="en-GB"/>
    </a:defPPr>
    <a:lvl1pPr algn="l" defTabSz="457200" rtl="0" eaLnBrk="0" fontAlgn="base" hangingPunct="0">
      <a:spcBef>
        <a:spcPct val="0"/>
      </a:spcBef>
      <a:spcAft>
        <a:spcPct val="0"/>
      </a:spcAft>
      <a:defRPr sz="4000" kern="1200" baseline="-25000">
        <a:solidFill>
          <a:schemeClr val="bg1"/>
        </a:solidFill>
        <a:latin typeface="Arial" panose="020B0604020202020204" pitchFamily="34" charset="0"/>
        <a:ea typeface="+mn-ea"/>
        <a:cs typeface="Arial" panose="020B0604020202020204" pitchFamily="34" charset="0"/>
      </a:defRPr>
    </a:lvl1pPr>
    <a:lvl2pPr marL="742950" indent="-285750" algn="l" defTabSz="457200" rtl="0" eaLnBrk="0" fontAlgn="base" hangingPunct="0">
      <a:spcBef>
        <a:spcPct val="0"/>
      </a:spcBef>
      <a:spcAft>
        <a:spcPct val="0"/>
      </a:spcAft>
      <a:defRPr sz="4000" kern="1200" baseline="-25000">
        <a:solidFill>
          <a:schemeClr val="bg1"/>
        </a:solidFill>
        <a:latin typeface="Arial" panose="020B0604020202020204" pitchFamily="34" charset="0"/>
        <a:ea typeface="+mn-ea"/>
        <a:cs typeface="Arial" panose="020B0604020202020204" pitchFamily="34" charset="0"/>
      </a:defRPr>
    </a:lvl2pPr>
    <a:lvl3pPr marL="1143000" indent="-228600" algn="l" defTabSz="457200" rtl="0" eaLnBrk="0" fontAlgn="base" hangingPunct="0">
      <a:spcBef>
        <a:spcPct val="0"/>
      </a:spcBef>
      <a:spcAft>
        <a:spcPct val="0"/>
      </a:spcAft>
      <a:defRPr sz="4000" kern="1200" baseline="-25000">
        <a:solidFill>
          <a:schemeClr val="bg1"/>
        </a:solidFill>
        <a:latin typeface="Arial" panose="020B0604020202020204" pitchFamily="34" charset="0"/>
        <a:ea typeface="+mn-ea"/>
        <a:cs typeface="Arial" panose="020B0604020202020204" pitchFamily="34" charset="0"/>
      </a:defRPr>
    </a:lvl3pPr>
    <a:lvl4pPr marL="1600200" indent="-228600" algn="l" defTabSz="457200" rtl="0" eaLnBrk="0" fontAlgn="base" hangingPunct="0">
      <a:spcBef>
        <a:spcPct val="0"/>
      </a:spcBef>
      <a:spcAft>
        <a:spcPct val="0"/>
      </a:spcAft>
      <a:defRPr sz="4000" kern="1200" baseline="-25000">
        <a:solidFill>
          <a:schemeClr val="bg1"/>
        </a:solidFill>
        <a:latin typeface="Arial" panose="020B0604020202020204" pitchFamily="34" charset="0"/>
        <a:ea typeface="+mn-ea"/>
        <a:cs typeface="Arial" panose="020B0604020202020204" pitchFamily="34" charset="0"/>
      </a:defRPr>
    </a:lvl4pPr>
    <a:lvl5pPr marL="2057400" indent="-228600" algn="l" defTabSz="457200" rtl="0" eaLnBrk="0" fontAlgn="base" hangingPunct="0">
      <a:spcBef>
        <a:spcPct val="0"/>
      </a:spcBef>
      <a:spcAft>
        <a:spcPct val="0"/>
      </a:spcAft>
      <a:defRPr sz="4000" kern="1200" baseline="-25000">
        <a:solidFill>
          <a:schemeClr val="bg1"/>
        </a:solidFill>
        <a:latin typeface="Arial" panose="020B0604020202020204" pitchFamily="34" charset="0"/>
        <a:ea typeface="+mn-ea"/>
        <a:cs typeface="Arial" panose="020B0604020202020204" pitchFamily="34" charset="0"/>
      </a:defRPr>
    </a:lvl5pPr>
    <a:lvl6pPr marL="2286000" algn="l" defTabSz="914400" rtl="0" eaLnBrk="1" latinLnBrk="0" hangingPunct="1">
      <a:defRPr sz="4000" kern="1200" baseline="-25000">
        <a:solidFill>
          <a:schemeClr val="bg1"/>
        </a:solidFill>
        <a:latin typeface="Arial" panose="020B0604020202020204" pitchFamily="34" charset="0"/>
        <a:ea typeface="+mn-ea"/>
        <a:cs typeface="Arial" panose="020B0604020202020204" pitchFamily="34" charset="0"/>
      </a:defRPr>
    </a:lvl6pPr>
    <a:lvl7pPr marL="2743200" algn="l" defTabSz="914400" rtl="0" eaLnBrk="1" latinLnBrk="0" hangingPunct="1">
      <a:defRPr sz="4000" kern="1200" baseline="-25000">
        <a:solidFill>
          <a:schemeClr val="bg1"/>
        </a:solidFill>
        <a:latin typeface="Arial" panose="020B0604020202020204" pitchFamily="34" charset="0"/>
        <a:ea typeface="+mn-ea"/>
        <a:cs typeface="Arial" panose="020B0604020202020204" pitchFamily="34" charset="0"/>
      </a:defRPr>
    </a:lvl7pPr>
    <a:lvl8pPr marL="3200400" algn="l" defTabSz="914400" rtl="0" eaLnBrk="1" latinLnBrk="0" hangingPunct="1">
      <a:defRPr sz="4000" kern="1200" baseline="-25000">
        <a:solidFill>
          <a:schemeClr val="bg1"/>
        </a:solidFill>
        <a:latin typeface="Arial" panose="020B0604020202020204" pitchFamily="34" charset="0"/>
        <a:ea typeface="+mn-ea"/>
        <a:cs typeface="Arial" panose="020B0604020202020204" pitchFamily="34" charset="0"/>
      </a:defRPr>
    </a:lvl8pPr>
    <a:lvl9pPr marL="3657600" algn="l" defTabSz="914400" rtl="0" eaLnBrk="1" latinLnBrk="0" hangingPunct="1">
      <a:defRPr sz="4000" kern="1200" baseline="-25000">
        <a:solidFill>
          <a:schemeClr val="bg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170" autoAdjust="0"/>
  </p:normalViewPr>
  <p:slideViewPr>
    <p:cSldViewPr>
      <p:cViewPr varScale="1">
        <p:scale>
          <a:sx n="47" d="100"/>
          <a:sy n="47" d="100"/>
        </p:scale>
        <p:origin x="984" y="42"/>
      </p:cViewPr>
      <p:guideLst>
        <p:guide orient="horz" pos="2160"/>
        <p:guide pos="2880"/>
      </p:guideLst>
    </p:cSldViewPr>
  </p:slideViewPr>
  <p:notesTextViewPr>
    <p:cViewPr>
      <p:scale>
        <a:sx n="1" d="1"/>
        <a:sy n="1" d="1"/>
      </p:scale>
      <p:origin x="0" y="0"/>
    </p:cViewPr>
  </p:notesTextViewPr>
  <p:sorterViewPr>
    <p:cViewPr>
      <p:scale>
        <a:sx n="100" d="100"/>
        <a:sy n="100" d="100"/>
      </p:scale>
      <p:origin x="0" y="-17565"/>
    </p:cViewPr>
  </p:sorterViewPr>
  <p:notesViewPr>
    <p:cSldViewPr>
      <p:cViewPr varScale="1">
        <p:scale>
          <a:sx n="34" d="100"/>
          <a:sy n="34" d="100"/>
        </p:scale>
        <p:origin x="1279" y="9"/>
      </p:cViewPr>
      <p:guideLst/>
    </p:cSldViewPr>
  </p:notesViewPr>
  <p:gridSpacing cx="76198" cy="7619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3074" name="AutoShape 1">
            <a:extLst>
              <a:ext uri="{FF2B5EF4-FFF2-40B4-BE49-F238E27FC236}">
                <a16:creationId xmlns:a16="http://schemas.microsoft.com/office/drawing/2014/main" id="{24946E71-BE64-486D-A42A-3EF8E936F811}"/>
              </a:ext>
            </a:extLst>
          </p:cNvPr>
          <p:cNvSpPr>
            <a:spLocks noChangeArrowheads="1"/>
          </p:cNvSpPr>
          <p:nvPr/>
        </p:nvSpPr>
        <p:spPr bwMode="auto">
          <a:xfrm>
            <a:off x="0" y="0"/>
            <a:ext cx="7315200" cy="96012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SzPct val="100000"/>
              <a:buFont typeface="Times New Roman" panose="02020603050405020304" pitchFamily="18" charset="0"/>
              <a:buNone/>
            </a:pPr>
            <a:endParaRPr lang="en-US" altLang="en-US"/>
          </a:p>
        </p:txBody>
      </p:sp>
      <p:sp>
        <p:nvSpPr>
          <p:cNvPr id="3075" name="Rectangle 2">
            <a:extLst>
              <a:ext uri="{FF2B5EF4-FFF2-40B4-BE49-F238E27FC236}">
                <a16:creationId xmlns:a16="http://schemas.microsoft.com/office/drawing/2014/main" id="{F7173F22-6607-4896-8DD8-BFEBC5AA4D25}"/>
              </a:ext>
            </a:extLst>
          </p:cNvPr>
          <p:cNvSpPr>
            <a:spLocks noGrp="1" noChangeArrowheads="1"/>
          </p:cNvSpPr>
          <p:nvPr>
            <p:ph type="hdr"/>
          </p:nvPr>
        </p:nvSpPr>
        <p:spPr bwMode="auto">
          <a:xfrm>
            <a:off x="0" y="0"/>
            <a:ext cx="3168650" cy="477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139" tIns="49472" rIns="95139" bIns="49472" numCol="1" anchor="t" anchorCtr="0" compatLnSpc="1">
            <a:prstTxWarp prst="textNoShape">
              <a:avLst/>
            </a:prstTxWarp>
          </a:bodyPr>
          <a:lstStyle>
            <a:lvl1pPr defTabSz="482600" eaLnBrk="1" hangingPunct="1">
              <a:buSzPct val="100000"/>
              <a:buFont typeface="Arial" panose="020B0604020202020204" pitchFamily="34" charset="0"/>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300" baseline="0">
                <a:solidFill>
                  <a:srgbClr val="000000"/>
                </a:solidFill>
                <a:latin typeface="Times New Roman" panose="02020603050405020304" pitchFamily="18" charset="0"/>
              </a:defRPr>
            </a:lvl1pPr>
          </a:lstStyle>
          <a:p>
            <a:pPr>
              <a:defRPr/>
            </a:pPr>
            <a:endParaRPr lang="en-US"/>
          </a:p>
        </p:txBody>
      </p:sp>
      <p:sp>
        <p:nvSpPr>
          <p:cNvPr id="3076" name="Rectangle 3">
            <a:extLst>
              <a:ext uri="{FF2B5EF4-FFF2-40B4-BE49-F238E27FC236}">
                <a16:creationId xmlns:a16="http://schemas.microsoft.com/office/drawing/2014/main" id="{164CEC8C-2B8B-4926-A537-7464E2F08DCF}"/>
              </a:ext>
            </a:extLst>
          </p:cNvPr>
          <p:cNvSpPr>
            <a:spLocks noGrp="1" noChangeArrowheads="1"/>
          </p:cNvSpPr>
          <p:nvPr>
            <p:ph type="dt"/>
          </p:nvPr>
        </p:nvSpPr>
        <p:spPr bwMode="auto">
          <a:xfrm>
            <a:off x="4143375" y="0"/>
            <a:ext cx="3168650" cy="477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139" tIns="49472" rIns="95139" bIns="49472" numCol="1" anchor="t" anchorCtr="0" compatLnSpc="1">
            <a:prstTxWarp prst="textNoShape">
              <a:avLst/>
            </a:prstTxWarp>
          </a:bodyPr>
          <a:lstStyle>
            <a:lvl1pPr algn="r" defTabSz="482600" eaLnBrk="1" hangingPunct="1">
              <a:buSzPct val="100000"/>
              <a:buFont typeface="Arial" panose="020B0604020202020204" pitchFamily="34" charset="0"/>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300" baseline="0">
                <a:solidFill>
                  <a:srgbClr val="000000"/>
                </a:solidFill>
                <a:latin typeface="Times New Roman" panose="02020603050405020304" pitchFamily="18" charset="0"/>
              </a:defRPr>
            </a:lvl1pPr>
          </a:lstStyle>
          <a:p>
            <a:pPr>
              <a:defRPr/>
            </a:pPr>
            <a:endParaRPr lang="en-US"/>
          </a:p>
        </p:txBody>
      </p:sp>
      <p:sp>
        <p:nvSpPr>
          <p:cNvPr id="3077" name="Rectangle 4">
            <a:extLst>
              <a:ext uri="{FF2B5EF4-FFF2-40B4-BE49-F238E27FC236}">
                <a16:creationId xmlns:a16="http://schemas.microsoft.com/office/drawing/2014/main" id="{710FFFA3-4B1E-49FC-9EB2-60923CE3809C}"/>
              </a:ext>
            </a:extLst>
          </p:cNvPr>
          <p:cNvSpPr>
            <a:spLocks noGrp="1" noRot="1" noChangeAspect="1" noChangeArrowheads="1"/>
          </p:cNvSpPr>
          <p:nvPr>
            <p:ph type="sldImg"/>
          </p:nvPr>
        </p:nvSpPr>
        <p:spPr bwMode="auto">
          <a:xfrm>
            <a:off x="1257300" y="720725"/>
            <a:ext cx="4799013" cy="35988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8" name="Rectangle 5">
            <a:extLst>
              <a:ext uri="{FF2B5EF4-FFF2-40B4-BE49-F238E27FC236}">
                <a16:creationId xmlns:a16="http://schemas.microsoft.com/office/drawing/2014/main" id="{8BE6B9ED-FFCF-4DC6-8A6C-0D16C90C2BA3}"/>
              </a:ext>
            </a:extLst>
          </p:cNvPr>
          <p:cNvSpPr>
            <a:spLocks noGrp="1" noChangeArrowheads="1"/>
          </p:cNvSpPr>
          <p:nvPr>
            <p:ph type="body"/>
          </p:nvPr>
        </p:nvSpPr>
        <p:spPr bwMode="auto">
          <a:xfrm>
            <a:off x="731838" y="4560888"/>
            <a:ext cx="5849937" cy="431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139" tIns="49472" rIns="95139" bIns="49472" numCol="1" anchor="ctr" anchorCtr="0" compatLnSpc="1">
            <a:prstTxWarp prst="textNoShape">
              <a:avLst/>
            </a:prstTxWarp>
          </a:bodyPr>
          <a:lstStyle/>
          <a:p>
            <a:pPr lvl="0"/>
            <a:endParaRPr lang="en-US" noProof="0"/>
          </a:p>
        </p:txBody>
      </p:sp>
      <p:sp>
        <p:nvSpPr>
          <p:cNvPr id="3079" name="Rectangle 6">
            <a:extLst>
              <a:ext uri="{FF2B5EF4-FFF2-40B4-BE49-F238E27FC236}">
                <a16:creationId xmlns:a16="http://schemas.microsoft.com/office/drawing/2014/main" id="{EE4C8B54-AFD7-4BE0-87D6-4A05D06ED437}"/>
              </a:ext>
            </a:extLst>
          </p:cNvPr>
          <p:cNvSpPr>
            <a:spLocks noGrp="1" noChangeArrowheads="1"/>
          </p:cNvSpPr>
          <p:nvPr>
            <p:ph type="ftr"/>
          </p:nvPr>
        </p:nvSpPr>
        <p:spPr bwMode="auto">
          <a:xfrm>
            <a:off x="0" y="9120188"/>
            <a:ext cx="3168650" cy="4778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139" tIns="49472" rIns="95139" bIns="49472" numCol="1" anchor="b" anchorCtr="0" compatLnSpc="1">
            <a:prstTxWarp prst="textNoShape">
              <a:avLst/>
            </a:prstTxWarp>
          </a:bodyPr>
          <a:lstStyle>
            <a:lvl1pPr defTabSz="482600" eaLnBrk="1" hangingPunct="1">
              <a:buSzPct val="100000"/>
              <a:buFont typeface="Arial" panose="020B0604020202020204" pitchFamily="34" charset="0"/>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300" baseline="0">
                <a:solidFill>
                  <a:srgbClr val="000000"/>
                </a:solidFill>
                <a:latin typeface="Times New Roman" panose="02020603050405020304" pitchFamily="18" charset="0"/>
              </a:defRPr>
            </a:lvl1pPr>
          </a:lstStyle>
          <a:p>
            <a:pPr>
              <a:defRPr/>
            </a:pPr>
            <a:endParaRPr lang="en-US"/>
          </a:p>
        </p:txBody>
      </p:sp>
      <p:sp>
        <p:nvSpPr>
          <p:cNvPr id="3080" name="Rectangle 7">
            <a:extLst>
              <a:ext uri="{FF2B5EF4-FFF2-40B4-BE49-F238E27FC236}">
                <a16:creationId xmlns:a16="http://schemas.microsoft.com/office/drawing/2014/main" id="{81B2446A-1C45-4016-8542-9B51B6D33C64}"/>
              </a:ext>
            </a:extLst>
          </p:cNvPr>
          <p:cNvSpPr>
            <a:spLocks noGrp="1" noChangeArrowheads="1"/>
          </p:cNvSpPr>
          <p:nvPr>
            <p:ph type="sldNum"/>
          </p:nvPr>
        </p:nvSpPr>
        <p:spPr bwMode="auto">
          <a:xfrm>
            <a:off x="4143375" y="9120188"/>
            <a:ext cx="3168650" cy="4778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139" tIns="49472" rIns="95139" bIns="49472" numCol="1" anchor="b" anchorCtr="0" compatLnSpc="1">
            <a:prstTxWarp prst="textNoShape">
              <a:avLst/>
            </a:prstTxWarp>
          </a:bodyPr>
          <a:lstStyle>
            <a:lvl1pPr algn="r" defTabSz="482600" eaLnBrk="1" hangingPunct="1">
              <a:buSzPct val="100000"/>
              <a:buFont typeface="Arial" panose="020B0604020202020204" pitchFamily="34" charset="0"/>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300" baseline="0">
                <a:solidFill>
                  <a:srgbClr val="000000"/>
                </a:solidFill>
                <a:latin typeface="Times New Roman" panose="02020603050405020304" pitchFamily="18" charset="0"/>
              </a:defRPr>
            </a:lvl1pPr>
          </a:lstStyle>
          <a:p>
            <a:fld id="{9888E79E-DCB3-4985-8780-50313D107098}"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57200" rtl="0" eaLnBrk="0" fontAlgn="base" hangingPunct="0">
      <a:spcBef>
        <a:spcPct val="30000"/>
      </a:spcBef>
      <a:spcAft>
        <a:spcPct val="0"/>
      </a:spcAft>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57200" rtl="0" eaLnBrk="0" fontAlgn="base" hangingPunct="0">
      <a:spcBef>
        <a:spcPct val="30000"/>
      </a:spcBef>
      <a:spcAft>
        <a:spcPct val="0"/>
      </a:spcAft>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57200" rtl="0" eaLnBrk="0" fontAlgn="base" hangingPunct="0">
      <a:spcBef>
        <a:spcPct val="30000"/>
      </a:spcBef>
      <a:spcAft>
        <a:spcPct val="0"/>
      </a:spcAft>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57200" rtl="0" eaLnBrk="0" fontAlgn="base" hangingPunct="0">
      <a:spcBef>
        <a:spcPct val="30000"/>
      </a:spcBef>
      <a:spcAft>
        <a:spcPct val="0"/>
      </a:spcAft>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p:nvPr>
        </p:nvSpPr>
        <p:spPr/>
        <p:txBody>
          <a:bodyPr/>
          <a:lstStyle/>
          <a:p>
            <a:fld id="{9888E79E-DCB3-4985-8780-50313D107098}" type="slidenum">
              <a:rPr lang="en-US" altLang="en-US" smtClean="0"/>
              <a:pPr/>
              <a:t>1</a:t>
            </a:fld>
            <a:endParaRPr lang="en-US" altLang="en-US"/>
          </a:p>
        </p:txBody>
      </p:sp>
    </p:spTree>
    <p:extLst>
      <p:ext uri="{BB962C8B-B14F-4D97-AF65-F5344CB8AC3E}">
        <p14:creationId xmlns:p14="http://schemas.microsoft.com/office/powerpoint/2010/main" val="7698471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p:nvPr>
        </p:nvSpPr>
        <p:spPr/>
        <p:txBody>
          <a:bodyPr/>
          <a:lstStyle/>
          <a:p>
            <a:fld id="{9888E79E-DCB3-4985-8780-50313D107098}" type="slidenum">
              <a:rPr lang="en-US" altLang="en-US" smtClean="0"/>
              <a:pPr/>
              <a:t>14</a:t>
            </a:fld>
            <a:endParaRPr lang="en-US" altLang="en-US"/>
          </a:p>
        </p:txBody>
      </p:sp>
    </p:spTree>
    <p:extLst>
      <p:ext uri="{BB962C8B-B14F-4D97-AF65-F5344CB8AC3E}">
        <p14:creationId xmlns:p14="http://schemas.microsoft.com/office/powerpoint/2010/main" val="36993597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p:nvPr>
        </p:nvSpPr>
        <p:spPr/>
        <p:txBody>
          <a:bodyPr/>
          <a:lstStyle/>
          <a:p>
            <a:fld id="{9888E79E-DCB3-4985-8780-50313D107098}" type="slidenum">
              <a:rPr lang="en-US" altLang="en-US" smtClean="0"/>
              <a:pPr/>
              <a:t>15</a:t>
            </a:fld>
            <a:endParaRPr lang="en-US" altLang="en-US"/>
          </a:p>
        </p:txBody>
      </p:sp>
    </p:spTree>
    <p:extLst>
      <p:ext uri="{BB962C8B-B14F-4D97-AF65-F5344CB8AC3E}">
        <p14:creationId xmlns:p14="http://schemas.microsoft.com/office/powerpoint/2010/main" val="8204171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p:nvPr>
        </p:nvSpPr>
        <p:spPr/>
        <p:txBody>
          <a:bodyPr/>
          <a:lstStyle/>
          <a:p>
            <a:fld id="{9888E79E-DCB3-4985-8780-50313D107098}" type="slidenum">
              <a:rPr lang="en-US" altLang="en-US" smtClean="0"/>
              <a:pPr/>
              <a:t>16</a:t>
            </a:fld>
            <a:endParaRPr lang="en-US" altLang="en-US"/>
          </a:p>
        </p:txBody>
      </p:sp>
    </p:spTree>
    <p:extLst>
      <p:ext uri="{BB962C8B-B14F-4D97-AF65-F5344CB8AC3E}">
        <p14:creationId xmlns:p14="http://schemas.microsoft.com/office/powerpoint/2010/main" val="30958469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p:nvPr>
        </p:nvSpPr>
        <p:spPr/>
        <p:txBody>
          <a:bodyPr/>
          <a:lstStyle/>
          <a:p>
            <a:fld id="{9888E79E-DCB3-4985-8780-50313D107098}" type="slidenum">
              <a:rPr lang="en-US" altLang="en-US" smtClean="0"/>
              <a:pPr/>
              <a:t>17</a:t>
            </a:fld>
            <a:endParaRPr lang="en-US" altLang="en-US"/>
          </a:p>
        </p:txBody>
      </p:sp>
    </p:spTree>
    <p:extLst>
      <p:ext uri="{BB962C8B-B14F-4D97-AF65-F5344CB8AC3E}">
        <p14:creationId xmlns:p14="http://schemas.microsoft.com/office/powerpoint/2010/main" val="2733541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p:nvPr>
        </p:nvSpPr>
        <p:spPr/>
        <p:txBody>
          <a:bodyPr/>
          <a:lstStyle/>
          <a:p>
            <a:fld id="{9888E79E-DCB3-4985-8780-50313D107098}" type="slidenum">
              <a:rPr lang="en-US" altLang="en-US" smtClean="0"/>
              <a:pPr/>
              <a:t>18</a:t>
            </a:fld>
            <a:endParaRPr lang="en-US" altLang="en-US"/>
          </a:p>
        </p:txBody>
      </p:sp>
    </p:spTree>
    <p:extLst>
      <p:ext uri="{BB962C8B-B14F-4D97-AF65-F5344CB8AC3E}">
        <p14:creationId xmlns:p14="http://schemas.microsoft.com/office/powerpoint/2010/main" val="4263483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p:nvPr>
        </p:nvSpPr>
        <p:spPr/>
        <p:txBody>
          <a:bodyPr/>
          <a:lstStyle/>
          <a:p>
            <a:fld id="{9888E79E-DCB3-4985-8780-50313D107098}" type="slidenum">
              <a:rPr lang="en-US" altLang="en-US" smtClean="0"/>
              <a:pPr/>
              <a:t>19</a:t>
            </a:fld>
            <a:endParaRPr lang="en-US" altLang="en-US"/>
          </a:p>
        </p:txBody>
      </p:sp>
    </p:spTree>
    <p:extLst>
      <p:ext uri="{BB962C8B-B14F-4D97-AF65-F5344CB8AC3E}">
        <p14:creationId xmlns:p14="http://schemas.microsoft.com/office/powerpoint/2010/main" val="2287185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3">
            <a:extLst>
              <a:ext uri="{FF2B5EF4-FFF2-40B4-BE49-F238E27FC236}">
                <a16:creationId xmlns:a16="http://schemas.microsoft.com/office/drawing/2014/main" id="{B949E49B-7950-4EDC-9C61-5E227258D663}"/>
              </a:ext>
            </a:extLst>
          </p:cNvPr>
          <p:cNvSpPr>
            <a:spLocks noGrp="1" noChangeArrowheads="1"/>
          </p:cNvSpPr>
          <p:nvPr>
            <p:ph type="dt" idx="10"/>
          </p:nvPr>
        </p:nvSpPr>
        <p:spPr>
          <a:ln/>
        </p:spPr>
        <p:txBody>
          <a:bodyPr/>
          <a:lstStyle>
            <a:lvl1pPr>
              <a:defRPr/>
            </a:lvl1pPr>
          </a:lstStyle>
          <a:p>
            <a:pPr>
              <a:defRPr/>
            </a:pPr>
            <a:endParaRPr lang="en-US"/>
          </a:p>
        </p:txBody>
      </p:sp>
      <p:sp>
        <p:nvSpPr>
          <p:cNvPr id="5" name="Rectangle 4">
            <a:extLst>
              <a:ext uri="{FF2B5EF4-FFF2-40B4-BE49-F238E27FC236}">
                <a16:creationId xmlns:a16="http://schemas.microsoft.com/office/drawing/2014/main" id="{FA3FAADF-D161-4CD2-B358-31599EB209DB}"/>
              </a:ext>
            </a:extLst>
          </p:cNvPr>
          <p:cNvSpPr>
            <a:spLocks noGrp="1" noChangeArrowheads="1"/>
          </p:cNvSpPr>
          <p:nvPr>
            <p:ph type="ftr" idx="11"/>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27A86DB-F81F-4047-92DC-1FE181872978}"/>
              </a:ext>
            </a:extLst>
          </p:cNvPr>
          <p:cNvSpPr>
            <a:spLocks noGrp="1" noChangeArrowheads="1"/>
          </p:cNvSpPr>
          <p:nvPr>
            <p:ph type="sldNum" idx="12"/>
          </p:nvPr>
        </p:nvSpPr>
        <p:spPr>
          <a:ln/>
        </p:spPr>
        <p:txBody>
          <a:bodyPr/>
          <a:lstStyle>
            <a:lvl1pPr>
              <a:defRPr/>
            </a:lvl1pPr>
          </a:lstStyle>
          <a:p>
            <a:fld id="{0C992986-99E2-4A28-80EC-FBD13F7DF5B3}" type="slidenum">
              <a:rPr lang="en-US" altLang="en-US"/>
              <a:pPr/>
              <a:t>‹#›</a:t>
            </a:fld>
            <a:endParaRPr lang="en-US" altLang="en-US"/>
          </a:p>
        </p:txBody>
      </p:sp>
    </p:spTree>
    <p:extLst>
      <p:ext uri="{BB962C8B-B14F-4D97-AF65-F5344CB8AC3E}">
        <p14:creationId xmlns:p14="http://schemas.microsoft.com/office/powerpoint/2010/main" val="1233955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784DF171-8550-4598-8060-88321A7CD958}"/>
              </a:ext>
            </a:extLst>
          </p:cNvPr>
          <p:cNvSpPr>
            <a:spLocks noGrp="1" noChangeArrowheads="1"/>
          </p:cNvSpPr>
          <p:nvPr>
            <p:ph type="dt" idx="10"/>
          </p:nvPr>
        </p:nvSpPr>
        <p:spPr>
          <a:ln/>
        </p:spPr>
        <p:txBody>
          <a:bodyPr/>
          <a:lstStyle>
            <a:lvl1pPr>
              <a:defRPr/>
            </a:lvl1pPr>
          </a:lstStyle>
          <a:p>
            <a:pPr>
              <a:defRPr/>
            </a:pPr>
            <a:endParaRPr lang="en-US"/>
          </a:p>
        </p:txBody>
      </p:sp>
      <p:sp>
        <p:nvSpPr>
          <p:cNvPr id="5" name="Rectangle 4">
            <a:extLst>
              <a:ext uri="{FF2B5EF4-FFF2-40B4-BE49-F238E27FC236}">
                <a16:creationId xmlns:a16="http://schemas.microsoft.com/office/drawing/2014/main" id="{5C4BE204-B1B5-4EA1-9C44-32A93D60BE23}"/>
              </a:ext>
            </a:extLst>
          </p:cNvPr>
          <p:cNvSpPr>
            <a:spLocks noGrp="1" noChangeArrowheads="1"/>
          </p:cNvSpPr>
          <p:nvPr>
            <p:ph type="ftr" idx="11"/>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FF4FBCD8-EEE5-4FEF-8393-AA31B133F3B5}"/>
              </a:ext>
            </a:extLst>
          </p:cNvPr>
          <p:cNvSpPr>
            <a:spLocks noGrp="1" noChangeArrowheads="1"/>
          </p:cNvSpPr>
          <p:nvPr>
            <p:ph type="sldNum" idx="12"/>
          </p:nvPr>
        </p:nvSpPr>
        <p:spPr>
          <a:ln/>
        </p:spPr>
        <p:txBody>
          <a:bodyPr/>
          <a:lstStyle>
            <a:lvl1pPr>
              <a:defRPr/>
            </a:lvl1pPr>
          </a:lstStyle>
          <a:p>
            <a:fld id="{42768936-5B48-4E76-A7B1-4E8ACFE72012}" type="slidenum">
              <a:rPr lang="en-US" altLang="en-US"/>
              <a:pPr/>
              <a:t>‹#›</a:t>
            </a:fld>
            <a:endParaRPr lang="en-US" altLang="en-US"/>
          </a:p>
        </p:txBody>
      </p:sp>
    </p:spTree>
    <p:extLst>
      <p:ext uri="{BB962C8B-B14F-4D97-AF65-F5344CB8AC3E}">
        <p14:creationId xmlns:p14="http://schemas.microsoft.com/office/powerpoint/2010/main" val="3289546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3">
            <a:extLst>
              <a:ext uri="{FF2B5EF4-FFF2-40B4-BE49-F238E27FC236}">
                <a16:creationId xmlns:a16="http://schemas.microsoft.com/office/drawing/2014/main" id="{E08414D8-CF58-46F5-BEA1-8C18EAD38AA7}"/>
              </a:ext>
            </a:extLst>
          </p:cNvPr>
          <p:cNvSpPr>
            <a:spLocks noGrp="1" noChangeArrowheads="1"/>
          </p:cNvSpPr>
          <p:nvPr>
            <p:ph type="dt" idx="10"/>
          </p:nvPr>
        </p:nvSpPr>
        <p:spPr>
          <a:ln/>
        </p:spPr>
        <p:txBody>
          <a:bodyPr/>
          <a:lstStyle>
            <a:lvl1pPr>
              <a:defRPr/>
            </a:lvl1pPr>
          </a:lstStyle>
          <a:p>
            <a:pPr>
              <a:defRPr/>
            </a:pPr>
            <a:endParaRPr lang="en-US"/>
          </a:p>
        </p:txBody>
      </p:sp>
      <p:sp>
        <p:nvSpPr>
          <p:cNvPr id="5" name="Rectangle 4">
            <a:extLst>
              <a:ext uri="{FF2B5EF4-FFF2-40B4-BE49-F238E27FC236}">
                <a16:creationId xmlns:a16="http://schemas.microsoft.com/office/drawing/2014/main" id="{457D1404-38E6-4FD2-BF1E-C0D7D66D3C29}"/>
              </a:ext>
            </a:extLst>
          </p:cNvPr>
          <p:cNvSpPr>
            <a:spLocks noGrp="1" noChangeArrowheads="1"/>
          </p:cNvSpPr>
          <p:nvPr>
            <p:ph type="ftr" idx="11"/>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ED6D497-33CB-455B-B041-1F287911CC15}"/>
              </a:ext>
            </a:extLst>
          </p:cNvPr>
          <p:cNvSpPr>
            <a:spLocks noGrp="1" noChangeArrowheads="1"/>
          </p:cNvSpPr>
          <p:nvPr>
            <p:ph type="sldNum" idx="12"/>
          </p:nvPr>
        </p:nvSpPr>
        <p:spPr>
          <a:ln/>
        </p:spPr>
        <p:txBody>
          <a:bodyPr/>
          <a:lstStyle>
            <a:lvl1pPr>
              <a:defRPr/>
            </a:lvl1pPr>
          </a:lstStyle>
          <a:p>
            <a:fld id="{82592CD1-FE35-4394-9DD4-2A8AC8E7F163}" type="slidenum">
              <a:rPr lang="en-US" altLang="en-US"/>
              <a:pPr/>
              <a:t>‹#›</a:t>
            </a:fld>
            <a:endParaRPr lang="en-US" altLang="en-US"/>
          </a:p>
        </p:txBody>
      </p:sp>
    </p:spTree>
    <p:extLst>
      <p:ext uri="{BB962C8B-B14F-4D97-AF65-F5344CB8AC3E}">
        <p14:creationId xmlns:p14="http://schemas.microsoft.com/office/powerpoint/2010/main" val="2750386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7013" cy="452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6613" y="1600200"/>
            <a:ext cx="4038600" cy="452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a:extLst>
              <a:ext uri="{FF2B5EF4-FFF2-40B4-BE49-F238E27FC236}">
                <a16:creationId xmlns:a16="http://schemas.microsoft.com/office/drawing/2014/main" id="{297E91DC-D9F6-4008-B36B-EDD052428EEB}"/>
              </a:ext>
            </a:extLst>
          </p:cNvPr>
          <p:cNvSpPr>
            <a:spLocks noGrp="1" noChangeArrowheads="1"/>
          </p:cNvSpPr>
          <p:nvPr>
            <p:ph type="dt" idx="10"/>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id="{BA075A56-D119-4C78-858A-896B3F51D78D}"/>
              </a:ext>
            </a:extLst>
          </p:cNvPr>
          <p:cNvSpPr>
            <a:spLocks noGrp="1" noChangeArrowheads="1"/>
          </p:cNvSpPr>
          <p:nvPr>
            <p:ph type="ftr" idx="11"/>
          </p:nvPr>
        </p:nvSpPr>
        <p:spPr>
          <a:ln/>
        </p:spPr>
        <p:txBody>
          <a:bodyPr/>
          <a:lstStyle>
            <a:lvl1pPr>
              <a:defRPr/>
            </a:lvl1pPr>
          </a:lstStyle>
          <a:p>
            <a:pPr>
              <a:defRPr/>
            </a:pPr>
            <a:endParaRPr lang="en-US"/>
          </a:p>
        </p:txBody>
      </p:sp>
      <p:sp>
        <p:nvSpPr>
          <p:cNvPr id="7" name="Rectangle 5">
            <a:extLst>
              <a:ext uri="{FF2B5EF4-FFF2-40B4-BE49-F238E27FC236}">
                <a16:creationId xmlns:a16="http://schemas.microsoft.com/office/drawing/2014/main" id="{DBAD6160-0E99-4F13-AF7D-F304E48E4A0F}"/>
              </a:ext>
            </a:extLst>
          </p:cNvPr>
          <p:cNvSpPr>
            <a:spLocks noGrp="1" noChangeArrowheads="1"/>
          </p:cNvSpPr>
          <p:nvPr>
            <p:ph type="sldNum" idx="12"/>
          </p:nvPr>
        </p:nvSpPr>
        <p:spPr>
          <a:ln/>
        </p:spPr>
        <p:txBody>
          <a:bodyPr/>
          <a:lstStyle>
            <a:lvl1pPr>
              <a:defRPr/>
            </a:lvl1pPr>
          </a:lstStyle>
          <a:p>
            <a:fld id="{680D48AC-6048-42A2-B39D-ACE5FBEE2E21}" type="slidenum">
              <a:rPr lang="en-US" altLang="en-US"/>
              <a:pPr/>
              <a:t>‹#›</a:t>
            </a:fld>
            <a:endParaRPr lang="en-US" altLang="en-US"/>
          </a:p>
        </p:txBody>
      </p:sp>
    </p:spTree>
    <p:extLst>
      <p:ext uri="{BB962C8B-B14F-4D97-AF65-F5344CB8AC3E}">
        <p14:creationId xmlns:p14="http://schemas.microsoft.com/office/powerpoint/2010/main" val="3636681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a:extLst>
              <a:ext uri="{FF2B5EF4-FFF2-40B4-BE49-F238E27FC236}">
                <a16:creationId xmlns:a16="http://schemas.microsoft.com/office/drawing/2014/main" id="{6DDF5BDA-E039-4BBF-81D8-F7CE5354ECD1}"/>
              </a:ext>
            </a:extLst>
          </p:cNvPr>
          <p:cNvSpPr>
            <a:spLocks noGrp="1" noChangeArrowheads="1"/>
          </p:cNvSpPr>
          <p:nvPr>
            <p:ph type="dt" idx="10"/>
          </p:nvPr>
        </p:nvSpPr>
        <p:spPr>
          <a:ln/>
        </p:spPr>
        <p:txBody>
          <a:bodyPr/>
          <a:lstStyle>
            <a:lvl1pPr>
              <a:defRPr/>
            </a:lvl1pPr>
          </a:lstStyle>
          <a:p>
            <a:pPr>
              <a:defRPr/>
            </a:pPr>
            <a:endParaRPr lang="en-US"/>
          </a:p>
        </p:txBody>
      </p:sp>
      <p:sp>
        <p:nvSpPr>
          <p:cNvPr id="8" name="Rectangle 4">
            <a:extLst>
              <a:ext uri="{FF2B5EF4-FFF2-40B4-BE49-F238E27FC236}">
                <a16:creationId xmlns:a16="http://schemas.microsoft.com/office/drawing/2014/main" id="{F8A2CC85-B772-4D89-91A7-58FB07385698}"/>
              </a:ext>
            </a:extLst>
          </p:cNvPr>
          <p:cNvSpPr>
            <a:spLocks noGrp="1" noChangeArrowheads="1"/>
          </p:cNvSpPr>
          <p:nvPr>
            <p:ph type="ftr" idx="11"/>
          </p:nvPr>
        </p:nvSpPr>
        <p:spPr>
          <a:ln/>
        </p:spPr>
        <p:txBody>
          <a:bodyPr/>
          <a:lstStyle>
            <a:lvl1pPr>
              <a:defRPr/>
            </a:lvl1pPr>
          </a:lstStyle>
          <a:p>
            <a:pPr>
              <a:defRPr/>
            </a:pPr>
            <a:endParaRPr lang="en-US"/>
          </a:p>
        </p:txBody>
      </p:sp>
      <p:sp>
        <p:nvSpPr>
          <p:cNvPr id="9" name="Rectangle 5">
            <a:extLst>
              <a:ext uri="{FF2B5EF4-FFF2-40B4-BE49-F238E27FC236}">
                <a16:creationId xmlns:a16="http://schemas.microsoft.com/office/drawing/2014/main" id="{AD637A50-CFA9-4F1D-97BC-8264BEE8D9CB}"/>
              </a:ext>
            </a:extLst>
          </p:cNvPr>
          <p:cNvSpPr>
            <a:spLocks noGrp="1" noChangeArrowheads="1"/>
          </p:cNvSpPr>
          <p:nvPr>
            <p:ph type="sldNum" idx="12"/>
          </p:nvPr>
        </p:nvSpPr>
        <p:spPr>
          <a:ln/>
        </p:spPr>
        <p:txBody>
          <a:bodyPr/>
          <a:lstStyle>
            <a:lvl1pPr>
              <a:defRPr/>
            </a:lvl1pPr>
          </a:lstStyle>
          <a:p>
            <a:fld id="{D1862BF3-691E-4279-80B5-EFFB262D2D42}" type="slidenum">
              <a:rPr lang="en-US" altLang="en-US"/>
              <a:pPr/>
              <a:t>‹#›</a:t>
            </a:fld>
            <a:endParaRPr lang="en-US" altLang="en-US"/>
          </a:p>
        </p:txBody>
      </p:sp>
    </p:spTree>
    <p:extLst>
      <p:ext uri="{BB962C8B-B14F-4D97-AF65-F5344CB8AC3E}">
        <p14:creationId xmlns:p14="http://schemas.microsoft.com/office/powerpoint/2010/main" val="823939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a:extLst>
              <a:ext uri="{FF2B5EF4-FFF2-40B4-BE49-F238E27FC236}">
                <a16:creationId xmlns:a16="http://schemas.microsoft.com/office/drawing/2014/main" id="{33AC2BD0-A66A-47D0-B5E2-D89DDD313691}"/>
              </a:ext>
            </a:extLst>
          </p:cNvPr>
          <p:cNvSpPr>
            <a:spLocks noGrp="1" noChangeArrowheads="1"/>
          </p:cNvSpPr>
          <p:nvPr>
            <p:ph type="dt" idx="10"/>
          </p:nvPr>
        </p:nvSpPr>
        <p:spPr>
          <a:ln/>
        </p:spPr>
        <p:txBody>
          <a:bodyPr/>
          <a:lstStyle>
            <a:lvl1pPr>
              <a:defRPr/>
            </a:lvl1pPr>
          </a:lstStyle>
          <a:p>
            <a:pPr>
              <a:defRPr/>
            </a:pPr>
            <a:endParaRPr lang="en-US"/>
          </a:p>
        </p:txBody>
      </p:sp>
      <p:sp>
        <p:nvSpPr>
          <p:cNvPr id="4" name="Rectangle 4">
            <a:extLst>
              <a:ext uri="{FF2B5EF4-FFF2-40B4-BE49-F238E27FC236}">
                <a16:creationId xmlns:a16="http://schemas.microsoft.com/office/drawing/2014/main" id="{FBA0F32B-68EB-49E0-B8A3-AF735488653F}"/>
              </a:ext>
            </a:extLst>
          </p:cNvPr>
          <p:cNvSpPr>
            <a:spLocks noGrp="1" noChangeArrowheads="1"/>
          </p:cNvSpPr>
          <p:nvPr>
            <p:ph type="ftr" idx="11"/>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23D8D0E-4806-4053-B404-8499E722FFEF}"/>
              </a:ext>
            </a:extLst>
          </p:cNvPr>
          <p:cNvSpPr>
            <a:spLocks noGrp="1" noChangeArrowheads="1"/>
          </p:cNvSpPr>
          <p:nvPr>
            <p:ph type="sldNum" idx="12"/>
          </p:nvPr>
        </p:nvSpPr>
        <p:spPr>
          <a:ln/>
        </p:spPr>
        <p:txBody>
          <a:bodyPr/>
          <a:lstStyle>
            <a:lvl1pPr>
              <a:defRPr/>
            </a:lvl1pPr>
          </a:lstStyle>
          <a:p>
            <a:fld id="{B664399D-4233-47E0-80E4-7C1AB3990750}" type="slidenum">
              <a:rPr lang="en-US" altLang="en-US"/>
              <a:pPr/>
              <a:t>‹#›</a:t>
            </a:fld>
            <a:endParaRPr lang="en-US" altLang="en-US"/>
          </a:p>
        </p:txBody>
      </p:sp>
    </p:spTree>
    <p:extLst>
      <p:ext uri="{BB962C8B-B14F-4D97-AF65-F5344CB8AC3E}">
        <p14:creationId xmlns:p14="http://schemas.microsoft.com/office/powerpoint/2010/main" val="937046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05F595FF-0375-453F-A529-DB86E1515203}"/>
              </a:ext>
            </a:extLst>
          </p:cNvPr>
          <p:cNvSpPr>
            <a:spLocks noGrp="1" noChangeArrowheads="1"/>
          </p:cNvSpPr>
          <p:nvPr>
            <p:ph type="dt" idx="10"/>
          </p:nvPr>
        </p:nvSpPr>
        <p:spPr>
          <a:ln/>
        </p:spPr>
        <p:txBody>
          <a:bodyPr/>
          <a:lstStyle>
            <a:lvl1pPr>
              <a:defRPr/>
            </a:lvl1pPr>
          </a:lstStyle>
          <a:p>
            <a:pPr>
              <a:defRPr/>
            </a:pPr>
            <a:endParaRPr lang="en-US"/>
          </a:p>
        </p:txBody>
      </p:sp>
      <p:sp>
        <p:nvSpPr>
          <p:cNvPr id="3" name="Rectangle 4">
            <a:extLst>
              <a:ext uri="{FF2B5EF4-FFF2-40B4-BE49-F238E27FC236}">
                <a16:creationId xmlns:a16="http://schemas.microsoft.com/office/drawing/2014/main" id="{AEB31AC4-6D84-443D-8641-F53DF31AD285}"/>
              </a:ext>
            </a:extLst>
          </p:cNvPr>
          <p:cNvSpPr>
            <a:spLocks noGrp="1" noChangeArrowheads="1"/>
          </p:cNvSpPr>
          <p:nvPr>
            <p:ph type="ftr" idx="11"/>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6BC08D61-9E08-48C1-8FAD-E1F2491C5854}"/>
              </a:ext>
            </a:extLst>
          </p:cNvPr>
          <p:cNvSpPr>
            <a:spLocks noGrp="1" noChangeArrowheads="1"/>
          </p:cNvSpPr>
          <p:nvPr>
            <p:ph type="sldNum" idx="12"/>
          </p:nvPr>
        </p:nvSpPr>
        <p:spPr>
          <a:ln/>
        </p:spPr>
        <p:txBody>
          <a:bodyPr/>
          <a:lstStyle>
            <a:lvl1pPr>
              <a:defRPr/>
            </a:lvl1pPr>
          </a:lstStyle>
          <a:p>
            <a:fld id="{9D20B784-AC08-45B0-A919-10DE9B46171A}" type="slidenum">
              <a:rPr lang="en-US" altLang="en-US"/>
              <a:pPr/>
              <a:t>‹#›</a:t>
            </a:fld>
            <a:endParaRPr lang="en-US" altLang="en-US"/>
          </a:p>
        </p:txBody>
      </p:sp>
    </p:spTree>
    <p:extLst>
      <p:ext uri="{BB962C8B-B14F-4D97-AF65-F5344CB8AC3E}">
        <p14:creationId xmlns:p14="http://schemas.microsoft.com/office/powerpoint/2010/main" val="35214893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3">
            <a:extLst>
              <a:ext uri="{FF2B5EF4-FFF2-40B4-BE49-F238E27FC236}">
                <a16:creationId xmlns:a16="http://schemas.microsoft.com/office/drawing/2014/main" id="{B147477F-4EF7-4B9B-8B51-0E3D94AA3767}"/>
              </a:ext>
            </a:extLst>
          </p:cNvPr>
          <p:cNvSpPr>
            <a:spLocks noGrp="1" noChangeArrowheads="1"/>
          </p:cNvSpPr>
          <p:nvPr>
            <p:ph type="dt" idx="10"/>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id="{A0452E74-69A7-402C-9FC6-988583175E44}"/>
              </a:ext>
            </a:extLst>
          </p:cNvPr>
          <p:cNvSpPr>
            <a:spLocks noGrp="1" noChangeArrowheads="1"/>
          </p:cNvSpPr>
          <p:nvPr>
            <p:ph type="ftr" idx="11"/>
          </p:nvPr>
        </p:nvSpPr>
        <p:spPr>
          <a:ln/>
        </p:spPr>
        <p:txBody>
          <a:bodyPr/>
          <a:lstStyle>
            <a:lvl1pPr>
              <a:defRPr/>
            </a:lvl1pPr>
          </a:lstStyle>
          <a:p>
            <a:pPr>
              <a:defRPr/>
            </a:pPr>
            <a:endParaRPr lang="en-US"/>
          </a:p>
        </p:txBody>
      </p:sp>
      <p:sp>
        <p:nvSpPr>
          <p:cNvPr id="7" name="Rectangle 5">
            <a:extLst>
              <a:ext uri="{FF2B5EF4-FFF2-40B4-BE49-F238E27FC236}">
                <a16:creationId xmlns:a16="http://schemas.microsoft.com/office/drawing/2014/main" id="{9E54CF3F-0B86-4948-A1CA-AA2356B638A5}"/>
              </a:ext>
            </a:extLst>
          </p:cNvPr>
          <p:cNvSpPr>
            <a:spLocks noGrp="1" noChangeArrowheads="1"/>
          </p:cNvSpPr>
          <p:nvPr>
            <p:ph type="sldNum" idx="12"/>
          </p:nvPr>
        </p:nvSpPr>
        <p:spPr>
          <a:ln/>
        </p:spPr>
        <p:txBody>
          <a:bodyPr/>
          <a:lstStyle>
            <a:lvl1pPr>
              <a:defRPr/>
            </a:lvl1pPr>
          </a:lstStyle>
          <a:p>
            <a:fld id="{9AC4BE14-E520-4A98-A848-74B7D95FBAC4}" type="slidenum">
              <a:rPr lang="en-US" altLang="en-US"/>
              <a:pPr/>
              <a:t>‹#›</a:t>
            </a:fld>
            <a:endParaRPr lang="en-US" altLang="en-US"/>
          </a:p>
        </p:txBody>
      </p:sp>
    </p:spTree>
    <p:extLst>
      <p:ext uri="{BB962C8B-B14F-4D97-AF65-F5344CB8AC3E}">
        <p14:creationId xmlns:p14="http://schemas.microsoft.com/office/powerpoint/2010/main" val="1234921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3">
            <a:extLst>
              <a:ext uri="{FF2B5EF4-FFF2-40B4-BE49-F238E27FC236}">
                <a16:creationId xmlns:a16="http://schemas.microsoft.com/office/drawing/2014/main" id="{B59C54AE-F335-4DD4-BB77-E4D81584671D}"/>
              </a:ext>
            </a:extLst>
          </p:cNvPr>
          <p:cNvSpPr>
            <a:spLocks noGrp="1" noChangeArrowheads="1"/>
          </p:cNvSpPr>
          <p:nvPr>
            <p:ph type="dt" idx="10"/>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id="{16331798-1CB1-431A-880F-C71EEA3DEE64}"/>
              </a:ext>
            </a:extLst>
          </p:cNvPr>
          <p:cNvSpPr>
            <a:spLocks noGrp="1" noChangeArrowheads="1"/>
          </p:cNvSpPr>
          <p:nvPr>
            <p:ph type="ftr" idx="11"/>
          </p:nvPr>
        </p:nvSpPr>
        <p:spPr>
          <a:ln/>
        </p:spPr>
        <p:txBody>
          <a:bodyPr/>
          <a:lstStyle>
            <a:lvl1pPr>
              <a:defRPr/>
            </a:lvl1pPr>
          </a:lstStyle>
          <a:p>
            <a:pPr>
              <a:defRPr/>
            </a:pPr>
            <a:endParaRPr lang="en-US"/>
          </a:p>
        </p:txBody>
      </p:sp>
      <p:sp>
        <p:nvSpPr>
          <p:cNvPr id="7" name="Rectangle 5">
            <a:extLst>
              <a:ext uri="{FF2B5EF4-FFF2-40B4-BE49-F238E27FC236}">
                <a16:creationId xmlns:a16="http://schemas.microsoft.com/office/drawing/2014/main" id="{C2E05C89-8552-41FD-AB34-E1A690E9F7F5}"/>
              </a:ext>
            </a:extLst>
          </p:cNvPr>
          <p:cNvSpPr>
            <a:spLocks noGrp="1" noChangeArrowheads="1"/>
          </p:cNvSpPr>
          <p:nvPr>
            <p:ph type="sldNum" idx="12"/>
          </p:nvPr>
        </p:nvSpPr>
        <p:spPr>
          <a:ln/>
        </p:spPr>
        <p:txBody>
          <a:bodyPr/>
          <a:lstStyle>
            <a:lvl1pPr>
              <a:defRPr/>
            </a:lvl1pPr>
          </a:lstStyle>
          <a:p>
            <a:fld id="{C279C605-02C9-4B35-A432-7476410D8CEB}" type="slidenum">
              <a:rPr lang="en-US" altLang="en-US"/>
              <a:pPr/>
              <a:t>‹#›</a:t>
            </a:fld>
            <a:endParaRPr lang="en-US" altLang="en-US"/>
          </a:p>
        </p:txBody>
      </p:sp>
    </p:spTree>
    <p:extLst>
      <p:ext uri="{BB962C8B-B14F-4D97-AF65-F5344CB8AC3E}">
        <p14:creationId xmlns:p14="http://schemas.microsoft.com/office/powerpoint/2010/main" val="27279076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AE8BE030-F119-4875-9562-CA280986836C}"/>
              </a:ext>
            </a:extLst>
          </p:cNvPr>
          <p:cNvSpPr>
            <a:spLocks noGrp="1" noChangeArrowheads="1"/>
          </p:cNvSpPr>
          <p:nvPr>
            <p:ph type="dt" idx="10"/>
          </p:nvPr>
        </p:nvSpPr>
        <p:spPr>
          <a:ln/>
        </p:spPr>
        <p:txBody>
          <a:bodyPr/>
          <a:lstStyle>
            <a:lvl1pPr>
              <a:defRPr/>
            </a:lvl1pPr>
          </a:lstStyle>
          <a:p>
            <a:pPr>
              <a:defRPr/>
            </a:pPr>
            <a:endParaRPr lang="en-US"/>
          </a:p>
        </p:txBody>
      </p:sp>
      <p:sp>
        <p:nvSpPr>
          <p:cNvPr id="5" name="Rectangle 4">
            <a:extLst>
              <a:ext uri="{FF2B5EF4-FFF2-40B4-BE49-F238E27FC236}">
                <a16:creationId xmlns:a16="http://schemas.microsoft.com/office/drawing/2014/main" id="{0F71FF06-72FB-4D7B-B529-24A8829951C8}"/>
              </a:ext>
            </a:extLst>
          </p:cNvPr>
          <p:cNvSpPr>
            <a:spLocks noGrp="1" noChangeArrowheads="1"/>
          </p:cNvSpPr>
          <p:nvPr>
            <p:ph type="ftr" idx="11"/>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B928BE9-C0A4-4C68-A8EE-9DD6C92428C4}"/>
              </a:ext>
            </a:extLst>
          </p:cNvPr>
          <p:cNvSpPr>
            <a:spLocks noGrp="1" noChangeArrowheads="1"/>
          </p:cNvSpPr>
          <p:nvPr>
            <p:ph type="sldNum" idx="12"/>
          </p:nvPr>
        </p:nvSpPr>
        <p:spPr>
          <a:ln/>
        </p:spPr>
        <p:txBody>
          <a:bodyPr/>
          <a:lstStyle>
            <a:lvl1pPr>
              <a:defRPr/>
            </a:lvl1pPr>
          </a:lstStyle>
          <a:p>
            <a:fld id="{376EDB98-78A9-4F79-A68B-4DD5C482EA81}" type="slidenum">
              <a:rPr lang="en-US" altLang="en-US"/>
              <a:pPr/>
              <a:t>‹#›</a:t>
            </a:fld>
            <a:endParaRPr lang="en-US" altLang="en-US"/>
          </a:p>
        </p:txBody>
      </p:sp>
    </p:spTree>
    <p:extLst>
      <p:ext uri="{BB962C8B-B14F-4D97-AF65-F5344CB8AC3E}">
        <p14:creationId xmlns:p14="http://schemas.microsoft.com/office/powerpoint/2010/main" val="45447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5813" cy="584993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499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F175D421-448E-4359-B2AB-3876A9ADF0E8}"/>
              </a:ext>
            </a:extLst>
          </p:cNvPr>
          <p:cNvSpPr>
            <a:spLocks noGrp="1" noChangeArrowheads="1"/>
          </p:cNvSpPr>
          <p:nvPr>
            <p:ph type="dt" idx="10"/>
          </p:nvPr>
        </p:nvSpPr>
        <p:spPr>
          <a:ln/>
        </p:spPr>
        <p:txBody>
          <a:bodyPr/>
          <a:lstStyle>
            <a:lvl1pPr>
              <a:defRPr/>
            </a:lvl1pPr>
          </a:lstStyle>
          <a:p>
            <a:pPr>
              <a:defRPr/>
            </a:pPr>
            <a:endParaRPr lang="en-US"/>
          </a:p>
        </p:txBody>
      </p:sp>
      <p:sp>
        <p:nvSpPr>
          <p:cNvPr id="5" name="Rectangle 4">
            <a:extLst>
              <a:ext uri="{FF2B5EF4-FFF2-40B4-BE49-F238E27FC236}">
                <a16:creationId xmlns:a16="http://schemas.microsoft.com/office/drawing/2014/main" id="{04C21321-75C8-4E22-91FE-532C9B354DDE}"/>
              </a:ext>
            </a:extLst>
          </p:cNvPr>
          <p:cNvSpPr>
            <a:spLocks noGrp="1" noChangeArrowheads="1"/>
          </p:cNvSpPr>
          <p:nvPr>
            <p:ph type="ftr" idx="11"/>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FF71188-74D6-44D2-8716-7849AEE23A33}"/>
              </a:ext>
            </a:extLst>
          </p:cNvPr>
          <p:cNvSpPr>
            <a:spLocks noGrp="1" noChangeArrowheads="1"/>
          </p:cNvSpPr>
          <p:nvPr>
            <p:ph type="sldNum" idx="12"/>
          </p:nvPr>
        </p:nvSpPr>
        <p:spPr>
          <a:ln/>
        </p:spPr>
        <p:txBody>
          <a:bodyPr/>
          <a:lstStyle>
            <a:lvl1pPr>
              <a:defRPr/>
            </a:lvl1pPr>
          </a:lstStyle>
          <a:p>
            <a:fld id="{4AF4902E-C4CD-48BF-B67E-C8A6A78DE1A9}" type="slidenum">
              <a:rPr lang="en-US" altLang="en-US"/>
              <a:pPr/>
              <a:t>‹#›</a:t>
            </a:fld>
            <a:endParaRPr lang="en-US" altLang="en-US"/>
          </a:p>
        </p:txBody>
      </p:sp>
    </p:spTree>
    <p:extLst>
      <p:ext uri="{BB962C8B-B14F-4D97-AF65-F5344CB8AC3E}">
        <p14:creationId xmlns:p14="http://schemas.microsoft.com/office/powerpoint/2010/main" val="25782069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026" name="Rectangle 1">
            <a:extLst>
              <a:ext uri="{FF2B5EF4-FFF2-40B4-BE49-F238E27FC236}">
                <a16:creationId xmlns:a16="http://schemas.microsoft.com/office/drawing/2014/main" id="{099FE09A-C734-4C31-AA4E-DA66CB77B1E0}"/>
              </a:ext>
            </a:extLst>
          </p:cNvPr>
          <p:cNvSpPr>
            <a:spLocks noGrp="1" noChangeArrowheads="1"/>
          </p:cNvSpPr>
          <p:nvPr>
            <p:ph type="title"/>
          </p:nvPr>
        </p:nvSpPr>
        <p:spPr bwMode="auto">
          <a:xfrm>
            <a:off x="457200" y="274638"/>
            <a:ext cx="8228013" cy="1141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ctr" anchorCtr="0" compatLnSpc="1">
            <a:prstTxWarp prst="textNoShape">
              <a:avLst/>
            </a:prstTxWarp>
          </a:bodyPr>
          <a:lstStyle/>
          <a:p>
            <a:pPr lvl="0"/>
            <a:r>
              <a:rPr lang="en-GB" altLang="en-US"/>
              <a:t>Click to edit the title text format</a:t>
            </a:r>
          </a:p>
        </p:txBody>
      </p:sp>
      <p:sp>
        <p:nvSpPr>
          <p:cNvPr id="1027" name="Rectangle 2">
            <a:extLst>
              <a:ext uri="{FF2B5EF4-FFF2-40B4-BE49-F238E27FC236}">
                <a16:creationId xmlns:a16="http://schemas.microsoft.com/office/drawing/2014/main" id="{EA7FEAB7-DEC4-471C-9750-73E97AFBA864}"/>
              </a:ext>
            </a:extLst>
          </p:cNvPr>
          <p:cNvSpPr>
            <a:spLocks noGrp="1" noChangeArrowheads="1"/>
          </p:cNvSpPr>
          <p:nvPr>
            <p:ph type="body" idx="1"/>
          </p:nvPr>
        </p:nvSpPr>
        <p:spPr bwMode="auto">
          <a:xfrm>
            <a:off x="457200" y="1600200"/>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
        <p:nvSpPr>
          <p:cNvPr id="1028" name="Rectangle 3">
            <a:extLst>
              <a:ext uri="{FF2B5EF4-FFF2-40B4-BE49-F238E27FC236}">
                <a16:creationId xmlns:a16="http://schemas.microsoft.com/office/drawing/2014/main" id="{F6376011-4CCF-4048-A9AB-35B6AE31044B}"/>
              </a:ext>
            </a:extLst>
          </p:cNvPr>
          <p:cNvSpPr>
            <a:spLocks noGrp="1" noChangeArrowheads="1"/>
          </p:cNvSpPr>
          <p:nvPr>
            <p:ph type="dt"/>
          </p:nvPr>
        </p:nvSpPr>
        <p:spPr bwMode="auto">
          <a:xfrm>
            <a:off x="457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eaLnBrk="1" hangingPunct="1">
              <a:buSzPct val="100000"/>
              <a:buFont typeface="Arial" panose="020B0604020202020204"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aseline="0">
                <a:solidFill>
                  <a:srgbClr val="000000"/>
                </a:solidFill>
                <a:latin typeface="Times New Roman" panose="02020603050405020304" pitchFamily="18" charset="0"/>
              </a:defRPr>
            </a:lvl1pPr>
          </a:lstStyle>
          <a:p>
            <a:pPr>
              <a:defRPr/>
            </a:pPr>
            <a:endParaRPr lang="en-US"/>
          </a:p>
        </p:txBody>
      </p:sp>
      <p:sp>
        <p:nvSpPr>
          <p:cNvPr id="1029" name="Rectangle 4">
            <a:extLst>
              <a:ext uri="{FF2B5EF4-FFF2-40B4-BE49-F238E27FC236}">
                <a16:creationId xmlns:a16="http://schemas.microsoft.com/office/drawing/2014/main" id="{27ABEC3C-B75B-4D41-A996-7E8809FE5A29}"/>
              </a:ext>
            </a:extLst>
          </p:cNvPr>
          <p:cNvSpPr>
            <a:spLocks noGrp="1" noChangeArrowheads="1"/>
          </p:cNvSpPr>
          <p:nvPr>
            <p:ph type="ftr"/>
          </p:nvPr>
        </p:nvSpPr>
        <p:spPr bwMode="auto">
          <a:xfrm>
            <a:off x="3124200" y="6245225"/>
            <a:ext cx="2894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eaLnBrk="1" hangingPunct="1">
              <a:buSzPct val="100000"/>
              <a:buFont typeface="Arial" panose="020B0604020202020204"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aseline="0">
                <a:solidFill>
                  <a:srgbClr val="000000"/>
                </a:solidFill>
                <a:latin typeface="Times New Roman" panose="02020603050405020304" pitchFamily="18" charset="0"/>
              </a:defRPr>
            </a:lvl1pPr>
          </a:lstStyle>
          <a:p>
            <a:pPr>
              <a:defRPr/>
            </a:pPr>
            <a:endParaRPr lang="en-US"/>
          </a:p>
        </p:txBody>
      </p:sp>
      <p:sp>
        <p:nvSpPr>
          <p:cNvPr id="1030" name="Rectangle 5">
            <a:extLst>
              <a:ext uri="{FF2B5EF4-FFF2-40B4-BE49-F238E27FC236}">
                <a16:creationId xmlns:a16="http://schemas.microsoft.com/office/drawing/2014/main" id="{CB692E01-28B1-4C96-91E4-63B6BA28A164}"/>
              </a:ext>
            </a:extLst>
          </p:cNvPr>
          <p:cNvSpPr>
            <a:spLocks noGrp="1" noChangeArrowheads="1"/>
          </p:cNvSpPr>
          <p:nvPr>
            <p:ph type="sldNum"/>
          </p:nvPr>
        </p:nvSpPr>
        <p:spPr bwMode="auto">
          <a:xfrm>
            <a:off x="6553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eaLnBrk="1" hangingPunct="1">
              <a:buSzPct val="100000"/>
              <a:buFont typeface="Arial" panose="020B0604020202020204"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aseline="0">
                <a:solidFill>
                  <a:srgbClr val="000000"/>
                </a:solidFill>
                <a:latin typeface="Times New Roman" panose="02020603050405020304" pitchFamily="18" charset="0"/>
              </a:defRPr>
            </a:lvl1pPr>
          </a:lstStyle>
          <a:p>
            <a:fld id="{E59F49D1-7D6C-4CB3-9E28-86DB8486C231}"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0" fontAlgn="base" hangingPunct="0">
        <a:spcBef>
          <a:spcPct val="0"/>
        </a:spcBef>
        <a:spcAft>
          <a:spcPct val="0"/>
        </a:spcAft>
        <a:buSzPct val="100000"/>
        <a:buFont typeface="Times New Roman" panose="02020603050405020304" pitchFamily="18" charset="0"/>
        <a:defRPr sz="4400" kern="1200">
          <a:solidFill>
            <a:srgbClr val="000000"/>
          </a:solidFill>
          <a:latin typeface="+mj-lt"/>
          <a:ea typeface="+mj-ea"/>
          <a:cs typeface="+mj-cs"/>
        </a:defRPr>
      </a:lvl1pPr>
      <a:lvl2pPr algn="ctr" defTabSz="457200" rtl="0" eaLnBrk="0" fontAlgn="base" hangingPunct="0">
        <a:spcBef>
          <a:spcPct val="0"/>
        </a:spcBef>
        <a:spcAft>
          <a:spcPct val="0"/>
        </a:spcAft>
        <a:buSzPct val="100000"/>
        <a:buFont typeface="Times New Roman" panose="02020603050405020304" pitchFamily="18" charset="0"/>
        <a:defRPr sz="4400">
          <a:solidFill>
            <a:srgbClr val="000000"/>
          </a:solidFill>
          <a:latin typeface="Arial" panose="020B0604020202020204" pitchFamily="34" charset="0"/>
          <a:cs typeface="Arial" panose="020B0604020202020204" pitchFamily="34" charset="0"/>
        </a:defRPr>
      </a:lvl2pPr>
      <a:lvl3pPr algn="ctr" defTabSz="457200" rtl="0" eaLnBrk="0" fontAlgn="base" hangingPunct="0">
        <a:spcBef>
          <a:spcPct val="0"/>
        </a:spcBef>
        <a:spcAft>
          <a:spcPct val="0"/>
        </a:spcAft>
        <a:buSzPct val="100000"/>
        <a:buFont typeface="Times New Roman" panose="02020603050405020304" pitchFamily="18" charset="0"/>
        <a:defRPr sz="4400">
          <a:solidFill>
            <a:srgbClr val="000000"/>
          </a:solidFill>
          <a:latin typeface="Arial" panose="020B0604020202020204" pitchFamily="34" charset="0"/>
          <a:cs typeface="Arial" panose="020B0604020202020204" pitchFamily="34" charset="0"/>
        </a:defRPr>
      </a:lvl3pPr>
      <a:lvl4pPr algn="ctr" defTabSz="457200" rtl="0" eaLnBrk="0" fontAlgn="base" hangingPunct="0">
        <a:spcBef>
          <a:spcPct val="0"/>
        </a:spcBef>
        <a:spcAft>
          <a:spcPct val="0"/>
        </a:spcAft>
        <a:buSzPct val="100000"/>
        <a:buFont typeface="Times New Roman" panose="02020603050405020304" pitchFamily="18" charset="0"/>
        <a:defRPr sz="4400">
          <a:solidFill>
            <a:srgbClr val="000000"/>
          </a:solidFill>
          <a:latin typeface="Arial" panose="020B0604020202020204" pitchFamily="34" charset="0"/>
          <a:cs typeface="Arial" panose="020B0604020202020204" pitchFamily="34" charset="0"/>
        </a:defRPr>
      </a:lvl4pPr>
      <a:lvl5pPr algn="ctr" defTabSz="457200" rtl="0" eaLnBrk="0" fontAlgn="base" hangingPunct="0">
        <a:spcBef>
          <a:spcPct val="0"/>
        </a:spcBef>
        <a:spcAft>
          <a:spcPct val="0"/>
        </a:spcAft>
        <a:buSzPct val="100000"/>
        <a:buFont typeface="Times New Roman" panose="02020603050405020304" pitchFamily="18" charset="0"/>
        <a:defRPr sz="4400">
          <a:solidFill>
            <a:srgbClr val="000000"/>
          </a:solidFill>
          <a:latin typeface="Arial" panose="020B0604020202020204" pitchFamily="34" charset="0"/>
          <a:cs typeface="Arial" panose="020B0604020202020204" pitchFamily="34" charset="0"/>
        </a:defRPr>
      </a:lvl5pPr>
      <a:lvl6pPr marL="457200" algn="ctr" defTabSz="457200" rtl="0" eaLnBrk="0" fontAlgn="base" hangingPunct="0">
        <a:spcBef>
          <a:spcPct val="0"/>
        </a:spcBef>
        <a:spcAft>
          <a:spcPct val="0"/>
        </a:spcAft>
        <a:buSzPct val="100000"/>
        <a:buFont typeface="Times New Roman" panose="02020603050405020304" pitchFamily="18" charset="0"/>
        <a:defRPr sz="4400">
          <a:solidFill>
            <a:srgbClr val="000000"/>
          </a:solidFill>
          <a:latin typeface="Arial" panose="020B0604020202020204" pitchFamily="34" charset="0"/>
          <a:cs typeface="Arial" panose="020B0604020202020204" pitchFamily="34" charset="0"/>
        </a:defRPr>
      </a:lvl6pPr>
      <a:lvl7pPr marL="914400" algn="ctr" defTabSz="457200" rtl="0" eaLnBrk="0" fontAlgn="base" hangingPunct="0">
        <a:spcBef>
          <a:spcPct val="0"/>
        </a:spcBef>
        <a:spcAft>
          <a:spcPct val="0"/>
        </a:spcAft>
        <a:buSzPct val="100000"/>
        <a:buFont typeface="Times New Roman" panose="02020603050405020304" pitchFamily="18" charset="0"/>
        <a:defRPr sz="4400">
          <a:solidFill>
            <a:srgbClr val="000000"/>
          </a:solidFill>
          <a:latin typeface="Arial" panose="020B0604020202020204" pitchFamily="34" charset="0"/>
          <a:cs typeface="Arial" panose="020B0604020202020204" pitchFamily="34" charset="0"/>
        </a:defRPr>
      </a:lvl7pPr>
      <a:lvl8pPr marL="1371600" algn="ctr" defTabSz="457200" rtl="0" eaLnBrk="0" fontAlgn="base" hangingPunct="0">
        <a:spcBef>
          <a:spcPct val="0"/>
        </a:spcBef>
        <a:spcAft>
          <a:spcPct val="0"/>
        </a:spcAft>
        <a:buSzPct val="100000"/>
        <a:buFont typeface="Times New Roman" panose="02020603050405020304" pitchFamily="18" charset="0"/>
        <a:defRPr sz="4400">
          <a:solidFill>
            <a:srgbClr val="000000"/>
          </a:solidFill>
          <a:latin typeface="Arial" panose="020B0604020202020204" pitchFamily="34" charset="0"/>
          <a:cs typeface="Arial" panose="020B0604020202020204" pitchFamily="34" charset="0"/>
        </a:defRPr>
      </a:lvl8pPr>
      <a:lvl9pPr marL="1828800" algn="ctr" defTabSz="457200" rtl="0" eaLnBrk="0" fontAlgn="base" hangingPunct="0">
        <a:spcBef>
          <a:spcPct val="0"/>
        </a:spcBef>
        <a:spcAft>
          <a:spcPct val="0"/>
        </a:spcAft>
        <a:buSzPct val="100000"/>
        <a:buFont typeface="Times New Roman" panose="02020603050405020304" pitchFamily="18" charset="0"/>
        <a:defRPr sz="4400">
          <a:solidFill>
            <a:srgbClr val="000000"/>
          </a:solidFill>
          <a:latin typeface="Arial" panose="020B0604020202020204" pitchFamily="34" charset="0"/>
          <a:cs typeface="Arial" panose="020B0604020202020204" pitchFamily="34" charset="0"/>
        </a:defRPr>
      </a:lvl9pPr>
    </p:titleStyle>
    <p:bodyStyle>
      <a:lvl1pPr marL="342900" indent="-342900" algn="l" defTabSz="457200" rtl="0" eaLnBrk="0" fontAlgn="base" hangingPunct="0">
        <a:spcBef>
          <a:spcPts val="800"/>
        </a:spcBef>
        <a:spcAft>
          <a:spcPct val="0"/>
        </a:spcAft>
        <a:buSzPct val="100000"/>
        <a:buFont typeface="Times New Roman" panose="02020603050405020304" pitchFamily="18" charset="0"/>
        <a:defRPr sz="3200" kern="1200">
          <a:solidFill>
            <a:srgbClr val="000000"/>
          </a:solidFill>
          <a:latin typeface="+mn-lt"/>
          <a:ea typeface="+mn-ea"/>
          <a:cs typeface="+mn-cs"/>
        </a:defRPr>
      </a:lvl1pPr>
      <a:lvl2pPr marL="742950" indent="-285750" algn="l" defTabSz="457200" rtl="0" eaLnBrk="0" fontAlgn="base" hangingPunct="0">
        <a:spcBef>
          <a:spcPts val="700"/>
        </a:spcBef>
        <a:spcAft>
          <a:spcPct val="0"/>
        </a:spcAft>
        <a:buSzPct val="100000"/>
        <a:buFont typeface="Times New Roman" panose="02020603050405020304" pitchFamily="18" charset="0"/>
        <a:defRPr sz="2800" kern="1200">
          <a:solidFill>
            <a:srgbClr val="000000"/>
          </a:solidFill>
          <a:latin typeface="+mn-lt"/>
          <a:ea typeface="+mn-ea"/>
          <a:cs typeface="+mn-cs"/>
        </a:defRPr>
      </a:lvl2pPr>
      <a:lvl3pPr marL="1143000" indent="-228600" algn="l" defTabSz="457200" rtl="0" eaLnBrk="0" fontAlgn="base" hangingPunct="0">
        <a:spcBef>
          <a:spcPts val="600"/>
        </a:spcBef>
        <a:spcAft>
          <a:spcPct val="0"/>
        </a:spcAft>
        <a:buSzPct val="100000"/>
        <a:buFont typeface="Times New Roman" panose="02020603050405020304" pitchFamily="18" charset="0"/>
        <a:defRPr sz="2400" kern="1200">
          <a:solidFill>
            <a:srgbClr val="000000"/>
          </a:solidFill>
          <a:latin typeface="+mn-lt"/>
          <a:ea typeface="+mn-ea"/>
          <a:cs typeface="+mn-cs"/>
        </a:defRPr>
      </a:lvl3pPr>
      <a:lvl4pPr marL="1600200" indent="-228600" algn="l" defTabSz="457200" rtl="0" eaLnBrk="0" fontAlgn="base" hangingPunct="0">
        <a:spcBef>
          <a:spcPts val="500"/>
        </a:spcBef>
        <a:spcAft>
          <a:spcPct val="0"/>
        </a:spcAft>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57200" rtl="0" eaLnBrk="0" fontAlgn="base" hangingPunct="0">
        <a:spcBef>
          <a:spcPts val="500"/>
        </a:spcBef>
        <a:spcAft>
          <a:spcPct val="0"/>
        </a:spcAft>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png"/><Relationship Id="rId7"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hyperlink" Target="http://apcug.org/" TargetMode="External"/><Relationship Id="rId5" Type="http://schemas.openxmlformats.org/officeDocument/2006/relationships/image" Target="../media/image2.jpeg"/><Relationship Id="rId4" Type="http://schemas.openxmlformats.org/officeDocument/2006/relationships/hyperlink" Target="http://aztcs.or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microsoft.com/en-us/software-download/windows10"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hyperlink" Target="https://ubuntu.com/desktop" TargetMode="External"/><Relationship Id="rId5" Type="http://schemas.openxmlformats.org/officeDocument/2006/relationships/hyperlink" Target="https://linuxmint.com/" TargetMode="External"/><Relationship Id="rId4" Type="http://schemas.openxmlformats.org/officeDocument/2006/relationships/hyperlink" Target="https://info.microsoft.com/ww-landing-windows-11-enterprise.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a:extLst>
              <a:ext uri="{FF2B5EF4-FFF2-40B4-BE49-F238E27FC236}">
                <a16:creationId xmlns:a16="http://schemas.microsoft.com/office/drawing/2014/main" id="{0D3D1B5B-7577-43DA-A3E0-7638D940B301}"/>
              </a:ext>
            </a:extLst>
          </p:cNvPr>
          <p:cNvSpPr txBox="1">
            <a:spLocks noGrp="1" noChangeArrowheads="1"/>
          </p:cNvSpPr>
          <p:nvPr/>
        </p:nvSpPr>
        <p:spPr bwMode="auto">
          <a:xfrm>
            <a:off x="6553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fld id="{FD017BF7-1F19-4DCF-906D-F5A3E899E333}" type="slidenum">
              <a:rPr lang="en-US" altLang="en-US" sz="2400" baseline="0">
                <a:latin typeface="Times New Roman" panose="02020603050405020304" pitchFamily="18" charset="0"/>
              </a:rPr>
              <a:pPr eaLnBrk="1" hangingPunct="1">
                <a:spcBef>
                  <a:spcPct val="0"/>
                </a:spcBef>
              </a:pPr>
              <a:t>1</a:t>
            </a:fld>
            <a:endParaRPr lang="en-US" altLang="en-US" sz="2400" baseline="0">
              <a:latin typeface="Times New Roman" panose="02020603050405020304" pitchFamily="18" charset="0"/>
            </a:endParaRPr>
          </a:p>
        </p:txBody>
      </p:sp>
      <p:sp>
        <p:nvSpPr>
          <p:cNvPr id="4099" name="Rectangle 2">
            <a:extLst>
              <a:ext uri="{FF2B5EF4-FFF2-40B4-BE49-F238E27FC236}">
                <a16:creationId xmlns:a16="http://schemas.microsoft.com/office/drawing/2014/main" id="{6F66CF2F-8542-4329-B3D1-DD496CF217D5}"/>
              </a:ext>
            </a:extLst>
          </p:cNvPr>
          <p:cNvSpPr>
            <a:spLocks noChangeArrowheads="1"/>
          </p:cNvSpPr>
          <p:nvPr/>
        </p:nvSpPr>
        <p:spPr bwMode="auto">
          <a:xfrm>
            <a:off x="0" y="814835"/>
            <a:ext cx="9144000" cy="23105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algn="ctr" eaLnBrk="1" hangingPunct="1">
              <a:spcBef>
                <a:spcPct val="0"/>
              </a:spcBef>
            </a:pPr>
            <a:r>
              <a:rPr lang="en-US" altLang="en-US" sz="4800" b="1" baseline="0" dirty="0">
                <a:cs typeface="Times New Roman" panose="02020603050405020304" pitchFamily="18" charset="0"/>
              </a:rPr>
              <a:t>3-INSTALLING "VIRTUAL MACHINES":                           GENERIC INSTRUCTIONS</a:t>
            </a:r>
          </a:p>
        </p:txBody>
      </p:sp>
      <p:sp>
        <p:nvSpPr>
          <p:cNvPr id="4100" name="Rectangle 3">
            <a:extLst>
              <a:ext uri="{FF2B5EF4-FFF2-40B4-BE49-F238E27FC236}">
                <a16:creationId xmlns:a16="http://schemas.microsoft.com/office/drawing/2014/main" id="{63B48F6F-791F-4B02-B301-71B714A082EB}"/>
              </a:ext>
            </a:extLst>
          </p:cNvPr>
          <p:cNvSpPr>
            <a:spLocks noChangeArrowheads="1"/>
          </p:cNvSpPr>
          <p:nvPr/>
        </p:nvSpPr>
        <p:spPr bwMode="auto">
          <a:xfrm>
            <a:off x="574675" y="-855663"/>
            <a:ext cx="3289300"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SzPct val="100000"/>
              <a:buFont typeface="Times New Roman" panose="02020603050405020304" pitchFamily="18" charset="0"/>
              <a:buNone/>
            </a:pPr>
            <a:endParaRPr lang="en-US" altLang="en-US"/>
          </a:p>
        </p:txBody>
      </p:sp>
      <p:sp>
        <p:nvSpPr>
          <p:cNvPr id="4101" name="Rectangle 4">
            <a:extLst>
              <a:ext uri="{FF2B5EF4-FFF2-40B4-BE49-F238E27FC236}">
                <a16:creationId xmlns:a16="http://schemas.microsoft.com/office/drawing/2014/main" id="{3F8B8842-1877-4145-A8DC-5C3656684439}"/>
              </a:ext>
            </a:extLst>
          </p:cNvPr>
          <p:cNvSpPr>
            <a:spLocks noChangeArrowheads="1"/>
          </p:cNvSpPr>
          <p:nvPr/>
        </p:nvSpPr>
        <p:spPr bwMode="auto">
          <a:xfrm>
            <a:off x="574675" y="-855663"/>
            <a:ext cx="3556000"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SzPct val="100000"/>
              <a:buFont typeface="Times New Roman" panose="02020603050405020304" pitchFamily="18" charset="0"/>
              <a:buNone/>
            </a:pPr>
            <a:endParaRPr lang="en-US" altLang="en-US"/>
          </a:p>
        </p:txBody>
      </p:sp>
      <p:sp>
        <p:nvSpPr>
          <p:cNvPr id="4102" name="Rectangle 5">
            <a:extLst>
              <a:ext uri="{FF2B5EF4-FFF2-40B4-BE49-F238E27FC236}">
                <a16:creationId xmlns:a16="http://schemas.microsoft.com/office/drawing/2014/main" id="{CEAB8E57-AC42-4DB1-B36F-87598992607A}"/>
              </a:ext>
            </a:extLst>
          </p:cNvPr>
          <p:cNvSpPr>
            <a:spLocks noChangeArrowheads="1"/>
          </p:cNvSpPr>
          <p:nvPr/>
        </p:nvSpPr>
        <p:spPr bwMode="auto">
          <a:xfrm>
            <a:off x="574675" y="-855663"/>
            <a:ext cx="6845300"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SzPct val="100000"/>
              <a:buFont typeface="Times New Roman" panose="02020603050405020304" pitchFamily="18" charset="0"/>
              <a:buNone/>
            </a:pPr>
            <a:endParaRPr lang="en-US" altLang="en-US"/>
          </a:p>
        </p:txBody>
      </p:sp>
      <p:sp>
        <p:nvSpPr>
          <p:cNvPr id="4103" name="Rectangle 6">
            <a:extLst>
              <a:ext uri="{FF2B5EF4-FFF2-40B4-BE49-F238E27FC236}">
                <a16:creationId xmlns:a16="http://schemas.microsoft.com/office/drawing/2014/main" id="{1B43DEB4-52B7-414B-9A02-67DDB928DE20}"/>
              </a:ext>
            </a:extLst>
          </p:cNvPr>
          <p:cNvSpPr>
            <a:spLocks noChangeArrowheads="1"/>
          </p:cNvSpPr>
          <p:nvPr/>
        </p:nvSpPr>
        <p:spPr bwMode="auto">
          <a:xfrm>
            <a:off x="3887788" y="-1085850"/>
            <a:ext cx="219075" cy="458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spAutoFit/>
          </a:bodyPr>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r>
              <a:rPr lang="en-US" altLang="en-US" sz="1200" baseline="0">
                <a:latin typeface="Times New Roman" panose="02020603050405020304" pitchFamily="18" charset="0"/>
                <a:cs typeface="Times New Roman" panose="02020603050405020304" pitchFamily="18" charset="0"/>
              </a:rPr>
              <a:t> </a:t>
            </a:r>
          </a:p>
          <a:p>
            <a:pPr>
              <a:spcBef>
                <a:spcPct val="0"/>
              </a:spcBef>
            </a:pPr>
            <a:endParaRPr lang="en-US" altLang="en-US" sz="1200" baseline="0">
              <a:latin typeface="Times New Roman" panose="02020603050405020304" pitchFamily="18" charset="0"/>
              <a:cs typeface="Times New Roman" panose="02020603050405020304" pitchFamily="18" charset="0"/>
            </a:endParaRPr>
          </a:p>
        </p:txBody>
      </p:sp>
      <p:sp>
        <p:nvSpPr>
          <p:cNvPr id="4104" name="Rectangle 7">
            <a:extLst>
              <a:ext uri="{FF2B5EF4-FFF2-40B4-BE49-F238E27FC236}">
                <a16:creationId xmlns:a16="http://schemas.microsoft.com/office/drawing/2014/main" id="{3E92D42F-1541-4CCC-91C0-0E160B7E31D3}"/>
              </a:ext>
            </a:extLst>
          </p:cNvPr>
          <p:cNvSpPr>
            <a:spLocks noChangeArrowheads="1"/>
          </p:cNvSpPr>
          <p:nvPr/>
        </p:nvSpPr>
        <p:spPr bwMode="auto">
          <a:xfrm>
            <a:off x="3276600" y="2589213"/>
            <a:ext cx="3581400" cy="1068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algn="ctr" eaLnBrk="1" hangingPunct="1">
              <a:spcBef>
                <a:spcPct val="0"/>
              </a:spcBef>
            </a:pPr>
            <a:r>
              <a:rPr lang="en-US" altLang="en-US" sz="3600" baseline="0">
                <a:cs typeface="Times New Roman" panose="02020603050405020304" pitchFamily="18" charset="0"/>
              </a:rPr>
              <a:t>          </a:t>
            </a:r>
            <a:endParaRPr lang="en-US" altLang="en-US" sz="2800" baseline="0">
              <a:cs typeface="Times New Roman" panose="02020603050405020304" pitchFamily="18" charset="0"/>
            </a:endParaRPr>
          </a:p>
          <a:p>
            <a:pPr algn="ctr">
              <a:spcBef>
                <a:spcPct val="0"/>
              </a:spcBef>
            </a:pPr>
            <a:endParaRPr lang="en-US" altLang="en-US" sz="2800" baseline="0">
              <a:cs typeface="Times New Roman" panose="02020603050405020304" pitchFamily="18" charset="0"/>
            </a:endParaRPr>
          </a:p>
        </p:txBody>
      </p:sp>
      <p:pic>
        <p:nvPicPr>
          <p:cNvPr id="4105" name="Picture 27">
            <a:extLst>
              <a:ext uri="{FF2B5EF4-FFF2-40B4-BE49-F238E27FC236}">
                <a16:creationId xmlns:a16="http://schemas.microsoft.com/office/drawing/2014/main" id="{9F97DDDD-48C1-470A-9394-FF270C4B9A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 b="36470"/>
          <a:stretch>
            <a:fillRect/>
          </a:stretch>
        </p:blipFill>
        <p:spPr bwMode="auto">
          <a:xfrm>
            <a:off x="601007" y="2895614"/>
            <a:ext cx="7628497" cy="1993399"/>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6" name="Picture 8">
            <a:hlinkClick r:id="rId4"/>
            <a:extLst>
              <a:ext uri="{FF2B5EF4-FFF2-40B4-BE49-F238E27FC236}">
                <a16:creationId xmlns:a16="http://schemas.microsoft.com/office/drawing/2014/main" id="{E5D866FC-8ED9-4B84-A7F8-343CF1B6E5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4380" y="5195414"/>
            <a:ext cx="2969280" cy="98427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107" name="Picture 2">
            <a:hlinkClick r:id="rId6"/>
            <a:extLst>
              <a:ext uri="{FF2B5EF4-FFF2-40B4-BE49-F238E27FC236}">
                <a16:creationId xmlns:a16="http://schemas.microsoft.com/office/drawing/2014/main" id="{B3EDE317-24CB-4975-A936-8A3239B9981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245880" y="4804326"/>
            <a:ext cx="2297113" cy="152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SEMCO Logo">
            <a:extLst>
              <a:ext uri="{FF2B5EF4-FFF2-40B4-BE49-F238E27FC236}">
                <a16:creationId xmlns:a16="http://schemas.microsoft.com/office/drawing/2014/main" id="{AF9105A5-6F12-11FB-6F06-153990082B69}"/>
              </a:ext>
            </a:extLst>
          </p:cNvPr>
          <p:cNvPicPr>
            <a:picLocks noChangeAspect="1"/>
          </p:cNvPicPr>
          <p:nvPr/>
        </p:nvPicPr>
        <p:blipFill>
          <a:blip r:embed="rId8"/>
          <a:stretch>
            <a:fillRect/>
          </a:stretch>
        </p:blipFill>
        <p:spPr>
          <a:xfrm>
            <a:off x="569170" y="5084700"/>
            <a:ext cx="2123742" cy="1014007"/>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69EAB392-4152-4983-93D3-9A7E08B7CA9E}"/>
              </a:ext>
            </a:extLst>
          </p:cNvPr>
          <p:cNvSpPr txBox="1">
            <a:spLocks noGrp="1" noChangeArrowheads="1"/>
          </p:cNvSpPr>
          <p:nvPr/>
        </p:nvSpPr>
        <p:spPr bwMode="auto">
          <a:xfrm>
            <a:off x="6553200" y="6324600"/>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fld id="{31620F11-0978-471C-A5B0-C71C36909597}" type="slidenum">
              <a:rPr lang="en-US" altLang="en-US" sz="2400" baseline="0">
                <a:latin typeface="Times New Roman" panose="02020603050405020304" pitchFamily="18" charset="0"/>
              </a:rPr>
              <a:pPr eaLnBrk="1" hangingPunct="1">
                <a:spcBef>
                  <a:spcPct val="0"/>
                </a:spcBef>
              </a:pPr>
              <a:t>2</a:t>
            </a:fld>
            <a:endParaRPr lang="en-US" altLang="en-US" sz="2400" baseline="0">
              <a:latin typeface="Times New Roman" panose="02020603050405020304" pitchFamily="18" charset="0"/>
            </a:endParaRPr>
          </a:p>
        </p:txBody>
      </p:sp>
      <p:sp>
        <p:nvSpPr>
          <p:cNvPr id="5123" name="Rectangle 1">
            <a:extLst>
              <a:ext uri="{FF2B5EF4-FFF2-40B4-BE49-F238E27FC236}">
                <a16:creationId xmlns:a16="http://schemas.microsoft.com/office/drawing/2014/main" id="{A9D01D47-2267-4F3E-9C8B-51AE3BAB837A}"/>
              </a:ext>
            </a:extLst>
          </p:cNvPr>
          <p:cNvSpPr>
            <a:spLocks noGrp="1" noChangeArrowheads="1"/>
          </p:cNvSpPr>
          <p:nvPr>
            <p:ph type="title" idx="4294967295"/>
          </p:nvPr>
        </p:nvSpPr>
        <p:spPr>
          <a:xfrm>
            <a:off x="685800" y="228600"/>
            <a:ext cx="7924800" cy="1752600"/>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6600"/>
              <a:t>Web location for this presentation:</a:t>
            </a:r>
          </a:p>
        </p:txBody>
      </p:sp>
      <p:sp>
        <p:nvSpPr>
          <p:cNvPr id="5124" name="Rectangle 2">
            <a:extLst>
              <a:ext uri="{FF2B5EF4-FFF2-40B4-BE49-F238E27FC236}">
                <a16:creationId xmlns:a16="http://schemas.microsoft.com/office/drawing/2014/main" id="{25AAC31F-2939-4B82-852D-F1319E2F8D0F}"/>
              </a:ext>
            </a:extLst>
          </p:cNvPr>
          <p:cNvSpPr>
            <a:spLocks noGrp="1" noChangeArrowheads="1"/>
          </p:cNvSpPr>
          <p:nvPr>
            <p:ph type="body" idx="4294967295"/>
          </p:nvPr>
        </p:nvSpPr>
        <p:spPr>
          <a:xfrm>
            <a:off x="992071" y="2438394"/>
            <a:ext cx="7999413" cy="3276546"/>
          </a:xfrm>
        </p:spPr>
        <p:txBody>
          <a:bodyPr/>
          <a:lstStyle/>
          <a:p>
            <a:pPr marL="0" indent="0"/>
            <a:r>
              <a:rPr lang="en-US" altLang="en-US" sz="6000" dirty="0"/>
              <a:t>http://aztcs.apcug.org</a:t>
            </a:r>
          </a:p>
          <a:p>
            <a:pPr marL="0" indent="0"/>
            <a:r>
              <a:rPr lang="en-US" altLang="en-US" sz="6000" dirty="0"/>
              <a:t>Click on</a:t>
            </a:r>
          </a:p>
          <a:p>
            <a:pPr marL="0" indent="0"/>
            <a:r>
              <a:rPr lang="en-US" altLang="en-US" sz="6000" dirty="0"/>
              <a:t>“Meeting Notes”</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6146" name="Slide Number Placeholder 5">
            <a:extLst>
              <a:ext uri="{FF2B5EF4-FFF2-40B4-BE49-F238E27FC236}">
                <a16:creationId xmlns:a16="http://schemas.microsoft.com/office/drawing/2014/main" id="{8B4C7B65-E816-4034-B637-D943A5FB6552}"/>
              </a:ext>
            </a:extLst>
          </p:cNvPr>
          <p:cNvSpPr txBox="1">
            <a:spLocks noGrp="1" noChangeArrowheads="1"/>
          </p:cNvSpPr>
          <p:nvPr/>
        </p:nvSpPr>
        <p:spPr bwMode="auto">
          <a:xfrm>
            <a:off x="6553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fld id="{4D96BAA2-AB98-410E-9F1A-329E5D69A19D}" type="slidenum">
              <a:rPr lang="en-US" altLang="en-US" sz="2400" baseline="0">
                <a:latin typeface="Times New Roman" panose="02020603050405020304" pitchFamily="18" charset="0"/>
              </a:rPr>
              <a:pPr eaLnBrk="1" hangingPunct="1">
                <a:spcBef>
                  <a:spcPct val="0"/>
                </a:spcBef>
              </a:pPr>
              <a:t>3</a:t>
            </a:fld>
            <a:endParaRPr lang="en-US" altLang="en-US" sz="2400" baseline="0">
              <a:latin typeface="Times New Roman" panose="02020603050405020304" pitchFamily="18" charset="0"/>
            </a:endParaRPr>
          </a:p>
        </p:txBody>
      </p:sp>
      <p:sp>
        <p:nvSpPr>
          <p:cNvPr id="6147" name="Rectangle 1">
            <a:extLst>
              <a:ext uri="{FF2B5EF4-FFF2-40B4-BE49-F238E27FC236}">
                <a16:creationId xmlns:a16="http://schemas.microsoft.com/office/drawing/2014/main" id="{62C6697A-4997-49E1-810A-1ED52D8DBC9C}"/>
              </a:ext>
            </a:extLst>
          </p:cNvPr>
          <p:cNvSpPr>
            <a:spLocks noGrp="1" noChangeArrowheads="1"/>
          </p:cNvSpPr>
          <p:nvPr>
            <p:ph type="title" idx="4294967295"/>
          </p:nvPr>
        </p:nvSpPr>
        <p:spPr>
          <a:xfrm>
            <a:off x="0" y="0"/>
            <a:ext cx="9144000" cy="762000"/>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5400"/>
              <a:t>SUMMARY</a:t>
            </a:r>
          </a:p>
        </p:txBody>
      </p:sp>
      <p:sp>
        <p:nvSpPr>
          <p:cNvPr id="6148" name="Rectangle 2">
            <a:extLst>
              <a:ext uri="{FF2B5EF4-FFF2-40B4-BE49-F238E27FC236}">
                <a16:creationId xmlns:a16="http://schemas.microsoft.com/office/drawing/2014/main" id="{3D3497A7-EB59-4935-A067-D444B49AAECF}"/>
              </a:ext>
            </a:extLst>
          </p:cNvPr>
          <p:cNvSpPr>
            <a:spLocks noGrp="1" noChangeArrowheads="1"/>
          </p:cNvSpPr>
          <p:nvPr>
            <p:ph type="body" idx="4294967295"/>
          </p:nvPr>
        </p:nvSpPr>
        <p:spPr>
          <a:xfrm>
            <a:off x="0" y="976219"/>
            <a:ext cx="9144000" cy="4891117"/>
          </a:xfrm>
        </p:spPr>
        <p:txBody>
          <a:bodyPr/>
          <a:lstStyle/>
          <a:p>
            <a:pPr indent="0" eaLnBrk="1" hangingPunct="1">
              <a:spcBef>
                <a:spcPts val="900"/>
              </a:spcBef>
              <a:tabLst>
                <a:tab pos="342900" algn="l"/>
                <a:tab pos="912813" algn="l"/>
                <a:tab pos="1827213" algn="l"/>
                <a:tab pos="2741613" algn="l"/>
                <a:tab pos="3656013" algn="l"/>
                <a:tab pos="4570413" algn="l"/>
                <a:tab pos="5484813" algn="l"/>
                <a:tab pos="6399213" algn="l"/>
                <a:tab pos="7313613" algn="l"/>
                <a:tab pos="8228013" algn="l"/>
                <a:tab pos="9142413" algn="l"/>
                <a:tab pos="10056813" algn="l"/>
              </a:tabLst>
            </a:pPr>
            <a:r>
              <a:rPr lang="fr-FR" altLang="en-US" sz="4000" dirty="0"/>
              <a:t>If </a:t>
            </a:r>
            <a:r>
              <a:rPr lang="fr-FR" altLang="en-US" sz="4000" dirty="0" err="1"/>
              <a:t>you</a:t>
            </a:r>
            <a:r>
              <a:rPr lang="fr-FR" altLang="en-US" sz="4000" dirty="0"/>
              <a:t> have "VMware Workstation Pro" or "VirtualBox" </a:t>
            </a:r>
            <a:r>
              <a:rPr lang="fr-FR" altLang="en-US" sz="4000" dirty="0" err="1"/>
              <a:t>installed</a:t>
            </a:r>
            <a:r>
              <a:rPr lang="fr-FR" altLang="en-US" sz="4000" dirty="0"/>
              <a:t> </a:t>
            </a:r>
            <a:r>
              <a:rPr lang="fr-FR" altLang="en-US" sz="4000" dirty="0" err="1"/>
              <a:t>into</a:t>
            </a:r>
            <a:r>
              <a:rPr lang="fr-FR" altLang="en-US" sz="4000" dirty="0"/>
              <a:t> </a:t>
            </a:r>
            <a:r>
              <a:rPr lang="fr-FR" altLang="en-US" sz="4000" dirty="0" err="1"/>
              <a:t>your</a:t>
            </a:r>
            <a:r>
              <a:rPr lang="fr-FR" altLang="en-US" sz="4000" dirty="0"/>
              <a:t> computer, </a:t>
            </a:r>
            <a:r>
              <a:rPr lang="fr-FR" altLang="en-US" sz="4000" dirty="0" err="1"/>
              <a:t>you</a:t>
            </a:r>
            <a:r>
              <a:rPr lang="fr-FR" altLang="en-US" sz="4000" dirty="0"/>
              <a:t> can </a:t>
            </a:r>
            <a:r>
              <a:rPr lang="fr-FR" altLang="en-US" sz="4000" dirty="0" err="1"/>
              <a:t>create</a:t>
            </a:r>
            <a:r>
              <a:rPr lang="fr-FR" altLang="en-US" sz="4000" dirty="0"/>
              <a:t> </a:t>
            </a:r>
            <a:r>
              <a:rPr lang="fr-FR" altLang="en-US" sz="4000" dirty="0" err="1"/>
              <a:t>virtual</a:t>
            </a:r>
            <a:r>
              <a:rPr lang="fr-FR" altLang="en-US" sz="4000" dirty="0"/>
              <a:t> machines </a:t>
            </a:r>
            <a:r>
              <a:rPr lang="fr-FR" altLang="en-US" sz="4000" dirty="0" err="1"/>
              <a:t>using</a:t>
            </a:r>
            <a:r>
              <a:rPr lang="fr-FR" altLang="en-US" sz="4000" dirty="0"/>
              <a:t> </a:t>
            </a:r>
            <a:r>
              <a:rPr lang="fr-FR" altLang="en-US" sz="4000" dirty="0" err="1"/>
              <a:t>their</a:t>
            </a:r>
            <a:r>
              <a:rPr lang="fr-FR" altLang="en-US" sz="4000" dirty="0"/>
              <a:t> "</a:t>
            </a:r>
            <a:r>
              <a:rPr lang="fr-FR" altLang="en-US" sz="4000" dirty="0" err="1"/>
              <a:t>Create</a:t>
            </a:r>
            <a:r>
              <a:rPr lang="fr-FR" altLang="en-US" sz="4000" dirty="0"/>
              <a:t>" </a:t>
            </a:r>
            <a:r>
              <a:rPr lang="fr-FR" altLang="en-US" sz="4000" dirty="0" err="1"/>
              <a:t>function</a:t>
            </a:r>
            <a:r>
              <a:rPr lang="fr-FR" altLang="en-US" sz="4000" dirty="0"/>
              <a:t>.</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6">
            <a:extLst>
              <a:ext uri="{FF2B5EF4-FFF2-40B4-BE49-F238E27FC236}">
                <a16:creationId xmlns:a16="http://schemas.microsoft.com/office/drawing/2014/main" id="{054A0590-E16E-41D5-ACF9-EBE69AF2CE92}"/>
              </a:ext>
            </a:extLst>
          </p:cNvPr>
          <p:cNvSpPr txBox="1">
            <a:spLocks noGrp="1" noChangeArrowheads="1"/>
          </p:cNvSpPr>
          <p:nvPr/>
        </p:nvSpPr>
        <p:spPr bwMode="auto">
          <a:xfrm>
            <a:off x="6553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fld id="{ED8213A3-5CBC-40B7-A55E-1FBF0B6B4FEE}" type="slidenum">
              <a:rPr lang="en-US" altLang="en-US" sz="2400" baseline="0">
                <a:latin typeface="Times New Roman" panose="02020603050405020304" pitchFamily="18" charset="0"/>
              </a:rPr>
              <a:pPr eaLnBrk="1" hangingPunct="1">
                <a:spcBef>
                  <a:spcPct val="0"/>
                </a:spcBef>
              </a:pPr>
              <a:t>4</a:t>
            </a:fld>
            <a:endParaRPr lang="en-US" altLang="en-US" sz="2400" baseline="0">
              <a:latin typeface="Times New Roman" panose="02020603050405020304" pitchFamily="18" charset="0"/>
            </a:endParaRPr>
          </a:p>
        </p:txBody>
      </p:sp>
      <p:sp>
        <p:nvSpPr>
          <p:cNvPr id="7171" name="Rectangle 1">
            <a:extLst>
              <a:ext uri="{FF2B5EF4-FFF2-40B4-BE49-F238E27FC236}">
                <a16:creationId xmlns:a16="http://schemas.microsoft.com/office/drawing/2014/main" id="{20508D99-AD49-4E01-A72C-13BA0BFBEBB2}"/>
              </a:ext>
            </a:extLst>
          </p:cNvPr>
          <p:cNvSpPr>
            <a:spLocks noGrp="1" noChangeArrowheads="1"/>
          </p:cNvSpPr>
          <p:nvPr>
            <p:ph type="title" idx="4294967295"/>
          </p:nvPr>
        </p:nvSpPr>
        <p:spPr>
          <a:xfrm>
            <a:off x="0" y="0"/>
            <a:ext cx="9144000" cy="685800"/>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4000" b="1"/>
              <a:t>TOPICS</a:t>
            </a:r>
          </a:p>
        </p:txBody>
      </p:sp>
      <p:sp>
        <p:nvSpPr>
          <p:cNvPr id="7172" name="Rectangle 2">
            <a:extLst>
              <a:ext uri="{FF2B5EF4-FFF2-40B4-BE49-F238E27FC236}">
                <a16:creationId xmlns:a16="http://schemas.microsoft.com/office/drawing/2014/main" id="{2423FF26-DED6-4007-A349-BA417B4A26C2}"/>
              </a:ext>
            </a:extLst>
          </p:cNvPr>
          <p:cNvSpPr>
            <a:spLocks noGrp="1" noChangeArrowheads="1"/>
          </p:cNvSpPr>
          <p:nvPr>
            <p:ph type="body" idx="4294967295"/>
          </p:nvPr>
        </p:nvSpPr>
        <p:spPr>
          <a:xfrm>
            <a:off x="152516" y="914466"/>
            <a:ext cx="8991484" cy="5410058"/>
          </a:xfrm>
        </p:spPr>
        <p:txBody>
          <a:bodyPr/>
          <a:lstStyle/>
          <a:p>
            <a:pPr marL="571500" indent="-571500">
              <a:buFont typeface="Courier New" panose="02070309020205020404" pitchFamily="49" charset="0"/>
              <a:buChar char="o"/>
            </a:pPr>
            <a:r>
              <a:rPr lang="en-US" altLang="en-US" sz="4400" dirty="0"/>
              <a:t>Building a new "virtual machine" from scratch is a series of a logical steps: </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6">
            <a:extLst>
              <a:ext uri="{FF2B5EF4-FFF2-40B4-BE49-F238E27FC236}">
                <a16:creationId xmlns:a16="http://schemas.microsoft.com/office/drawing/2014/main" id="{57D33143-3574-447C-83BE-DC8DBE5D6040}"/>
              </a:ext>
            </a:extLst>
          </p:cNvPr>
          <p:cNvSpPr txBox="1">
            <a:spLocks noGrp="1" noChangeArrowheads="1"/>
          </p:cNvSpPr>
          <p:nvPr/>
        </p:nvSpPr>
        <p:spPr bwMode="auto">
          <a:xfrm>
            <a:off x="6553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fld id="{DC795D95-A19C-456A-B811-A7C8BDFA2ACA}" type="slidenum">
              <a:rPr lang="en-US" altLang="en-US" sz="2400" baseline="0">
                <a:latin typeface="Times New Roman" panose="02020603050405020304" pitchFamily="18" charset="0"/>
              </a:rPr>
              <a:pPr eaLnBrk="1" hangingPunct="1">
                <a:spcBef>
                  <a:spcPct val="0"/>
                </a:spcBef>
              </a:pPr>
              <a:t>5</a:t>
            </a:fld>
            <a:endParaRPr lang="en-US" altLang="en-US" sz="2400" baseline="0">
              <a:latin typeface="Times New Roman" panose="02020603050405020304" pitchFamily="18" charset="0"/>
            </a:endParaRPr>
          </a:p>
        </p:txBody>
      </p:sp>
      <p:sp>
        <p:nvSpPr>
          <p:cNvPr id="8195" name="Rectangle 1">
            <a:extLst>
              <a:ext uri="{FF2B5EF4-FFF2-40B4-BE49-F238E27FC236}">
                <a16:creationId xmlns:a16="http://schemas.microsoft.com/office/drawing/2014/main" id="{C500ADBE-2B10-472B-898D-039E8257C61C}"/>
              </a:ext>
            </a:extLst>
          </p:cNvPr>
          <p:cNvSpPr>
            <a:spLocks noGrp="1" noChangeArrowheads="1"/>
          </p:cNvSpPr>
          <p:nvPr>
            <p:ph type="title" idx="4294967295"/>
          </p:nvPr>
        </p:nvSpPr>
        <p:spPr>
          <a:xfrm>
            <a:off x="0" y="0"/>
            <a:ext cx="9144000" cy="1371654"/>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4000" b="1" dirty="0"/>
              <a:t>LOGICAL STEPS FOR CREATING A NEW VIRTUAL MACHINE</a:t>
            </a:r>
          </a:p>
        </p:txBody>
      </p:sp>
      <p:sp>
        <p:nvSpPr>
          <p:cNvPr id="8196" name="Rectangle 2">
            <a:extLst>
              <a:ext uri="{FF2B5EF4-FFF2-40B4-BE49-F238E27FC236}">
                <a16:creationId xmlns:a16="http://schemas.microsoft.com/office/drawing/2014/main" id="{BC35D4DD-3FF9-44F7-9DE2-744A42952A48}"/>
              </a:ext>
            </a:extLst>
          </p:cNvPr>
          <p:cNvSpPr>
            <a:spLocks noGrp="1" noChangeArrowheads="1"/>
          </p:cNvSpPr>
          <p:nvPr>
            <p:ph type="body" idx="4294967295"/>
          </p:nvPr>
        </p:nvSpPr>
        <p:spPr>
          <a:xfrm>
            <a:off x="152516" y="1600248"/>
            <a:ext cx="8991484" cy="4644977"/>
          </a:xfrm>
        </p:spPr>
        <p:txBody>
          <a:bodyPr/>
          <a:lstStyle/>
          <a:p>
            <a:pPr marL="571500" indent="-571500">
              <a:buFont typeface="Courier New" panose="02070309020205020404" pitchFamily="49" charset="0"/>
              <a:buChar char="o"/>
            </a:pPr>
            <a:r>
              <a:rPr lang="en-US" altLang="en-US" sz="4000" dirty="0"/>
              <a:t>Start the "virtual machine program"</a:t>
            </a:r>
          </a:p>
          <a:p>
            <a:pPr marL="571500" indent="-571500">
              <a:buFont typeface="Courier New" panose="02070309020205020404" pitchFamily="49" charset="0"/>
              <a:buChar char="o"/>
            </a:pPr>
            <a:endParaRPr lang="en-US" altLang="en-US" sz="4000" dirty="0"/>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6">
            <a:extLst>
              <a:ext uri="{FF2B5EF4-FFF2-40B4-BE49-F238E27FC236}">
                <a16:creationId xmlns:a16="http://schemas.microsoft.com/office/drawing/2014/main" id="{57D33143-3574-447C-83BE-DC8DBE5D6040}"/>
              </a:ext>
            </a:extLst>
          </p:cNvPr>
          <p:cNvSpPr txBox="1">
            <a:spLocks noGrp="1" noChangeArrowheads="1"/>
          </p:cNvSpPr>
          <p:nvPr/>
        </p:nvSpPr>
        <p:spPr bwMode="auto">
          <a:xfrm>
            <a:off x="6553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fld id="{DC795D95-A19C-456A-B811-A7C8BDFA2ACA}" type="slidenum">
              <a:rPr lang="en-US" altLang="en-US" sz="2400" baseline="0">
                <a:latin typeface="Times New Roman" panose="02020603050405020304" pitchFamily="18" charset="0"/>
              </a:rPr>
              <a:pPr eaLnBrk="1" hangingPunct="1">
                <a:spcBef>
                  <a:spcPct val="0"/>
                </a:spcBef>
              </a:pPr>
              <a:t>6</a:t>
            </a:fld>
            <a:endParaRPr lang="en-US" altLang="en-US" sz="2400" baseline="0">
              <a:latin typeface="Times New Roman" panose="02020603050405020304" pitchFamily="18" charset="0"/>
            </a:endParaRPr>
          </a:p>
        </p:txBody>
      </p:sp>
      <p:sp>
        <p:nvSpPr>
          <p:cNvPr id="8195" name="Rectangle 1">
            <a:extLst>
              <a:ext uri="{FF2B5EF4-FFF2-40B4-BE49-F238E27FC236}">
                <a16:creationId xmlns:a16="http://schemas.microsoft.com/office/drawing/2014/main" id="{C500ADBE-2B10-472B-898D-039E8257C61C}"/>
              </a:ext>
            </a:extLst>
          </p:cNvPr>
          <p:cNvSpPr>
            <a:spLocks noGrp="1" noChangeArrowheads="1"/>
          </p:cNvSpPr>
          <p:nvPr>
            <p:ph type="title" idx="4294967295"/>
          </p:nvPr>
        </p:nvSpPr>
        <p:spPr>
          <a:xfrm>
            <a:off x="0" y="0"/>
            <a:ext cx="9144000" cy="1371654"/>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4000" b="1" dirty="0"/>
              <a:t>LOGICAL STEPS FOR CREATING A NEW VIRTUAL MACHINE (continued)</a:t>
            </a:r>
          </a:p>
        </p:txBody>
      </p:sp>
      <p:sp>
        <p:nvSpPr>
          <p:cNvPr id="8196" name="Rectangle 2">
            <a:extLst>
              <a:ext uri="{FF2B5EF4-FFF2-40B4-BE49-F238E27FC236}">
                <a16:creationId xmlns:a16="http://schemas.microsoft.com/office/drawing/2014/main" id="{BC35D4DD-3FF9-44F7-9DE2-744A42952A48}"/>
              </a:ext>
            </a:extLst>
          </p:cNvPr>
          <p:cNvSpPr>
            <a:spLocks noGrp="1" noChangeArrowheads="1"/>
          </p:cNvSpPr>
          <p:nvPr>
            <p:ph type="body" idx="4294967295"/>
          </p:nvPr>
        </p:nvSpPr>
        <p:spPr>
          <a:xfrm>
            <a:off x="152516" y="1600248"/>
            <a:ext cx="8991484" cy="4644977"/>
          </a:xfrm>
        </p:spPr>
        <p:txBody>
          <a:bodyPr/>
          <a:lstStyle/>
          <a:p>
            <a:pPr marL="571500" indent="-571500">
              <a:buFont typeface="Courier New" panose="02070309020205020404" pitchFamily="49" charset="0"/>
              <a:buChar char="o"/>
            </a:pPr>
            <a:r>
              <a:rPr lang="en-US" altLang="en-US" sz="4000" dirty="0"/>
              <a:t>In "VMware Workstation Pro", click on "File", "New Virtual Machine..."</a:t>
            </a:r>
          </a:p>
          <a:p>
            <a:pPr marL="571500" indent="-571500">
              <a:buFont typeface="Courier New" panose="02070309020205020404" pitchFamily="49" charset="0"/>
              <a:buChar char="o"/>
            </a:pPr>
            <a:r>
              <a:rPr lang="en-US" altLang="en-US" sz="4000" dirty="0"/>
              <a:t>In "</a:t>
            </a:r>
            <a:r>
              <a:rPr lang="en-US" altLang="en-US" sz="4000" dirty="0" err="1"/>
              <a:t>Virtualbox</a:t>
            </a:r>
            <a:r>
              <a:rPr lang="en-US" altLang="en-US" sz="4000" dirty="0"/>
              <a:t>", click on "Machine", "New.."</a:t>
            </a:r>
          </a:p>
          <a:p>
            <a:pPr marL="571500" indent="-571500">
              <a:buFont typeface="Courier New" panose="02070309020205020404" pitchFamily="49" charset="0"/>
              <a:buChar char="o"/>
            </a:pPr>
            <a:endParaRPr lang="en-US" altLang="en-US" sz="4000" dirty="0"/>
          </a:p>
        </p:txBody>
      </p:sp>
    </p:spTree>
    <p:extLst>
      <p:ext uri="{BB962C8B-B14F-4D97-AF65-F5344CB8AC3E}">
        <p14:creationId xmlns:p14="http://schemas.microsoft.com/office/powerpoint/2010/main" val="1694946128"/>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6">
            <a:extLst>
              <a:ext uri="{FF2B5EF4-FFF2-40B4-BE49-F238E27FC236}">
                <a16:creationId xmlns:a16="http://schemas.microsoft.com/office/drawing/2014/main" id="{57D33143-3574-447C-83BE-DC8DBE5D6040}"/>
              </a:ext>
            </a:extLst>
          </p:cNvPr>
          <p:cNvSpPr txBox="1">
            <a:spLocks noGrp="1" noChangeArrowheads="1"/>
          </p:cNvSpPr>
          <p:nvPr/>
        </p:nvSpPr>
        <p:spPr bwMode="auto">
          <a:xfrm>
            <a:off x="6553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fld id="{DC795D95-A19C-456A-B811-A7C8BDFA2ACA}" type="slidenum">
              <a:rPr lang="en-US" altLang="en-US" sz="2400" baseline="0">
                <a:latin typeface="Times New Roman" panose="02020603050405020304" pitchFamily="18" charset="0"/>
              </a:rPr>
              <a:pPr eaLnBrk="1" hangingPunct="1">
                <a:spcBef>
                  <a:spcPct val="0"/>
                </a:spcBef>
              </a:pPr>
              <a:t>7</a:t>
            </a:fld>
            <a:endParaRPr lang="en-US" altLang="en-US" sz="2400" baseline="0">
              <a:latin typeface="Times New Roman" panose="02020603050405020304" pitchFamily="18" charset="0"/>
            </a:endParaRPr>
          </a:p>
        </p:txBody>
      </p:sp>
      <p:sp>
        <p:nvSpPr>
          <p:cNvPr id="8195" name="Rectangle 1">
            <a:extLst>
              <a:ext uri="{FF2B5EF4-FFF2-40B4-BE49-F238E27FC236}">
                <a16:creationId xmlns:a16="http://schemas.microsoft.com/office/drawing/2014/main" id="{C500ADBE-2B10-472B-898D-039E8257C61C}"/>
              </a:ext>
            </a:extLst>
          </p:cNvPr>
          <p:cNvSpPr>
            <a:spLocks noGrp="1" noChangeArrowheads="1"/>
          </p:cNvSpPr>
          <p:nvPr>
            <p:ph type="title" idx="4294967295"/>
          </p:nvPr>
        </p:nvSpPr>
        <p:spPr>
          <a:xfrm>
            <a:off x="0" y="0"/>
            <a:ext cx="9144000" cy="1371654"/>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4000" b="1" dirty="0"/>
              <a:t>LOGICAL STEPS FOR CREATING A NEW VIRTUAL MACHINE (continued)</a:t>
            </a:r>
          </a:p>
        </p:txBody>
      </p:sp>
      <p:sp>
        <p:nvSpPr>
          <p:cNvPr id="8196" name="Rectangle 2">
            <a:extLst>
              <a:ext uri="{FF2B5EF4-FFF2-40B4-BE49-F238E27FC236}">
                <a16:creationId xmlns:a16="http://schemas.microsoft.com/office/drawing/2014/main" id="{BC35D4DD-3FF9-44F7-9DE2-744A42952A48}"/>
              </a:ext>
            </a:extLst>
          </p:cNvPr>
          <p:cNvSpPr>
            <a:spLocks noGrp="1" noChangeArrowheads="1"/>
          </p:cNvSpPr>
          <p:nvPr>
            <p:ph type="body" idx="4294967295"/>
          </p:nvPr>
        </p:nvSpPr>
        <p:spPr>
          <a:xfrm>
            <a:off x="152516" y="1600248"/>
            <a:ext cx="8991484" cy="4952870"/>
          </a:xfrm>
        </p:spPr>
        <p:txBody>
          <a:bodyPr/>
          <a:lstStyle/>
          <a:p>
            <a:pPr marL="571500" indent="-571500">
              <a:buFont typeface="Courier New" panose="02070309020205020404" pitchFamily="49" charset="0"/>
              <a:buChar char="o"/>
            </a:pPr>
            <a:r>
              <a:rPr lang="en-US" altLang="en-US" sz="4000" dirty="0"/>
              <a:t>When naming a new virtual machine, put the date of creation and a ordinal code if you are creating more than one for a specific operating system in the name:               For example:                                       Windows 11 Home-2023-08-09-1</a:t>
            </a:r>
          </a:p>
          <a:p>
            <a:pPr marL="571500" indent="-571500">
              <a:buFont typeface="Courier New" panose="02070309020205020404" pitchFamily="49" charset="0"/>
              <a:buChar char="o"/>
            </a:pPr>
            <a:endParaRPr lang="en-US" altLang="en-US" sz="4000" dirty="0"/>
          </a:p>
        </p:txBody>
      </p:sp>
    </p:spTree>
    <p:extLst>
      <p:ext uri="{BB962C8B-B14F-4D97-AF65-F5344CB8AC3E}">
        <p14:creationId xmlns:p14="http://schemas.microsoft.com/office/powerpoint/2010/main" val="1385085048"/>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6">
            <a:extLst>
              <a:ext uri="{FF2B5EF4-FFF2-40B4-BE49-F238E27FC236}">
                <a16:creationId xmlns:a16="http://schemas.microsoft.com/office/drawing/2014/main" id="{57D33143-3574-447C-83BE-DC8DBE5D6040}"/>
              </a:ext>
            </a:extLst>
          </p:cNvPr>
          <p:cNvSpPr txBox="1">
            <a:spLocks noGrp="1" noChangeArrowheads="1"/>
          </p:cNvSpPr>
          <p:nvPr/>
        </p:nvSpPr>
        <p:spPr bwMode="auto">
          <a:xfrm>
            <a:off x="6553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fld id="{DC795D95-A19C-456A-B811-A7C8BDFA2ACA}" type="slidenum">
              <a:rPr lang="en-US" altLang="en-US" sz="2400" baseline="0">
                <a:latin typeface="Times New Roman" panose="02020603050405020304" pitchFamily="18" charset="0"/>
              </a:rPr>
              <a:pPr eaLnBrk="1" hangingPunct="1">
                <a:spcBef>
                  <a:spcPct val="0"/>
                </a:spcBef>
              </a:pPr>
              <a:t>8</a:t>
            </a:fld>
            <a:endParaRPr lang="en-US" altLang="en-US" sz="2400" baseline="0">
              <a:latin typeface="Times New Roman" panose="02020603050405020304" pitchFamily="18" charset="0"/>
            </a:endParaRPr>
          </a:p>
        </p:txBody>
      </p:sp>
      <p:sp>
        <p:nvSpPr>
          <p:cNvPr id="8195" name="Rectangle 1">
            <a:extLst>
              <a:ext uri="{FF2B5EF4-FFF2-40B4-BE49-F238E27FC236}">
                <a16:creationId xmlns:a16="http://schemas.microsoft.com/office/drawing/2014/main" id="{C500ADBE-2B10-472B-898D-039E8257C61C}"/>
              </a:ext>
            </a:extLst>
          </p:cNvPr>
          <p:cNvSpPr>
            <a:spLocks noGrp="1" noChangeArrowheads="1"/>
          </p:cNvSpPr>
          <p:nvPr>
            <p:ph type="title" idx="4294967295"/>
          </p:nvPr>
        </p:nvSpPr>
        <p:spPr>
          <a:xfrm>
            <a:off x="0" y="0"/>
            <a:ext cx="9144000" cy="1371654"/>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4000" b="1" dirty="0"/>
              <a:t>LOGICAL STEPS FOR CREATING A NEW VIRTUAL MACHINE (continued)</a:t>
            </a:r>
          </a:p>
        </p:txBody>
      </p:sp>
      <p:sp>
        <p:nvSpPr>
          <p:cNvPr id="8196" name="Rectangle 2">
            <a:extLst>
              <a:ext uri="{FF2B5EF4-FFF2-40B4-BE49-F238E27FC236}">
                <a16:creationId xmlns:a16="http://schemas.microsoft.com/office/drawing/2014/main" id="{BC35D4DD-3FF9-44F7-9DE2-744A42952A48}"/>
              </a:ext>
            </a:extLst>
          </p:cNvPr>
          <p:cNvSpPr>
            <a:spLocks noGrp="1" noChangeArrowheads="1"/>
          </p:cNvSpPr>
          <p:nvPr>
            <p:ph type="body" idx="4294967295"/>
          </p:nvPr>
        </p:nvSpPr>
        <p:spPr>
          <a:xfrm>
            <a:off x="152516" y="1371654"/>
            <a:ext cx="8991484" cy="4952870"/>
          </a:xfrm>
        </p:spPr>
        <p:txBody>
          <a:bodyPr/>
          <a:lstStyle/>
          <a:p>
            <a:pPr marL="571500" indent="-571500">
              <a:buFont typeface="Courier New" panose="02070309020205020404" pitchFamily="49" charset="0"/>
              <a:buChar char="o"/>
            </a:pPr>
            <a:r>
              <a:rPr lang="en-US" altLang="en-US" sz="3600" dirty="0"/>
              <a:t>Putting a date code and an ordinal code is critical for copying or moving "Windows 11.." and "Windows 10.." virtual machines because it will help keep you from inactivating a previously activated copy of "Windows 11.." or "Windows 10" since this naming convention will be used to identify the virtual motherboard of the virtual machine.</a:t>
            </a:r>
          </a:p>
          <a:p>
            <a:pPr marL="571500" indent="-571500">
              <a:buFont typeface="Courier New" panose="02070309020205020404" pitchFamily="49" charset="0"/>
              <a:buChar char="o"/>
            </a:pPr>
            <a:endParaRPr lang="en-US" altLang="en-US" sz="3600" dirty="0"/>
          </a:p>
        </p:txBody>
      </p:sp>
    </p:spTree>
    <p:extLst>
      <p:ext uri="{BB962C8B-B14F-4D97-AF65-F5344CB8AC3E}">
        <p14:creationId xmlns:p14="http://schemas.microsoft.com/office/powerpoint/2010/main" val="2546665746"/>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6">
            <a:extLst>
              <a:ext uri="{FF2B5EF4-FFF2-40B4-BE49-F238E27FC236}">
                <a16:creationId xmlns:a16="http://schemas.microsoft.com/office/drawing/2014/main" id="{57D33143-3574-447C-83BE-DC8DBE5D6040}"/>
              </a:ext>
            </a:extLst>
          </p:cNvPr>
          <p:cNvSpPr txBox="1">
            <a:spLocks noGrp="1" noChangeArrowheads="1"/>
          </p:cNvSpPr>
          <p:nvPr/>
        </p:nvSpPr>
        <p:spPr bwMode="auto">
          <a:xfrm>
            <a:off x="6553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fld id="{DC795D95-A19C-456A-B811-A7C8BDFA2ACA}" type="slidenum">
              <a:rPr lang="en-US" altLang="en-US" sz="2400" baseline="0">
                <a:latin typeface="Times New Roman" panose="02020603050405020304" pitchFamily="18" charset="0"/>
              </a:rPr>
              <a:pPr eaLnBrk="1" hangingPunct="1">
                <a:spcBef>
                  <a:spcPct val="0"/>
                </a:spcBef>
              </a:pPr>
              <a:t>9</a:t>
            </a:fld>
            <a:endParaRPr lang="en-US" altLang="en-US" sz="2400" baseline="0">
              <a:latin typeface="Times New Roman" panose="02020603050405020304" pitchFamily="18" charset="0"/>
            </a:endParaRPr>
          </a:p>
        </p:txBody>
      </p:sp>
      <p:sp>
        <p:nvSpPr>
          <p:cNvPr id="8195" name="Rectangle 1">
            <a:extLst>
              <a:ext uri="{FF2B5EF4-FFF2-40B4-BE49-F238E27FC236}">
                <a16:creationId xmlns:a16="http://schemas.microsoft.com/office/drawing/2014/main" id="{C500ADBE-2B10-472B-898D-039E8257C61C}"/>
              </a:ext>
            </a:extLst>
          </p:cNvPr>
          <p:cNvSpPr>
            <a:spLocks noGrp="1" noChangeArrowheads="1"/>
          </p:cNvSpPr>
          <p:nvPr>
            <p:ph type="title" idx="4294967295"/>
          </p:nvPr>
        </p:nvSpPr>
        <p:spPr>
          <a:xfrm>
            <a:off x="0" y="0"/>
            <a:ext cx="9144000" cy="1371654"/>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4000" b="1" dirty="0"/>
              <a:t>LOGICAL STEPS FOR CREATING A NEW VIRTUAL MACHINE (continued)</a:t>
            </a:r>
          </a:p>
        </p:txBody>
      </p:sp>
      <p:sp>
        <p:nvSpPr>
          <p:cNvPr id="8196" name="Rectangle 2">
            <a:extLst>
              <a:ext uri="{FF2B5EF4-FFF2-40B4-BE49-F238E27FC236}">
                <a16:creationId xmlns:a16="http://schemas.microsoft.com/office/drawing/2014/main" id="{BC35D4DD-3FF9-44F7-9DE2-744A42952A48}"/>
              </a:ext>
            </a:extLst>
          </p:cNvPr>
          <p:cNvSpPr>
            <a:spLocks noGrp="1" noChangeArrowheads="1"/>
          </p:cNvSpPr>
          <p:nvPr>
            <p:ph type="body" idx="4294967295"/>
          </p:nvPr>
        </p:nvSpPr>
        <p:spPr>
          <a:xfrm>
            <a:off x="152516" y="1524050"/>
            <a:ext cx="8991484" cy="5029068"/>
          </a:xfrm>
        </p:spPr>
        <p:txBody>
          <a:bodyPr/>
          <a:lstStyle/>
          <a:p>
            <a:pPr marL="571500" indent="-571500">
              <a:buFont typeface="Courier New" panose="02070309020205020404" pitchFamily="49" charset="0"/>
              <a:buChar char="o"/>
            </a:pPr>
            <a:r>
              <a:rPr lang="en-US" altLang="en-US" sz="4000" dirty="0"/>
              <a:t>The next two steps create a virtual motherboard which will have a unique "128 bit Unique Universal Identifier" ("UUID") which is critical for the </a:t>
            </a:r>
            <a:r>
              <a:rPr lang="en-US" altLang="en-US" sz="4000" b="1" dirty="0"/>
              <a:t>activation</a:t>
            </a:r>
            <a:r>
              <a:rPr lang="en-US" altLang="en-US" sz="4000" dirty="0"/>
              <a:t> of "Windows 11.." and "Windows 10..".</a:t>
            </a:r>
          </a:p>
          <a:p>
            <a:pPr marL="571500" indent="-571500">
              <a:buFont typeface="Courier New" panose="02070309020205020404" pitchFamily="49" charset="0"/>
              <a:buChar char="o"/>
            </a:pPr>
            <a:r>
              <a:rPr lang="en-US" altLang="en-US" sz="4000" dirty="0"/>
              <a:t>In VMware.., the virtual motherboard is a *.</a:t>
            </a:r>
            <a:r>
              <a:rPr lang="en-US" altLang="en-US" sz="4000" dirty="0" err="1"/>
              <a:t>vmx</a:t>
            </a:r>
            <a:r>
              <a:rPr lang="en-US" altLang="en-US" sz="4000" dirty="0"/>
              <a:t> file</a:t>
            </a:r>
          </a:p>
          <a:p>
            <a:pPr marL="0" indent="0"/>
            <a:endParaRPr lang="en-US" altLang="en-US" sz="4000" dirty="0"/>
          </a:p>
        </p:txBody>
      </p:sp>
    </p:spTree>
    <p:extLst>
      <p:ext uri="{BB962C8B-B14F-4D97-AF65-F5344CB8AC3E}">
        <p14:creationId xmlns:p14="http://schemas.microsoft.com/office/powerpoint/2010/main" val="3911736738"/>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6">
            <a:extLst>
              <a:ext uri="{FF2B5EF4-FFF2-40B4-BE49-F238E27FC236}">
                <a16:creationId xmlns:a16="http://schemas.microsoft.com/office/drawing/2014/main" id="{57D33143-3574-447C-83BE-DC8DBE5D6040}"/>
              </a:ext>
            </a:extLst>
          </p:cNvPr>
          <p:cNvSpPr txBox="1">
            <a:spLocks noGrp="1" noChangeArrowheads="1"/>
          </p:cNvSpPr>
          <p:nvPr/>
        </p:nvSpPr>
        <p:spPr bwMode="auto">
          <a:xfrm>
            <a:off x="6553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fld id="{DC795D95-A19C-456A-B811-A7C8BDFA2ACA}" type="slidenum">
              <a:rPr lang="en-US" altLang="en-US" sz="2400" baseline="0">
                <a:latin typeface="Times New Roman" panose="02020603050405020304" pitchFamily="18" charset="0"/>
              </a:rPr>
              <a:pPr eaLnBrk="1" hangingPunct="1">
                <a:spcBef>
                  <a:spcPct val="0"/>
                </a:spcBef>
              </a:pPr>
              <a:t>10</a:t>
            </a:fld>
            <a:endParaRPr lang="en-US" altLang="en-US" sz="2400" baseline="0">
              <a:latin typeface="Times New Roman" panose="02020603050405020304" pitchFamily="18" charset="0"/>
            </a:endParaRPr>
          </a:p>
        </p:txBody>
      </p:sp>
      <p:sp>
        <p:nvSpPr>
          <p:cNvPr id="8195" name="Rectangle 1">
            <a:extLst>
              <a:ext uri="{FF2B5EF4-FFF2-40B4-BE49-F238E27FC236}">
                <a16:creationId xmlns:a16="http://schemas.microsoft.com/office/drawing/2014/main" id="{C500ADBE-2B10-472B-898D-039E8257C61C}"/>
              </a:ext>
            </a:extLst>
          </p:cNvPr>
          <p:cNvSpPr>
            <a:spLocks noGrp="1" noChangeArrowheads="1"/>
          </p:cNvSpPr>
          <p:nvPr>
            <p:ph type="title" idx="4294967295"/>
          </p:nvPr>
        </p:nvSpPr>
        <p:spPr>
          <a:xfrm>
            <a:off x="0" y="0"/>
            <a:ext cx="9144000" cy="1371654"/>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4000" b="1" dirty="0"/>
              <a:t>LOGICAL STEPS FOR CREATING A NEW VIRTUAL MACHINE (continued)</a:t>
            </a:r>
          </a:p>
        </p:txBody>
      </p:sp>
      <p:sp>
        <p:nvSpPr>
          <p:cNvPr id="8196" name="Rectangle 2">
            <a:extLst>
              <a:ext uri="{FF2B5EF4-FFF2-40B4-BE49-F238E27FC236}">
                <a16:creationId xmlns:a16="http://schemas.microsoft.com/office/drawing/2014/main" id="{BC35D4DD-3FF9-44F7-9DE2-744A42952A48}"/>
              </a:ext>
            </a:extLst>
          </p:cNvPr>
          <p:cNvSpPr>
            <a:spLocks noGrp="1" noChangeArrowheads="1"/>
          </p:cNvSpPr>
          <p:nvPr>
            <p:ph type="body" idx="4294967295"/>
          </p:nvPr>
        </p:nvSpPr>
        <p:spPr>
          <a:xfrm>
            <a:off x="152516" y="1524050"/>
            <a:ext cx="8991484" cy="4648078"/>
          </a:xfrm>
        </p:spPr>
        <p:txBody>
          <a:bodyPr/>
          <a:lstStyle/>
          <a:p>
            <a:pPr marL="571500" indent="-571500">
              <a:buFont typeface="Courier New" panose="02070309020205020404" pitchFamily="49" charset="0"/>
              <a:buChar char="o"/>
            </a:pPr>
            <a:r>
              <a:rPr lang="en-US" altLang="en-US" sz="4000" dirty="0"/>
              <a:t>In VMware.., the virtual motherboard is a *.</a:t>
            </a:r>
            <a:r>
              <a:rPr lang="en-US" altLang="en-US" sz="4000" dirty="0" err="1"/>
              <a:t>vmx</a:t>
            </a:r>
            <a:r>
              <a:rPr lang="en-US" altLang="en-US" sz="4000" dirty="0"/>
              <a:t> file</a:t>
            </a:r>
          </a:p>
          <a:p>
            <a:pPr marL="571500" indent="-571500">
              <a:buFont typeface="Courier New" panose="02070309020205020404" pitchFamily="49" charset="0"/>
              <a:buChar char="o"/>
            </a:pPr>
            <a:r>
              <a:rPr lang="en-US" altLang="en-US" sz="4000" dirty="0"/>
              <a:t>After a virtual machine in "VMware" is created, double-clicking on the *.</a:t>
            </a:r>
            <a:r>
              <a:rPr lang="en-US" altLang="en-US" sz="4000" dirty="0" err="1"/>
              <a:t>vmx</a:t>
            </a:r>
            <a:r>
              <a:rPr lang="en-US" altLang="en-US" sz="4000" dirty="0"/>
              <a:t> file will start up the virtual machine</a:t>
            </a:r>
          </a:p>
          <a:p>
            <a:pPr marL="0" indent="0"/>
            <a:endParaRPr lang="en-US" altLang="en-US" sz="4000" dirty="0"/>
          </a:p>
        </p:txBody>
      </p:sp>
    </p:spTree>
    <p:extLst>
      <p:ext uri="{BB962C8B-B14F-4D97-AF65-F5344CB8AC3E}">
        <p14:creationId xmlns:p14="http://schemas.microsoft.com/office/powerpoint/2010/main" val="3907914819"/>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6">
            <a:extLst>
              <a:ext uri="{FF2B5EF4-FFF2-40B4-BE49-F238E27FC236}">
                <a16:creationId xmlns:a16="http://schemas.microsoft.com/office/drawing/2014/main" id="{57D33143-3574-447C-83BE-DC8DBE5D6040}"/>
              </a:ext>
            </a:extLst>
          </p:cNvPr>
          <p:cNvSpPr txBox="1">
            <a:spLocks noGrp="1" noChangeArrowheads="1"/>
          </p:cNvSpPr>
          <p:nvPr/>
        </p:nvSpPr>
        <p:spPr bwMode="auto">
          <a:xfrm>
            <a:off x="6553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fld id="{DC795D95-A19C-456A-B811-A7C8BDFA2ACA}" type="slidenum">
              <a:rPr lang="en-US" altLang="en-US" sz="2400" baseline="0">
                <a:latin typeface="Times New Roman" panose="02020603050405020304" pitchFamily="18" charset="0"/>
              </a:rPr>
              <a:pPr eaLnBrk="1" hangingPunct="1">
                <a:spcBef>
                  <a:spcPct val="0"/>
                </a:spcBef>
              </a:pPr>
              <a:t>11</a:t>
            </a:fld>
            <a:endParaRPr lang="en-US" altLang="en-US" sz="2400" baseline="0">
              <a:latin typeface="Times New Roman" panose="02020603050405020304" pitchFamily="18" charset="0"/>
            </a:endParaRPr>
          </a:p>
        </p:txBody>
      </p:sp>
      <p:sp>
        <p:nvSpPr>
          <p:cNvPr id="8195" name="Rectangle 1">
            <a:extLst>
              <a:ext uri="{FF2B5EF4-FFF2-40B4-BE49-F238E27FC236}">
                <a16:creationId xmlns:a16="http://schemas.microsoft.com/office/drawing/2014/main" id="{C500ADBE-2B10-472B-898D-039E8257C61C}"/>
              </a:ext>
            </a:extLst>
          </p:cNvPr>
          <p:cNvSpPr>
            <a:spLocks noGrp="1" noChangeArrowheads="1"/>
          </p:cNvSpPr>
          <p:nvPr>
            <p:ph type="title" idx="4294967295"/>
          </p:nvPr>
        </p:nvSpPr>
        <p:spPr>
          <a:xfrm>
            <a:off x="0" y="0"/>
            <a:ext cx="9144000" cy="1371654"/>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4000" b="1" dirty="0"/>
              <a:t>LOGICAL STEPS FOR CREATING A NEW VIRTUAL MACHINE (continued)</a:t>
            </a:r>
          </a:p>
        </p:txBody>
      </p:sp>
      <p:sp>
        <p:nvSpPr>
          <p:cNvPr id="8196" name="Rectangle 2">
            <a:extLst>
              <a:ext uri="{FF2B5EF4-FFF2-40B4-BE49-F238E27FC236}">
                <a16:creationId xmlns:a16="http://schemas.microsoft.com/office/drawing/2014/main" id="{BC35D4DD-3FF9-44F7-9DE2-744A42952A48}"/>
              </a:ext>
            </a:extLst>
          </p:cNvPr>
          <p:cNvSpPr>
            <a:spLocks noGrp="1" noChangeArrowheads="1"/>
          </p:cNvSpPr>
          <p:nvPr>
            <p:ph type="body" idx="4294967295"/>
          </p:nvPr>
        </p:nvSpPr>
        <p:spPr>
          <a:xfrm>
            <a:off x="76318" y="1676446"/>
            <a:ext cx="9067562" cy="4038494"/>
          </a:xfrm>
        </p:spPr>
        <p:txBody>
          <a:bodyPr/>
          <a:lstStyle/>
          <a:p>
            <a:pPr marL="571500" indent="-571500">
              <a:buFont typeface="Courier New" panose="02070309020205020404" pitchFamily="49" charset="0"/>
              <a:buChar char="o"/>
            </a:pPr>
            <a:r>
              <a:rPr lang="en-US" altLang="en-US" sz="4000" dirty="0"/>
              <a:t>In VirtualBox, the virtual motherboard is a *.</a:t>
            </a:r>
            <a:r>
              <a:rPr lang="en-US" altLang="en-US" sz="4000" dirty="0" err="1"/>
              <a:t>vbox</a:t>
            </a:r>
            <a:r>
              <a:rPr lang="en-US" altLang="en-US" sz="4000" dirty="0"/>
              <a:t> file</a:t>
            </a:r>
          </a:p>
          <a:p>
            <a:pPr marL="571500" indent="-571500">
              <a:buFont typeface="Courier New" panose="02070309020205020404" pitchFamily="49" charset="0"/>
              <a:buChar char="o"/>
            </a:pPr>
            <a:r>
              <a:rPr lang="en-US" altLang="en-US" sz="4000" dirty="0"/>
              <a:t>After a virtual machine in "VirtualBox" is created, double-clicking on the *.</a:t>
            </a:r>
            <a:r>
              <a:rPr lang="en-US" altLang="en-US" sz="4000" dirty="0" err="1"/>
              <a:t>vbox</a:t>
            </a:r>
            <a:r>
              <a:rPr lang="en-US" altLang="en-US" sz="4000" dirty="0"/>
              <a:t> file will start up the virtual machine</a:t>
            </a:r>
          </a:p>
          <a:p>
            <a:pPr marL="571500" indent="-571500">
              <a:buFont typeface="Courier New" panose="02070309020205020404" pitchFamily="49" charset="0"/>
              <a:buChar char="o"/>
            </a:pPr>
            <a:endParaRPr lang="en-US" altLang="en-US" sz="4000" dirty="0"/>
          </a:p>
          <a:p>
            <a:pPr marL="571500" indent="-571500">
              <a:buFont typeface="Courier New" panose="02070309020205020404" pitchFamily="49" charset="0"/>
              <a:buChar char="o"/>
            </a:pPr>
            <a:endParaRPr lang="en-US" altLang="en-US" sz="4000" dirty="0"/>
          </a:p>
        </p:txBody>
      </p:sp>
    </p:spTree>
    <p:extLst>
      <p:ext uri="{BB962C8B-B14F-4D97-AF65-F5344CB8AC3E}">
        <p14:creationId xmlns:p14="http://schemas.microsoft.com/office/powerpoint/2010/main" val="1324806054"/>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6">
            <a:extLst>
              <a:ext uri="{FF2B5EF4-FFF2-40B4-BE49-F238E27FC236}">
                <a16:creationId xmlns:a16="http://schemas.microsoft.com/office/drawing/2014/main" id="{57D33143-3574-447C-83BE-DC8DBE5D6040}"/>
              </a:ext>
            </a:extLst>
          </p:cNvPr>
          <p:cNvSpPr txBox="1">
            <a:spLocks noGrp="1" noChangeArrowheads="1"/>
          </p:cNvSpPr>
          <p:nvPr/>
        </p:nvSpPr>
        <p:spPr bwMode="auto">
          <a:xfrm>
            <a:off x="6553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fld id="{DC795D95-A19C-456A-B811-A7C8BDFA2ACA}" type="slidenum">
              <a:rPr lang="en-US" altLang="en-US" sz="2400" baseline="0">
                <a:latin typeface="Times New Roman" panose="02020603050405020304" pitchFamily="18" charset="0"/>
              </a:rPr>
              <a:pPr eaLnBrk="1" hangingPunct="1">
                <a:spcBef>
                  <a:spcPct val="0"/>
                </a:spcBef>
              </a:pPr>
              <a:t>12</a:t>
            </a:fld>
            <a:endParaRPr lang="en-US" altLang="en-US" sz="2400" baseline="0">
              <a:latin typeface="Times New Roman" panose="02020603050405020304" pitchFamily="18" charset="0"/>
            </a:endParaRPr>
          </a:p>
        </p:txBody>
      </p:sp>
      <p:sp>
        <p:nvSpPr>
          <p:cNvPr id="8195" name="Rectangle 1">
            <a:extLst>
              <a:ext uri="{FF2B5EF4-FFF2-40B4-BE49-F238E27FC236}">
                <a16:creationId xmlns:a16="http://schemas.microsoft.com/office/drawing/2014/main" id="{C500ADBE-2B10-472B-898D-039E8257C61C}"/>
              </a:ext>
            </a:extLst>
          </p:cNvPr>
          <p:cNvSpPr>
            <a:spLocks noGrp="1" noChangeArrowheads="1"/>
          </p:cNvSpPr>
          <p:nvPr>
            <p:ph type="title" idx="4294967295"/>
          </p:nvPr>
        </p:nvSpPr>
        <p:spPr>
          <a:xfrm>
            <a:off x="0" y="0"/>
            <a:ext cx="9144000" cy="1371654"/>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4000" b="1" dirty="0"/>
              <a:t>LOGICAL STEPS FOR CREATING A NEW VIRTUAL MACHINE (continued)</a:t>
            </a:r>
          </a:p>
        </p:txBody>
      </p:sp>
      <p:sp>
        <p:nvSpPr>
          <p:cNvPr id="8196" name="Rectangle 2">
            <a:extLst>
              <a:ext uri="{FF2B5EF4-FFF2-40B4-BE49-F238E27FC236}">
                <a16:creationId xmlns:a16="http://schemas.microsoft.com/office/drawing/2014/main" id="{BC35D4DD-3FF9-44F7-9DE2-744A42952A48}"/>
              </a:ext>
            </a:extLst>
          </p:cNvPr>
          <p:cNvSpPr>
            <a:spLocks noGrp="1" noChangeArrowheads="1"/>
          </p:cNvSpPr>
          <p:nvPr>
            <p:ph type="body" idx="4294967295"/>
          </p:nvPr>
        </p:nvSpPr>
        <p:spPr>
          <a:xfrm>
            <a:off x="76318" y="1676446"/>
            <a:ext cx="9067562" cy="4038494"/>
          </a:xfrm>
        </p:spPr>
        <p:txBody>
          <a:bodyPr/>
          <a:lstStyle/>
          <a:p>
            <a:pPr marL="571500" indent="-571500">
              <a:buFont typeface="Courier New" panose="02070309020205020404" pitchFamily="49" charset="0"/>
              <a:buChar char="o"/>
            </a:pPr>
            <a:r>
              <a:rPr lang="en-US" altLang="en-US" sz="4000" dirty="0"/>
              <a:t>Assign an operating system to the new virtual machine</a:t>
            </a:r>
          </a:p>
          <a:p>
            <a:pPr marL="571500" indent="-571500">
              <a:buFont typeface="Courier New" panose="02070309020205020404" pitchFamily="49" charset="0"/>
              <a:buChar char="o"/>
            </a:pPr>
            <a:endParaRPr lang="en-US" altLang="en-US" sz="4000" dirty="0"/>
          </a:p>
          <a:p>
            <a:pPr marL="571500" indent="-571500">
              <a:buFont typeface="Courier New" panose="02070309020205020404" pitchFamily="49" charset="0"/>
              <a:buChar char="o"/>
            </a:pPr>
            <a:endParaRPr lang="en-US" altLang="en-US" sz="4000" dirty="0"/>
          </a:p>
        </p:txBody>
      </p:sp>
    </p:spTree>
    <p:extLst>
      <p:ext uri="{BB962C8B-B14F-4D97-AF65-F5344CB8AC3E}">
        <p14:creationId xmlns:p14="http://schemas.microsoft.com/office/powerpoint/2010/main" val="3963442988"/>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6">
            <a:extLst>
              <a:ext uri="{FF2B5EF4-FFF2-40B4-BE49-F238E27FC236}">
                <a16:creationId xmlns:a16="http://schemas.microsoft.com/office/drawing/2014/main" id="{57D33143-3574-447C-83BE-DC8DBE5D6040}"/>
              </a:ext>
            </a:extLst>
          </p:cNvPr>
          <p:cNvSpPr txBox="1">
            <a:spLocks noGrp="1" noChangeArrowheads="1"/>
          </p:cNvSpPr>
          <p:nvPr/>
        </p:nvSpPr>
        <p:spPr bwMode="auto">
          <a:xfrm>
            <a:off x="6553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fld id="{DC795D95-A19C-456A-B811-A7C8BDFA2ACA}" type="slidenum">
              <a:rPr lang="en-US" altLang="en-US" sz="2400" baseline="0">
                <a:latin typeface="Times New Roman" panose="02020603050405020304" pitchFamily="18" charset="0"/>
              </a:rPr>
              <a:pPr eaLnBrk="1" hangingPunct="1">
                <a:spcBef>
                  <a:spcPct val="0"/>
                </a:spcBef>
              </a:pPr>
              <a:t>13</a:t>
            </a:fld>
            <a:endParaRPr lang="en-US" altLang="en-US" sz="2400" baseline="0">
              <a:latin typeface="Times New Roman" panose="02020603050405020304" pitchFamily="18" charset="0"/>
            </a:endParaRPr>
          </a:p>
        </p:txBody>
      </p:sp>
      <p:sp>
        <p:nvSpPr>
          <p:cNvPr id="8195" name="Rectangle 1">
            <a:extLst>
              <a:ext uri="{FF2B5EF4-FFF2-40B4-BE49-F238E27FC236}">
                <a16:creationId xmlns:a16="http://schemas.microsoft.com/office/drawing/2014/main" id="{C500ADBE-2B10-472B-898D-039E8257C61C}"/>
              </a:ext>
            </a:extLst>
          </p:cNvPr>
          <p:cNvSpPr>
            <a:spLocks noGrp="1" noChangeArrowheads="1"/>
          </p:cNvSpPr>
          <p:nvPr>
            <p:ph type="title" idx="4294967295"/>
          </p:nvPr>
        </p:nvSpPr>
        <p:spPr>
          <a:xfrm>
            <a:off x="0" y="0"/>
            <a:ext cx="9144000" cy="1371654"/>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4000" b="1" dirty="0"/>
              <a:t>LOGICAL STEPS FOR CREATING A NEW VIRTUAL MACHINE (continued)</a:t>
            </a:r>
          </a:p>
        </p:txBody>
      </p:sp>
      <p:sp>
        <p:nvSpPr>
          <p:cNvPr id="8196" name="Rectangle 2">
            <a:extLst>
              <a:ext uri="{FF2B5EF4-FFF2-40B4-BE49-F238E27FC236}">
                <a16:creationId xmlns:a16="http://schemas.microsoft.com/office/drawing/2014/main" id="{BC35D4DD-3FF9-44F7-9DE2-744A42952A48}"/>
              </a:ext>
            </a:extLst>
          </p:cNvPr>
          <p:cNvSpPr>
            <a:spLocks noGrp="1" noChangeArrowheads="1"/>
          </p:cNvSpPr>
          <p:nvPr>
            <p:ph type="body" idx="4294967295"/>
          </p:nvPr>
        </p:nvSpPr>
        <p:spPr>
          <a:xfrm>
            <a:off x="76318" y="1676446"/>
            <a:ext cx="9067562" cy="4038494"/>
          </a:xfrm>
        </p:spPr>
        <p:txBody>
          <a:bodyPr/>
          <a:lstStyle/>
          <a:p>
            <a:pPr marL="571500" indent="-571500">
              <a:buFont typeface="Courier New" panose="02070309020205020404" pitchFamily="49" charset="0"/>
              <a:buChar char="o"/>
            </a:pPr>
            <a:r>
              <a:rPr lang="en-US" altLang="en-US" sz="4000" dirty="0"/>
              <a:t>Create a new virtual "solid state drive" for the new virtual machine</a:t>
            </a:r>
          </a:p>
          <a:p>
            <a:pPr marL="571500" indent="-571500">
              <a:buFont typeface="Courier New" panose="02070309020205020404" pitchFamily="49" charset="0"/>
              <a:buChar char="o"/>
            </a:pPr>
            <a:endParaRPr lang="en-US" altLang="en-US" sz="4000" dirty="0"/>
          </a:p>
          <a:p>
            <a:pPr marL="571500" indent="-571500">
              <a:buFont typeface="Courier New" panose="02070309020205020404" pitchFamily="49" charset="0"/>
              <a:buChar char="o"/>
            </a:pPr>
            <a:endParaRPr lang="en-US" altLang="en-US" sz="4000" dirty="0"/>
          </a:p>
        </p:txBody>
      </p:sp>
    </p:spTree>
    <p:extLst>
      <p:ext uri="{BB962C8B-B14F-4D97-AF65-F5344CB8AC3E}">
        <p14:creationId xmlns:p14="http://schemas.microsoft.com/office/powerpoint/2010/main" val="1005043716"/>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6">
            <a:extLst>
              <a:ext uri="{FF2B5EF4-FFF2-40B4-BE49-F238E27FC236}">
                <a16:creationId xmlns:a16="http://schemas.microsoft.com/office/drawing/2014/main" id="{57D33143-3574-447C-83BE-DC8DBE5D6040}"/>
              </a:ext>
            </a:extLst>
          </p:cNvPr>
          <p:cNvSpPr txBox="1">
            <a:spLocks noGrp="1" noChangeArrowheads="1"/>
          </p:cNvSpPr>
          <p:nvPr/>
        </p:nvSpPr>
        <p:spPr bwMode="auto">
          <a:xfrm>
            <a:off x="6553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fld id="{DC795D95-A19C-456A-B811-A7C8BDFA2ACA}" type="slidenum">
              <a:rPr lang="en-US" altLang="en-US" sz="2400" baseline="0">
                <a:latin typeface="Times New Roman" panose="02020603050405020304" pitchFamily="18" charset="0"/>
              </a:rPr>
              <a:pPr eaLnBrk="1" hangingPunct="1">
                <a:spcBef>
                  <a:spcPct val="0"/>
                </a:spcBef>
              </a:pPr>
              <a:t>14</a:t>
            </a:fld>
            <a:endParaRPr lang="en-US" altLang="en-US" sz="2400" baseline="0">
              <a:latin typeface="Times New Roman" panose="02020603050405020304" pitchFamily="18" charset="0"/>
            </a:endParaRPr>
          </a:p>
        </p:txBody>
      </p:sp>
      <p:sp>
        <p:nvSpPr>
          <p:cNvPr id="8195" name="Rectangle 1">
            <a:extLst>
              <a:ext uri="{FF2B5EF4-FFF2-40B4-BE49-F238E27FC236}">
                <a16:creationId xmlns:a16="http://schemas.microsoft.com/office/drawing/2014/main" id="{C500ADBE-2B10-472B-898D-039E8257C61C}"/>
              </a:ext>
            </a:extLst>
          </p:cNvPr>
          <p:cNvSpPr>
            <a:spLocks noGrp="1" noChangeArrowheads="1"/>
          </p:cNvSpPr>
          <p:nvPr>
            <p:ph type="title" idx="4294967295"/>
          </p:nvPr>
        </p:nvSpPr>
        <p:spPr>
          <a:xfrm>
            <a:off x="0" y="0"/>
            <a:ext cx="9144000" cy="1371654"/>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4000" b="1" dirty="0"/>
              <a:t>LOGICAL STEPS FOR CREATING A NEW VIRTUAL MACHINE (continued)</a:t>
            </a:r>
          </a:p>
        </p:txBody>
      </p:sp>
      <p:sp>
        <p:nvSpPr>
          <p:cNvPr id="8196" name="Rectangle 2">
            <a:extLst>
              <a:ext uri="{FF2B5EF4-FFF2-40B4-BE49-F238E27FC236}">
                <a16:creationId xmlns:a16="http://schemas.microsoft.com/office/drawing/2014/main" id="{BC35D4DD-3FF9-44F7-9DE2-744A42952A48}"/>
              </a:ext>
            </a:extLst>
          </p:cNvPr>
          <p:cNvSpPr>
            <a:spLocks noGrp="1" noChangeArrowheads="1"/>
          </p:cNvSpPr>
          <p:nvPr>
            <p:ph type="body" idx="4294967295"/>
          </p:nvPr>
        </p:nvSpPr>
        <p:spPr>
          <a:xfrm>
            <a:off x="-76078" y="1219258"/>
            <a:ext cx="9219958" cy="5105266"/>
          </a:xfrm>
        </p:spPr>
        <p:txBody>
          <a:bodyPr/>
          <a:lstStyle/>
          <a:p>
            <a:pPr marL="571500" indent="-571500">
              <a:buFont typeface="Courier New" panose="02070309020205020404" pitchFamily="49" charset="0"/>
              <a:buChar char="o"/>
            </a:pPr>
            <a:r>
              <a:rPr lang="en-US" altLang="en-US" sz="4000" dirty="0"/>
              <a:t>Assign some real RAM for the new virtual machine:                                     This will be the maximum real RAM that the virtual machine will use when it is running.                                              Do not assign more real RAM than 50 percent of the amount of RAM that your computer actually has.</a:t>
            </a:r>
          </a:p>
          <a:p>
            <a:pPr marL="571500" indent="-571500">
              <a:buFont typeface="Courier New" panose="02070309020205020404" pitchFamily="49" charset="0"/>
              <a:buChar char="o"/>
            </a:pPr>
            <a:endParaRPr lang="en-US" altLang="en-US" sz="4000" dirty="0"/>
          </a:p>
          <a:p>
            <a:pPr marL="571500" indent="-571500">
              <a:buFont typeface="Courier New" panose="02070309020205020404" pitchFamily="49" charset="0"/>
              <a:buChar char="o"/>
            </a:pPr>
            <a:endParaRPr lang="en-US" altLang="en-US" sz="4000" dirty="0"/>
          </a:p>
        </p:txBody>
      </p:sp>
    </p:spTree>
    <p:extLst>
      <p:ext uri="{BB962C8B-B14F-4D97-AF65-F5344CB8AC3E}">
        <p14:creationId xmlns:p14="http://schemas.microsoft.com/office/powerpoint/2010/main" val="786574737"/>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6">
            <a:extLst>
              <a:ext uri="{FF2B5EF4-FFF2-40B4-BE49-F238E27FC236}">
                <a16:creationId xmlns:a16="http://schemas.microsoft.com/office/drawing/2014/main" id="{57D33143-3574-447C-83BE-DC8DBE5D6040}"/>
              </a:ext>
            </a:extLst>
          </p:cNvPr>
          <p:cNvSpPr txBox="1">
            <a:spLocks noGrp="1" noChangeArrowheads="1"/>
          </p:cNvSpPr>
          <p:nvPr/>
        </p:nvSpPr>
        <p:spPr bwMode="auto">
          <a:xfrm>
            <a:off x="6553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fld id="{DC795D95-A19C-456A-B811-A7C8BDFA2ACA}" type="slidenum">
              <a:rPr lang="en-US" altLang="en-US" sz="2400" baseline="0">
                <a:latin typeface="Times New Roman" panose="02020603050405020304" pitchFamily="18" charset="0"/>
              </a:rPr>
              <a:pPr eaLnBrk="1" hangingPunct="1">
                <a:spcBef>
                  <a:spcPct val="0"/>
                </a:spcBef>
              </a:pPr>
              <a:t>15</a:t>
            </a:fld>
            <a:endParaRPr lang="en-US" altLang="en-US" sz="2400" baseline="0">
              <a:latin typeface="Times New Roman" panose="02020603050405020304" pitchFamily="18" charset="0"/>
            </a:endParaRPr>
          </a:p>
        </p:txBody>
      </p:sp>
      <p:sp>
        <p:nvSpPr>
          <p:cNvPr id="8195" name="Rectangle 1">
            <a:extLst>
              <a:ext uri="{FF2B5EF4-FFF2-40B4-BE49-F238E27FC236}">
                <a16:creationId xmlns:a16="http://schemas.microsoft.com/office/drawing/2014/main" id="{C500ADBE-2B10-472B-898D-039E8257C61C}"/>
              </a:ext>
            </a:extLst>
          </p:cNvPr>
          <p:cNvSpPr>
            <a:spLocks noGrp="1" noChangeArrowheads="1"/>
          </p:cNvSpPr>
          <p:nvPr>
            <p:ph type="title" idx="4294967295"/>
          </p:nvPr>
        </p:nvSpPr>
        <p:spPr>
          <a:xfrm>
            <a:off x="0" y="0"/>
            <a:ext cx="9144000" cy="1371654"/>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4000" b="1" dirty="0"/>
              <a:t>LOGICAL STEPS FOR CREATING A NEW VIRTUAL MACHINE (continued)</a:t>
            </a:r>
          </a:p>
        </p:txBody>
      </p:sp>
      <p:sp>
        <p:nvSpPr>
          <p:cNvPr id="8196" name="Rectangle 2">
            <a:extLst>
              <a:ext uri="{FF2B5EF4-FFF2-40B4-BE49-F238E27FC236}">
                <a16:creationId xmlns:a16="http://schemas.microsoft.com/office/drawing/2014/main" id="{BC35D4DD-3FF9-44F7-9DE2-744A42952A48}"/>
              </a:ext>
            </a:extLst>
          </p:cNvPr>
          <p:cNvSpPr>
            <a:spLocks noGrp="1" noChangeArrowheads="1"/>
          </p:cNvSpPr>
          <p:nvPr>
            <p:ph type="body" idx="4294967295"/>
          </p:nvPr>
        </p:nvSpPr>
        <p:spPr>
          <a:xfrm>
            <a:off x="-76078" y="1219258"/>
            <a:ext cx="9219958" cy="5105266"/>
          </a:xfrm>
        </p:spPr>
        <p:txBody>
          <a:bodyPr/>
          <a:lstStyle/>
          <a:p>
            <a:pPr marL="571500" indent="-571500">
              <a:buFont typeface="Courier New" panose="02070309020205020404" pitchFamily="49" charset="0"/>
              <a:buChar char="o"/>
            </a:pPr>
            <a:r>
              <a:rPr lang="en-US" altLang="en-US" sz="4000" dirty="0"/>
              <a:t>Assign some real RAM for the new virtual machine:                                     This will be the maximum real RAM that the virtual machine will use when it is running.                                     Do not assign more real RAM than 50 percent of the amount of RAM that your computer actually has.</a:t>
            </a:r>
          </a:p>
          <a:p>
            <a:pPr marL="571500" indent="-571500">
              <a:buFont typeface="Courier New" panose="02070309020205020404" pitchFamily="49" charset="0"/>
              <a:buChar char="o"/>
            </a:pPr>
            <a:endParaRPr lang="en-US" altLang="en-US" sz="4000" dirty="0"/>
          </a:p>
          <a:p>
            <a:pPr marL="571500" indent="-571500">
              <a:buFont typeface="Courier New" panose="02070309020205020404" pitchFamily="49" charset="0"/>
              <a:buChar char="o"/>
            </a:pPr>
            <a:endParaRPr lang="en-US" altLang="en-US" sz="4000" dirty="0"/>
          </a:p>
        </p:txBody>
      </p:sp>
    </p:spTree>
    <p:extLst>
      <p:ext uri="{BB962C8B-B14F-4D97-AF65-F5344CB8AC3E}">
        <p14:creationId xmlns:p14="http://schemas.microsoft.com/office/powerpoint/2010/main" val="1057855686"/>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6">
            <a:extLst>
              <a:ext uri="{FF2B5EF4-FFF2-40B4-BE49-F238E27FC236}">
                <a16:creationId xmlns:a16="http://schemas.microsoft.com/office/drawing/2014/main" id="{57D33143-3574-447C-83BE-DC8DBE5D6040}"/>
              </a:ext>
            </a:extLst>
          </p:cNvPr>
          <p:cNvSpPr txBox="1">
            <a:spLocks noGrp="1" noChangeArrowheads="1"/>
          </p:cNvSpPr>
          <p:nvPr/>
        </p:nvSpPr>
        <p:spPr bwMode="auto">
          <a:xfrm>
            <a:off x="6553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fld id="{DC795D95-A19C-456A-B811-A7C8BDFA2ACA}" type="slidenum">
              <a:rPr lang="en-US" altLang="en-US" sz="2400" baseline="0">
                <a:latin typeface="Times New Roman" panose="02020603050405020304" pitchFamily="18" charset="0"/>
              </a:rPr>
              <a:pPr eaLnBrk="1" hangingPunct="1">
                <a:spcBef>
                  <a:spcPct val="0"/>
                </a:spcBef>
              </a:pPr>
              <a:t>16</a:t>
            </a:fld>
            <a:endParaRPr lang="en-US" altLang="en-US" sz="2400" baseline="0">
              <a:latin typeface="Times New Roman" panose="02020603050405020304" pitchFamily="18" charset="0"/>
            </a:endParaRPr>
          </a:p>
        </p:txBody>
      </p:sp>
      <p:sp>
        <p:nvSpPr>
          <p:cNvPr id="8195" name="Rectangle 1">
            <a:extLst>
              <a:ext uri="{FF2B5EF4-FFF2-40B4-BE49-F238E27FC236}">
                <a16:creationId xmlns:a16="http://schemas.microsoft.com/office/drawing/2014/main" id="{C500ADBE-2B10-472B-898D-039E8257C61C}"/>
              </a:ext>
            </a:extLst>
          </p:cNvPr>
          <p:cNvSpPr>
            <a:spLocks noGrp="1" noChangeArrowheads="1"/>
          </p:cNvSpPr>
          <p:nvPr>
            <p:ph type="title" idx="4294967295"/>
          </p:nvPr>
        </p:nvSpPr>
        <p:spPr>
          <a:xfrm>
            <a:off x="0" y="0"/>
            <a:ext cx="9144000" cy="1371654"/>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4000" b="1" dirty="0"/>
              <a:t>LOGICAL STEPS FOR CREATING A NEW VIRTUAL MACHINE (continued)</a:t>
            </a:r>
          </a:p>
        </p:txBody>
      </p:sp>
      <p:sp>
        <p:nvSpPr>
          <p:cNvPr id="8196" name="Rectangle 2">
            <a:extLst>
              <a:ext uri="{FF2B5EF4-FFF2-40B4-BE49-F238E27FC236}">
                <a16:creationId xmlns:a16="http://schemas.microsoft.com/office/drawing/2014/main" id="{BC35D4DD-3FF9-44F7-9DE2-744A42952A48}"/>
              </a:ext>
            </a:extLst>
          </p:cNvPr>
          <p:cNvSpPr>
            <a:spLocks noGrp="1" noChangeArrowheads="1"/>
          </p:cNvSpPr>
          <p:nvPr>
            <p:ph type="body" idx="4294967295"/>
          </p:nvPr>
        </p:nvSpPr>
        <p:spPr>
          <a:xfrm>
            <a:off x="76318" y="1219258"/>
            <a:ext cx="9067562" cy="5105266"/>
          </a:xfrm>
        </p:spPr>
        <p:txBody>
          <a:bodyPr/>
          <a:lstStyle/>
          <a:p>
            <a:pPr marL="571500" indent="-571500">
              <a:buFont typeface="Courier New" panose="02070309020205020404" pitchFamily="49" charset="0"/>
              <a:buChar char="o"/>
            </a:pPr>
            <a:r>
              <a:rPr lang="en-US" altLang="en-US" sz="4000" dirty="0"/>
              <a:t>Attach an installation media *.ISO file </a:t>
            </a:r>
          </a:p>
          <a:p>
            <a:pPr marL="571500" indent="-571500">
              <a:buFont typeface="Courier New" panose="02070309020205020404" pitchFamily="49" charset="0"/>
              <a:buChar char="o"/>
            </a:pPr>
            <a:endParaRPr lang="en-US" altLang="en-US" sz="4000" dirty="0"/>
          </a:p>
          <a:p>
            <a:pPr marL="571500" indent="-571500">
              <a:buFont typeface="Courier New" panose="02070309020205020404" pitchFamily="49" charset="0"/>
              <a:buChar char="o"/>
            </a:pPr>
            <a:endParaRPr lang="en-US" altLang="en-US" sz="4000" dirty="0"/>
          </a:p>
        </p:txBody>
      </p:sp>
    </p:spTree>
    <p:extLst>
      <p:ext uri="{BB962C8B-B14F-4D97-AF65-F5344CB8AC3E}">
        <p14:creationId xmlns:p14="http://schemas.microsoft.com/office/powerpoint/2010/main" val="1901696863"/>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6">
            <a:extLst>
              <a:ext uri="{FF2B5EF4-FFF2-40B4-BE49-F238E27FC236}">
                <a16:creationId xmlns:a16="http://schemas.microsoft.com/office/drawing/2014/main" id="{57D33143-3574-447C-83BE-DC8DBE5D6040}"/>
              </a:ext>
            </a:extLst>
          </p:cNvPr>
          <p:cNvSpPr txBox="1">
            <a:spLocks noGrp="1" noChangeArrowheads="1"/>
          </p:cNvSpPr>
          <p:nvPr/>
        </p:nvSpPr>
        <p:spPr bwMode="auto">
          <a:xfrm>
            <a:off x="6553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fld id="{DC795D95-A19C-456A-B811-A7C8BDFA2ACA}" type="slidenum">
              <a:rPr lang="en-US" altLang="en-US" sz="2400" baseline="0">
                <a:latin typeface="Times New Roman" panose="02020603050405020304" pitchFamily="18" charset="0"/>
              </a:rPr>
              <a:pPr eaLnBrk="1" hangingPunct="1">
                <a:spcBef>
                  <a:spcPct val="0"/>
                </a:spcBef>
              </a:pPr>
              <a:t>17</a:t>
            </a:fld>
            <a:endParaRPr lang="en-US" altLang="en-US" sz="2400" baseline="0">
              <a:latin typeface="Times New Roman" panose="02020603050405020304" pitchFamily="18" charset="0"/>
            </a:endParaRPr>
          </a:p>
        </p:txBody>
      </p:sp>
      <p:sp>
        <p:nvSpPr>
          <p:cNvPr id="8195" name="Rectangle 1">
            <a:extLst>
              <a:ext uri="{FF2B5EF4-FFF2-40B4-BE49-F238E27FC236}">
                <a16:creationId xmlns:a16="http://schemas.microsoft.com/office/drawing/2014/main" id="{C500ADBE-2B10-472B-898D-039E8257C61C}"/>
              </a:ext>
            </a:extLst>
          </p:cNvPr>
          <p:cNvSpPr>
            <a:spLocks noGrp="1" noChangeArrowheads="1"/>
          </p:cNvSpPr>
          <p:nvPr>
            <p:ph type="title" idx="4294967295"/>
          </p:nvPr>
        </p:nvSpPr>
        <p:spPr>
          <a:xfrm>
            <a:off x="0" y="0"/>
            <a:ext cx="9144000" cy="1371654"/>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4000" b="1" dirty="0"/>
              <a:t>LOGICAL STEPS FOR CREATING A NEW VIRTUAL MACHINE (continued)</a:t>
            </a:r>
          </a:p>
        </p:txBody>
      </p:sp>
      <p:sp>
        <p:nvSpPr>
          <p:cNvPr id="8196" name="Rectangle 2">
            <a:extLst>
              <a:ext uri="{FF2B5EF4-FFF2-40B4-BE49-F238E27FC236}">
                <a16:creationId xmlns:a16="http://schemas.microsoft.com/office/drawing/2014/main" id="{BC35D4DD-3FF9-44F7-9DE2-744A42952A48}"/>
              </a:ext>
            </a:extLst>
          </p:cNvPr>
          <p:cNvSpPr>
            <a:spLocks noGrp="1" noChangeArrowheads="1"/>
          </p:cNvSpPr>
          <p:nvPr>
            <p:ph type="body" idx="4294967295"/>
          </p:nvPr>
        </p:nvSpPr>
        <p:spPr>
          <a:xfrm>
            <a:off x="76318" y="1219258"/>
            <a:ext cx="9067562" cy="5105266"/>
          </a:xfrm>
        </p:spPr>
        <p:txBody>
          <a:bodyPr/>
          <a:lstStyle/>
          <a:p>
            <a:pPr marL="571500" indent="-571500">
              <a:buFont typeface="Courier New" panose="02070309020205020404" pitchFamily="49" charset="0"/>
              <a:buChar char="o"/>
            </a:pPr>
            <a:r>
              <a:rPr lang="en-US" altLang="en-US" sz="4000" dirty="0"/>
              <a:t>Start up the new virtual machine</a:t>
            </a:r>
          </a:p>
          <a:p>
            <a:pPr marL="571500" indent="-571500">
              <a:buFont typeface="Courier New" panose="02070309020205020404" pitchFamily="49" charset="0"/>
              <a:buChar char="o"/>
            </a:pPr>
            <a:r>
              <a:rPr lang="en-US" altLang="en-US" sz="4000" dirty="0"/>
              <a:t>If it asks you to "Hit any key", please do so</a:t>
            </a:r>
          </a:p>
          <a:p>
            <a:pPr marL="571500" indent="-571500">
              <a:buFont typeface="Courier New" panose="02070309020205020404" pitchFamily="49" charset="0"/>
              <a:buChar char="o"/>
            </a:pPr>
            <a:endParaRPr lang="en-US" altLang="en-US" sz="4000" dirty="0"/>
          </a:p>
          <a:p>
            <a:pPr marL="571500" indent="-571500">
              <a:buFont typeface="Courier New" panose="02070309020205020404" pitchFamily="49" charset="0"/>
              <a:buChar char="o"/>
            </a:pPr>
            <a:endParaRPr lang="en-US" altLang="en-US" sz="4000" dirty="0"/>
          </a:p>
        </p:txBody>
      </p:sp>
    </p:spTree>
    <p:extLst>
      <p:ext uri="{BB962C8B-B14F-4D97-AF65-F5344CB8AC3E}">
        <p14:creationId xmlns:p14="http://schemas.microsoft.com/office/powerpoint/2010/main" val="3882803550"/>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6">
            <a:extLst>
              <a:ext uri="{FF2B5EF4-FFF2-40B4-BE49-F238E27FC236}">
                <a16:creationId xmlns:a16="http://schemas.microsoft.com/office/drawing/2014/main" id="{57D33143-3574-447C-83BE-DC8DBE5D6040}"/>
              </a:ext>
            </a:extLst>
          </p:cNvPr>
          <p:cNvSpPr txBox="1">
            <a:spLocks noGrp="1" noChangeArrowheads="1"/>
          </p:cNvSpPr>
          <p:nvPr/>
        </p:nvSpPr>
        <p:spPr bwMode="auto">
          <a:xfrm>
            <a:off x="6553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fld id="{DC795D95-A19C-456A-B811-A7C8BDFA2ACA}" type="slidenum">
              <a:rPr lang="en-US" altLang="en-US" sz="2400" baseline="0">
                <a:latin typeface="Times New Roman" panose="02020603050405020304" pitchFamily="18" charset="0"/>
              </a:rPr>
              <a:pPr eaLnBrk="1" hangingPunct="1">
                <a:spcBef>
                  <a:spcPct val="0"/>
                </a:spcBef>
              </a:pPr>
              <a:t>18</a:t>
            </a:fld>
            <a:endParaRPr lang="en-US" altLang="en-US" sz="2400" baseline="0">
              <a:latin typeface="Times New Roman" panose="02020603050405020304" pitchFamily="18" charset="0"/>
            </a:endParaRPr>
          </a:p>
        </p:txBody>
      </p:sp>
      <p:sp>
        <p:nvSpPr>
          <p:cNvPr id="8195" name="Rectangle 1">
            <a:extLst>
              <a:ext uri="{FF2B5EF4-FFF2-40B4-BE49-F238E27FC236}">
                <a16:creationId xmlns:a16="http://schemas.microsoft.com/office/drawing/2014/main" id="{C500ADBE-2B10-472B-898D-039E8257C61C}"/>
              </a:ext>
            </a:extLst>
          </p:cNvPr>
          <p:cNvSpPr>
            <a:spLocks noGrp="1" noChangeArrowheads="1"/>
          </p:cNvSpPr>
          <p:nvPr>
            <p:ph type="title" idx="4294967295"/>
          </p:nvPr>
        </p:nvSpPr>
        <p:spPr>
          <a:xfrm>
            <a:off x="0" y="0"/>
            <a:ext cx="9144000" cy="1371654"/>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4000" b="1" dirty="0"/>
              <a:t>LOGICAL STEPS FOR CREATING A NEW VIRTUAL MACHINE (continued)</a:t>
            </a:r>
          </a:p>
        </p:txBody>
      </p:sp>
      <p:sp>
        <p:nvSpPr>
          <p:cNvPr id="8196" name="Rectangle 2">
            <a:extLst>
              <a:ext uri="{FF2B5EF4-FFF2-40B4-BE49-F238E27FC236}">
                <a16:creationId xmlns:a16="http://schemas.microsoft.com/office/drawing/2014/main" id="{BC35D4DD-3FF9-44F7-9DE2-744A42952A48}"/>
              </a:ext>
            </a:extLst>
          </p:cNvPr>
          <p:cNvSpPr>
            <a:spLocks noGrp="1" noChangeArrowheads="1"/>
          </p:cNvSpPr>
          <p:nvPr>
            <p:ph type="body" idx="4294967295"/>
          </p:nvPr>
        </p:nvSpPr>
        <p:spPr>
          <a:xfrm>
            <a:off x="76318" y="1219258"/>
            <a:ext cx="9067562" cy="5105266"/>
          </a:xfrm>
        </p:spPr>
        <p:txBody>
          <a:bodyPr/>
          <a:lstStyle/>
          <a:p>
            <a:pPr marL="571500" indent="-571500">
              <a:buFont typeface="Courier New" panose="02070309020205020404" pitchFamily="49" charset="0"/>
              <a:buChar char="o"/>
            </a:pPr>
            <a:r>
              <a:rPr lang="en-US" altLang="en-US" sz="4000" dirty="0"/>
              <a:t>Complete the steps of the "Installation wizard" to build up the new virtual machine</a:t>
            </a:r>
          </a:p>
          <a:p>
            <a:pPr marL="571500" indent="-571500">
              <a:buFont typeface="Courier New" panose="02070309020205020404" pitchFamily="49" charset="0"/>
              <a:buChar char="o"/>
            </a:pPr>
            <a:endParaRPr lang="en-US" altLang="en-US" sz="4000" dirty="0"/>
          </a:p>
          <a:p>
            <a:pPr marL="571500" indent="-571500">
              <a:buFont typeface="Courier New" panose="02070309020205020404" pitchFamily="49" charset="0"/>
              <a:buChar char="o"/>
            </a:pPr>
            <a:endParaRPr lang="en-US" altLang="en-US" sz="4000" dirty="0"/>
          </a:p>
        </p:txBody>
      </p:sp>
    </p:spTree>
    <p:extLst>
      <p:ext uri="{BB962C8B-B14F-4D97-AF65-F5344CB8AC3E}">
        <p14:creationId xmlns:p14="http://schemas.microsoft.com/office/powerpoint/2010/main" val="2520738075"/>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6">
            <a:extLst>
              <a:ext uri="{FF2B5EF4-FFF2-40B4-BE49-F238E27FC236}">
                <a16:creationId xmlns:a16="http://schemas.microsoft.com/office/drawing/2014/main" id="{57D33143-3574-447C-83BE-DC8DBE5D6040}"/>
              </a:ext>
            </a:extLst>
          </p:cNvPr>
          <p:cNvSpPr txBox="1">
            <a:spLocks noGrp="1" noChangeArrowheads="1"/>
          </p:cNvSpPr>
          <p:nvPr/>
        </p:nvSpPr>
        <p:spPr bwMode="auto">
          <a:xfrm>
            <a:off x="6553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fld id="{DC795D95-A19C-456A-B811-A7C8BDFA2ACA}" type="slidenum">
              <a:rPr lang="en-US" altLang="en-US" sz="2400" baseline="0">
                <a:latin typeface="Times New Roman" panose="02020603050405020304" pitchFamily="18" charset="0"/>
              </a:rPr>
              <a:pPr eaLnBrk="1" hangingPunct="1">
                <a:spcBef>
                  <a:spcPct val="0"/>
                </a:spcBef>
              </a:pPr>
              <a:t>19</a:t>
            </a:fld>
            <a:endParaRPr lang="en-US" altLang="en-US" sz="2400" baseline="0">
              <a:latin typeface="Times New Roman" panose="02020603050405020304" pitchFamily="18" charset="0"/>
            </a:endParaRPr>
          </a:p>
        </p:txBody>
      </p:sp>
      <p:sp>
        <p:nvSpPr>
          <p:cNvPr id="8195" name="Rectangle 1">
            <a:extLst>
              <a:ext uri="{FF2B5EF4-FFF2-40B4-BE49-F238E27FC236}">
                <a16:creationId xmlns:a16="http://schemas.microsoft.com/office/drawing/2014/main" id="{C500ADBE-2B10-472B-898D-039E8257C61C}"/>
              </a:ext>
            </a:extLst>
          </p:cNvPr>
          <p:cNvSpPr>
            <a:spLocks noGrp="1" noChangeArrowheads="1"/>
          </p:cNvSpPr>
          <p:nvPr>
            <p:ph type="title" idx="4294967295"/>
          </p:nvPr>
        </p:nvSpPr>
        <p:spPr>
          <a:xfrm>
            <a:off x="0" y="0"/>
            <a:ext cx="9144000" cy="1371654"/>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4000" b="1" dirty="0"/>
              <a:t>LOGICAL STEPS FOR CREATING A NEW VIRTUAL MACHINE (continued)</a:t>
            </a:r>
          </a:p>
        </p:txBody>
      </p:sp>
      <p:sp>
        <p:nvSpPr>
          <p:cNvPr id="8196" name="Rectangle 2">
            <a:extLst>
              <a:ext uri="{FF2B5EF4-FFF2-40B4-BE49-F238E27FC236}">
                <a16:creationId xmlns:a16="http://schemas.microsoft.com/office/drawing/2014/main" id="{BC35D4DD-3FF9-44F7-9DE2-744A42952A48}"/>
              </a:ext>
            </a:extLst>
          </p:cNvPr>
          <p:cNvSpPr>
            <a:spLocks noGrp="1" noChangeArrowheads="1"/>
          </p:cNvSpPr>
          <p:nvPr>
            <p:ph type="body" idx="4294967295"/>
          </p:nvPr>
        </p:nvSpPr>
        <p:spPr>
          <a:xfrm>
            <a:off x="76318" y="1219258"/>
            <a:ext cx="9067562" cy="5105266"/>
          </a:xfrm>
        </p:spPr>
        <p:txBody>
          <a:bodyPr/>
          <a:lstStyle/>
          <a:p>
            <a:pPr marL="571500" indent="-571500">
              <a:buFont typeface="Courier New" panose="02070309020205020404" pitchFamily="49" charset="0"/>
              <a:buChar char="o"/>
            </a:pPr>
            <a:r>
              <a:rPr lang="en-US" altLang="en-US" sz="4000" dirty="0">
                <a:hlinkClick r:id="rId3"/>
              </a:rPr>
              <a:t>https://www.microsoft.com/en-us/software-download/windows10</a:t>
            </a:r>
            <a:endParaRPr lang="en-US" altLang="en-US" sz="4000" dirty="0"/>
          </a:p>
          <a:p>
            <a:pPr marL="0" indent="0"/>
            <a:endParaRPr lang="en-US" altLang="en-US" sz="4000" dirty="0"/>
          </a:p>
          <a:p>
            <a:pPr marL="571500" indent="-571500">
              <a:buFont typeface="Courier New" panose="02070309020205020404" pitchFamily="49" charset="0"/>
              <a:buChar char="o"/>
            </a:pPr>
            <a:r>
              <a:rPr lang="en-US" altLang="en-US" sz="4000" dirty="0">
                <a:hlinkClick r:id="rId4"/>
              </a:rPr>
              <a:t>https://info.microsoft.com/ww-landing-windows-11-enterprise.</a:t>
            </a:r>
            <a:r>
              <a:rPr lang="en-US" altLang="en-US" sz="4000">
                <a:hlinkClick r:id="rId4"/>
              </a:rPr>
              <a:t>html</a:t>
            </a:r>
            <a:r>
              <a:rPr lang="en-US" altLang="en-US" sz="4000"/>
              <a:t> </a:t>
            </a:r>
          </a:p>
          <a:p>
            <a:pPr marL="0" indent="0"/>
            <a:endParaRPr lang="en-US" altLang="en-US" sz="4000" dirty="0"/>
          </a:p>
          <a:p>
            <a:pPr marL="571500" indent="-571500">
              <a:buFont typeface="Courier New" panose="02070309020205020404" pitchFamily="49" charset="0"/>
              <a:buChar char="o"/>
            </a:pPr>
            <a:r>
              <a:rPr lang="en-US" altLang="en-US" sz="4000" dirty="0">
                <a:hlinkClick r:id="rId5"/>
              </a:rPr>
              <a:t>https://linuxmint.com/</a:t>
            </a:r>
            <a:endParaRPr lang="en-US" altLang="en-US" sz="4000" dirty="0"/>
          </a:p>
          <a:p>
            <a:pPr marL="571500" indent="-571500">
              <a:buFont typeface="Courier New" panose="02070309020205020404" pitchFamily="49" charset="0"/>
              <a:buChar char="o"/>
            </a:pPr>
            <a:r>
              <a:rPr lang="en-US" altLang="en-US" sz="4000" dirty="0">
                <a:hlinkClick r:id="rId6"/>
              </a:rPr>
              <a:t>https://ubuntu.com/desktop</a:t>
            </a:r>
            <a:endParaRPr lang="en-US" altLang="en-US" sz="4000" dirty="0"/>
          </a:p>
          <a:p>
            <a:pPr marL="571500" indent="-571500">
              <a:buFont typeface="Courier New" panose="02070309020205020404" pitchFamily="49" charset="0"/>
              <a:buChar char="o"/>
            </a:pPr>
            <a:endParaRPr lang="en-US" altLang="en-US" sz="4000" dirty="0"/>
          </a:p>
        </p:txBody>
      </p:sp>
    </p:spTree>
    <p:extLst>
      <p:ext uri="{BB962C8B-B14F-4D97-AF65-F5344CB8AC3E}">
        <p14:creationId xmlns:p14="http://schemas.microsoft.com/office/powerpoint/2010/main" val="651977805"/>
      </p:ext>
    </p:extLst>
  </p:cSld>
  <p:clrMapOvr>
    <a:masterClrMapping/>
  </p:clrMapOvr>
  <p:transition spd="med"/>
</p:sld>
</file>

<file path=ppt/theme/theme1.xml><?xml version="1.0" encoding="utf-8"?>
<a:theme xmlns:a="http://schemas.openxmlformats.org/drawingml/2006/main" name="Default Design">
  <a:themeElements>
    <a:clrScheme name="Default Design 10">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0000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Tx/>
          <a:buSzTx/>
          <a:buFont typeface="Arial" panose="020B0604020202020204" pitchFamily="34" charset="0"/>
          <a:buNone/>
          <a:tabLst/>
          <a:defRPr kumimoji="0" lang="en-GB" sz="4000" b="0" i="0" u="none" strike="noStrike" cap="none" normalizeH="0" baseline="-25000" smtClean="0">
            <a:ln>
              <a:noFill/>
            </a:ln>
            <a:solidFill>
              <a:schemeClr val="bg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Tx/>
          <a:buSzTx/>
          <a:buFont typeface="Arial" panose="020B0604020202020204" pitchFamily="34" charset="0"/>
          <a:buNone/>
          <a:tabLst/>
          <a:defRPr kumimoji="0" lang="en-GB" sz="4000" b="0" i="0" u="none" strike="noStrike" cap="none" normalizeH="0" baseline="-25000" smtClean="0">
            <a:ln>
              <a:noFill/>
            </a:ln>
            <a:solidFill>
              <a:schemeClr val="bg1"/>
            </a:solidFill>
            <a:effectLst/>
            <a:latin typeface="Arial" panose="020B0604020202020204" pitchFamily="34" charset="0"/>
            <a:cs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00FF"/>
        </a:hlink>
        <a:folHlink>
          <a:srgbClr val="FF00FF"/>
        </a:folHlink>
      </a:clrScheme>
      <a:clrMap bg1="lt1" tx1="dk1" bg2="lt2" tx2="dk2" accent1="accent1" accent2="accent2" accent3="accent3" accent4="accent4" accent5="accent5" accent6="accent6" hlink="hlink" folHlink="folHlink"/>
    </a:extraClrScheme>
    <a:extraClrScheme>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FF00FF"/>
        </a:folHlink>
      </a:clrScheme>
      <a:clrMap bg1="lt1" tx1="dk1" bg2="lt2" tx2="dk2" accent1="accent1" accent2="accent2" accent3="accent3" accent4="accent4" accent5="accent5" accent6="accent6" hlink="hlink" folHlink="folHlink"/>
    </a:extraClrScheme>
    <a:extraClrScheme>
      <a:clrScheme name="Default Design 10">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2059</TotalTime>
  <Pages>0</Pages>
  <Words>717</Words>
  <Characters>0</Characters>
  <Application>Microsoft Office PowerPoint</Application>
  <DocSecurity>0</DocSecurity>
  <PresentationFormat>On-screen Show (4:3)</PresentationFormat>
  <Lines>0</Lines>
  <Paragraphs>77</Paragraphs>
  <Slides>19</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Courier New</vt:lpstr>
      <vt:lpstr>Times New Roman</vt:lpstr>
      <vt:lpstr>Default Design</vt:lpstr>
      <vt:lpstr>PowerPoint Presentation</vt:lpstr>
      <vt:lpstr>Web location for this presentation:</vt:lpstr>
      <vt:lpstr>SUMMARY</vt:lpstr>
      <vt:lpstr>TOPICS</vt:lpstr>
      <vt:lpstr>LOGICAL STEPS FOR CREATING A NEW VIRTUAL MACHINE</vt:lpstr>
      <vt:lpstr>LOGICAL STEPS FOR CREATING A NEW VIRTUAL MACHINE (continued)</vt:lpstr>
      <vt:lpstr>LOGICAL STEPS FOR CREATING A NEW VIRTUAL MACHINE (continued)</vt:lpstr>
      <vt:lpstr>LOGICAL STEPS FOR CREATING A NEW VIRTUAL MACHINE (continued)</vt:lpstr>
      <vt:lpstr>LOGICAL STEPS FOR CREATING A NEW VIRTUAL MACHINE (continued)</vt:lpstr>
      <vt:lpstr>LOGICAL STEPS FOR CREATING A NEW VIRTUAL MACHINE (continued)</vt:lpstr>
      <vt:lpstr>LOGICAL STEPS FOR CREATING A NEW VIRTUAL MACHINE (continued)</vt:lpstr>
      <vt:lpstr>LOGICAL STEPS FOR CREATING A NEW VIRTUAL MACHINE (continued)</vt:lpstr>
      <vt:lpstr>LOGICAL STEPS FOR CREATING A NEW VIRTUAL MACHINE (continued)</vt:lpstr>
      <vt:lpstr>LOGICAL STEPS FOR CREATING A NEW VIRTUAL MACHINE (continued)</vt:lpstr>
      <vt:lpstr>LOGICAL STEPS FOR CREATING A NEW VIRTUAL MACHINE (continued)</vt:lpstr>
      <vt:lpstr>LOGICAL STEPS FOR CREATING A NEW VIRTUAL MACHINE (continued)</vt:lpstr>
      <vt:lpstr>LOGICAL STEPS FOR CREATING A NEW VIRTUAL MACHINE (continued)</vt:lpstr>
      <vt:lpstr>LOGICAL STEPS FOR CREATING A NEW VIRTUAL MACHINE (continued)</vt:lpstr>
      <vt:lpstr>LOGICAL STEPS FOR CREATING A NEW VIRTUAL MACHINE (continued)</vt:lpstr>
    </vt:vector>
  </TitlesOfParts>
  <Manager/>
  <Company/>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testuser</dc:creator>
  <cp:keywords/>
  <dc:description/>
  <cp:lastModifiedBy>Francis Chao</cp:lastModifiedBy>
  <cp:revision>267</cp:revision>
  <dcterms:created xsi:type="dcterms:W3CDTF">2013-09-28T23:22:13Z</dcterms:created>
  <dcterms:modified xsi:type="dcterms:W3CDTF">2026-08-08T03:28:04Z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1033-9.1.0.4246</vt:lpwstr>
  </property>
</Properties>
</file>