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25"/>
  </p:notesMasterIdLst>
  <p:sldIdLst>
    <p:sldId id="794" r:id="rId2"/>
    <p:sldId id="625" r:id="rId3"/>
    <p:sldId id="626" r:id="rId4"/>
    <p:sldId id="1869" r:id="rId5"/>
    <p:sldId id="2047" r:id="rId6"/>
    <p:sldId id="2055" r:id="rId7"/>
    <p:sldId id="2064" r:id="rId8"/>
    <p:sldId id="2073" r:id="rId9"/>
    <p:sldId id="2067" r:id="rId10"/>
    <p:sldId id="2076" r:id="rId11"/>
    <p:sldId id="2078" r:id="rId12"/>
    <p:sldId id="2077" r:id="rId13"/>
    <p:sldId id="2079" r:id="rId14"/>
    <p:sldId id="2080" r:id="rId15"/>
    <p:sldId id="2081" r:id="rId16"/>
    <p:sldId id="2082" r:id="rId17"/>
    <p:sldId id="2086" r:id="rId18"/>
    <p:sldId id="2083" r:id="rId19"/>
    <p:sldId id="2068" r:id="rId20"/>
    <p:sldId id="2069" r:id="rId21"/>
    <p:sldId id="2070" r:id="rId22"/>
    <p:sldId id="2084" r:id="rId23"/>
    <p:sldId id="2085" r:id="rId24"/>
  </p:sldIdLst>
  <p:sldSz cx="9144000" cy="6858000" type="screen4x3"/>
  <p:notesSz cx="7315200" cy="96012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170" autoAdjust="0"/>
  </p:normalViewPr>
  <p:slideViewPr>
    <p:cSldViewPr>
      <p:cViewPr varScale="1">
        <p:scale>
          <a:sx n="57" d="100"/>
          <a:sy n="57" d="100"/>
        </p:scale>
        <p:origin x="717" y="7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65"/>
    </p:cViewPr>
  </p:sorterViewPr>
  <p:notesViewPr>
    <p:cSldViewPr>
      <p:cViewPr varScale="1">
        <p:scale>
          <a:sx n="34" d="100"/>
          <a:sy n="34" d="100"/>
        </p:scale>
        <p:origin x="1279" y="9"/>
      </p:cViewPr>
      <p:guideLst/>
    </p:cSldViewPr>
  </p:notes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>
            <a:extLst>
              <a:ext uri="{FF2B5EF4-FFF2-40B4-BE49-F238E27FC236}">
                <a16:creationId xmlns:a16="http://schemas.microsoft.com/office/drawing/2014/main" id="{24946E71-BE64-486D-A42A-3EF8E936F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F7173F22-6607-4896-8DD8-BFEBC5AA4D25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16865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164CEC8C-2B8B-4926-A537-7464E2F08DC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143375" y="0"/>
            <a:ext cx="316865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algn="r"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4">
            <a:extLst>
              <a:ext uri="{FF2B5EF4-FFF2-40B4-BE49-F238E27FC236}">
                <a16:creationId xmlns:a16="http://schemas.microsoft.com/office/drawing/2014/main" id="{710FFFA3-4B1E-49FC-9EB2-60923CE3809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8" name="Rectangle 5">
            <a:extLst>
              <a:ext uri="{FF2B5EF4-FFF2-40B4-BE49-F238E27FC236}">
                <a16:creationId xmlns:a16="http://schemas.microsoft.com/office/drawing/2014/main" id="{8BE6B9ED-FFCF-4DC6-8A6C-0D16C90C2BA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60888"/>
            <a:ext cx="5849937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3079" name="Rectangle 6">
            <a:extLst>
              <a:ext uri="{FF2B5EF4-FFF2-40B4-BE49-F238E27FC236}">
                <a16:creationId xmlns:a16="http://schemas.microsoft.com/office/drawing/2014/main" id="{EE4C8B54-AFD7-4BE0-87D6-4A05D06ED43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120188"/>
            <a:ext cx="3168650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0" name="Rectangle 7">
            <a:extLst>
              <a:ext uri="{FF2B5EF4-FFF2-40B4-BE49-F238E27FC236}">
                <a16:creationId xmlns:a16="http://schemas.microsoft.com/office/drawing/2014/main" id="{81B2446A-1C45-4016-8542-9B51B6D33C6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143375" y="9120188"/>
            <a:ext cx="3168650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algn="r"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9888E79E-DCB3-4985-8780-50313D10709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9888E79E-DCB3-4985-8780-50313D107098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9847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9888E79E-DCB3-4985-8780-50313D107098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7690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49E49B-7950-4EDC-9C61-5E227258D66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3FAADF-D161-4CD2-B358-31599EB209D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7A86DB-F81F-4047-92DC-1FE18187297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992986-99E2-4A28-80EC-FBD13F7DF5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3955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8BE030-F119-4875-9562-CA280986836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71FF06-72FB-4D7B-B529-24A8829951C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928BE9-C0A4-4C68-A8EE-9DD6C92428C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6EDB98-78A9-4F79-A68B-4DD5C482EA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447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75D421-448E-4359-B2AB-3876A9ADF0E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C21321-75C8-4E22-91FE-532C9B354DD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F71188-74D6-44D2-8716-7849AEE23A3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F4902E-C4CD-48BF-B67E-C8A6A78DE1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820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4DF171-8550-4598-8060-88321A7CD95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4BE204-B1B5-4EA1-9C44-32A93D60BE2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4FBCD8-EEE5-4FEF-8393-AA31B133F3B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768936-5B48-4E76-A7B1-4E8ACFE720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954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8414D8-CF58-46F5-BEA1-8C18EAD38AA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7D1404-38E6-4FD2-BF1E-C0D7D66D3C2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D6D497-33CB-455B-B041-1F287911CC1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592CD1-FE35-4394-9DD4-2A8AC8E7F1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0386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97E91DC-D9F6-4008-B36B-EDD052428EE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A075A56-D119-4C78-858A-896B3F51D78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BAD6160-0E99-4F13-AF7D-F304E48E4A0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0D48AC-6048-42A2-B39D-ACE5FBEE2E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6681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DDF5BDA-E039-4BBF-81D8-F7CE5354ECD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F8A2CC85-B772-4D89-91A7-58FB0738569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D637A50-CFA9-4F1D-97BC-8264BEE8D9C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862BF3-691E-4279-80B5-EFFB262D2D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3939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3AC2BD0-A66A-47D0-B5E2-D89DDD3136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A0F32B-68EB-49E0-B8A3-AF735488653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3D8D0E-4806-4053-B404-8499E722FFE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64399D-4233-47E0-80E4-7C1AB39907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704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5F595FF-0375-453F-A529-DB86E151520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EB31AC4-6D84-443D-8641-F53DF31AD28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BC08D61-9E08-48C1-8FAD-E1F2491C585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20B784-AC08-45B0-A919-10DE9B4617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1489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147477F-4EF7-4B9B-8B51-0E3D94AA376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0452E74-69A7-402C-9FC6-988583175E4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E54CF3F-0B86-4948-A1CA-AA2356B638A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C4BE14-E520-4A98-A848-74B7D95FBA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492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59C54AE-F335-4DD4-BB77-E4D81584671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6331798-1CB1-431A-880F-C71EEA3DEE6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2E05C89-8552-41FD-AB34-E1A690E9F7F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79C605-02C9-4B35-A432-7476410D8C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90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099FE09A-C734-4C31-AA4E-DA66CB77B1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EA7FEAB7-DEC4-471C-9750-73E97AFBA8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F6376011-4CCF-4048-A9AB-35B6AE31044B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4">
            <a:extLst>
              <a:ext uri="{FF2B5EF4-FFF2-40B4-BE49-F238E27FC236}">
                <a16:creationId xmlns:a16="http://schemas.microsoft.com/office/drawing/2014/main" id="{27ABEC3C-B75B-4D41-A996-7E8809FE5A29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CB692E01-28B1-4C96-91E4-63B6BA28A16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E59F49D1-7D6C-4CB3-9E28-86DB8486C23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pcug.org/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aztcs.org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knowledge.broadcom.com/external/article/368588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ddit.com/r/vmware/comments/1ry3ycb/so_downloading_free_workstation_pro_for_personal/?solution=e51e336e9430709ae51e336e9430709a&amp;js_challenge=1&amp;token=7afd7253fec22262ff1c52b1703fe9ec3f860f8206dff1971f9c304482c365f8&amp;jsc_orig_r=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unity.broadcom.com/blogs/julia-klaus/2025/05/25/trouble-downloading-fusion-or-workstation-account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unity.broadcom.com/blogs/julia-klaus/2025/05/25/trouble-downloading-fusion-or-workstation-account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unity.broadcom.com/vmware-cloud-foundation/question/account-verification-stuck-on-pending-profile-complete-account-active-manual-review-needed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chpowerup.com/download/vmware-workstation-pro/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rtualbox.org/wiki/Download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pureinfotech.com/enable-hyper-v-windows-11/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pureinfotech.com/install-hyperv-home-windows-11/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pureinfotech.com/install-hyperv-home-windows-11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mware.com/products/desktop-hypervisor/workstation-and-fusion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>
            <a:extLst>
              <a:ext uri="{FF2B5EF4-FFF2-40B4-BE49-F238E27FC236}">
                <a16:creationId xmlns:a16="http://schemas.microsoft.com/office/drawing/2014/main" id="{0D3D1B5B-7577-43DA-A3E0-7638D940B30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D017BF7-1F19-4DCF-906D-F5A3E899E333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6F66CF2F-8542-4329-B3D1-DD496CF21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171"/>
            <a:ext cx="9144000" cy="3787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4800" b="1" baseline="0" dirty="0">
                <a:cs typeface="Times New Roman" panose="02020603050405020304" pitchFamily="18" charset="0"/>
              </a:rPr>
              <a:t>2-INSTALLING FREE "VIRTUAL MACHINE PROGRAMS" FOR YOUR REAL "WINDOWS.." COMPUTER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63B48F6F-791F-4B02-B301-71B714A08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1" name="Rectangle 4">
            <a:extLst>
              <a:ext uri="{FF2B5EF4-FFF2-40B4-BE49-F238E27FC236}">
                <a16:creationId xmlns:a16="http://schemas.microsoft.com/office/drawing/2014/main" id="{3F8B8842-1877-4145-A8DC-5C3656684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2" name="Rectangle 5">
            <a:extLst>
              <a:ext uri="{FF2B5EF4-FFF2-40B4-BE49-F238E27FC236}">
                <a16:creationId xmlns:a16="http://schemas.microsoft.com/office/drawing/2014/main" id="{CEAB8E57-AC42-4DB1-B36F-875989926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3" name="Rectangle 6">
            <a:extLst>
              <a:ext uri="{FF2B5EF4-FFF2-40B4-BE49-F238E27FC236}">
                <a16:creationId xmlns:a16="http://schemas.microsoft.com/office/drawing/2014/main" id="{1B43DEB4-52B7-414B-9A02-67DDB928D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5850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20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endParaRPr lang="en-US" altLang="en-US" sz="1200" baseline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4" name="Rectangle 7">
            <a:extLst>
              <a:ext uri="{FF2B5EF4-FFF2-40B4-BE49-F238E27FC236}">
                <a16:creationId xmlns:a16="http://schemas.microsoft.com/office/drawing/2014/main" id="{3E92D42F-1541-4CCC-91C0-0E160B7E3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3600" baseline="0">
                <a:cs typeface="Times New Roman" panose="02020603050405020304" pitchFamily="18" charset="0"/>
              </a:rPr>
              <a:t>          </a:t>
            </a:r>
            <a:endParaRPr lang="en-US" altLang="en-US" sz="2800" baseline="0"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en-US" altLang="en-US" sz="2800" baseline="0">
              <a:cs typeface="Times New Roman" panose="02020603050405020304" pitchFamily="18" charset="0"/>
            </a:endParaRPr>
          </a:p>
        </p:txBody>
      </p:sp>
      <p:pic>
        <p:nvPicPr>
          <p:cNvPr id="4105" name="Picture 27">
            <a:extLst>
              <a:ext uri="{FF2B5EF4-FFF2-40B4-BE49-F238E27FC236}">
                <a16:creationId xmlns:a16="http://schemas.microsoft.com/office/drawing/2014/main" id="{9F97DDDD-48C1-470A-9394-FF270C4B9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36470"/>
          <a:stretch>
            <a:fillRect/>
          </a:stretch>
        </p:blipFill>
        <p:spPr bwMode="auto">
          <a:xfrm>
            <a:off x="1480785" y="3555955"/>
            <a:ext cx="6220971" cy="1625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8">
            <a:hlinkClick r:id="rId4"/>
            <a:extLst>
              <a:ext uri="{FF2B5EF4-FFF2-40B4-BE49-F238E27FC236}">
                <a16:creationId xmlns:a16="http://schemas.microsoft.com/office/drawing/2014/main" id="{E5D866FC-8ED9-4B84-A7F8-343CF1B6E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075" y="5200279"/>
            <a:ext cx="2863850" cy="94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7" name="Picture 2">
            <a:hlinkClick r:id="rId6"/>
            <a:extLst>
              <a:ext uri="{FF2B5EF4-FFF2-40B4-BE49-F238E27FC236}">
                <a16:creationId xmlns:a16="http://schemas.microsoft.com/office/drawing/2014/main" id="{B3EDE317-24CB-4975-A936-8A3239B998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220" y="4841143"/>
            <a:ext cx="2297113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SEMCO Logo">
            <a:extLst>
              <a:ext uri="{FF2B5EF4-FFF2-40B4-BE49-F238E27FC236}">
                <a16:creationId xmlns:a16="http://schemas.microsoft.com/office/drawing/2014/main" id="{31175F72-A68C-75E2-4085-7BF2C2CA1D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906" y="5240763"/>
            <a:ext cx="2227758" cy="106367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806B06-6A37-7EF4-1C76-1D1DDEFB3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7752"/>
            <a:ext cx="9144000" cy="494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3014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806B06-6A37-7EF4-1C76-1D1DDEFB3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t="45374" r="23001" b="25025"/>
          <a:stretch>
            <a:fillRect/>
          </a:stretch>
        </p:blipFill>
        <p:spPr>
          <a:xfrm>
            <a:off x="114417" y="2362228"/>
            <a:ext cx="8800869" cy="25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1944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806B06-6A37-7EF4-1C76-1D1DDEFB3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0" t="52008" r="45254" b="40457"/>
          <a:stretch>
            <a:fillRect/>
          </a:stretch>
        </p:blipFill>
        <p:spPr>
          <a:xfrm>
            <a:off x="215636" y="2903232"/>
            <a:ext cx="8712727" cy="105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1362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318" y="4"/>
            <a:ext cx="9067682" cy="243842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 dirty="0"/>
              <a:t>INSTALLING "VMWARE WORKSTATION PRO" INTO A "WINDOWS.." COMPUTER (continued)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743178"/>
            <a:ext cx="9174163" cy="4038534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dirty="0">
                <a:hlinkClick r:id="rId2"/>
              </a:rPr>
              <a:t>https://knowledge.broadcom.com/external/article/368588/</a:t>
            </a:r>
            <a:endParaRPr lang="en-US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1479291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308" y="366706"/>
            <a:ext cx="8686692" cy="207172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 dirty="0"/>
              <a:t>INSTALLING "VMWARE WORKSTATION PRO" INTO A "WINDOWS.." COMPUTER (continued)</a:t>
            </a:r>
            <a:br>
              <a:rPr lang="en-US" altLang="en-US" sz="3600" b="1" dirty="0"/>
            </a:br>
            <a:endParaRPr lang="en-US" altLang="en-US" sz="3600" b="1" dirty="0"/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438386"/>
            <a:ext cx="9174163" cy="4038534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3600" dirty="0">
                <a:hlinkClick r:id="rId2"/>
              </a:rPr>
              <a:t>https://www.reddit.com/r/vmware/comments/1ry3ycb/so_downloading_free_workstation_pro_for_personal/?solution=e51e336e9430709ae51e336e9430709a&amp;js_challenge=1&amp;token=7afd7253fec22262ff1c52b1703fe9ec3f860f8206dff1971f9c304482c365f8&amp;jsc_orig_r=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18094960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318" y="4"/>
            <a:ext cx="9067682" cy="243842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 dirty="0"/>
              <a:t>INSTALLING "VMWARE WORKSTATION PRO" INTO A "WINDOWS.." COMPUTER (continued)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438386"/>
            <a:ext cx="9174163" cy="4038534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dirty="0">
                <a:hlinkClick r:id="rId2"/>
              </a:rPr>
              <a:t>https://criticalx.substack.com/p/stuck-trying-to-download-vmware-fusion</a:t>
            </a:r>
            <a:endParaRPr lang="en-US" altLang="en-US" sz="4000" dirty="0"/>
          </a:p>
        </p:txBody>
      </p:sp>
    </p:spTree>
    <p:extLst>
      <p:ext uri="{BB962C8B-B14F-4D97-AF65-F5344CB8AC3E}">
        <p14:creationId xmlns:p14="http://schemas.microsoft.com/office/powerpoint/2010/main" val="56596395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318" y="4"/>
            <a:ext cx="9067682" cy="243842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 dirty="0"/>
              <a:t>INSTALLING "VMWARE WORKSTATION PRO" INTO A "WINDOWS.." COMPUTER (continued)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362188"/>
            <a:ext cx="9174163" cy="4038534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3600" dirty="0">
                <a:hlinkClick r:id="rId2"/>
              </a:rPr>
              <a:t>https://community.broadcom.com/blogs/julia-klaus/2025/05/25/trouble-downloading-fusion-or-workstation-account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455996933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318" y="4"/>
            <a:ext cx="9067682" cy="243842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 dirty="0"/>
              <a:t>INSTALLING "VMWARE WORKSTATION PRO" INTO A "WINDOWS.." COMPUTER (continued)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362188"/>
            <a:ext cx="9174163" cy="4038534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3600" dirty="0">
                <a:hlinkClick r:id="rId2"/>
              </a:rPr>
              <a:t>https://community.broadcom.com/vmware-cloud-foundation/question/account-verification-stuck-on-pending-profile-complete-account-active-manual-review-needed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79323071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318" y="4"/>
            <a:ext cx="9067682" cy="243842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 dirty="0">
                <a:solidFill>
                  <a:srgbClr val="FF0000"/>
                </a:solidFill>
              </a:rPr>
              <a:t>INSTALLING "VMWARE WORKSTATION PRO" INTO A "WINDOWS.." COMPUTER (continued)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362188"/>
            <a:ext cx="9174163" cy="4038534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b="1" dirty="0">
                <a:solidFill>
                  <a:srgbClr val="FF0000"/>
                </a:solidFill>
                <a:hlinkClick r:id="rId2"/>
              </a:rPr>
              <a:t>https://www.techpowerup.com/download/vmware-workstation-pro/</a:t>
            </a:r>
            <a:endParaRPr lang="en-US" altLang="en-US" sz="4000" b="1" dirty="0">
              <a:solidFill>
                <a:srgbClr val="FF0000"/>
              </a:solidFill>
            </a:endParaRP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b="1" dirty="0">
                <a:solidFill>
                  <a:srgbClr val="FF0000"/>
                </a:solidFill>
                <a:hlinkClick r:id="rId2"/>
              </a:rPr>
              <a:t>https://www.techpowerup.com/download/vmware-workstation-pro/</a:t>
            </a:r>
            <a:endParaRPr lang="en-US" altLang="en-US" sz="4000" b="1" dirty="0">
              <a:solidFill>
                <a:srgbClr val="FF0000"/>
              </a:solidFill>
            </a:endParaRPr>
          </a:p>
          <a:p>
            <a:pPr marL="571500" indent="-571500">
              <a:buFont typeface="Courier New" panose="02070309020205020404" pitchFamily="49" charset="0"/>
              <a:buChar char="o"/>
            </a:pPr>
            <a:endParaRPr lang="en-US" altLang="en-US" sz="4000" b="1" dirty="0">
              <a:solidFill>
                <a:srgbClr val="FF0000"/>
              </a:solidFill>
            </a:endParaRPr>
          </a:p>
          <a:p>
            <a:pPr marL="571500" indent="-571500">
              <a:buFont typeface="Courier New" panose="02070309020205020404" pitchFamily="49" charset="0"/>
              <a:buChar char="o"/>
            </a:pPr>
            <a:endParaRPr lang="en-US" alt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Sun 1">
            <a:extLst>
              <a:ext uri="{FF2B5EF4-FFF2-40B4-BE49-F238E27FC236}">
                <a16:creationId xmlns:a16="http://schemas.microsoft.com/office/drawing/2014/main" id="{3876A5CC-1C7F-8A79-25D7-34D695CB911E}"/>
              </a:ext>
            </a:extLst>
          </p:cNvPr>
          <p:cNvSpPr/>
          <p:nvPr/>
        </p:nvSpPr>
        <p:spPr bwMode="auto">
          <a:xfrm>
            <a:off x="6248356" y="7315098"/>
            <a:ext cx="914400" cy="914400"/>
          </a:xfrm>
          <a:prstGeom prst="sun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40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81447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19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318" y="152400"/>
            <a:ext cx="9067682" cy="243842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INSTALLING "ORACLE VM VIRTUALBOX" INTO A "WINDOWS.." COMPUTER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743178"/>
            <a:ext cx="9174163" cy="4038534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dirty="0"/>
              <a:t>Use a Web browser to go to </a:t>
            </a:r>
            <a:r>
              <a:rPr lang="en-US" altLang="en-US" sz="4000" dirty="0">
                <a:hlinkClick r:id="rId3"/>
              </a:rPr>
              <a:t>https://www.virtualbox.org/wiki/Downloads</a:t>
            </a:r>
            <a:endParaRPr lang="en-US" altLang="en-US" sz="4000" dirty="0"/>
          </a:p>
        </p:txBody>
      </p:sp>
    </p:spTree>
    <p:extLst>
      <p:ext uri="{BB962C8B-B14F-4D97-AF65-F5344CB8AC3E}">
        <p14:creationId xmlns:p14="http://schemas.microsoft.com/office/powerpoint/2010/main" val="55354047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69EAB392-4152-4983-93D3-9A7E08B7CA9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324600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1620F11-0978-471C-A5B0-C71C36909597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5123" name="Rectangle 1">
            <a:extLst>
              <a:ext uri="{FF2B5EF4-FFF2-40B4-BE49-F238E27FC236}">
                <a16:creationId xmlns:a16="http://schemas.microsoft.com/office/drawing/2014/main" id="{A9D01D47-2267-4F3E-9C8B-51AE3BAB837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924800" cy="17526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6600"/>
              <a:t>Web location for this presentation:</a:t>
            </a:r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25AAC31F-2939-4B82-852D-F1319E2F8D0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2514546"/>
            <a:ext cx="8229486" cy="2971800"/>
          </a:xfrm>
        </p:spPr>
        <p:txBody>
          <a:bodyPr/>
          <a:lstStyle/>
          <a:p>
            <a:pPr marL="0" indent="0"/>
            <a:r>
              <a:rPr lang="en-US" altLang="en-US" sz="6000" dirty="0"/>
              <a:t>http://aztcs.apcug.org</a:t>
            </a:r>
          </a:p>
          <a:p>
            <a:pPr marL="0" indent="0"/>
            <a:r>
              <a:rPr lang="en-US" altLang="en-US" sz="6000" dirty="0"/>
              <a:t>Click on</a:t>
            </a:r>
          </a:p>
          <a:p>
            <a:pPr marL="0" indent="0"/>
            <a:r>
              <a:rPr lang="en-US" altLang="en-US" sz="6000" dirty="0"/>
              <a:t>“Meeting Notes”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20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318" y="152400"/>
            <a:ext cx="9067682" cy="243842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INSTALLING "HYPER-V" INTO A "WINDOWS.." COMPUTER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133634"/>
            <a:ext cx="9174163" cy="4038534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dirty="0"/>
              <a:t>For a "Windows 11 Pro" or a "Windows 10 Pro" computer, use a Web browser to go to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dirty="0">
                <a:hlinkClick r:id="rId2"/>
              </a:rPr>
              <a:t>https://pureinfotech.com/enable-hyper-v-windows-11/</a:t>
            </a:r>
            <a:endParaRPr lang="en-US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07795784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21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318" y="152400"/>
            <a:ext cx="9067682" cy="243842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 dirty="0"/>
              <a:t>INSTALLING "HYPER-V" INTO A "WINDOWS.." COMPUTER (continued)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438386"/>
            <a:ext cx="9174163" cy="4038534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dirty="0"/>
              <a:t>For a "Windows 11 Home" computer, use a Web browser to go to </a:t>
            </a:r>
            <a:r>
              <a:rPr lang="en-US" altLang="en-US" sz="4000" dirty="0">
                <a:hlinkClick r:id="rId2"/>
              </a:rPr>
              <a:t>https://pureinfotech.com/install-hyperv-home-windows-11/</a:t>
            </a:r>
            <a:endParaRPr lang="en-US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39733941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75223-ACDE-010B-1ED0-4245ACEB1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18F3B016-61B7-6145-3645-44F4A13F4F2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22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5A29168E-B4F3-7F6F-6A16-1B5F70EECBB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86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 dirty="0"/>
              <a:t>INSTALLING "HYPER-V" INTO A "WINDOWS.." COMPUTER (continued)</a:t>
            </a:r>
            <a:endParaRPr lang="en-US" altLang="en-US" sz="3500" b="1" dirty="0"/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B993B103-380A-9928-550D-2E4B5B5A7DE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676446"/>
            <a:ext cx="9174163" cy="4876800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3600" dirty="0"/>
              <a:t>To  determine which version of Windows.., you have:                               Use the RIGHT mouse button to click on the Start button of Windows.                     Use the LEFT mouse button to click on Run in the pop-up menu.                    Type in "</a:t>
            </a:r>
            <a:r>
              <a:rPr lang="en-US" altLang="en-US" sz="3600" dirty="0" err="1"/>
              <a:t>winver</a:t>
            </a:r>
            <a:r>
              <a:rPr lang="en-US" altLang="en-US" sz="3600" dirty="0"/>
              <a:t>".                                    Use the LEFT mouse button to click on the OK button.</a:t>
            </a:r>
          </a:p>
        </p:txBody>
      </p:sp>
    </p:spTree>
    <p:extLst>
      <p:ext uri="{BB962C8B-B14F-4D97-AF65-F5344CB8AC3E}">
        <p14:creationId xmlns:p14="http://schemas.microsoft.com/office/powerpoint/2010/main" val="86674748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23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318" y="152400"/>
            <a:ext cx="9067682" cy="243842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 dirty="0"/>
              <a:t>INSTALLING "HYPER-V" INTO A "WINDOWS.." COMPUTER (continued)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438386"/>
            <a:ext cx="9174163" cy="4038534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dirty="0"/>
              <a:t>For a "Windows 11 Home" computer, use a Web browser to go to </a:t>
            </a:r>
            <a:r>
              <a:rPr lang="en-US" altLang="en-US" sz="4000" dirty="0">
                <a:hlinkClick r:id="rId2"/>
              </a:rPr>
              <a:t>https://pureinfotech.com/install-hyperv-home-windows-11/</a:t>
            </a:r>
            <a:r>
              <a:rPr lang="en-US" altLang="en-US" sz="4000" dirty="0"/>
              <a:t>                  to install a "workaround" that was created by some Microsoft employees.</a:t>
            </a:r>
          </a:p>
        </p:txBody>
      </p:sp>
    </p:spTree>
    <p:extLst>
      <p:ext uri="{BB962C8B-B14F-4D97-AF65-F5344CB8AC3E}">
        <p14:creationId xmlns:p14="http://schemas.microsoft.com/office/powerpoint/2010/main" val="39974014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>
            <a:extLst>
              <a:ext uri="{FF2B5EF4-FFF2-40B4-BE49-F238E27FC236}">
                <a16:creationId xmlns:a16="http://schemas.microsoft.com/office/drawing/2014/main" id="{8B4C7B65-E816-4034-B637-D943A5FB655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D96BAA2-AB98-410E-9F1A-329E5D69A19D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62C6697A-4997-49E1-810A-1ED52D8DBC9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5400"/>
              <a:t>SUMMARY</a:t>
            </a:r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3D3497A7-EB59-4935-A067-D444B49AAEC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976219"/>
            <a:ext cx="9144000" cy="4891117"/>
          </a:xfrm>
        </p:spPr>
        <p:txBody>
          <a:bodyPr/>
          <a:lstStyle/>
          <a:p>
            <a:pPr indent="0" eaLnBrk="1" hangingPunct="1">
              <a:spcBef>
                <a:spcPts val="900"/>
              </a:spcBef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fr-FR" altLang="en-US" sz="4000"/>
              <a:t>At the present time, you can install one or more free programs for creating and running virtual machines in a real "Windows.." computer:                 Here is some advice on how to get one or more of these programs installed.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6">
            <a:extLst>
              <a:ext uri="{FF2B5EF4-FFF2-40B4-BE49-F238E27FC236}">
                <a16:creationId xmlns:a16="http://schemas.microsoft.com/office/drawing/2014/main" id="{054A0590-E16E-41D5-ACF9-EBE69AF2CE9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D8213A3-5CBC-40B7-A55E-1FBF0B6B4FEE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7171" name="Rectangle 1">
            <a:extLst>
              <a:ext uri="{FF2B5EF4-FFF2-40B4-BE49-F238E27FC236}">
                <a16:creationId xmlns:a16="http://schemas.microsoft.com/office/drawing/2014/main" id="{20508D99-AD49-4E01-A72C-13BA0BFBEBB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TOPICS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2423FF26-DED6-4007-A349-BA417B4A26C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516" y="914466"/>
            <a:ext cx="8991484" cy="5410058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400"/>
              <a:t>THREE FREE PROGRAMS FOR CREATING "VIRTUAL MACHINES"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400"/>
              <a:t>INSTALLING MORE THAN ONE "VIRTUAL MACHINE PROGRAM" INTO YOUR WINDOWS.. COMPUTER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6">
            <a:extLst>
              <a:ext uri="{FF2B5EF4-FFF2-40B4-BE49-F238E27FC236}">
                <a16:creationId xmlns:a16="http://schemas.microsoft.com/office/drawing/2014/main" id="{57D33143-3574-447C-83BE-DC8DBE5D604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C795D95-A19C-456A-B811-A7C8BDFA2ACA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8195" name="Rectangle 1">
            <a:extLst>
              <a:ext uri="{FF2B5EF4-FFF2-40B4-BE49-F238E27FC236}">
                <a16:creationId xmlns:a16="http://schemas.microsoft.com/office/drawing/2014/main" id="{C500ADBE-2B10-472B-898D-039E8257C61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TOPICS (continued)</a:t>
            </a: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BC35D4DD-3FF9-44F7-9DE2-744A42952A4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914400"/>
            <a:ext cx="9067800" cy="5330825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800" dirty="0"/>
              <a:t>INSTALLING "VMWARE WORKSTATION PRO"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800" dirty="0"/>
              <a:t>INSTALLING "VIRTUALBOX"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800" dirty="0"/>
              <a:t>INSTALLING "DESKTOP HYPER-V"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>
            <a:extLst>
              <a:ext uri="{FF2B5EF4-FFF2-40B4-BE49-F238E27FC236}">
                <a16:creationId xmlns:a16="http://schemas.microsoft.com/office/drawing/2014/main" id="{79E5B541-4E03-45EF-BD0F-CFE796A5C22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2C68B15-A716-4454-93C4-6CBC7123960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4FEC0F15-1DC7-47BC-AC6A-6F1CD0228C9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THREE FREE PROGRAMS FOR CREATING "VIRTUAL MACHINES"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D9CE1BD0-A1EE-4D03-8CAA-262339AB4F8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676446"/>
            <a:ext cx="9174163" cy="4876800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400" dirty="0"/>
              <a:t>Three free "virtual machine programs" are available for a real "Windows.." computer:                        </a:t>
            </a:r>
            <a:r>
              <a:rPr lang="en-US" altLang="en-US" sz="4400" b="1" dirty="0"/>
              <a:t>VMware Workstation Pro                                 VirtualBox                                                    </a:t>
            </a:r>
            <a:r>
              <a:rPr lang="en-US" altLang="en-US" sz="4400" dirty="0"/>
              <a:t>and                                                  </a:t>
            </a:r>
            <a:r>
              <a:rPr lang="en-US" altLang="en-US" sz="4400" b="1" dirty="0"/>
              <a:t>Hyper-V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INSTALLING MORE THAN ONE "VIRTUAL MACHINE PROGRAM" INTO A "WINDOWS.." COMPUTER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905000"/>
            <a:ext cx="9174163" cy="4876800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dirty="0"/>
              <a:t>"VMware Workstation Pro" and "Oracle VM VirtualBox 7" can be installed into the same computer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dirty="0"/>
              <a:t>You can also install Microsoft's free "Hyper-V" into a "Windows 11 Pro" or "Windows 10 Pro" computer but most people have the "Windows 11 Home" or "Windows 10 Home"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86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500" b="1" dirty="0"/>
              <a:t>INSTALLING MORE THAN ONE "VIRTUAL MACHINE PROGRAM" INTO A "WINDOWS.." COMPUTER (continued)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676446"/>
            <a:ext cx="9174163" cy="4876800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3600" dirty="0"/>
              <a:t>To  determine which version of Windows.., you have:                               Use the RIGHT mouse button to click on the Start button of Windows.                     Use the LEFT mouse button to click on Run in the pop-up menu.                    Type in "</a:t>
            </a:r>
            <a:r>
              <a:rPr lang="en-US" altLang="en-US" sz="3600" dirty="0" err="1"/>
              <a:t>winver</a:t>
            </a:r>
            <a:r>
              <a:rPr lang="en-US" altLang="en-US" sz="3600" dirty="0"/>
              <a:t>".                                    Use the LEFT mouse button to click on the OK button.</a:t>
            </a:r>
          </a:p>
        </p:txBody>
      </p:sp>
    </p:spTree>
    <p:extLst>
      <p:ext uri="{BB962C8B-B14F-4D97-AF65-F5344CB8AC3E}">
        <p14:creationId xmlns:p14="http://schemas.microsoft.com/office/powerpoint/2010/main" val="80059041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318" y="4"/>
            <a:ext cx="9067682" cy="243842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 dirty="0"/>
              <a:t>INSTALLING "VMWARE WORKSTATION PRO" INTO A "WINDOWS.." COMPUTER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743178"/>
            <a:ext cx="9174163" cy="4038534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dirty="0"/>
              <a:t>Use a Web browser to go to </a:t>
            </a:r>
            <a:r>
              <a:rPr lang="en-US" altLang="en-US" sz="4000" dirty="0">
                <a:hlinkClick r:id="rId2"/>
              </a:rPr>
              <a:t>https://www.vmware.com/products/desktop-hypervisor/workstation-and-fusion</a:t>
            </a:r>
            <a:endParaRPr lang="en-US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0122012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 Design">
  <a:themeElements>
    <a:clrScheme name="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2018</TotalTime>
  <Pages>0</Pages>
  <Words>802</Words>
  <Characters>0</Characters>
  <Application>Microsoft Office PowerPoint</Application>
  <DocSecurity>0</DocSecurity>
  <PresentationFormat>On-screen Show (4:3)</PresentationFormat>
  <Lines>0</Lines>
  <Paragraphs>74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Courier New</vt:lpstr>
      <vt:lpstr>Times New Roman</vt:lpstr>
      <vt:lpstr>Default Design</vt:lpstr>
      <vt:lpstr>PowerPoint Presentation</vt:lpstr>
      <vt:lpstr>Web location for this presentation:</vt:lpstr>
      <vt:lpstr>SUMMARY</vt:lpstr>
      <vt:lpstr>TOPICS</vt:lpstr>
      <vt:lpstr>TOPICS (continued)</vt:lpstr>
      <vt:lpstr>THREE FREE PROGRAMS FOR CREATING "VIRTUAL MACHINES"</vt:lpstr>
      <vt:lpstr>INSTALLING MORE THAN ONE "VIRTUAL MACHINE PROGRAM" INTO A "WINDOWS.." COMPUTER</vt:lpstr>
      <vt:lpstr>INSTALLING MORE THAN ONE "VIRTUAL MACHINE PROGRAM" INTO A "WINDOWS.." COMPUTER (continued)</vt:lpstr>
      <vt:lpstr>INSTALLING "VMWARE WORKSTATION PRO" INTO A "WINDOWS.." COMPUTER</vt:lpstr>
      <vt:lpstr>PowerPoint Presentation</vt:lpstr>
      <vt:lpstr>PowerPoint Presentation</vt:lpstr>
      <vt:lpstr>PowerPoint Presentation</vt:lpstr>
      <vt:lpstr>INSTALLING "VMWARE WORKSTATION PRO" INTO A "WINDOWS.." COMPUTER (continued)</vt:lpstr>
      <vt:lpstr>INSTALLING "VMWARE WORKSTATION PRO" INTO A "WINDOWS.." COMPUTER (continued) </vt:lpstr>
      <vt:lpstr>INSTALLING "VMWARE WORKSTATION PRO" INTO A "WINDOWS.." COMPUTER (continued)</vt:lpstr>
      <vt:lpstr>INSTALLING "VMWARE WORKSTATION PRO" INTO A "WINDOWS.." COMPUTER (continued)</vt:lpstr>
      <vt:lpstr>INSTALLING "VMWARE WORKSTATION PRO" INTO A "WINDOWS.." COMPUTER (continued)</vt:lpstr>
      <vt:lpstr>INSTALLING "VMWARE WORKSTATION PRO" INTO A "WINDOWS.." COMPUTER (continued)</vt:lpstr>
      <vt:lpstr>INSTALLING "ORACLE VM VIRTUALBOX" INTO A "WINDOWS.." COMPUTER</vt:lpstr>
      <vt:lpstr>INSTALLING "HYPER-V" INTO A "WINDOWS.." COMPUTER</vt:lpstr>
      <vt:lpstr>INSTALLING "HYPER-V" INTO A "WINDOWS.." COMPUTER (continued)</vt:lpstr>
      <vt:lpstr>INSTALLING "HYPER-V" INTO A "WINDOWS.." COMPUTER (continued)</vt:lpstr>
      <vt:lpstr>INSTALLING "HYPER-V" INTO A "WINDOWS.." COMPUTER (continued)</vt:lpstr>
    </vt:vector>
  </TitlesOfParts>
  <Manager/>
  <Company/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testuser</dc:creator>
  <cp:keywords/>
  <dc:description/>
  <cp:lastModifiedBy>Francis Chao</cp:lastModifiedBy>
  <cp:revision>262</cp:revision>
  <dcterms:created xsi:type="dcterms:W3CDTF">2013-09-28T23:22:13Z</dcterms:created>
  <dcterms:modified xsi:type="dcterms:W3CDTF">2026-08-06T18:19:20Z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1033-9.1.0.4246</vt:lpwstr>
  </property>
</Properties>
</file>