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64" r:id="rId2"/>
    <p:sldMasterId id="2147486426" r:id="rId3"/>
    <p:sldMasterId id="2147487513" r:id="rId4"/>
    <p:sldMasterId id="2147487525" r:id="rId5"/>
  </p:sldMasterIdLst>
  <p:notesMasterIdLst>
    <p:notesMasterId r:id="rId26"/>
  </p:notesMasterIdLst>
  <p:sldIdLst>
    <p:sldId id="738" r:id="rId6"/>
    <p:sldId id="625" r:id="rId7"/>
    <p:sldId id="257" r:id="rId8"/>
    <p:sldId id="2231" r:id="rId9"/>
    <p:sldId id="2376" r:id="rId10"/>
    <p:sldId id="2377" r:id="rId11"/>
    <p:sldId id="2378" r:id="rId12"/>
    <p:sldId id="1056" r:id="rId13"/>
    <p:sldId id="1042" r:id="rId14"/>
    <p:sldId id="1047" r:id="rId15"/>
    <p:sldId id="1043" r:id="rId16"/>
    <p:sldId id="1058" r:id="rId17"/>
    <p:sldId id="1048" r:id="rId18"/>
    <p:sldId id="1044" r:id="rId19"/>
    <p:sldId id="1059" r:id="rId20"/>
    <p:sldId id="1049" r:id="rId21"/>
    <p:sldId id="1045" r:id="rId22"/>
    <p:sldId id="1053" r:id="rId23"/>
    <p:sldId id="1055" r:id="rId24"/>
    <p:sldId id="1046" r:id="rId25"/>
  </p:sldIdLst>
  <p:sldSz cx="9144000" cy="6858000" type="screen4x3"/>
  <p:notesSz cx="7315200" cy="96012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000" kern="1200" baseline="-250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3" autoAdjust="0"/>
    <p:restoredTop sz="94646" autoAdjust="0"/>
  </p:normalViewPr>
  <p:slideViewPr>
    <p:cSldViewPr>
      <p:cViewPr varScale="1">
        <p:scale>
          <a:sx n="70" d="100"/>
          <a:sy n="70" d="100"/>
        </p:scale>
        <p:origin x="387" y="7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>
            <a:extLst>
              <a:ext uri="{FF2B5EF4-FFF2-40B4-BE49-F238E27FC236}">
                <a16:creationId xmlns:a16="http://schemas.microsoft.com/office/drawing/2014/main" id="{D4D50F5C-BDB9-4525-8B96-2BB9434DD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31087D53-0E2E-456C-AD3F-9A7EE589A682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6865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84BCA6BB-1128-4C4C-B366-2A5B0FA1FBA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143375" y="0"/>
            <a:ext cx="316865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t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E3CB83BC-0A59-4FB6-9E75-BC1FC74377D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56F35BB0-A45A-471B-9119-2BDAC1A3D64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31838" y="4560888"/>
            <a:ext cx="5849937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3079" name="Rectangle 6">
            <a:extLst>
              <a:ext uri="{FF2B5EF4-FFF2-40B4-BE49-F238E27FC236}">
                <a16:creationId xmlns:a16="http://schemas.microsoft.com/office/drawing/2014/main" id="{F0A03028-1B25-4529-A5C9-F5FF7E54461F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120188"/>
            <a:ext cx="31686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80" name="Rectangle 7">
            <a:extLst>
              <a:ext uri="{FF2B5EF4-FFF2-40B4-BE49-F238E27FC236}">
                <a16:creationId xmlns:a16="http://schemas.microsoft.com/office/drawing/2014/main" id="{3254B2AE-57F7-4A88-888E-FD0A64B014E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686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39" tIns="49472" rIns="95139" bIns="49472" numCol="1" anchor="b" anchorCtr="0" compatLnSpc="1">
            <a:prstTxWarp prst="textNoShape">
              <a:avLst/>
            </a:prstTxWarp>
          </a:bodyPr>
          <a:lstStyle>
            <a:lvl1pPr algn="r" defTabSz="482600"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3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F47F495-960B-4967-9DCA-546284AF60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B427B53C-982B-4B9B-90D6-4E0C159063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A12710-E1F2-44A8-9DA5-D389F964E1B6}" type="slidenum">
              <a:rPr lang="en-US" altLang="en-US" sz="13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300"/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43B0A2D0-EDF5-446B-B828-32800FDD2C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2EC8674D-4192-4EDC-A851-D7B8586BF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B427B53C-982B-4B9B-90D6-4E0C159063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82600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82600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66788" algn="l"/>
                <a:tab pos="1933575" algn="l"/>
                <a:tab pos="2900363" algn="l"/>
                <a:tab pos="3867150" algn="l"/>
                <a:tab pos="4832350" algn="l"/>
                <a:tab pos="5799138" algn="l"/>
                <a:tab pos="6765925" algn="l"/>
                <a:tab pos="7732713" algn="l"/>
                <a:tab pos="8699500" algn="l"/>
                <a:tab pos="9666288" algn="l"/>
                <a:tab pos="1063307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A12710-E1F2-44A8-9DA5-D389F964E1B6}" type="slidenum">
              <a:rPr lang="en-US" altLang="en-US" sz="13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300"/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43B0A2D0-EDF5-446B-B828-32800FDD2C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2EC8674D-4192-4EDC-A851-D7B8586BF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661" tIns="48331" rIns="96661" bIns="48331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540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19220A4C-611F-40BB-9F63-AF21F16F6C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EC95003B-8E7A-4893-A9DC-8CFC5C68FA6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A135012E-E1ED-4CAD-AC32-31C19CA60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907FF9F1-F37C-49EA-AD0C-E9A321378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395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19220A4C-611F-40BB-9F63-AF21F16F6C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EC95003B-8E7A-4893-A9DC-8CFC5C68FA6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A135012E-E1ED-4CAD-AC32-31C19CA60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907FF9F1-F37C-49EA-AD0C-E9A321378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7221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F80B381B-3C9D-44A3-A358-53CB764C070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AC24DA6A-E41C-425A-BED5-9CCEDC0618F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31" name="Rectangle 1">
            <a:extLst>
              <a:ext uri="{FF2B5EF4-FFF2-40B4-BE49-F238E27FC236}">
                <a16:creationId xmlns:a16="http://schemas.microsoft.com/office/drawing/2014/main" id="{7DB203CF-B3C3-45FC-ACA8-BEA9D86CE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2DEBCCFD-D8E9-4949-AAA6-610EA7DB8F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2B284C6C-A91F-4072-98B4-2E7A7C3B97A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2D515829-0740-430E-8E97-AD136D1B95E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id="{A596AABA-335A-4250-98EF-2EE9FECF89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848EFD89-199E-4C8A-B4C9-6C0A22A28B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34F514EB-20F5-48B8-B735-ABA77C3FDE7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26A6DF40-9F3B-43D8-9294-72C2B55B7B1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699" name="Rectangle 1">
            <a:extLst>
              <a:ext uri="{FF2B5EF4-FFF2-40B4-BE49-F238E27FC236}">
                <a16:creationId xmlns:a16="http://schemas.microsoft.com/office/drawing/2014/main" id="{73C4D1D7-191C-4140-9E97-EF77369981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6091CD4C-D33B-4A60-A0A5-45D7062F04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19220A4C-611F-40BB-9F63-AF21F16F6C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EC95003B-8E7A-4893-A9DC-8CFC5C68FA6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A135012E-E1ED-4CAD-AC32-31C19CA60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907FF9F1-F37C-49EA-AD0C-E9A321378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2B5A719D-85E4-4280-995C-0E5C53DCF06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61963">
              <a:spcBef>
                <a:spcPct val="300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61963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61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27100" algn="l"/>
                <a:tab pos="1855788" algn="l"/>
                <a:tab pos="2784475" algn="l"/>
                <a:tab pos="3713163" algn="l"/>
                <a:tab pos="4640263" algn="l"/>
                <a:tab pos="5567363" algn="l"/>
                <a:tab pos="6496050" algn="l"/>
                <a:tab pos="7424738" algn="l"/>
                <a:tab pos="8353425" algn="l"/>
                <a:tab pos="9282113" algn="l"/>
                <a:tab pos="10210800" algn="l"/>
              </a:tabLst>
              <a:defRPr/>
            </a:pPr>
            <a:fld id="{838ED8F4-D463-465C-A6F0-69638A8030E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61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27100" algn="l"/>
                  <a:tab pos="1855788" algn="l"/>
                  <a:tab pos="2784475" algn="l"/>
                  <a:tab pos="3713163" algn="l"/>
                  <a:tab pos="4640263" algn="l"/>
                  <a:tab pos="5567363" algn="l"/>
                  <a:tab pos="6496050" algn="l"/>
                  <a:tab pos="7424738" algn="l"/>
                  <a:tab pos="8353425" algn="l"/>
                  <a:tab pos="9282113" algn="l"/>
                  <a:tab pos="10210800" algn="l"/>
                </a:tabLst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5F88BBEB-536C-4CC5-BAEF-B8448667DB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5025" cy="3484563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70673CF1-ACD0-4E4F-B116-B4CEBC586B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41814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824" tIns="46412" rIns="92824" bIns="46412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1247F2-1AC1-43B5-8A3F-CFF9773E707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DAF9BD-F843-479F-AE82-901FD15D50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2D626-47A4-4755-B684-97268B83E46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6E68D-C9DF-40CA-9704-255C576162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4997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041398-EF16-4E23-AA31-8AA8079879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7F4943-07CF-4740-BB26-8B9E869CA2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7A01A9-F1B1-42DC-A798-C9EC365C14D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87602-31B0-40D0-B1E2-3B53475095F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007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2E5BDC-D9FF-44FF-87D0-F8E8D3E0B67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E347F0-4EEF-4B38-A41B-F7D37425B9D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089D17-8E77-40A0-B41A-F7714A44696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2B3D8-B3F3-4E2A-94E2-11E247A5B3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1503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FB9A9-C387-40BF-A4F6-140CF5C77FF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01344-4A52-4A4A-B565-4F918CDB878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08589-5390-4704-AFC5-E2818205AE4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58058-3871-4ACF-9483-CB4DE29EA0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9699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8CBEB-E70A-40CB-AE25-92C5149BB96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94F7B-2E91-4DD8-ACF9-9EF619EFC4B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67766-B342-449A-BA72-D80C16E468A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18CD9-2D95-4557-BBB8-89A42F3E438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472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1227D-03D8-4FAD-9FCA-7747A2C0F3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3EB2B-56FB-4FBF-97F5-55CA8BB228D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8C946-E65A-4C99-8E53-BB86ECB1C62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0DED4-742E-401D-A7C7-9DEBDE9D672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8346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E784E-1EF3-4E0F-A133-3DC8D0D981B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38C24-4D56-4F92-A516-38C7E969412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C963D-CD4D-44FA-A259-14C95E0DEAD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BDCDA-3B0F-41B7-A4F3-17F001549DD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1479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8A979A-97C6-4AEB-A493-DC259C3D2D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976746-37A8-4CE6-A7E2-115683C5F84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F94FCD-478D-4221-BEB3-191BA06985A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3BA00-87EA-4C41-9F7B-2DB4E7548F6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1320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6141D2-C952-4047-A545-B5E4D9E429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DF10C2-235C-4288-BC6F-018B73667B7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CDBF1-00EC-41B3-BC1F-14E36AA45C6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061DC-8EF1-4053-900F-948C4CFF135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1771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35109-AE18-4159-85BE-EB97579F07D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EBC11D-16B1-42BD-926E-C42E101CD5E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020D3-88F9-4C22-A490-DA4F21AD105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8D8FC-F83F-4794-9871-E7287E8A94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3895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2215B-881E-4987-A906-F69DF9D3EA3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04EC31-1E7E-424F-9741-B2C7F75D6FE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94A4E-A29E-4C72-99E3-79C6B3E6BA8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410AF-20F0-4E26-B11E-A5ED77F7F4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74296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8ED154-FFD1-43DE-A915-75AD86D0132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29C554-2DE9-4F49-93D4-4FD1DB720C6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B65D90-185E-4423-AA57-A3216BEE6E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32657-B504-4216-B497-29EC560C1D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0181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633A39-443A-4942-A0FE-5C873F07EE7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78440-54AB-4E04-B907-8FDCA5F2B53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8559-C102-424C-81EC-E682E0046EA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7BB44-C388-4707-8DEA-594B4A186D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778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90612-4B8D-4518-A44F-F5511122661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B9AB3-E926-46A0-B7A5-58153BA2F7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11913-1A71-41C4-B6A1-3B3AE475CD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A0ED4-DAB1-4958-9933-DCAC42F9F4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4933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00B03-8FB2-404E-9F1D-80E826B72D7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34F1D-7AD9-4AD6-B9B3-904C5487A85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48F25-D1E5-4425-B0ED-1E2E82F9828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87BBD-7579-4313-8B7C-360CE10A28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25981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7D02AE-649B-4C8F-B664-3E150250E00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C0A412-1E98-4B18-9BD7-A189907912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07450E-6AB3-4969-85F6-A90663707F2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382FA-A2D2-4605-B89E-FE9AF03DD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BB4231-7C96-4933-B9F3-80482DA365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93D3E-078A-4228-A296-156ED180A6E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41F16B-9533-4916-B9A5-D4977BFDC7B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9A409-98BA-4BFB-ADBB-78785D2DA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595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29CDAB-C193-48AE-89DB-D151CC9F1BF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89C398-4802-495D-AEC2-B13EDFB371A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BF5132-D08E-4834-A6B4-2D9293A8D7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529DE-1232-47F8-89B8-BDC844C0A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75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4F1B14B-CB7B-40CA-BAE6-F32E214E18C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9D21187-1B35-4DB8-8666-682D1917B54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0D09D65-5BB4-4919-93F3-90770C40FD9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4480D-680E-4F00-A475-0A5EF41A4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2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DC94EDD-072C-4A9A-80E7-C0FBDFE9AAD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C34F4FC-0C39-4853-B9E9-AFD0CF5253B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B6D4530-FAC5-43FD-ABE9-1EE51663894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F699C-448E-44F4-8B3F-D8558E497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439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D673C6B-B746-47AA-8C1E-ED1FFD0898A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819527-9426-46A8-9D0F-7ED6190E929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08BB50-456D-4EFB-816B-61A5E6AEAB2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587A8-23C0-4FC6-A5C4-CDC0E491F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621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9AAB769-1858-478E-BF74-77EECF74172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B93B2C-0C91-4261-BC4E-967AB2B5AA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CCCA7D4-8254-4028-A6E1-FDEAD6D80E1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1AADE-EE6B-4427-AB45-4F5F2A1978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7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506518-3B6A-4E36-B10E-EFE255B1A8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AFDF21-AD7B-4F6D-A77E-AEB205F40B5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2FA67B-871C-409F-82F5-5D7BAC49377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071374-7ABE-4729-9D3D-BA35BF5D4C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2081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A2DDF63-D3F6-4AF2-A373-7C652CB6F23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860EF56-4169-4EF0-B385-98FB635B17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21DA1BC-F00F-4723-A7D4-5ABA96BF8C3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2A4FA-E51D-45AF-A645-8C5AC2610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077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05172A1-240D-483E-9597-4F7A73F3DD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EF3578C-C7E3-4883-A374-E10DF447DB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D61A740-1623-4E23-9BC0-7DED6A96E3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A47D-EFAD-4D70-A01F-B630EB19C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63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B8602E-4CC6-45BB-9C7C-E1E91729DBC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EE1127-31F7-4C7E-9FAB-01B0D3D9D5A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47AF54-CF86-4FC4-81F3-DD257F258FA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60FD9-457A-403D-9CD1-319677FE4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706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C98BEC-82EC-48DD-BCCE-41F2550E83A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3F84BD-7749-43B7-B259-EEC0944B143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D3705D-A487-4767-BDD3-6160E65AE5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8F275-BB0B-465A-85CC-465ECE1E1E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5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40AB7C4-B298-41E5-AD9B-9E4A5F116C9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5F1C5C-A5D7-4F3F-9DA5-A3794366D7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36884F-AFE7-4171-B7E3-9369139B84C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88CF9-CB48-46D2-AE4A-C06FF1617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68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00DD11F-BBB8-4D3D-809D-B879598BC8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A9048C5-8AAB-4642-844A-2E5019C8B31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46AA109-DEBA-42A8-AA4C-934E8E83925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45742-8948-41B7-8F0D-3E25ADC05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47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8DB837-E466-44D2-A5A5-07FADDF10AC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C612F7F-E816-4416-A7E3-828CE7DD7C3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936E244-D875-4C20-8C85-6FDD2CD6904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C4D56-E452-4CA4-A12F-461F3FA21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708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24B4667-C8E3-4A49-9A0B-50C4C7EF8B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2000E899-DF76-43DA-B7C3-2B4868A4C6A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C98DA7D-8617-4440-BF11-A6131EFF4A9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6C77A-8098-400A-8FC9-29C2B3B32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577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F204B7-6526-4154-896F-78C6C75DEC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C00EC9-F561-472D-BECE-2A81A8DF405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4A39D6-C997-4099-9F4A-8E8769F166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67513-0D61-4D53-826D-A60870EE51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9113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0676CE-B145-4206-8A38-7CA5A28D9E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6A513C-BBB6-4038-AF4F-3CB59F5823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B1D0A-E6DF-4988-8673-E6B55556980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DD1A5-8912-4607-AFD6-61EC58D88C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6CBAC6C-01A9-4F0D-B907-B503448B1D9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1AC7EBC-F6D1-4194-8090-35F38A22B2F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CB898A4-3067-4F17-B9E5-EBED99E954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E94AB-4722-4D70-A242-F94C34776B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911636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E7465F-8D55-4FE5-B310-BAD25F1D774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32C11A-625E-4119-8D16-0CDEF305EC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449779-2CEA-4754-91B9-C7EC976D2C1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52CD7-B414-4CD1-908B-D644109451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568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B824D07-643E-4066-81E3-8C74D735BBF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7FF2899-71E5-4188-8D18-F70236571C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083F3-B3E3-4D72-955D-FC2F52E5F38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3F5BF-E205-474A-95FC-8DB8439D64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2713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CB3206-DB43-4145-BC6F-CC584FDDD6B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4BD6A13-9FE9-4A96-878F-6D471E5AE30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04005E7-EADC-42EE-860E-F0097A721E2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F4AE3-3616-4D4A-B420-716AD6CFC1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0675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6067411-1672-41FD-8892-DFDC36B4578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2D937E-106F-4D0B-87F9-1A11A387CEB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670AB8-5AEE-435F-AAF3-0BCBB112837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E805C-9F6D-4F6A-8AE9-A634BA3B3A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7781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BF9FCE2-8AC2-4058-BA95-269610ABFD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F326003-FE1E-491D-8276-BB305F66BA3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D523451-4BCD-41E3-90F0-B5766BDD763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2E411-608A-4D03-A6F1-5615054517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1579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43133AB-64E0-4AC4-BA55-1C4CF7603C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ED070C0-7AFA-44A4-A403-DEEEA156142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BD93D35-D5E5-4455-886B-C5078CD2A07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8C88E-9627-424D-8CDC-1084B8F64B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4056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611D51E-73FB-48E5-8D95-4A5E5641AA8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6356AB4-F97D-4E8C-ABA2-3C66BBFF12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46B15CA-416B-4286-B514-1BF2CFC8545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CF1F5-546B-4226-B066-9A8E4174BB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714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4941B9-4174-4A97-B869-1970C1014B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0AAA0F-26E1-467F-A2E5-B24C38891F1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594858-4CA7-427C-88E7-6810C41710D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20FBE-34DF-455E-A184-76BC379C0D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152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0BB3F1-0713-465F-8D4B-8B1FD5582FD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CABF99-BA92-4EC5-80D0-A339651AD12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630EC9-8B9C-4CC5-B58E-E6033F0F89E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161F0-8006-4482-A195-15F6A0BF1D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9368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654CB4-2A74-4187-8426-91E36C9CC9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1810D0-5A4C-472B-85AF-50C7B05AA5C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8EDB63-3B53-4BD0-A2FF-B9B809D201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97E5A-21FF-4A80-B103-8E300DE7D8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13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A16B141-44A5-4853-B20C-FB19A9B1C9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2C1BBD2-839D-413C-980A-44B70181538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5814E31-5899-418D-B8C2-272141493C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B8FBE-B9F8-4002-B02F-8630F1E11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0911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FC7564-7922-4F81-9C7C-DF35693183A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0F76E8-BEF7-45EB-96DB-5DBFBA80C19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22383D-905A-4B0A-B1A6-4AD98EE105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ADEE4-C73A-4CDC-9DCB-6D7730F8A3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0161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75DB3D-264B-4006-881E-FE5CCF8DB67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058B65-2627-48D0-B0F9-2D8B45413B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1B8B8-8A84-48E2-A76B-AAE31518F1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BC2C9-88B2-4DAA-82E4-92AD0A53C4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4818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CB2FEF0-347F-4118-9E59-6ED7899790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183753-5549-42C7-A560-FF958AF1CB5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5C4375B-6637-4484-8A07-5A620EE70A3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E96C2-05BA-43A9-A39A-442EE11CA6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2045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ACAEE74-177B-4068-AE35-CB0C86FBC6C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3C54A2F-7549-42C6-90FE-89741FA94EB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329D794-8A5A-442C-B192-D574EA7DF61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AC481-4510-4966-8239-06D015F6AB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2073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C6F10BA-0318-4E19-A5BD-224A29F2C4E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FCB936-D879-4AF2-B5BC-014617F037D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85988A-5D61-40D7-9368-102C1AFBF3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C4C9C-33F1-41C5-A93F-369573B5D4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84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1F61DAE-9BC0-4448-A35A-92FA5803D50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3FF6690-E5AC-4F46-A2D3-B2688399A1A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52726A-455E-4221-81DC-B0B23073E60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29C7F-4C11-4A60-B53C-14CA5C22B0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6043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6382441-CA16-48B7-B78E-F3321F607F4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5A8B44F-BD7F-416C-BE58-5111C31FCD5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AD27766-0354-4EB7-B373-2A2A853246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8FF3-EEB0-4E03-BA40-E926398000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8945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C60E796-337C-4414-A6F6-26EB9E729B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788C462-7395-4693-9537-0B5C9119233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3A5C6F2-0F7C-432E-B3AB-1C35113E2E1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AF611-EA93-4E87-8CBA-B0801FB8FB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6028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DCE238-90AF-467E-BC0A-A41AF44627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6DCB5-2CBA-43E4-B649-C37C647596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34D212-EBD7-45B0-BABF-1D8BA4FBE23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08A2F-E539-4E32-9DB0-393329157D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7675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A0C997-F158-43F4-910F-6B7AF97FDE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E0A199-DC53-4C55-9E67-20F1AD5D92B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83DAC2-350F-434E-A459-7EBCFBE2B4D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51A8C-EB10-4F98-9C72-2C583F7C55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74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13F94E-E289-49C7-90A9-52D4C622DF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2D224-6F3C-4601-9299-13AA47062B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6E4055-B3DA-4361-9C5D-54169889593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C3AE2-F27E-4832-85A6-5D737F41B4A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08190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F2AF005-C23B-483F-B5CC-6B67BDF2A5B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F22A89-0974-4249-AB4B-9A8C9D5E261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46537E-7570-4C08-97CA-9B21EF5A99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ED062-974C-4525-94E5-5486693F56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6457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47ADAD6-EFDA-4AA0-BEA7-31FFB751ACF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52922F-1648-469A-AD47-A16BED59F0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650CAC7-A441-4333-BD9B-B6F29DE330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ADA84-2DB6-41D3-B707-2E23E3CC0B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839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B5AFF24-1650-40E7-A250-079725A77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1F11064-8912-4036-A343-9CE8A262B6F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E908798-B607-4B47-A2B5-222242CDB3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22143-ADB1-45E6-891E-6765939F5B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879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7013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7013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44E9B5-C991-4346-A140-82B747306E3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8C473EC-73F0-41B5-9E59-66B9EB0F419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ACD9AF0-B7ED-4699-81CD-964F12935F5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A871C-5699-440C-AA00-B2E25E04D1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91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573861E-674F-496A-89C8-4BA883C322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0809D4B-782E-4F55-9AAA-FFF780E6326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599334-644D-425C-8B12-3D046CAB19B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C8FA9-0AC1-4975-86FA-E8455861DD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515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568FED-FFB3-4A28-9BAC-57A4C5AB2C7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B217B21-7CF7-49BD-9148-BA1955C33A6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EFEDF0E-C531-476A-9DCB-98E3CA915B7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AEE8B-12C7-4EE2-91B3-AADE0D11E59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2381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2DF249D-E1F3-4599-BF80-8774EF4A276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29AD2DD-CEE7-4E5E-9B18-AA7CE0F7E0C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2851B9F-25B9-4138-9E2C-8CDDEF404B9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54F29-FF93-4A09-B63F-83C8739D6E5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484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EADB42BF-FBAB-4419-8640-C0C55AC720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A54EAACC-CF58-4FD2-9B63-BB3A96601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71A24BE3-F639-4B1F-90BA-3E45C5C958E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CDA06326-0B65-459B-85BC-77BB8A056BA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E71E0955-5B2D-443F-B836-B65CA0D0A0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669D6A5-2B5A-4704-8F7D-22F167CC9C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1" r:id="rId1"/>
    <p:sldLayoutId id="2147487462" r:id="rId2"/>
    <p:sldLayoutId id="2147487463" r:id="rId3"/>
    <p:sldLayoutId id="2147487464" r:id="rId4"/>
    <p:sldLayoutId id="2147487465" r:id="rId5"/>
    <p:sldLayoutId id="2147487466" r:id="rId6"/>
    <p:sldLayoutId id="2147487467" r:id="rId7"/>
    <p:sldLayoutId id="2147487468" r:id="rId8"/>
    <p:sldLayoutId id="2147487469" r:id="rId9"/>
    <p:sldLayoutId id="2147487470" r:id="rId10"/>
    <p:sldLayoutId id="214748747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202C873F-F914-4038-B571-A097978DE3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95FA0D5B-FC09-4FF5-8061-C38FFA5F1F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2" r:id="rId1"/>
    <p:sldLayoutId id="2147487503" r:id="rId2"/>
    <p:sldLayoutId id="2147487504" r:id="rId3"/>
    <p:sldLayoutId id="2147487505" r:id="rId4"/>
    <p:sldLayoutId id="2147487506" r:id="rId5"/>
    <p:sldLayoutId id="2147487507" r:id="rId6"/>
    <p:sldLayoutId id="2147487508" r:id="rId7"/>
    <p:sldLayoutId id="2147487509" r:id="rId8"/>
    <p:sldLayoutId id="2147487510" r:id="rId9"/>
    <p:sldLayoutId id="2147487511" r:id="rId10"/>
    <p:sldLayoutId id="2147487512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 kern="1200">
          <a:solidFill>
            <a:srgbClr val="000000"/>
          </a:solidFill>
          <a:latin typeface="Georgia" panose="02040502050405020303" pitchFamily="18" charset="0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000" b="1">
          <a:solidFill>
            <a:srgbClr val="000000"/>
          </a:solidFill>
          <a:latin typeface="Georgia" panose="02040502050405020303" pitchFamily="18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203D0E01-F80E-43C7-94FE-863BF4E686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74D6982-BE4E-4D57-A9BF-4BB94DB9C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13AE90E-2BEE-4719-B732-08D197EAC8AF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A227612-8221-437B-A60D-F1F9A6230291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F81A24A-9C6D-4038-970F-8A0EC725CE9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7C7DF06-AEF1-4ADF-BA3B-83E106E4CF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87" r:id="rId1"/>
    <p:sldLayoutId id="2147487488" r:id="rId2"/>
    <p:sldLayoutId id="2147487489" r:id="rId3"/>
    <p:sldLayoutId id="2147487490" r:id="rId4"/>
    <p:sldLayoutId id="2147487491" r:id="rId5"/>
    <p:sldLayoutId id="2147487492" r:id="rId6"/>
    <p:sldLayoutId id="2147487493" r:id="rId7"/>
    <p:sldLayoutId id="2147487494" r:id="rId8"/>
    <p:sldLayoutId id="2147487495" r:id="rId9"/>
    <p:sldLayoutId id="2147487496" r:id="rId10"/>
    <p:sldLayoutId id="2147487497" r:id="rId11"/>
    <p:sldLayoutId id="2147487498" r:id="rId12"/>
    <p:sldLayoutId id="2147487499" r:id="rId13"/>
    <p:sldLayoutId id="2147487500" r:id="rId14"/>
    <p:sldLayoutId id="2147487501" r:id="rId15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DC8CBA0C-A556-4CAB-B532-63A7599AC0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A1AF6EC-6F03-495E-A293-B2921A75C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8EEA132D-C0B3-4085-986B-5FFDB6C02B4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8EC94A06-ABD3-4CD2-9011-E2E4BF173432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740B4A8A-0C41-4B99-970B-2A6FC404E96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315E290-2EE4-4F1F-9EA2-F8E390A89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23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14" r:id="rId1"/>
    <p:sldLayoutId id="2147487515" r:id="rId2"/>
    <p:sldLayoutId id="2147487516" r:id="rId3"/>
    <p:sldLayoutId id="2147487517" r:id="rId4"/>
    <p:sldLayoutId id="2147487518" r:id="rId5"/>
    <p:sldLayoutId id="2147487519" r:id="rId6"/>
    <p:sldLayoutId id="2147487520" r:id="rId7"/>
    <p:sldLayoutId id="2147487521" r:id="rId8"/>
    <p:sldLayoutId id="2147487522" r:id="rId9"/>
    <p:sldLayoutId id="2147487523" r:id="rId10"/>
    <p:sldLayoutId id="214748752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457200" rtl="0" eaLnBrk="0" fontAlgn="base" hangingPunct="0"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04633EA6-9104-47E2-8371-6E12A8F7B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BB780EF7-3876-4A79-B360-327B4AF08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A5577D-5AF6-4099-96B8-047A4B94053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FCF9DF-176B-44D7-B33A-A697DA5BC088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BCB4515-437F-4097-B784-F2FF8CD76F1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4D8EADB-D367-4B85-A16D-267B30616C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2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26" r:id="rId1"/>
    <p:sldLayoutId id="2147487527" r:id="rId2"/>
    <p:sldLayoutId id="2147487528" r:id="rId3"/>
    <p:sldLayoutId id="2147487529" r:id="rId4"/>
    <p:sldLayoutId id="2147487530" r:id="rId5"/>
    <p:sldLayoutId id="2147487531" r:id="rId6"/>
    <p:sldLayoutId id="2147487532" r:id="rId7"/>
    <p:sldLayoutId id="2147487533" r:id="rId8"/>
    <p:sldLayoutId id="2147487534" r:id="rId9"/>
    <p:sldLayoutId id="2147487535" r:id="rId10"/>
    <p:sldLayoutId id="2147487536" r:id="rId11"/>
    <p:sldLayoutId id="2147487537" r:id="rId12"/>
    <p:sldLayoutId id="2147487538" r:id="rId13"/>
    <p:sldLayoutId id="2147487539" r:id="rId14"/>
    <p:sldLayoutId id="2147487540" r:id="rId15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cs typeface="Arial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aztcs.org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aztcs.apcug.org/meeting_notes/winhardsig/virtualmachines/vmware-1-installing.pdf" TargetMode="Externa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aztcs.apcug.org/meeting_notes/winhardsig/virtualmachines/vmware-2-createVM.pdf" TargetMode="Externa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F52BFF7-2A3D-4283-9825-18C286556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0" y="629871"/>
            <a:ext cx="9067800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5400" b="1" baseline="0" dirty="0">
                <a:solidFill>
                  <a:srgbClr val="32946A"/>
                </a:solidFill>
              </a:rPr>
              <a:t>0-VIRTUAL MACHINES--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5400" b="1" baseline="0" dirty="0">
                <a:solidFill>
                  <a:srgbClr val="32946A"/>
                </a:solidFill>
              </a:rPr>
              <a:t>AN OVERVIEW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7002C0B-8A14-44B1-9CC0-EC2CA9BA9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32893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DB80ED1C-24E9-46D1-9C81-484363DD5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3556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9CAFBC17-CE83-422F-91B3-DC30FC2E0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4075"/>
            <a:ext cx="68453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283BBA89-F4CF-49E5-9C39-545FE7E74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4263"/>
            <a:ext cx="219075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2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endParaRPr lang="en-US" altLang="en-US" sz="1200" baseline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8634A710-98F8-43BE-BDD0-8C151CEE1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3600" baseline="0">
                <a:cs typeface="Times New Roman" panose="02020603050405020304" pitchFamily="18" charset="0"/>
              </a:rPr>
              <a:t>          </a:t>
            </a:r>
            <a:endParaRPr lang="en-US" altLang="en-US" sz="2800" baseline="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2800" baseline="0">
              <a:cs typeface="Times New Roman" panose="02020603050405020304" pitchFamily="18" charset="0"/>
            </a:endParaRPr>
          </a:p>
        </p:txBody>
      </p:sp>
      <p:pic>
        <p:nvPicPr>
          <p:cNvPr id="17416" name="Picture 8">
            <a:hlinkClick r:id="rId2"/>
            <a:extLst>
              <a:ext uri="{FF2B5EF4-FFF2-40B4-BE49-F238E27FC236}">
                <a16:creationId xmlns:a16="http://schemas.microsoft.com/office/drawing/2014/main" id="{61341EAC-9B9A-4E15-A948-5F2FACA89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806" y="4351736"/>
            <a:ext cx="3469537" cy="11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8" name="Picture 27">
            <a:extLst>
              <a:ext uri="{FF2B5EF4-FFF2-40B4-BE49-F238E27FC236}">
                <a16:creationId xmlns:a16="http://schemas.microsoft.com/office/drawing/2014/main" id="{2E0007C2-3BD8-4573-A17F-394E6BD87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0" t="8652" r="6902" b="37166"/>
          <a:stretch>
            <a:fillRect/>
          </a:stretch>
        </p:blipFill>
        <p:spPr bwMode="auto">
          <a:xfrm>
            <a:off x="1828800" y="2738438"/>
            <a:ext cx="5184775" cy="137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9" name="Picture 1">
            <a:extLst>
              <a:ext uri="{FF2B5EF4-FFF2-40B4-BE49-F238E27FC236}">
                <a16:creationId xmlns:a16="http://schemas.microsoft.com/office/drawing/2014/main" id="{B5E25C48-3107-4F38-99AC-9BF1D746AD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r="45010"/>
          <a:stretch>
            <a:fillRect/>
          </a:stretch>
        </p:blipFill>
        <p:spPr bwMode="auto">
          <a:xfrm>
            <a:off x="3048040" y="5583417"/>
            <a:ext cx="5795885" cy="123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EMCO Logo">
            <a:extLst>
              <a:ext uri="{FF2B5EF4-FFF2-40B4-BE49-F238E27FC236}">
                <a16:creationId xmlns:a16="http://schemas.microsoft.com/office/drawing/2014/main" id="{83E23BF2-E77B-9B34-2FF9-8E0B008D6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08" y="4351736"/>
            <a:ext cx="2514534" cy="120059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9195B35B-98E0-4117-91CC-D3B1C42CB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152650"/>
            <a:ext cx="9144000" cy="194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Times New Roman" panose="02020603050405020304" pitchFamily="18" charset="0"/>
              </a:rPr>
              <a:t>BIG STEP 100:  INSTALL A                    "VIRTUAL MACHINE PROGRAM"</a:t>
            </a: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31573877-BE77-4B80-81DC-A0994FB78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28B7731A-5692-4104-BFBD-B134EF23E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6D3A374C-07F1-400C-993B-1007B4862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77EB102E-FDA8-4299-9D7B-C8B5F4E58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F9566B0A-1322-4A6D-B641-635F7D48B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113CE0AE-3F0E-402A-948B-0EEC1DAB29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90513"/>
            <a:ext cx="8839200" cy="6415087"/>
          </a:xfrm>
          <a:ln w="76200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indent="0" algn="ctr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altLang="en-US" sz="3800" b="1" dirty="0"/>
          </a:p>
          <a:p>
            <a:pPr indent="0" algn="ctr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800" b="1" dirty="0"/>
              <a:t>Real computer (="host computer") runs 64-bit version of "Windows.." 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6E4CCD55-3325-4DFA-8013-FA928CE0A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590800"/>
            <a:ext cx="8610600" cy="335273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Install the free "VMware Workstation Pro"</a:t>
            </a:r>
          </a:p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800" b="1" baseline="0" dirty="0">
                <a:solidFill>
                  <a:srgbClr val="FF0000"/>
                </a:solidFill>
              </a:rPr>
              <a:t>or the free "VirtualBox"</a:t>
            </a:r>
            <a:endParaRPr kumimoji="0" lang="en-US" altLang="en-US" sz="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"virtual machine program"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>
            <a:extLst>
              <a:ext uri="{FF2B5EF4-FFF2-40B4-BE49-F238E27FC236}">
                <a16:creationId xmlns:a16="http://schemas.microsoft.com/office/drawing/2014/main" id="{2C1B9637-194C-4E08-B949-4DBF9445E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37" y="1323413"/>
            <a:ext cx="7807325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The actual steps for "BIG STEP 100" are located at: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  <a:hlinkClick r:id="rId2"/>
              </a:rPr>
              <a:t>http://aztcs.apcug.org/meeting_notes/winhardsig/virtualmachines/vmware-1-installing.pdf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3C4BC3D-BCD1-4094-AC05-15EFE9F9F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BBDFBDAD-6313-48AD-9D03-3992B0B17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46450253-2DC7-47D6-BFA0-09BB85183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F78E032A-05B9-4460-8428-BA0C90B9A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7F3317DB-A733-4AF7-B776-0D0C1D50C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9910E4D-C8AF-4FD6-B763-FCBAB6FA7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2071688"/>
            <a:ext cx="7959725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Times New Roman" panose="02020603050405020304" pitchFamily="18" charset="0"/>
              </a:rPr>
              <a:t>BIG STEP 200: CREATE A NEW "VIRTUAL MACHINE" USING THE "VIRTUAL MACHINE” PROGRAM </a:t>
            </a: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E8E9E615-4DAF-4DC3-8A69-6458D7668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A6D79EC5-C357-4F20-BEA8-18704348F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F3F4D44A-C584-4E3C-8D55-83B5DF57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5B5489A8-7EDD-4EA5-8BDB-EF734BE87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469FD764-C4A5-46C7-8D80-41AEB1443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F94776CE-8FB1-447A-B594-5CA8485A9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90513"/>
            <a:ext cx="8839200" cy="6415087"/>
          </a:xfrm>
          <a:ln w="76200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indent="0" algn="ctr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800" b="1" dirty="0"/>
              <a:t>Real computer (="host computer") runs 64-bit version of "Windows.." </a:t>
            </a:r>
          </a:p>
        </p:txBody>
      </p:sp>
      <p:sp>
        <p:nvSpPr>
          <p:cNvPr id="28675" name="Slide Number Placeholder 5">
            <a:extLst>
              <a:ext uri="{FF2B5EF4-FFF2-40B4-BE49-F238E27FC236}">
                <a16:creationId xmlns:a16="http://schemas.microsoft.com/office/drawing/2014/main" id="{90DE42C8-DB0F-40BB-99F5-4542907B7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96C6819-EA7C-4129-BAB0-013D94CE86A7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14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C518A240-A4D1-49C2-9DF7-8C2E8BA7F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05000"/>
            <a:ext cx="8382000" cy="4572000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"VMware Workstation Pro"</a:t>
            </a:r>
          </a:p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= "virtual machine program"</a:t>
            </a:r>
          </a:p>
        </p:txBody>
      </p:sp>
      <p:sp>
        <p:nvSpPr>
          <p:cNvPr id="28677" name="Rectangle 2">
            <a:extLst>
              <a:ext uri="{FF2B5EF4-FFF2-40B4-BE49-F238E27FC236}">
                <a16:creationId xmlns:a16="http://schemas.microsoft.com/office/drawing/2014/main" id="{CAC56C2F-CF64-41CF-AE72-85A1806E9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7848600" cy="30480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Create a new "virtual machine"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>
            <a:extLst>
              <a:ext uri="{FF2B5EF4-FFF2-40B4-BE49-F238E27FC236}">
                <a16:creationId xmlns:a16="http://schemas.microsoft.com/office/drawing/2014/main" id="{62822EE8-EF5C-404A-AD6D-4D2F28236E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2EF8188F-3ABF-485B-98CC-1D63CD6D597D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342900" marR="0" lvl="0" indent="-34290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15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6EBD398D-AB7E-4E0B-8F70-DEB5FBCE6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1209051"/>
            <a:ext cx="7807325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The actual steps for “Big Step 200" are located at: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  <a:hlinkClick r:id="rId2"/>
              </a:rPr>
              <a:t>http://aztcs.apcug.org/meeting_notes/winhardsig/virtualmachines/vmware-2-createVM.pdf</a:t>
            </a:r>
            <a:endParaRPr kumimoji="0" lang="en-US" altLang="en-US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A637C931-35A4-4218-80EA-39CD0B0A1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5" name="Rectangle 4">
            <a:extLst>
              <a:ext uri="{FF2B5EF4-FFF2-40B4-BE49-F238E27FC236}">
                <a16:creationId xmlns:a16="http://schemas.microsoft.com/office/drawing/2014/main" id="{DBAF1F78-DC54-4D76-A9FF-CC03A33A3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6" name="Rectangle 5">
            <a:extLst>
              <a:ext uri="{FF2B5EF4-FFF2-40B4-BE49-F238E27FC236}">
                <a16:creationId xmlns:a16="http://schemas.microsoft.com/office/drawing/2014/main" id="{434B770E-00BA-41A8-8B2E-C18A2AE6F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7" name="Rectangle 6">
            <a:extLst>
              <a:ext uri="{FF2B5EF4-FFF2-40B4-BE49-F238E27FC236}">
                <a16:creationId xmlns:a16="http://schemas.microsoft.com/office/drawing/2014/main" id="{EF23FEB6-2831-434B-B629-1C84E9D99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728" name="Rectangle 7">
            <a:extLst>
              <a:ext uri="{FF2B5EF4-FFF2-40B4-BE49-F238E27FC236}">
                <a16:creationId xmlns:a16="http://schemas.microsoft.com/office/drawing/2014/main" id="{459C5C78-E44A-46C5-803A-851F85E4F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B14A864-A9C1-4520-B99C-F2B39E2B2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57400"/>
            <a:ext cx="82296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BIG STEP 300: INSTALL A "GUEST OPERATING SYSTEM" INTO THE                        "VIRTUAL MACHINE" 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8CC6DB6-05F8-42E0-91B1-76C5E19EC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ADC5C5DE-9C1B-453A-9474-58430E712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FC20F1BE-0B60-413A-91D4-7C32397EE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1078A62C-B4B9-4B30-93ED-A345804EA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F102EB97-649B-4D2C-A76C-1FAC4D0DC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0BF2B83C-7052-4BB9-A267-B2095A6796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38031"/>
            <a:ext cx="8839200" cy="6415087"/>
          </a:xfrm>
          <a:ln w="76200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indent="0" algn="ctr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800" b="1" dirty="0"/>
              <a:t>Real computer (="host computer") runs 64-bit version of "Windows.." </a:t>
            </a:r>
          </a:p>
        </p:txBody>
      </p:sp>
      <p:sp>
        <p:nvSpPr>
          <p:cNvPr id="32771" name="Slide Number Placeholder 5">
            <a:extLst>
              <a:ext uri="{FF2B5EF4-FFF2-40B4-BE49-F238E27FC236}">
                <a16:creationId xmlns:a16="http://schemas.microsoft.com/office/drawing/2014/main" id="{FDC340CC-D09E-403F-8856-9CF9314F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750C50F-1E7A-427F-8485-C21BC664A803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17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91987049-8D4F-4D93-B94D-A41EAA11C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86" y="1447852"/>
            <a:ext cx="8304213" cy="5029068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"VMware Workstation Pro"                                or "VirtualBox"                                            = "virtual machine program"</a:t>
            </a:r>
          </a:p>
        </p:txBody>
      </p:sp>
      <p:sp>
        <p:nvSpPr>
          <p:cNvPr id="32773" name="Rectangle 2">
            <a:extLst>
              <a:ext uri="{FF2B5EF4-FFF2-40B4-BE49-F238E27FC236}">
                <a16:creationId xmlns:a16="http://schemas.microsoft.com/office/drawing/2014/main" id="{7C814889-6462-4FDD-A841-71706A776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76600"/>
            <a:ext cx="7848600" cy="2971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Install "Windows 11", or "Windows 10" or "Linux Mint" as a                                                          "guest operating system" inside the "virtual machine"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68CFAED9-B56F-4D5D-A9E8-6169937C7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73275"/>
            <a:ext cx="9144000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BIG STEP 400: INSTALL THE VIRTUAL MACHINE PROGRAM'S DRIVERS INTO THE                        "VIRTUAL MACHINE" 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12C33B47-4156-4570-87DB-B56B8AF8A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5EA84EAC-DFF3-4F63-B445-5E0E0727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95F23719-DAE9-4653-B5A0-DBC652125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6" name="Rectangle 6">
            <a:extLst>
              <a:ext uri="{FF2B5EF4-FFF2-40B4-BE49-F238E27FC236}">
                <a16:creationId xmlns:a16="http://schemas.microsoft.com/office/drawing/2014/main" id="{45102BAE-D666-475A-98C4-E24389F31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847" name="Rectangle 7">
            <a:extLst>
              <a:ext uri="{FF2B5EF4-FFF2-40B4-BE49-F238E27FC236}">
                <a16:creationId xmlns:a16="http://schemas.microsoft.com/office/drawing/2014/main" id="{AB883327-382A-49EE-B9A0-40D175126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7EAE0B18-7EEC-4DB9-A78C-5B4118B3A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10749"/>
            <a:ext cx="9220078" cy="3603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= INSTALL                                                  </a:t>
            </a:r>
            <a:r>
              <a:rPr lang="en-US" altLang="en-US" sz="3800" b="1" baseline="0" dirty="0">
                <a:cs typeface="Times New Roman" panose="02020603050405020304" pitchFamily="18" charset="0"/>
              </a:rPr>
              <a:t>VMWARE'S </a:t>
            </a: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"VMWARE TOOLS"                OR                                          </a:t>
            </a:r>
            <a:r>
              <a:rPr lang="en-US" altLang="en-US" sz="3800" b="1" baseline="0" dirty="0">
                <a:cs typeface="Times New Roman" panose="02020603050405020304" pitchFamily="18" charset="0"/>
              </a:rPr>
              <a:t>VIRTUALBOX'S </a:t>
            </a: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"GUEST ADDITIONS"                                         INTO THE                                                  "GUEST OPERATING SYSTEM"</a:t>
            </a:r>
            <a:endParaRPr kumimoji="0" lang="en-US" altLang="en-US" sz="3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49DBDC1-E989-4C60-B06B-2218F273A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C727BA3F-DDF3-4F1E-B915-94588BA6C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31B75CA5-E7A0-4872-9A80-AACDBE9C9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1AF157CD-EE70-4FAC-B244-66DDB54D0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C4185C5-EA7E-4888-8671-3E9DE6A47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67EF9EBF-C927-40E4-9FAC-803347A6BBF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6237889-A856-4F47-BD52-6D2CCEE04246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C36A201C-DD88-4219-A705-1522DAAC781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924800" cy="17526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6000" b="1"/>
              <a:t>Web location for this presentation: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2CAFE08B-76DB-4D96-B325-EE0AF4DD577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667000"/>
            <a:ext cx="8991482" cy="3505128"/>
          </a:xfrm>
        </p:spPr>
        <p:txBody>
          <a:bodyPr/>
          <a:lstStyle/>
          <a:p>
            <a:pPr marL="0" indent="0" algn="ctr"/>
            <a:r>
              <a:rPr lang="en-US" altLang="en-US" sz="7200" dirty="0">
                <a:solidFill>
                  <a:srgbClr val="FF0000"/>
                </a:solidFill>
              </a:rPr>
              <a:t>http://aztcs.apcug.org</a:t>
            </a:r>
          </a:p>
          <a:p>
            <a:pPr marL="0" indent="0" algn="ctr"/>
            <a:r>
              <a:rPr lang="en-US" altLang="en-US" sz="7200" dirty="0"/>
              <a:t>Click on </a:t>
            </a:r>
            <a:r>
              <a:rPr lang="en-US" altLang="en-US" sz="7200" dirty="0">
                <a:solidFill>
                  <a:srgbClr val="FF0000"/>
                </a:solidFill>
              </a:rPr>
              <a:t>"Meeting Notes"</a:t>
            </a:r>
            <a:endParaRPr lang="en-US" altLang="en-US" sz="7200" dirty="0"/>
          </a:p>
        </p:txBody>
      </p:sp>
      <p:sp>
        <p:nvSpPr>
          <p:cNvPr id="18437" name="Slide Number Placeholder 1">
            <a:extLst>
              <a:ext uri="{FF2B5EF4-FFF2-40B4-BE49-F238E27FC236}">
                <a16:creationId xmlns:a16="http://schemas.microsoft.com/office/drawing/2014/main" id="{6DC7CEB6-D074-46A9-A588-E5C4B35EC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8CEDCF-FA1B-40BB-9FB0-17FB0E351A09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D491424C-C559-4A56-B54C-0BC4550B1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90513"/>
            <a:ext cx="8839200" cy="6415087"/>
          </a:xfrm>
          <a:ln w="76200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indent="0" algn="ctr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600" b="1" dirty="0"/>
              <a:t>Real computer (="host computer") runs "Windows 11" or "Windows 10"</a:t>
            </a: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9ACC8D8B-2391-4AB1-8288-85E161485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382000" cy="4953000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  <a:defRPr/>
            </a:pPr>
            <a:r>
              <a:rPr lang="en-US" altLang="en-US" sz="3400" b="1" baseline="0" dirty="0">
                <a:solidFill>
                  <a:srgbClr val="000000"/>
                </a:solidFill>
              </a:rPr>
              <a:t>"virtual machine program"                     such as 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"VMware </a:t>
            </a:r>
            <a:r>
              <a:rPr lang="en-US" altLang="en-US" sz="3400" b="1" baseline="0" dirty="0">
                <a:solidFill>
                  <a:srgbClr val="000000"/>
                </a:solidFill>
              </a:rPr>
              <a:t>Workstation Pro"                or "VirtualBox"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8" name="Rectangle 2">
            <a:extLst>
              <a:ext uri="{FF2B5EF4-FFF2-40B4-BE49-F238E27FC236}">
                <a16:creationId xmlns:a16="http://schemas.microsoft.com/office/drawing/2014/main" id="{71EA6F05-3CEE-4EC5-B3B5-16D8C5606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6"/>
            <a:ext cx="7924800" cy="3047994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"Virtual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machine"runs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"guest operating system" ("</a:t>
            </a:r>
            <a:r>
              <a:rPr lang="en-US" altLang="en-US" sz="3600" b="1" baseline="0" dirty="0">
                <a:solidFill>
                  <a:srgbClr val="000000"/>
                </a:solidFill>
              </a:rPr>
              <a:t>Linux Mint" or "Windows 10" or "..11")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893" name="TextBox 1">
            <a:extLst>
              <a:ext uri="{FF2B5EF4-FFF2-40B4-BE49-F238E27FC236}">
                <a16:creationId xmlns:a16="http://schemas.microsoft.com/office/drawing/2014/main" id="{6E248DAD-E8CD-4E8C-AA6A-BD7285B51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96" y="4930667"/>
            <a:ext cx="7543602" cy="1165263"/>
          </a:xfrm>
          <a:prstGeom prst="rect">
            <a:avLst/>
          </a:prstGeom>
          <a:noFill/>
          <a:ln w="857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Install "VMware Tools" or VirtualBox "Guest Additions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AE7E6DC1-B91A-4E21-94AB-3AF3FC59844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B99463-61ED-4B73-9DD4-53AAF67FE2BD}" type="slidenum">
              <a:rPr lang="en-US" altLang="en-US" sz="2400" baseline="0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z="2400" baseline="0">
              <a:latin typeface="Times New Roman" panose="02020603050405020304" pitchFamily="18" charset="0"/>
            </a:endParaRPr>
          </a:p>
        </p:txBody>
      </p:sp>
      <p:sp>
        <p:nvSpPr>
          <p:cNvPr id="19459" name="Rectangle 1">
            <a:extLst>
              <a:ext uri="{FF2B5EF4-FFF2-40B4-BE49-F238E27FC236}">
                <a16:creationId xmlns:a16="http://schemas.microsoft.com/office/drawing/2014/main" id="{F90D4DF8-8338-4E63-ABD3-C2A3F1A8E5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88"/>
            <a:ext cx="9144000" cy="68580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800" dirty="0"/>
              <a:t>SUMMARY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2567D2AD-7F62-4578-B246-FAC67D00CC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826997"/>
            <a:ext cx="9144000" cy="6030913"/>
          </a:xfrm>
        </p:spPr>
        <p:txBody>
          <a:bodyPr/>
          <a:lstStyle/>
          <a:p>
            <a:pPr indent="0" eaLnBrk="1" hangingPunct="1">
              <a:spcBef>
                <a:spcPts val="900"/>
              </a:spcBef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4400"/>
              <a:t>You can use free virtual machine programs to run separate operating systems in your existing computer. By doing so, you can  realize massive savings in time, space, and costs.</a:t>
            </a:r>
            <a:endParaRPr lang="en-US" altLang="en-US" sz="4400" dirty="0"/>
          </a:p>
        </p:txBody>
      </p:sp>
      <p:sp>
        <p:nvSpPr>
          <p:cNvPr id="19461" name="Slide Number Placeholder 1">
            <a:extLst>
              <a:ext uri="{FF2B5EF4-FFF2-40B4-BE49-F238E27FC236}">
                <a16:creationId xmlns:a16="http://schemas.microsoft.com/office/drawing/2014/main" id="{B05375CE-BCCA-40FA-9904-F62602B2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0C477FC-0C7D-48E1-B1AD-515E854FD309}" type="slidenum">
              <a:rPr lang="en-US" altLang="en-US" sz="2400" baseline="0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2400" baseline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>
            <a:extLst>
              <a:ext uri="{FF2B5EF4-FFF2-40B4-BE49-F238E27FC236}">
                <a16:creationId xmlns:a16="http://schemas.microsoft.com/office/drawing/2014/main" id="{D639E2E0-BCAF-4C40-A1D4-6C4F7E41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03CF921-E856-4EB1-AEB2-95D1AAA8B450}" type="slidenum">
              <a:rPr lang="en-US" altLang="en-US" sz="2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AC31EFE9-770C-4D92-8A18-40668015F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533474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dirty="0"/>
              <a:t>TOPICS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9DB2DC57-0246-46A4-B2ED-FB7E6A976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38268"/>
            <a:ext cx="9144000" cy="6019642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dirty="0"/>
              <a:t>Two Types of "Virtual Machine Programs" (= "Hypervisors")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dirty="0"/>
              <a:t>3 "Hypervisor" options: "VMware Player", "VirtualBox", and "Hyper-V"</a:t>
            </a:r>
          </a:p>
          <a:p>
            <a:pPr marL="0" indent="0"/>
            <a:endParaRPr lang="en-US" altLang="en-US" sz="4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>
            <a:extLst>
              <a:ext uri="{FF2B5EF4-FFF2-40B4-BE49-F238E27FC236}">
                <a16:creationId xmlns:a16="http://schemas.microsoft.com/office/drawing/2014/main" id="{D639E2E0-BCAF-4C40-A1D4-6C4F7E41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03CF921-E856-4EB1-AEB2-95D1AAA8B450}" type="slidenum">
              <a:rPr lang="en-US" altLang="en-US" sz="2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AC31EFE9-770C-4D92-8A18-40668015F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066724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4000" dirty="0"/>
              <a:t>TYPE 1 VERSUS TYPE 2 "HYPERVISORS"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9DB2DC57-0246-46A4-B2ED-FB7E6A976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76078" y="1143060"/>
            <a:ext cx="9067562" cy="5562544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dirty="0"/>
              <a:t>"Virtual machine program"                    = "Hypervisor"                                         = software program that can create virtual machines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4000" dirty="0"/>
              <a:t>"Virtual machines" have virtual motherboards, virtual USB ports, virtual sound cards, virtual hard drive controllers, virtual mice, virtual keyboards, etc.</a:t>
            </a:r>
          </a:p>
        </p:txBody>
      </p:sp>
    </p:spTree>
    <p:extLst>
      <p:ext uri="{BB962C8B-B14F-4D97-AF65-F5344CB8AC3E}">
        <p14:creationId xmlns:p14="http://schemas.microsoft.com/office/powerpoint/2010/main" val="1081648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0BF2B83C-7052-4BB9-A267-B2095A6796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90513"/>
            <a:ext cx="8839200" cy="6415087"/>
          </a:xfrm>
          <a:ln w="76200">
            <a:solidFill>
              <a:schemeClr val="accent5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indent="0" algn="ctr" eaLnBrk="1" hangingPunct="1">
              <a:spcBef>
                <a:spcPts val="900"/>
              </a:spcBef>
              <a:buClrTx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800" b="1" dirty="0"/>
              <a:t>Real computer (="host computer") runs 64-bit version of "Windows.." </a:t>
            </a:r>
          </a:p>
        </p:txBody>
      </p:sp>
      <p:sp>
        <p:nvSpPr>
          <p:cNvPr id="32771" name="Slide Number Placeholder 5">
            <a:extLst>
              <a:ext uri="{FF2B5EF4-FFF2-40B4-BE49-F238E27FC236}">
                <a16:creationId xmlns:a16="http://schemas.microsoft.com/office/drawing/2014/main" id="{FDC340CC-D09E-403F-8856-9CF9314F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750C50F-1E7A-427F-8485-C21BC664A803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6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91987049-8D4F-4D93-B94D-A41EAA11C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10" y="1676445"/>
            <a:ext cx="8381890" cy="4891041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"Type 2" Hypervisor such as "VMware Workstation Pro" or "VirtualBox" runs inside "Windows.."</a:t>
            </a:r>
          </a:p>
        </p:txBody>
      </p:sp>
      <p:sp>
        <p:nvSpPr>
          <p:cNvPr id="32773" name="Rectangle 2">
            <a:extLst>
              <a:ext uri="{FF2B5EF4-FFF2-40B4-BE49-F238E27FC236}">
                <a16:creationId xmlns:a16="http://schemas.microsoft.com/office/drawing/2014/main" id="{7C814889-6462-4FDD-A841-71706A776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00" y="4114782"/>
            <a:ext cx="7848496" cy="213354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</a:t>
            </a:r>
            <a:r>
              <a:rPr kumimoji="0" lang="en-US" altLang="en-US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Virtual Machine(s)" </a:t>
            </a: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running Linux, </a:t>
            </a:r>
            <a:r>
              <a:rPr kumimoji="0" lang="en-US" altLang="en-US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Windows.., </a:t>
            </a:r>
            <a:r>
              <a:rPr kumimoji="0" lang="en-US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Unix, etc.</a:t>
            </a:r>
          </a:p>
        </p:txBody>
      </p:sp>
    </p:spTree>
    <p:extLst>
      <p:ext uri="{BB962C8B-B14F-4D97-AF65-F5344CB8AC3E}">
        <p14:creationId xmlns:p14="http://schemas.microsoft.com/office/powerpoint/2010/main" val="18606065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0BF2B83C-7052-4BB9-A267-B2095A6796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704" y="536963"/>
            <a:ext cx="7772305" cy="1672869"/>
          </a:xfrm>
          <a:ln w="76200">
            <a:solidFill>
              <a:schemeClr val="accent4"/>
            </a:solidFill>
            <a:round/>
            <a:headEnd/>
            <a:tailEnd/>
          </a:ln>
        </p:spPr>
        <p:txBody>
          <a:bodyPr/>
          <a:lstStyle/>
          <a:p>
            <a:pPr indent="0" algn="ctr" eaLnBrk="1" hangingPunct="1">
              <a:spcBef>
                <a:spcPts val="900"/>
              </a:spcBef>
              <a:buClrTx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en-US" sz="3600" b="1" kern="1200" dirty="0">
                <a:latin typeface="Arial" panose="020B0604020202020204" pitchFamily="34" charset="0"/>
                <a:cs typeface="Arial" panose="020B0604020202020204" pitchFamily="34" charset="0"/>
              </a:rPr>
              <a:t>Real computer (= host computer) runs "Type 1" Hypervisor                                       such as "Hyper-V"</a:t>
            </a:r>
          </a:p>
          <a:p>
            <a:pPr indent="0" algn="ctr" eaLnBrk="1" hangingPunct="1">
              <a:spcBef>
                <a:spcPts val="900"/>
              </a:spcBef>
              <a:buClrTx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n-US" altLang="en-US" sz="3600" b="1" dirty="0"/>
          </a:p>
        </p:txBody>
      </p:sp>
      <p:sp>
        <p:nvSpPr>
          <p:cNvPr id="32771" name="Slide Number Placeholder 5">
            <a:extLst>
              <a:ext uri="{FF2B5EF4-FFF2-40B4-BE49-F238E27FC236}">
                <a16:creationId xmlns:a16="http://schemas.microsoft.com/office/drawing/2014/main" id="{FDC340CC-D09E-403F-8856-9CF9314F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750C50F-1E7A-427F-8485-C21BC664A803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7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91987049-8D4F-4D93-B94D-A41EAA11C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10" y="2861422"/>
            <a:ext cx="4114692" cy="3539300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4000" baseline="-25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  <a:defRPr/>
            </a:pPr>
            <a:r>
              <a:rPr lang="en-US" altLang="en-US" sz="3600" b="1" baseline="0" dirty="0">
                <a:solidFill>
                  <a:schemeClr val="tx2"/>
                </a:solidFill>
              </a:rPr>
              <a:t>"Windows 11" or "Windows 10" runs inside "Hyper-V"                                               as a "Root Partition"</a:t>
            </a:r>
          </a:p>
        </p:txBody>
      </p:sp>
      <p:sp>
        <p:nvSpPr>
          <p:cNvPr id="32773" name="Rectangle 2">
            <a:extLst>
              <a:ext uri="{FF2B5EF4-FFF2-40B4-BE49-F238E27FC236}">
                <a16:creationId xmlns:a16="http://schemas.microsoft.com/office/drawing/2014/main" id="{7C814889-6462-4FDD-A841-71706A776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396" y="2590822"/>
            <a:ext cx="4038603" cy="3966188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0" algn="ctr" defTabSz="4572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"Virtual Machine(s)" inside        "Hyper-V" running Linux, Windows.., Unix, etc.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700250-22FB-B21C-F964-4C560CE30574}"/>
              </a:ext>
            </a:extLst>
          </p:cNvPr>
          <p:cNvSpPr/>
          <p:nvPr/>
        </p:nvSpPr>
        <p:spPr bwMode="auto">
          <a:xfrm>
            <a:off x="0" y="300990"/>
            <a:ext cx="9144000" cy="6418898"/>
          </a:xfrm>
          <a:prstGeom prst="rect">
            <a:avLst/>
          </a:prstGeom>
          <a:noFill/>
          <a:ln w="136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US" sz="4000" b="0" i="0" u="none" strike="noStrike" cap="none" normalizeH="0" baseline="-2500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DB33D5-52EC-1159-57AA-0D996F831CA0}"/>
              </a:ext>
            </a:extLst>
          </p:cNvPr>
          <p:cNvCxnSpPr/>
          <p:nvPr/>
        </p:nvCxnSpPr>
        <p:spPr bwMode="auto">
          <a:xfrm>
            <a:off x="2514654" y="2209832"/>
            <a:ext cx="0" cy="651590"/>
          </a:xfrm>
          <a:prstGeom prst="line">
            <a:avLst/>
          </a:prstGeom>
          <a:solidFill>
            <a:srgbClr val="00B8FF"/>
          </a:solidFill>
          <a:ln w="136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E6691-C41F-CE7F-4156-B962AA401500}"/>
              </a:ext>
            </a:extLst>
          </p:cNvPr>
          <p:cNvCxnSpPr>
            <a:endCxn id="32773" idx="0"/>
          </p:cNvCxnSpPr>
          <p:nvPr/>
        </p:nvCxnSpPr>
        <p:spPr bwMode="auto">
          <a:xfrm>
            <a:off x="6743698" y="2209832"/>
            <a:ext cx="0" cy="380990"/>
          </a:xfrm>
          <a:prstGeom prst="line">
            <a:avLst/>
          </a:prstGeom>
          <a:solidFill>
            <a:srgbClr val="00B8FF"/>
          </a:solidFill>
          <a:ln w="136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187820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A90C9DC-6911-4A38-9FCA-82918BDCC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1913"/>
            <a:ext cx="9144000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IMPLEMENTING "VIRTUAL MACHINES"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378289B-F41D-4DF2-9915-32ECBAD0F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289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2D979255-BFAB-4645-8741-54E4B39CD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3556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65C30D64-49F2-42D3-8642-6A77889EA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-855663"/>
            <a:ext cx="68453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4000" b="0" i="0" u="none" strike="noStrike" kern="1200" cap="none" spc="0" normalizeH="0" baseline="-2500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9327706D-BAEA-472D-84A8-8BFD20B77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7788" y="-1085850"/>
            <a:ext cx="21907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487" name="Rectangle 7">
            <a:extLst>
              <a:ext uri="{FF2B5EF4-FFF2-40B4-BE49-F238E27FC236}">
                <a16:creationId xmlns:a16="http://schemas.microsoft.com/office/drawing/2014/main" id="{4B791501-8E48-4B2F-B624-42BC23B53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89213"/>
            <a:ext cx="35814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42900" indent="-342900">
              <a:spcBef>
                <a:spcPts val="8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marR="0" lvl="0" indent="-34290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         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B7AC853-87D1-4C18-B530-442C2D770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610600" cy="5486400"/>
          </a:xfrm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marL="0" indent="0" algn="ctr" eaLnBrk="1" hangingPunct="1">
              <a:spcBef>
                <a:spcPts val="9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b="1" dirty="0">
              <a:solidFill>
                <a:srgbClr val="FF0000"/>
              </a:solidFill>
            </a:endParaRPr>
          </a:p>
          <a:p>
            <a:pPr marL="0" indent="0" algn="ctr" eaLnBrk="1" hangingPunct="1">
              <a:spcBef>
                <a:spcPts val="9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b="1" dirty="0">
                <a:solidFill>
                  <a:srgbClr val="FF0000"/>
                </a:solidFill>
              </a:rPr>
              <a:t>Real computer (="host computer") runs </a:t>
            </a:r>
            <a:br>
              <a:rPr lang="en-US" altLang="en-US" b="1" dirty="0">
                <a:solidFill>
                  <a:srgbClr val="FF0000"/>
                </a:solidFill>
              </a:rPr>
            </a:br>
            <a:r>
              <a:rPr lang="en-US" altLang="en-US" b="1" dirty="0">
                <a:solidFill>
                  <a:srgbClr val="FF0000"/>
                </a:solidFill>
              </a:rPr>
              <a:t>64-bit version of "Windows 10", </a:t>
            </a:r>
            <a:br>
              <a:rPr lang="en-US" altLang="en-US" b="1" dirty="0">
                <a:solidFill>
                  <a:srgbClr val="FF0000"/>
                </a:solidFill>
              </a:rPr>
            </a:br>
            <a:r>
              <a:rPr lang="en-US" altLang="en-US" b="1" dirty="0">
                <a:solidFill>
                  <a:srgbClr val="FF0000"/>
                </a:solidFill>
              </a:rPr>
              <a:t> or "Windows 11" </a:t>
            </a:r>
          </a:p>
          <a:p>
            <a:pPr marL="0" indent="0" algn="ctr" eaLnBrk="1" hangingPunct="1">
              <a:spcBef>
                <a:spcPts val="900"/>
              </a:spcBef>
              <a:buClr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altLang="en-US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Default Design">
  <a:themeElements>
    <a:clrScheme name="Default Design 10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4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00FF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FF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7101</TotalTime>
  <Words>647</Words>
  <Application>Microsoft Office PowerPoint</Application>
  <PresentationFormat>On-screen Show (4:3)</PresentationFormat>
  <Paragraphs>83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Georgia</vt:lpstr>
      <vt:lpstr>Times New Roman</vt:lpstr>
      <vt:lpstr>Default Design</vt:lpstr>
      <vt:lpstr>1_Default Design</vt:lpstr>
      <vt:lpstr>2_Default Design</vt:lpstr>
      <vt:lpstr>4_Default Design</vt:lpstr>
      <vt:lpstr>5_Default Design</vt:lpstr>
      <vt:lpstr>PowerPoint Presentation</vt:lpstr>
      <vt:lpstr>Web location for this presentation:</vt:lpstr>
      <vt:lpstr>SUMMARY</vt:lpstr>
      <vt:lpstr>TOPICS</vt:lpstr>
      <vt:lpstr>TYPE 1 VERSUS TYPE 2 "HYPERVISORS"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testuser</dc:creator>
  <cp:lastModifiedBy>Francis Chao</cp:lastModifiedBy>
  <cp:revision>829</cp:revision>
  <dcterms:modified xsi:type="dcterms:W3CDTF">2026-08-06T18:17:47Z</dcterms:modified>
</cp:coreProperties>
</file>