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48" r:id="rId1"/>
    <p:sldMasterId id="2147483664" r:id="rId2"/>
    <p:sldMasterId id="2147484447" r:id="rId3"/>
  </p:sldMasterIdLst>
  <p:notesMasterIdLst>
    <p:notesMasterId r:id="rId14"/>
  </p:notesMasterIdLst>
  <p:sldIdLst>
    <p:sldId id="738" r:id="rId4"/>
    <p:sldId id="625" r:id="rId5"/>
    <p:sldId id="2461" r:id="rId6"/>
    <p:sldId id="2400" r:id="rId7"/>
    <p:sldId id="2433" r:id="rId8"/>
    <p:sldId id="2326" r:id="rId9"/>
    <p:sldId id="2452" r:id="rId10"/>
    <p:sldId id="2463" r:id="rId11"/>
    <p:sldId id="2464" r:id="rId12"/>
    <p:sldId id="2462" r:id="rId13"/>
  </p:sldIdLst>
  <p:sldSz cx="9144000" cy="6858000" type="screen4x3"/>
  <p:notesSz cx="7315200" cy="9601200"/>
  <p:defaultTextStyle>
    <a:defPPr>
      <a:defRPr lang="en-GB"/>
    </a:defPPr>
    <a:lvl1pPr algn="l" defTabSz="457200" rtl="0" eaLnBrk="0" fontAlgn="base" hangingPunct="0">
      <a:spcBef>
        <a:spcPct val="0"/>
      </a:spcBef>
      <a:spcAft>
        <a:spcPct val="0"/>
      </a:spcAft>
      <a:defRPr sz="4000" kern="1200" baseline="-25000">
        <a:solidFill>
          <a:schemeClr val="bg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742950" indent="-285750" algn="l" defTabSz="457200" rtl="0" eaLnBrk="0" fontAlgn="base" hangingPunct="0">
      <a:spcBef>
        <a:spcPct val="0"/>
      </a:spcBef>
      <a:spcAft>
        <a:spcPct val="0"/>
      </a:spcAft>
      <a:defRPr sz="4000" kern="1200" baseline="-25000">
        <a:solidFill>
          <a:schemeClr val="bg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1143000" indent="-228600" algn="l" defTabSz="457200" rtl="0" eaLnBrk="0" fontAlgn="base" hangingPunct="0">
      <a:spcBef>
        <a:spcPct val="0"/>
      </a:spcBef>
      <a:spcAft>
        <a:spcPct val="0"/>
      </a:spcAft>
      <a:defRPr sz="4000" kern="1200" baseline="-25000">
        <a:solidFill>
          <a:schemeClr val="bg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600200" indent="-228600" algn="l" defTabSz="457200" rtl="0" eaLnBrk="0" fontAlgn="base" hangingPunct="0">
      <a:spcBef>
        <a:spcPct val="0"/>
      </a:spcBef>
      <a:spcAft>
        <a:spcPct val="0"/>
      </a:spcAft>
      <a:defRPr sz="4000" kern="1200" baseline="-25000">
        <a:solidFill>
          <a:schemeClr val="bg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2057400" indent="-228600" algn="l" defTabSz="457200" rtl="0" eaLnBrk="0" fontAlgn="base" hangingPunct="0">
      <a:spcBef>
        <a:spcPct val="0"/>
      </a:spcBef>
      <a:spcAft>
        <a:spcPct val="0"/>
      </a:spcAft>
      <a:defRPr sz="4000" kern="1200" baseline="-25000">
        <a:solidFill>
          <a:schemeClr val="bg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4000" kern="1200" baseline="-25000">
        <a:solidFill>
          <a:schemeClr val="bg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4000" kern="1200" baseline="-25000">
        <a:solidFill>
          <a:schemeClr val="bg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4000" kern="1200" baseline="-25000">
        <a:solidFill>
          <a:schemeClr val="bg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4000" kern="1200" baseline="-25000">
        <a:solidFill>
          <a:schemeClr val="bg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011" autoAdjust="0"/>
    <p:restoredTop sz="94646" autoAdjust="0"/>
  </p:normalViewPr>
  <p:slideViewPr>
    <p:cSldViewPr>
      <p:cViewPr varScale="1">
        <p:scale>
          <a:sx n="32" d="100"/>
          <a:sy n="32" d="100"/>
        </p:scale>
        <p:origin x="344" y="251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198" cy="7619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presProps" Target="presProps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AutoShape 1">
            <a:extLst>
              <a:ext uri="{FF2B5EF4-FFF2-40B4-BE49-F238E27FC236}">
                <a16:creationId xmlns:a16="http://schemas.microsoft.com/office/drawing/2014/main" id="{D9E97DB7-0289-3285-DABA-FEE7F0D0F79B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7315200" cy="96012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buSzPct val="100000"/>
              <a:buFont typeface="Times New Roman" panose="02020603050405020304" pitchFamily="18" charset="0"/>
              <a:buNone/>
            </a:pPr>
            <a:endParaRPr lang="en-US" altLang="en-US"/>
          </a:p>
        </p:txBody>
      </p:sp>
      <p:sp>
        <p:nvSpPr>
          <p:cNvPr id="3075" name="Rectangle 2">
            <a:extLst>
              <a:ext uri="{FF2B5EF4-FFF2-40B4-BE49-F238E27FC236}">
                <a16:creationId xmlns:a16="http://schemas.microsoft.com/office/drawing/2014/main" id="{3ABAF950-E2B7-4814-6D44-6ED93D61D1AA}"/>
              </a:ext>
            </a:extLst>
          </p:cNvPr>
          <p:cNvSpPr>
            <a:spLocks noGrp="1" noChangeArrowheads="1"/>
          </p:cNvSpPr>
          <p:nvPr>
            <p:ph type="hdr"/>
          </p:nvPr>
        </p:nvSpPr>
        <p:spPr bwMode="auto">
          <a:xfrm>
            <a:off x="0" y="0"/>
            <a:ext cx="3168650" cy="477838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5139" tIns="49472" rIns="95139" bIns="49472" numCol="1" anchor="t" anchorCtr="0" compatLnSpc="1">
            <a:prstTxWarp prst="textNoShape">
              <a:avLst/>
            </a:prstTxWarp>
          </a:bodyPr>
          <a:lstStyle>
            <a:lvl1pPr defTabSz="482600" eaLnBrk="1" hangingPunct="1">
              <a:buSzPct val="100000"/>
              <a:buFont typeface="Arial" panose="020B0604020202020204" pitchFamily="34" charset="0"/>
              <a:buNone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300" baseline="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076" name="Rectangle 3">
            <a:extLst>
              <a:ext uri="{FF2B5EF4-FFF2-40B4-BE49-F238E27FC236}">
                <a16:creationId xmlns:a16="http://schemas.microsoft.com/office/drawing/2014/main" id="{1F0E79D3-949B-1FCA-115F-F12F702E6007}"/>
              </a:ext>
            </a:extLst>
          </p:cNvPr>
          <p:cNvSpPr>
            <a:spLocks noGrp="1" noChangeArrowheads="1"/>
          </p:cNvSpPr>
          <p:nvPr>
            <p:ph type="dt"/>
          </p:nvPr>
        </p:nvSpPr>
        <p:spPr bwMode="auto">
          <a:xfrm>
            <a:off x="4143375" y="0"/>
            <a:ext cx="3168650" cy="477838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5139" tIns="49472" rIns="95139" bIns="49472" numCol="1" anchor="t" anchorCtr="0" compatLnSpc="1">
            <a:prstTxWarp prst="textNoShape">
              <a:avLst/>
            </a:prstTxWarp>
          </a:bodyPr>
          <a:lstStyle>
            <a:lvl1pPr algn="r" defTabSz="482600" eaLnBrk="1" hangingPunct="1">
              <a:buSzPct val="100000"/>
              <a:buFont typeface="Arial" panose="020B0604020202020204" pitchFamily="34" charset="0"/>
              <a:buNone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300" baseline="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6389" name="Rectangle 4">
            <a:extLst>
              <a:ext uri="{FF2B5EF4-FFF2-40B4-BE49-F238E27FC236}">
                <a16:creationId xmlns:a16="http://schemas.microsoft.com/office/drawing/2014/main" id="{48D75AF4-584F-AE8E-3FC4-74FCFA8BC58D}"/>
              </a:ext>
            </a:extLst>
          </p:cNvPr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257300" y="720725"/>
            <a:ext cx="4799013" cy="35988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36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sp>
      <p:sp>
        <p:nvSpPr>
          <p:cNvPr id="3078" name="Rectangle 5">
            <a:extLst>
              <a:ext uri="{FF2B5EF4-FFF2-40B4-BE49-F238E27FC236}">
                <a16:creationId xmlns:a16="http://schemas.microsoft.com/office/drawing/2014/main" id="{7D66E141-9AE5-6414-0591-298816DDA6E3}"/>
              </a:ext>
            </a:extLst>
          </p:cNvPr>
          <p:cNvSpPr>
            <a:spLocks noGrp="1" noChangeArrowheads="1"/>
          </p:cNvSpPr>
          <p:nvPr>
            <p:ph type="body"/>
          </p:nvPr>
        </p:nvSpPr>
        <p:spPr bwMode="auto">
          <a:xfrm>
            <a:off x="731838" y="4560888"/>
            <a:ext cx="5849937" cy="43180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5139" tIns="49472" rIns="95139" bIns="49472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US" altLang="en-US" noProof="0"/>
          </a:p>
        </p:txBody>
      </p:sp>
      <p:sp>
        <p:nvSpPr>
          <p:cNvPr id="3079" name="Rectangle 6">
            <a:extLst>
              <a:ext uri="{FF2B5EF4-FFF2-40B4-BE49-F238E27FC236}">
                <a16:creationId xmlns:a16="http://schemas.microsoft.com/office/drawing/2014/main" id="{AE4183C9-130C-D7C3-F666-47212BCD4616}"/>
              </a:ext>
            </a:extLst>
          </p:cNvPr>
          <p:cNvSpPr>
            <a:spLocks noGrp="1" noChangeArrowheads="1"/>
          </p:cNvSpPr>
          <p:nvPr>
            <p:ph type="ftr"/>
          </p:nvPr>
        </p:nvSpPr>
        <p:spPr bwMode="auto">
          <a:xfrm>
            <a:off x="0" y="9120188"/>
            <a:ext cx="3168650" cy="47783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5139" tIns="49472" rIns="95139" bIns="49472" numCol="1" anchor="b" anchorCtr="0" compatLnSpc="1">
            <a:prstTxWarp prst="textNoShape">
              <a:avLst/>
            </a:prstTxWarp>
          </a:bodyPr>
          <a:lstStyle>
            <a:lvl1pPr defTabSz="482600" eaLnBrk="1" hangingPunct="1">
              <a:buSzPct val="100000"/>
              <a:buFont typeface="Arial" panose="020B0604020202020204" pitchFamily="34" charset="0"/>
              <a:buNone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300" baseline="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080" name="Rectangle 7">
            <a:extLst>
              <a:ext uri="{FF2B5EF4-FFF2-40B4-BE49-F238E27FC236}">
                <a16:creationId xmlns:a16="http://schemas.microsoft.com/office/drawing/2014/main" id="{2546F518-E677-2F17-1159-7054455D1414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 bwMode="auto">
          <a:xfrm>
            <a:off x="4143375" y="9120188"/>
            <a:ext cx="3168650" cy="47783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5139" tIns="49472" rIns="95139" bIns="49472" numCol="1" anchor="b" anchorCtr="0" compatLnSpc="1">
            <a:prstTxWarp prst="textNoShape">
              <a:avLst/>
            </a:prstTxWarp>
          </a:bodyPr>
          <a:lstStyle>
            <a:lvl1pPr algn="r" defTabSz="482600" eaLnBrk="1" hangingPunct="1">
              <a:buSzPct val="100000"/>
              <a:buFont typeface="Arial" panose="020B0604020202020204" pitchFamily="34" charset="0"/>
              <a:buNone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300" baseline="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0391E91D-3E0D-4FE6-96BD-794E6E72638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1pPr>
    <a:lvl2pPr marL="742950" indent="-285750" algn="l" defTabSz="457200" rtl="0" eaLnBrk="0" fontAlgn="base" hangingPunct="0">
      <a:spcBef>
        <a:spcPct val="30000"/>
      </a:spcBef>
      <a:spcAft>
        <a:spcPct val="0"/>
      </a:spcAft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2pPr>
    <a:lvl3pPr marL="1143000" indent="-228600" algn="l" defTabSz="457200" rtl="0" eaLnBrk="0" fontAlgn="base" hangingPunct="0">
      <a:spcBef>
        <a:spcPct val="30000"/>
      </a:spcBef>
      <a:spcAft>
        <a:spcPct val="0"/>
      </a:spcAft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3pPr>
    <a:lvl4pPr marL="1600200" indent="-228600" algn="l" defTabSz="457200" rtl="0" eaLnBrk="0" fontAlgn="base" hangingPunct="0">
      <a:spcBef>
        <a:spcPct val="30000"/>
      </a:spcBef>
      <a:spcAft>
        <a:spcPct val="0"/>
      </a:spcAft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4pPr>
    <a:lvl5pPr marL="2057400" indent="-228600" algn="l" defTabSz="457200" rtl="0" eaLnBrk="0" fontAlgn="base" hangingPunct="0">
      <a:spcBef>
        <a:spcPct val="30000"/>
      </a:spcBef>
      <a:spcAft>
        <a:spcPct val="0"/>
      </a:spcAft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7">
            <a:extLst>
              <a:ext uri="{FF2B5EF4-FFF2-40B4-BE49-F238E27FC236}">
                <a16:creationId xmlns:a16="http://schemas.microsoft.com/office/drawing/2014/main" id="{FC7524B2-E27E-65CC-B891-BBDD9CC6E8D8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defTabSz="482600">
              <a:spcBef>
                <a:spcPct val="300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defTabSz="482600">
              <a:spcBef>
                <a:spcPct val="300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defTabSz="482600">
              <a:spcBef>
                <a:spcPct val="300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defTabSz="482600">
              <a:spcBef>
                <a:spcPct val="300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defTabSz="482600">
              <a:spcBef>
                <a:spcPct val="300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7F66AB9E-1959-49B2-9AAA-DB08D34C7AA6}" type="slidenum">
              <a:rPr lang="en-US" altLang="en-US" sz="1300" smtClean="0"/>
              <a:pPr>
                <a:spcBef>
                  <a:spcPct val="0"/>
                </a:spcBef>
                <a:buFontTx/>
                <a:buNone/>
              </a:pPr>
              <a:t>5</a:t>
            </a:fld>
            <a:endParaRPr lang="en-US" altLang="en-US" sz="1300"/>
          </a:p>
        </p:txBody>
      </p:sp>
      <p:sp>
        <p:nvSpPr>
          <p:cNvPr id="51203" name="Rectangle 1">
            <a:extLst>
              <a:ext uri="{FF2B5EF4-FFF2-40B4-BE49-F238E27FC236}">
                <a16:creationId xmlns:a16="http://schemas.microsoft.com/office/drawing/2014/main" id="{49A3A9E4-ECE0-AE47-C566-648B07A2464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51204" name="Rectangle 2">
            <a:extLst>
              <a:ext uri="{FF2B5EF4-FFF2-40B4-BE49-F238E27FC236}">
                <a16:creationId xmlns:a16="http://schemas.microsoft.com/office/drawing/2014/main" id="{C4CCB392-FCA1-AA65-F627-9D81C92381E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31838" y="4560888"/>
            <a:ext cx="5851525" cy="4319587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6661" tIns="48331" rIns="96661" bIns="48331"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391272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7">
            <a:extLst>
              <a:ext uri="{FF2B5EF4-FFF2-40B4-BE49-F238E27FC236}">
                <a16:creationId xmlns:a16="http://schemas.microsoft.com/office/drawing/2014/main" id="{FC7524B2-E27E-65CC-B891-BBDD9CC6E8D8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defTabSz="482600">
              <a:spcBef>
                <a:spcPct val="300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defTabSz="482600">
              <a:spcBef>
                <a:spcPct val="300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defTabSz="482600">
              <a:spcBef>
                <a:spcPct val="300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defTabSz="482600">
              <a:spcBef>
                <a:spcPct val="300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defTabSz="482600">
              <a:spcBef>
                <a:spcPct val="300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7F66AB9E-1959-49B2-9AAA-DB08D34C7AA6}" type="slidenum">
              <a:rPr lang="en-US" altLang="en-US" sz="1300" smtClean="0"/>
              <a:pPr>
                <a:spcBef>
                  <a:spcPct val="0"/>
                </a:spcBef>
                <a:buFontTx/>
                <a:buNone/>
              </a:pPr>
              <a:t>6</a:t>
            </a:fld>
            <a:endParaRPr lang="en-US" altLang="en-US" sz="1300"/>
          </a:p>
        </p:txBody>
      </p:sp>
      <p:sp>
        <p:nvSpPr>
          <p:cNvPr id="51203" name="Rectangle 1">
            <a:extLst>
              <a:ext uri="{FF2B5EF4-FFF2-40B4-BE49-F238E27FC236}">
                <a16:creationId xmlns:a16="http://schemas.microsoft.com/office/drawing/2014/main" id="{49A3A9E4-ECE0-AE47-C566-648B07A2464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51204" name="Rectangle 2">
            <a:extLst>
              <a:ext uri="{FF2B5EF4-FFF2-40B4-BE49-F238E27FC236}">
                <a16:creationId xmlns:a16="http://schemas.microsoft.com/office/drawing/2014/main" id="{C4CCB392-FCA1-AA65-F627-9D81C92381E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31838" y="4560888"/>
            <a:ext cx="5851525" cy="4319587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6661" tIns="48331" rIns="96661" bIns="48331"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7">
            <a:extLst>
              <a:ext uri="{FF2B5EF4-FFF2-40B4-BE49-F238E27FC236}">
                <a16:creationId xmlns:a16="http://schemas.microsoft.com/office/drawing/2014/main" id="{FC7524B2-E27E-65CC-B891-BBDD9CC6E8D8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defTabSz="482600">
              <a:spcBef>
                <a:spcPct val="300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defTabSz="482600">
              <a:spcBef>
                <a:spcPct val="300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defTabSz="482600">
              <a:spcBef>
                <a:spcPct val="300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defTabSz="482600">
              <a:spcBef>
                <a:spcPct val="300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defTabSz="482600">
              <a:spcBef>
                <a:spcPct val="300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7F66AB9E-1959-49B2-9AAA-DB08D34C7AA6}" type="slidenum">
              <a:rPr lang="en-US" altLang="en-US" sz="1300" smtClean="0"/>
              <a:pPr>
                <a:spcBef>
                  <a:spcPct val="0"/>
                </a:spcBef>
                <a:buFontTx/>
                <a:buNone/>
              </a:pPr>
              <a:t>9</a:t>
            </a:fld>
            <a:endParaRPr lang="en-US" altLang="en-US" sz="1300"/>
          </a:p>
        </p:txBody>
      </p:sp>
      <p:sp>
        <p:nvSpPr>
          <p:cNvPr id="51203" name="Rectangle 1">
            <a:extLst>
              <a:ext uri="{FF2B5EF4-FFF2-40B4-BE49-F238E27FC236}">
                <a16:creationId xmlns:a16="http://schemas.microsoft.com/office/drawing/2014/main" id="{49A3A9E4-ECE0-AE47-C566-648B07A2464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51204" name="Rectangle 2">
            <a:extLst>
              <a:ext uri="{FF2B5EF4-FFF2-40B4-BE49-F238E27FC236}">
                <a16:creationId xmlns:a16="http://schemas.microsoft.com/office/drawing/2014/main" id="{C4CCB392-FCA1-AA65-F627-9D81C92381E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31838" y="4560888"/>
            <a:ext cx="5851525" cy="4319587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6661" tIns="48331" rIns="96661" bIns="48331"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448459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31921C0C-111F-3981-334E-67BA5241BEE6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20BFA9A-5CB6-9940-96BA-FA5ABAB2AD97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F45622C-907E-21BC-9CCC-FAFCDABE4CEC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FE87FA-166B-4CC5-A0C7-FB5E3D431AC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593653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92BC9498-2823-2FD2-D1AB-5556E2686EBD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C28967E-A1FF-CBDE-FC97-2C6C94E647FB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A66300E-5AD5-01C0-1F91-99A5609BE702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044EC6-B2D4-48EA-8AB5-B6F6E03B341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318490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5813" cy="584993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4993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7451B615-24C9-7F2A-05AB-74DF57ADF995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2C7222E-0622-47A7-3F6D-057FBD48CF70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9E3C84D-322C-8ED8-2EDB-2B5141A1F153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6CFD48-EC2F-4414-B0BC-62AB85CA16E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7548994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8013" cy="1141412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7013" cy="45243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6613" y="1600200"/>
            <a:ext cx="4038600" cy="45243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879A4904-045A-FE53-E60F-5BE35842589E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id="{0BDB52C9-5A3D-407B-1BB5-01E896CD450B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38D9C624-AB1C-A355-A517-CC2F66C1D6F3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EA0F0E-40FB-48F9-B38C-3224B18773B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7096277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DAE8B49-CA90-D9BB-65AC-3064E84805C1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xfrm>
            <a:off x="457200" y="6245225"/>
            <a:ext cx="2132013" cy="474663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2557930-8CA8-DBD8-41DA-C5B7EF6014A4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xfrm>
            <a:off x="3124200" y="6245225"/>
            <a:ext cx="2894013" cy="474663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81F00D-B4A3-81E0-D29F-B4532D7003B4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xfrm>
            <a:off x="6553200" y="6245225"/>
            <a:ext cx="2132013" cy="474663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CC1698F9-7491-4690-B534-93BDD691F26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8655520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3A2D31B-698E-856D-D412-D3F8911BB10F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xfrm>
            <a:off x="457200" y="6245225"/>
            <a:ext cx="2132013" cy="474663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490514-0387-C00E-1720-AED770578C65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xfrm>
            <a:off x="3124200" y="6245225"/>
            <a:ext cx="2894013" cy="474663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8ADFD3-2709-DF44-A778-0B9D9B561AA2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xfrm>
            <a:off x="6553200" y="6245225"/>
            <a:ext cx="2132013" cy="474663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9A78BE34-36C5-4487-B8C6-06AE4A20008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1596628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9E9D62-599C-4457-95C2-42FFCA2DC727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xfrm>
            <a:off x="457200" y="6245225"/>
            <a:ext cx="2132013" cy="474663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A92BAE-074F-C942-EAFB-BC46D9EC839B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xfrm>
            <a:off x="3124200" y="6245225"/>
            <a:ext cx="2894013" cy="474663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3DA794E-B467-48DB-369F-CF728DB0BA9D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xfrm>
            <a:off x="6553200" y="6245225"/>
            <a:ext cx="2132013" cy="474663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2AC90398-C7E5-4201-9DDE-F1E2840562C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5420584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7013" cy="45243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6613" y="1600200"/>
            <a:ext cx="4038600" cy="45243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F6A9C58-F7F4-884B-21C2-B33E9868C8AD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xfrm>
            <a:off x="457200" y="6245225"/>
            <a:ext cx="2132013" cy="474663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2B0385D-F39E-BA13-9F8A-AEA79C7CB083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xfrm>
            <a:off x="3124200" y="6245225"/>
            <a:ext cx="2894013" cy="474663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7D543B2-3741-58B9-A38D-6BCCED3D685C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xfrm>
            <a:off x="6553200" y="6245225"/>
            <a:ext cx="2132013" cy="474663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7ACC21A7-E76C-4B3B-9DB9-136604A06AA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2247617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EF19693-8CE9-7AA6-C539-27D7CB7BDE16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xfrm>
            <a:off x="457200" y="6245225"/>
            <a:ext cx="2132013" cy="474663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5FEC817-E55A-34B1-3F15-ABA088C9EC4E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xfrm>
            <a:off x="3124200" y="6245225"/>
            <a:ext cx="2894013" cy="474663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9D116D6-0280-0A12-E2CC-A9E409E28596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xfrm>
            <a:off x="6553200" y="6245225"/>
            <a:ext cx="2132013" cy="474663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34D3B303-DB92-4546-857A-689D5E406CE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4237491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B222DD8-9F38-0C9E-EBA1-B3E6554B5338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xfrm>
            <a:off x="457200" y="6245225"/>
            <a:ext cx="2132013" cy="474663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C46F031-AAC3-64FF-559E-96CBE8779179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xfrm>
            <a:off x="3124200" y="6245225"/>
            <a:ext cx="2894013" cy="474663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B9C4E66-5F3C-1DE7-1DB5-02C39C46C202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xfrm>
            <a:off x="6553200" y="6245225"/>
            <a:ext cx="2132013" cy="474663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1031C33F-B14C-4651-B550-1640F088DA4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3104855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747D181-AA83-2083-34BE-8B836DE52E50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xfrm>
            <a:off x="457200" y="6245225"/>
            <a:ext cx="2132013" cy="474663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4EB4C56-9370-9EBF-D616-F3F0B6AB3C8E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xfrm>
            <a:off x="3124200" y="6245225"/>
            <a:ext cx="2894013" cy="474663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17F3076-5FD3-904F-3F12-E8C85C60435C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xfrm>
            <a:off x="6553200" y="6245225"/>
            <a:ext cx="2132013" cy="474663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2DB9A94D-4123-4073-A60F-F9B78562C7A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386034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EE4D6FEE-945C-32F2-6DC1-91C9633B7191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A170301-40C8-5AA8-B76D-40D44FC86A1D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72A5A6F-9156-03EF-561B-8281115D643A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64A006-6276-4D47-AB9D-91541F57423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6644734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C856B7B-6FCE-7D82-D4B4-CA87422126AA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xfrm>
            <a:off x="457200" y="6245225"/>
            <a:ext cx="2132013" cy="474663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42638AE-EC03-3F46-C95A-401A040C553E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xfrm>
            <a:off x="3124200" y="6245225"/>
            <a:ext cx="2894013" cy="474663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6547B3A-FD69-D572-FFB5-28053E13F453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xfrm>
            <a:off x="6553200" y="6245225"/>
            <a:ext cx="2132013" cy="474663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C2488FC8-1CCE-4509-BF7B-54C0A669D82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8446998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44314FF-343D-86B1-01C0-9A9215D93F73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xfrm>
            <a:off x="457200" y="6245225"/>
            <a:ext cx="2132013" cy="474663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4894B59-3736-2D51-1819-DB49ABA25222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xfrm>
            <a:off x="3124200" y="6245225"/>
            <a:ext cx="2894013" cy="474663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9163679-1AF8-A709-56BF-B11DC15AC421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xfrm>
            <a:off x="6553200" y="6245225"/>
            <a:ext cx="2132013" cy="474663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D2562C15-6319-49A5-9626-AB1809C6224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5162777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C57461D-CE62-5E85-39BC-9D48E82C8AE6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xfrm>
            <a:off x="457200" y="6245225"/>
            <a:ext cx="2132013" cy="474663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ECC3932-E7EE-398A-799E-A5FDA66521DE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xfrm>
            <a:off x="3124200" y="6245225"/>
            <a:ext cx="2894013" cy="474663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7461A03-4ED3-048F-D891-92778194B21E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xfrm>
            <a:off x="6553200" y="6245225"/>
            <a:ext cx="2132013" cy="474663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05E0A4A9-C0C1-4627-B7C7-677526C0BE6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2504998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5813" cy="584993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4993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9CF0B8F-0702-2895-635B-9C7D67D06E78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xfrm>
            <a:off x="457200" y="6245225"/>
            <a:ext cx="2132013" cy="474663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58F5E5-8E53-4933-EBF4-829EC29790A6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xfrm>
            <a:off x="3124200" y="6245225"/>
            <a:ext cx="2894013" cy="474663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5AAFEC7-9FA9-9C94-8867-4025435D77AC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xfrm>
            <a:off x="6553200" y="6245225"/>
            <a:ext cx="2132013" cy="474663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67DF685F-4582-4113-8173-1431711B4E9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9636753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59DE8D4F-8467-1E2D-74FC-E863C14C26CE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62485C4-08A7-256F-DC8D-F7D0923BD89C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4C46990-A9A4-7D9D-20DF-BC8FD419814B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A21875-A465-4CE2-9D55-C1465F38DB6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31606112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7DEE905C-5F78-86D5-D331-9A26E8E8026E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C31229A-A55C-29EE-2F39-E2ADF850EFCC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54E7C54-75C5-0870-A25B-5774D62D1B7A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27ED68-3825-4FE1-B4EF-1243B9A4E18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23328700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DD28C409-A492-8DBB-5491-56D68847503C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FD705D3-71CF-8093-1137-4271314AA276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AFBCFD5-1F4C-035B-7AA4-C39EA66D54A0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95DA3D-34F7-432A-A23A-0C2AB7475CB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2386894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7013" cy="45243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6613" y="1600200"/>
            <a:ext cx="4038600" cy="45243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2C8964F0-0279-BE34-5751-9663055C7EE2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id="{6F1F0D82-BD7C-AD10-D6D0-2D296BD30FE9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EEAD5574-F8E8-8AE2-4B0E-99EA34201995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129491-1DFA-4932-A440-2A085097EA2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82475366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3">
            <a:extLst>
              <a:ext uri="{FF2B5EF4-FFF2-40B4-BE49-F238E27FC236}">
                <a16:creationId xmlns:a16="http://schemas.microsoft.com/office/drawing/2014/main" id="{A5A1C5B1-954E-3BC9-2F54-009388C82152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4">
            <a:extLst>
              <a:ext uri="{FF2B5EF4-FFF2-40B4-BE49-F238E27FC236}">
                <a16:creationId xmlns:a16="http://schemas.microsoft.com/office/drawing/2014/main" id="{C75B2E72-FE36-B459-1DC4-84B2063975C8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5">
            <a:extLst>
              <a:ext uri="{FF2B5EF4-FFF2-40B4-BE49-F238E27FC236}">
                <a16:creationId xmlns:a16="http://schemas.microsoft.com/office/drawing/2014/main" id="{5D094B38-1197-1E4F-711C-EE02F81D5907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61599F-E4FC-499B-8578-3CF41750464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0543080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810451E9-6130-A17D-EA44-E39E59EFD106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50F7B3A0-88A9-B4DC-5979-E36EF71FA704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92FD5BEB-26E2-3567-EAED-4EAC77DECE50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6CDEA5-D37D-4178-9129-4F88997A221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808574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8CE11D0F-5910-85AE-57DE-8F6A5BB8AD17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1E5B1C5-C76B-4D9A-996F-F7690FC39BCB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1D4365A-C772-AEEB-F139-AAE1670F6F0B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6164D7-AF7E-4835-82FC-02E1F8DEC95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32678263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>
            <a:extLst>
              <a:ext uri="{FF2B5EF4-FFF2-40B4-BE49-F238E27FC236}">
                <a16:creationId xmlns:a16="http://schemas.microsoft.com/office/drawing/2014/main" id="{1131500A-3850-259B-CEF4-763D61E56F4F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707295BD-584C-9EDC-C197-A682FE5D5F36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57DC5AE6-5215-2285-F007-EDFE11A065A4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4DFDE0-9378-4685-9B2C-45466D71F88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74221104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9C041554-593B-7B59-9916-44D68154754D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id="{8F5D3325-7011-8B81-10D3-D720F281E513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A6F17DED-7B0E-AF50-1E54-9473F41D4C62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7FC53C-7E43-4B4C-9B45-FECFDD8A760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3849650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5A6ED5ED-B56D-1A69-D6F3-8DD2BA66EEF4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id="{CA0166C0-31BB-539A-B5AD-516A07044169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2D0F73C1-AF96-8BF1-E981-CC9958A89CEF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F462AD-9F50-4317-83FB-524C3AD13B9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36857317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C4CE0EEC-817F-9CE6-477D-03669C0559DC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A8CA663-B882-CF22-9CB4-BD7C3646D989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76C1DD8-F994-D0AE-13BA-AF6EFD860BD6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7FBD3B-4D81-46FF-B494-88A461F5EAE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10644320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5813" cy="584993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4993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CB9E6182-657B-51BB-F243-BBDECDEA9067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7F3C6A3-A54A-DBB0-3631-A66C26291F50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3C3B76D-7F83-4A54-97B7-ECBBD7C2D39F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261A78-927E-418D-A2E3-026B0AC1530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59390206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8013" cy="1141412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10D06951-4A64-16A1-2792-12BA67DD6144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1DA90EB5-A9F9-54FE-5E0F-2BB073222521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FA2F5369-D73B-B0A4-24C2-FB9D5A9F2084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758367-E3A8-45D7-BFCC-F0EE9175570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03525564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8013" cy="1141412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7013" cy="45243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6613" y="1600200"/>
            <a:ext cx="40386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6613" y="3938588"/>
            <a:ext cx="4038600" cy="21859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11C0DD7C-2B2A-4435-1755-A61F0E41B6F6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0A6E59E2-8AD4-C255-53C2-2804B58E8B39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AE54DD30-BADA-47EE-08FD-03CFD684403A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5B5380-15E4-4F9C-A91E-4D04D7F5814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86196074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8013" cy="1141412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7013" cy="45243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6613" y="1600200"/>
            <a:ext cx="4038600" cy="45243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927BC438-BE6C-0DB0-C700-C6F0B27060E9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id="{A7C76333-74A4-70F6-60F5-AF6E61C05C1B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689EBBE3-0ABF-A82C-4E9B-62395FDA7630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9920F1-46DE-45E9-8A45-23EF4333024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25849680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457200" y="274638"/>
            <a:ext cx="8228013" cy="1141412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7013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6613" y="1600200"/>
            <a:ext cx="40386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57200" y="3938588"/>
            <a:ext cx="4037013" cy="21859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6613" y="3938588"/>
            <a:ext cx="4038600" cy="21859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3">
            <a:extLst>
              <a:ext uri="{FF2B5EF4-FFF2-40B4-BE49-F238E27FC236}">
                <a16:creationId xmlns:a16="http://schemas.microsoft.com/office/drawing/2014/main" id="{388D5638-97E6-72C0-CEF1-2C30F8DC66F4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4">
            <a:extLst>
              <a:ext uri="{FF2B5EF4-FFF2-40B4-BE49-F238E27FC236}">
                <a16:creationId xmlns:a16="http://schemas.microsoft.com/office/drawing/2014/main" id="{9F1E7995-4B09-BB38-737E-F2238C5A0628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5">
            <a:extLst>
              <a:ext uri="{FF2B5EF4-FFF2-40B4-BE49-F238E27FC236}">
                <a16:creationId xmlns:a16="http://schemas.microsoft.com/office/drawing/2014/main" id="{054AD154-126F-C46D-4954-1CD855B4AD54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62E761-BB33-4223-B847-916EFB0830A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254623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7013" cy="45243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6613" y="1600200"/>
            <a:ext cx="4038600" cy="45243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F317A3B8-8AB6-AAC2-75A6-FD820624CDE6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id="{9D586CC5-55F1-3D11-0984-9AF4E1049228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317ABC2C-C822-ADD4-83E1-AD578BB0415A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ED0C56-D7EF-4C03-AAC9-14D55C7776A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546385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3">
            <a:extLst>
              <a:ext uri="{FF2B5EF4-FFF2-40B4-BE49-F238E27FC236}">
                <a16:creationId xmlns:a16="http://schemas.microsoft.com/office/drawing/2014/main" id="{14CE7D1D-E796-929E-8E8A-6595DAF5F712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4">
            <a:extLst>
              <a:ext uri="{FF2B5EF4-FFF2-40B4-BE49-F238E27FC236}">
                <a16:creationId xmlns:a16="http://schemas.microsoft.com/office/drawing/2014/main" id="{09366B61-F4CD-C774-28FD-49381CD300B6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5">
            <a:extLst>
              <a:ext uri="{FF2B5EF4-FFF2-40B4-BE49-F238E27FC236}">
                <a16:creationId xmlns:a16="http://schemas.microsoft.com/office/drawing/2014/main" id="{13EEA713-44CC-14CF-12BD-22AA9177DDEA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5ED097-528F-4D89-A2F1-5E084E419D7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108952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F26181E7-E015-FD11-0D98-5DE7B0F2F7EE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2642CCF6-4BD8-2EC0-4C4A-0DB7A8A021EA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7F0BC688-4D30-0091-9B30-8D6E24FFFE05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D797C0-A53B-4118-874C-0B713562C9E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902738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>
            <a:extLst>
              <a:ext uri="{FF2B5EF4-FFF2-40B4-BE49-F238E27FC236}">
                <a16:creationId xmlns:a16="http://schemas.microsoft.com/office/drawing/2014/main" id="{2288469C-E1BB-A55E-3462-D77AE49B67CD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784EC0E0-E2B0-BA65-D2A6-94E9623A1A92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0C5C1680-DE0D-0394-51D4-00C625BA8D24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029475-531C-406F-AEE7-09FE1D1A6EC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695475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213CCF84-CB3A-8E0B-4765-D320E9081E66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id="{406EEE7F-DCE2-5E8A-4ACE-E93074A112CF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A465EDD6-37DC-D660-3C03-F7F1093C686D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8B1B3A-B2C7-4501-8A54-EBE05C74CA4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943350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66008C4C-DC11-CE2F-8C2C-BD1CDB680B7A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id="{A51A8B81-00C7-9252-F267-598B49A25446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396B5D36-6C32-0EDB-74D0-0ADDBE205964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3C8AB1-D59F-40BD-A7F0-B31F6E1C0D2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138097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13" Type="http://schemas.openxmlformats.org/officeDocument/2006/relationships/slideLayout" Target="../slideLayouts/slideLayout36.xml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slideLayout" Target="../slideLayouts/slideLayout35.xml"/><Relationship Id="rId2" Type="http://schemas.openxmlformats.org/officeDocument/2006/relationships/slideLayout" Target="../slideLayouts/slideLayout25.xml"/><Relationship Id="rId16" Type="http://schemas.openxmlformats.org/officeDocument/2006/relationships/theme" Target="../theme/theme3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Relationship Id="rId14" Type="http://schemas.openxmlformats.org/officeDocument/2006/relationships/slideLayout" Target="../slideLayouts/slideLayout3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">
            <a:extLst>
              <a:ext uri="{FF2B5EF4-FFF2-40B4-BE49-F238E27FC236}">
                <a16:creationId xmlns:a16="http://schemas.microsoft.com/office/drawing/2014/main" id="{3CD8BDA4-EC68-E73A-CDB1-349CE7BD93A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8013" cy="11414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the title text format</a:t>
            </a:r>
          </a:p>
        </p:txBody>
      </p:sp>
      <p:sp>
        <p:nvSpPr>
          <p:cNvPr id="1027" name="Rectangle 2">
            <a:extLst>
              <a:ext uri="{FF2B5EF4-FFF2-40B4-BE49-F238E27FC236}">
                <a16:creationId xmlns:a16="http://schemas.microsoft.com/office/drawing/2014/main" id="{6F3278A9-86AF-F487-364D-FF525E46E8D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8013" cy="4524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the outline text format</a:t>
            </a:r>
          </a:p>
          <a:p>
            <a:pPr lvl="1"/>
            <a:r>
              <a:rPr lang="en-GB" altLang="en-US"/>
              <a:t>Second Outline Level</a:t>
            </a:r>
          </a:p>
          <a:p>
            <a:pPr lvl="2"/>
            <a:r>
              <a:rPr lang="en-GB" altLang="en-US"/>
              <a:t>Third Outline Level</a:t>
            </a:r>
          </a:p>
          <a:p>
            <a:pPr lvl="3"/>
            <a:r>
              <a:rPr lang="en-GB" altLang="en-US"/>
              <a:t>Fourth Outline Level</a:t>
            </a:r>
          </a:p>
          <a:p>
            <a:pPr lvl="4"/>
            <a:r>
              <a:rPr lang="en-GB" altLang="en-US"/>
              <a:t>Fifth Outline Level</a:t>
            </a:r>
          </a:p>
          <a:p>
            <a:pPr lvl="4"/>
            <a:r>
              <a:rPr lang="en-GB" altLang="en-US"/>
              <a:t>Sixth Outline Level</a:t>
            </a:r>
          </a:p>
          <a:p>
            <a:pPr lvl="4"/>
            <a:r>
              <a:rPr lang="en-GB" altLang="en-US"/>
              <a:t>Seventh Outline Level</a:t>
            </a:r>
          </a:p>
          <a:p>
            <a:pPr lvl="4"/>
            <a:r>
              <a:rPr lang="en-GB" altLang="en-US"/>
              <a:t>Eighth Outline Level</a:t>
            </a:r>
          </a:p>
          <a:p>
            <a:pPr lvl="4"/>
            <a:r>
              <a:rPr lang="en-GB" altLang="en-US"/>
              <a:t>Ninth Outline Level</a:t>
            </a:r>
          </a:p>
        </p:txBody>
      </p:sp>
      <p:sp>
        <p:nvSpPr>
          <p:cNvPr id="1028" name="Rectangle 3">
            <a:extLst>
              <a:ext uri="{FF2B5EF4-FFF2-40B4-BE49-F238E27FC236}">
                <a16:creationId xmlns:a16="http://schemas.microsoft.com/office/drawing/2014/main" id="{043FC7FC-6397-8287-C02A-8170C5601E7F}"/>
              </a:ext>
            </a:extLst>
          </p:cNvPr>
          <p:cNvSpPr>
            <a:spLocks noGrp="1" noChangeArrowheads="1"/>
          </p:cNvSpPr>
          <p:nvPr>
            <p:ph type="dt"/>
          </p:nvPr>
        </p:nvSpPr>
        <p:spPr bwMode="auto">
          <a:xfrm>
            <a:off x="457200" y="6245225"/>
            <a:ext cx="2132013" cy="474663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1" hangingPunct="1">
              <a:buSzPct val="100000"/>
              <a:buFont typeface="Arial" panose="020B0604020202020204" pitchFamily="34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 baseline="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9" name="Rectangle 4">
            <a:extLst>
              <a:ext uri="{FF2B5EF4-FFF2-40B4-BE49-F238E27FC236}">
                <a16:creationId xmlns:a16="http://schemas.microsoft.com/office/drawing/2014/main" id="{6C9F44B6-CA05-FF68-7F62-2975CCCEA20D}"/>
              </a:ext>
            </a:extLst>
          </p:cNvPr>
          <p:cNvSpPr>
            <a:spLocks noGrp="1" noChangeArrowheads="1"/>
          </p:cNvSpPr>
          <p:nvPr>
            <p:ph type="ftr"/>
          </p:nvPr>
        </p:nvSpPr>
        <p:spPr bwMode="auto">
          <a:xfrm>
            <a:off x="3124200" y="6245225"/>
            <a:ext cx="2894013" cy="474663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1" hangingPunct="1">
              <a:buSzPct val="100000"/>
              <a:buFont typeface="Arial" panose="020B0604020202020204" pitchFamily="34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 baseline="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30" name="Rectangle 5">
            <a:extLst>
              <a:ext uri="{FF2B5EF4-FFF2-40B4-BE49-F238E27FC236}">
                <a16:creationId xmlns:a16="http://schemas.microsoft.com/office/drawing/2014/main" id="{FA015AF7-CDF3-34A2-6A26-BD1BF270148B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245225"/>
            <a:ext cx="2132013" cy="474663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1" hangingPunct="1">
              <a:buSzPct val="100000"/>
              <a:buFont typeface="Arial" panose="020B0604020202020204" pitchFamily="34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 baseline="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B5708FB0-C945-4228-AA33-380F513C554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8343" r:id="rId1"/>
    <p:sldLayoutId id="2147488344" r:id="rId2"/>
    <p:sldLayoutId id="2147488345" r:id="rId3"/>
    <p:sldLayoutId id="2147488346" r:id="rId4"/>
    <p:sldLayoutId id="2147488347" r:id="rId5"/>
    <p:sldLayoutId id="2147488348" r:id="rId6"/>
    <p:sldLayoutId id="2147488349" r:id="rId7"/>
    <p:sldLayoutId id="2147488350" r:id="rId8"/>
    <p:sldLayoutId id="2147488351" r:id="rId9"/>
    <p:sldLayoutId id="2147488352" r:id="rId10"/>
    <p:sldLayoutId id="2147488353" r:id="rId11"/>
    <p:sldLayoutId id="2147488395" r:id="rId12"/>
  </p:sldLayoutIdLst>
  <p:hf hdr="0" ftr="0" dt="0"/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buSzPct val="100000"/>
        <a:buFont typeface="Times New Roman" panose="02020603050405020304" pitchFamily="18" charset="0"/>
        <a:defRPr sz="4400" kern="12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panose="020B0604020202020204" pitchFamily="34" charset="0"/>
          <a:cs typeface="Arial" panose="020B0604020202020204" pitchFamily="34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panose="020B0604020202020204" pitchFamily="34" charset="0"/>
          <a:cs typeface="Arial" panose="020B0604020202020204" pitchFamily="34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panose="020B0604020202020204" pitchFamily="34" charset="0"/>
          <a:cs typeface="Arial" panose="020B0604020202020204" pitchFamily="34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panose="020B0604020202020204" pitchFamily="34" charset="0"/>
          <a:cs typeface="Arial" panose="020B0604020202020204" pitchFamily="34" charset="0"/>
        </a:defRPr>
      </a:lvl5pPr>
      <a:lvl6pPr marL="457200" algn="ctr" defTabSz="457200" rtl="0" eaLnBrk="0" fontAlgn="base" hangingPunct="0">
        <a:spcBef>
          <a:spcPct val="0"/>
        </a:spcBef>
        <a:spcAft>
          <a:spcPct val="0"/>
        </a:spcAft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panose="020B0604020202020204" pitchFamily="34" charset="0"/>
          <a:cs typeface="Arial" panose="020B0604020202020204" pitchFamily="34" charset="0"/>
        </a:defRPr>
      </a:lvl6pPr>
      <a:lvl7pPr marL="914400" algn="ctr" defTabSz="457200" rtl="0" eaLnBrk="0" fontAlgn="base" hangingPunct="0">
        <a:spcBef>
          <a:spcPct val="0"/>
        </a:spcBef>
        <a:spcAft>
          <a:spcPct val="0"/>
        </a:spcAft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panose="020B0604020202020204" pitchFamily="34" charset="0"/>
          <a:cs typeface="Arial" panose="020B0604020202020204" pitchFamily="34" charset="0"/>
        </a:defRPr>
      </a:lvl7pPr>
      <a:lvl8pPr marL="1371600" algn="ctr" defTabSz="457200" rtl="0" eaLnBrk="0" fontAlgn="base" hangingPunct="0">
        <a:spcBef>
          <a:spcPct val="0"/>
        </a:spcBef>
        <a:spcAft>
          <a:spcPct val="0"/>
        </a:spcAft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panose="020B0604020202020204" pitchFamily="34" charset="0"/>
          <a:cs typeface="Arial" panose="020B0604020202020204" pitchFamily="34" charset="0"/>
        </a:defRPr>
      </a:lvl8pPr>
      <a:lvl9pPr marL="1828800" algn="ctr" defTabSz="457200" rtl="0" eaLnBrk="0" fontAlgn="base" hangingPunct="0">
        <a:spcBef>
          <a:spcPct val="0"/>
        </a:spcBef>
        <a:spcAft>
          <a:spcPct val="0"/>
        </a:spcAft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panose="020B0604020202020204" pitchFamily="34" charset="0"/>
          <a:cs typeface="Arial" panose="020B0604020202020204" pitchFamily="34" charset="0"/>
        </a:defRPr>
      </a:lvl9pPr>
    </p:titleStyle>
    <p:bodyStyle>
      <a:lvl1pPr marL="342900" indent="-342900" algn="l" defTabSz="457200" rtl="0" eaLnBrk="0" fontAlgn="base" hangingPunct="0">
        <a:spcBef>
          <a:spcPts val="800"/>
        </a:spcBef>
        <a:spcAft>
          <a:spcPct val="0"/>
        </a:spcAft>
        <a:buSzPct val="100000"/>
        <a:buFont typeface="Times New Roman" panose="02020603050405020304" pitchFamily="18" charset="0"/>
        <a:defRPr sz="3200" kern="1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57200" rtl="0" eaLnBrk="0" fontAlgn="base" hangingPunct="0">
        <a:spcBef>
          <a:spcPts val="700"/>
        </a:spcBef>
        <a:spcAft>
          <a:spcPct val="0"/>
        </a:spcAft>
        <a:buSzPct val="100000"/>
        <a:buFont typeface="Times New Roman" panose="02020603050405020304" pitchFamily="18" charset="0"/>
        <a:defRPr sz="2800" kern="1200">
          <a:solidFill>
            <a:srgbClr val="000000"/>
          </a:solidFill>
          <a:latin typeface="+mn-lt"/>
          <a:ea typeface="+mn-ea"/>
          <a:cs typeface="+mn-cs"/>
        </a:defRPr>
      </a:lvl2pPr>
      <a:lvl3pPr marL="1143000" indent="-228600" algn="l" defTabSz="457200" rtl="0" eaLnBrk="0" fontAlgn="base" hangingPunct="0">
        <a:spcBef>
          <a:spcPts val="600"/>
        </a:spcBef>
        <a:spcAft>
          <a:spcPct val="0"/>
        </a:spcAft>
        <a:buSzPct val="100000"/>
        <a:buFont typeface="Times New Roman" panose="02020603050405020304" pitchFamily="18" charset="0"/>
        <a:defRPr sz="2400" kern="1200">
          <a:solidFill>
            <a:srgbClr val="000000"/>
          </a:solidFill>
          <a:latin typeface="+mn-lt"/>
          <a:ea typeface="+mn-ea"/>
          <a:cs typeface="+mn-cs"/>
        </a:defRPr>
      </a:lvl3pPr>
      <a:lvl4pPr marL="1600200" indent="-228600" algn="l" defTabSz="457200" rtl="0" eaLnBrk="0" fontAlgn="base" hangingPunct="0">
        <a:spcBef>
          <a:spcPts val="500"/>
        </a:spcBef>
        <a:spcAft>
          <a:spcPct val="0"/>
        </a:spcAft>
        <a:buSzPct val="100000"/>
        <a:buFont typeface="Times New Roman" panose="02020603050405020304" pitchFamily="18" charset="0"/>
        <a:defRPr sz="2000" kern="1200">
          <a:solidFill>
            <a:srgbClr val="000000"/>
          </a:solidFill>
          <a:latin typeface="+mn-lt"/>
          <a:ea typeface="+mn-ea"/>
          <a:cs typeface="+mn-cs"/>
        </a:defRPr>
      </a:lvl4pPr>
      <a:lvl5pPr marL="2057400" indent="-228600" algn="l" defTabSz="457200" rtl="0" eaLnBrk="0" fontAlgn="base" hangingPunct="0">
        <a:spcBef>
          <a:spcPts val="500"/>
        </a:spcBef>
        <a:spcAft>
          <a:spcPct val="0"/>
        </a:spcAft>
        <a:buSzPct val="100000"/>
        <a:buFont typeface="Times New Roman" panose="02020603050405020304" pitchFamily="18" charset="0"/>
        <a:defRPr sz="2000" kern="1200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1">
            <a:extLst>
              <a:ext uri="{FF2B5EF4-FFF2-40B4-BE49-F238E27FC236}">
                <a16:creationId xmlns:a16="http://schemas.microsoft.com/office/drawing/2014/main" id="{3BDD730B-DC7A-CEDD-DFDC-7F24D1D1042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8013" cy="11414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the title text format</a:t>
            </a:r>
          </a:p>
        </p:txBody>
      </p:sp>
      <p:sp>
        <p:nvSpPr>
          <p:cNvPr id="2051" name="Rectangle 2">
            <a:extLst>
              <a:ext uri="{FF2B5EF4-FFF2-40B4-BE49-F238E27FC236}">
                <a16:creationId xmlns:a16="http://schemas.microsoft.com/office/drawing/2014/main" id="{0A42456A-E703-FD3C-3333-86A209A14F2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8013" cy="4524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the outline text format</a:t>
            </a:r>
          </a:p>
          <a:p>
            <a:pPr lvl="1"/>
            <a:r>
              <a:rPr lang="en-GB" altLang="en-US"/>
              <a:t>Second Outline Level</a:t>
            </a:r>
          </a:p>
          <a:p>
            <a:pPr lvl="2"/>
            <a:r>
              <a:rPr lang="en-GB" altLang="en-US"/>
              <a:t>Third Outline Level</a:t>
            </a:r>
          </a:p>
          <a:p>
            <a:pPr lvl="3"/>
            <a:r>
              <a:rPr lang="en-GB" altLang="en-US"/>
              <a:t>Fourth Outline Level</a:t>
            </a:r>
          </a:p>
          <a:p>
            <a:pPr lvl="4"/>
            <a:r>
              <a:rPr lang="en-GB" altLang="en-US"/>
              <a:t>Fifth Outline Level</a:t>
            </a:r>
          </a:p>
          <a:p>
            <a:pPr lvl="4"/>
            <a:r>
              <a:rPr lang="en-GB" altLang="en-US"/>
              <a:t>Sixth Outline Level</a:t>
            </a:r>
          </a:p>
          <a:p>
            <a:pPr lvl="4"/>
            <a:r>
              <a:rPr lang="en-GB" altLang="en-US"/>
              <a:t>Seventh Outline Level</a:t>
            </a:r>
          </a:p>
          <a:p>
            <a:pPr lvl="4"/>
            <a:r>
              <a:rPr lang="en-GB" altLang="en-US"/>
              <a:t>Eighth Outline Level</a:t>
            </a:r>
          </a:p>
          <a:p>
            <a:pPr lvl="4"/>
            <a:r>
              <a:rPr lang="en-GB" altLang="en-US"/>
              <a:t>Ninth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8384" r:id="rId1"/>
    <p:sldLayoutId id="2147488385" r:id="rId2"/>
    <p:sldLayoutId id="2147488386" r:id="rId3"/>
    <p:sldLayoutId id="2147488387" r:id="rId4"/>
    <p:sldLayoutId id="2147488388" r:id="rId5"/>
    <p:sldLayoutId id="2147488389" r:id="rId6"/>
    <p:sldLayoutId id="2147488390" r:id="rId7"/>
    <p:sldLayoutId id="2147488391" r:id="rId8"/>
    <p:sldLayoutId id="2147488392" r:id="rId9"/>
    <p:sldLayoutId id="2147488393" r:id="rId10"/>
    <p:sldLayoutId id="2147488394" r:id="rId11"/>
  </p:sldLayoutIdLst>
  <p:hf hdr="0" ftr="0" dt="0"/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buSzPct val="100000"/>
        <a:buFont typeface="Times New Roman" panose="02020603050405020304" pitchFamily="18" charset="0"/>
        <a:defRPr sz="4000" b="1" kern="1200">
          <a:solidFill>
            <a:srgbClr val="000000"/>
          </a:solidFill>
          <a:latin typeface="Georgia" panose="02040502050405020303" pitchFamily="18" charset="0"/>
          <a:ea typeface="+mj-ea"/>
          <a:cs typeface="+mj-cs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buSzPct val="100000"/>
        <a:buFont typeface="Times New Roman" panose="02020603050405020304" pitchFamily="18" charset="0"/>
        <a:defRPr sz="4000" b="1">
          <a:solidFill>
            <a:srgbClr val="000000"/>
          </a:solidFill>
          <a:latin typeface="Georgia" panose="02040502050405020303" pitchFamily="18" charset="0"/>
          <a:cs typeface="Arial" panose="020B0604020202020204" pitchFamily="34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buSzPct val="100000"/>
        <a:buFont typeface="Times New Roman" panose="02020603050405020304" pitchFamily="18" charset="0"/>
        <a:defRPr sz="4000" b="1">
          <a:solidFill>
            <a:srgbClr val="000000"/>
          </a:solidFill>
          <a:latin typeface="Georgia" panose="02040502050405020303" pitchFamily="18" charset="0"/>
          <a:cs typeface="Arial" panose="020B0604020202020204" pitchFamily="34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buSzPct val="100000"/>
        <a:buFont typeface="Times New Roman" panose="02020603050405020304" pitchFamily="18" charset="0"/>
        <a:defRPr sz="4000" b="1">
          <a:solidFill>
            <a:srgbClr val="000000"/>
          </a:solidFill>
          <a:latin typeface="Georgia" panose="02040502050405020303" pitchFamily="18" charset="0"/>
          <a:cs typeface="Arial" panose="020B0604020202020204" pitchFamily="34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buSzPct val="100000"/>
        <a:buFont typeface="Times New Roman" panose="02020603050405020304" pitchFamily="18" charset="0"/>
        <a:defRPr sz="4000" b="1">
          <a:solidFill>
            <a:srgbClr val="000000"/>
          </a:solidFill>
          <a:latin typeface="Georgia" panose="02040502050405020303" pitchFamily="18" charset="0"/>
          <a:cs typeface="Arial" panose="020B0604020202020204" pitchFamily="34" charset="0"/>
        </a:defRPr>
      </a:lvl5pPr>
      <a:lvl6pPr marL="457200" algn="ctr" defTabSz="457200" rtl="0" eaLnBrk="0" fontAlgn="base" hangingPunct="0">
        <a:spcBef>
          <a:spcPct val="0"/>
        </a:spcBef>
        <a:spcAft>
          <a:spcPct val="0"/>
        </a:spcAft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panose="020B0604020202020204" pitchFamily="34" charset="0"/>
          <a:cs typeface="Arial" panose="020B0604020202020204" pitchFamily="34" charset="0"/>
        </a:defRPr>
      </a:lvl6pPr>
      <a:lvl7pPr marL="914400" algn="ctr" defTabSz="457200" rtl="0" eaLnBrk="0" fontAlgn="base" hangingPunct="0">
        <a:spcBef>
          <a:spcPct val="0"/>
        </a:spcBef>
        <a:spcAft>
          <a:spcPct val="0"/>
        </a:spcAft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panose="020B0604020202020204" pitchFamily="34" charset="0"/>
          <a:cs typeface="Arial" panose="020B0604020202020204" pitchFamily="34" charset="0"/>
        </a:defRPr>
      </a:lvl7pPr>
      <a:lvl8pPr marL="1371600" algn="ctr" defTabSz="457200" rtl="0" eaLnBrk="0" fontAlgn="base" hangingPunct="0">
        <a:spcBef>
          <a:spcPct val="0"/>
        </a:spcBef>
        <a:spcAft>
          <a:spcPct val="0"/>
        </a:spcAft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panose="020B0604020202020204" pitchFamily="34" charset="0"/>
          <a:cs typeface="Arial" panose="020B0604020202020204" pitchFamily="34" charset="0"/>
        </a:defRPr>
      </a:lvl8pPr>
      <a:lvl9pPr marL="1828800" algn="ctr" defTabSz="457200" rtl="0" eaLnBrk="0" fontAlgn="base" hangingPunct="0">
        <a:spcBef>
          <a:spcPct val="0"/>
        </a:spcBef>
        <a:spcAft>
          <a:spcPct val="0"/>
        </a:spcAft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panose="020B0604020202020204" pitchFamily="34" charset="0"/>
          <a:cs typeface="Arial" panose="020B0604020202020204" pitchFamily="34" charset="0"/>
        </a:defRPr>
      </a:lvl9pPr>
    </p:titleStyle>
    <p:bodyStyle>
      <a:lvl1pPr marL="342900" indent="-342900" algn="l" defTabSz="457200" rtl="0" eaLnBrk="0" fontAlgn="base" hangingPunct="0">
        <a:spcBef>
          <a:spcPts val="800"/>
        </a:spcBef>
        <a:spcAft>
          <a:spcPct val="0"/>
        </a:spcAft>
        <a:buSzPct val="100000"/>
        <a:buFont typeface="Times New Roman" panose="02020603050405020304" pitchFamily="18" charset="0"/>
        <a:defRPr sz="3200" kern="1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57200" rtl="0" eaLnBrk="0" fontAlgn="base" hangingPunct="0">
        <a:spcBef>
          <a:spcPts val="700"/>
        </a:spcBef>
        <a:spcAft>
          <a:spcPct val="0"/>
        </a:spcAft>
        <a:buSzPct val="100000"/>
        <a:buFont typeface="Times New Roman" panose="02020603050405020304" pitchFamily="18" charset="0"/>
        <a:defRPr sz="2800" kern="1200">
          <a:solidFill>
            <a:srgbClr val="000000"/>
          </a:solidFill>
          <a:latin typeface="+mn-lt"/>
          <a:ea typeface="+mn-ea"/>
          <a:cs typeface="+mn-cs"/>
        </a:defRPr>
      </a:lvl2pPr>
      <a:lvl3pPr marL="1143000" indent="-228600" algn="l" defTabSz="457200" rtl="0" eaLnBrk="0" fontAlgn="base" hangingPunct="0">
        <a:spcBef>
          <a:spcPts val="600"/>
        </a:spcBef>
        <a:spcAft>
          <a:spcPct val="0"/>
        </a:spcAft>
        <a:buSzPct val="100000"/>
        <a:buFont typeface="Times New Roman" panose="02020603050405020304" pitchFamily="18" charset="0"/>
        <a:defRPr sz="2400" kern="1200">
          <a:solidFill>
            <a:srgbClr val="000000"/>
          </a:solidFill>
          <a:latin typeface="+mn-lt"/>
          <a:ea typeface="+mn-ea"/>
          <a:cs typeface="+mn-cs"/>
        </a:defRPr>
      </a:lvl3pPr>
      <a:lvl4pPr marL="1600200" indent="-228600" algn="l" defTabSz="457200" rtl="0" eaLnBrk="0" fontAlgn="base" hangingPunct="0">
        <a:spcBef>
          <a:spcPts val="500"/>
        </a:spcBef>
        <a:spcAft>
          <a:spcPct val="0"/>
        </a:spcAft>
        <a:buSzPct val="100000"/>
        <a:buFont typeface="Times New Roman" panose="02020603050405020304" pitchFamily="18" charset="0"/>
        <a:defRPr sz="2000" kern="1200">
          <a:solidFill>
            <a:srgbClr val="000000"/>
          </a:solidFill>
          <a:latin typeface="+mn-lt"/>
          <a:ea typeface="+mn-ea"/>
          <a:cs typeface="+mn-cs"/>
        </a:defRPr>
      </a:lvl4pPr>
      <a:lvl5pPr marL="2057400" indent="-228600" algn="l" defTabSz="457200" rtl="0" eaLnBrk="0" fontAlgn="base" hangingPunct="0">
        <a:spcBef>
          <a:spcPts val="500"/>
        </a:spcBef>
        <a:spcAft>
          <a:spcPct val="0"/>
        </a:spcAft>
        <a:buSzPct val="100000"/>
        <a:buFont typeface="Times New Roman" panose="02020603050405020304" pitchFamily="18" charset="0"/>
        <a:defRPr sz="2000" kern="1200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1">
            <a:extLst>
              <a:ext uri="{FF2B5EF4-FFF2-40B4-BE49-F238E27FC236}">
                <a16:creationId xmlns:a16="http://schemas.microsoft.com/office/drawing/2014/main" id="{84D90757-1432-3F6E-ADAE-CB01938C225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8013" cy="11414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the title text format</a:t>
            </a:r>
          </a:p>
        </p:txBody>
      </p:sp>
      <p:sp>
        <p:nvSpPr>
          <p:cNvPr id="3075" name="Rectangle 2">
            <a:extLst>
              <a:ext uri="{FF2B5EF4-FFF2-40B4-BE49-F238E27FC236}">
                <a16:creationId xmlns:a16="http://schemas.microsoft.com/office/drawing/2014/main" id="{CDF127E8-6C40-41B8-91B2-BB719FC96B7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8013" cy="4524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the outline text format</a:t>
            </a:r>
          </a:p>
          <a:p>
            <a:pPr lvl="1"/>
            <a:r>
              <a:rPr lang="en-GB" altLang="en-US"/>
              <a:t>Second Outline Level</a:t>
            </a:r>
          </a:p>
          <a:p>
            <a:pPr lvl="2"/>
            <a:r>
              <a:rPr lang="en-GB" altLang="en-US"/>
              <a:t>Third Outline Level</a:t>
            </a:r>
          </a:p>
          <a:p>
            <a:pPr lvl="3"/>
            <a:r>
              <a:rPr lang="en-GB" altLang="en-US"/>
              <a:t>Fourth Outline Level</a:t>
            </a:r>
          </a:p>
          <a:p>
            <a:pPr lvl="4"/>
            <a:r>
              <a:rPr lang="en-GB" altLang="en-US"/>
              <a:t>Fifth Outline Level</a:t>
            </a:r>
          </a:p>
          <a:p>
            <a:pPr lvl="4"/>
            <a:r>
              <a:rPr lang="en-GB" altLang="en-US"/>
              <a:t>Sixth Outline Level</a:t>
            </a:r>
          </a:p>
          <a:p>
            <a:pPr lvl="4"/>
            <a:r>
              <a:rPr lang="en-GB" altLang="en-US"/>
              <a:t>Seventh Outline Level</a:t>
            </a:r>
          </a:p>
          <a:p>
            <a:pPr lvl="4"/>
            <a:r>
              <a:rPr lang="en-GB" altLang="en-US"/>
              <a:t>Eighth Outline Level</a:t>
            </a:r>
          </a:p>
          <a:p>
            <a:pPr lvl="4"/>
            <a:r>
              <a:rPr lang="en-GB" altLang="en-US"/>
              <a:t>Ninth Outline Level</a:t>
            </a:r>
          </a:p>
        </p:txBody>
      </p:sp>
      <p:sp>
        <p:nvSpPr>
          <p:cNvPr id="2" name="Rectangle 3">
            <a:extLst>
              <a:ext uri="{FF2B5EF4-FFF2-40B4-BE49-F238E27FC236}">
                <a16:creationId xmlns:a16="http://schemas.microsoft.com/office/drawing/2014/main" id="{4E89A70F-ABF3-70AC-52F0-D8C58AC19095}"/>
              </a:ext>
            </a:extLst>
          </p:cNvPr>
          <p:cNvSpPr>
            <a:spLocks noGrp="1" noChangeArrowheads="1"/>
          </p:cNvSpPr>
          <p:nvPr>
            <p:ph type="dt"/>
          </p:nvPr>
        </p:nvSpPr>
        <p:spPr bwMode="auto">
          <a:xfrm>
            <a:off x="457200" y="6245225"/>
            <a:ext cx="2132013" cy="474663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1" hangingPunct="1">
              <a:buClrTx/>
              <a:buSzPct val="100000"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 baseline="0">
                <a:solidFill>
                  <a:srgbClr val="000000"/>
                </a:solidFill>
                <a:latin typeface="Times New Roman" pitchFamily="18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931F69A2-081E-5A98-8686-08FA5B8D1DCB}"/>
              </a:ext>
            </a:extLst>
          </p:cNvPr>
          <p:cNvSpPr>
            <a:spLocks noGrp="1" noChangeArrowheads="1"/>
          </p:cNvSpPr>
          <p:nvPr>
            <p:ph type="ftr"/>
          </p:nvPr>
        </p:nvSpPr>
        <p:spPr bwMode="auto">
          <a:xfrm>
            <a:off x="3124200" y="6245225"/>
            <a:ext cx="2894013" cy="474663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1" hangingPunct="1">
              <a:buClrTx/>
              <a:buSzPct val="100000"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 baseline="0">
                <a:solidFill>
                  <a:srgbClr val="000000"/>
                </a:solidFill>
                <a:latin typeface="Times New Roman" pitchFamily="18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61A40DB2-91E9-DC1C-67B9-14643CD482E7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245225"/>
            <a:ext cx="2132013" cy="474663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1" hangingPunct="1">
              <a:buSzPct val="10000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 baseline="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2ABB246-B2B3-4EB6-969D-0FC19546D27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8354" r:id="rId1"/>
    <p:sldLayoutId id="2147488355" r:id="rId2"/>
    <p:sldLayoutId id="2147488356" r:id="rId3"/>
    <p:sldLayoutId id="2147488357" r:id="rId4"/>
    <p:sldLayoutId id="2147488358" r:id="rId5"/>
    <p:sldLayoutId id="2147488359" r:id="rId6"/>
    <p:sldLayoutId id="2147488360" r:id="rId7"/>
    <p:sldLayoutId id="2147488361" r:id="rId8"/>
    <p:sldLayoutId id="2147488362" r:id="rId9"/>
    <p:sldLayoutId id="2147488363" r:id="rId10"/>
    <p:sldLayoutId id="2147488364" r:id="rId11"/>
    <p:sldLayoutId id="2147488365" r:id="rId12"/>
    <p:sldLayoutId id="2147488366" r:id="rId13"/>
    <p:sldLayoutId id="2147488367" r:id="rId14"/>
    <p:sldLayoutId id="2147488368" r:id="rId15"/>
  </p:sldLayoutIdLst>
  <p:hf hdr="0" ftr="0" dt="0"/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charset="0"/>
          <a:cs typeface="Arial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charset="0"/>
          <a:cs typeface="Arial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charset="0"/>
          <a:cs typeface="Arial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charset="0"/>
          <a:cs typeface="Arial" charset="0"/>
        </a:defRPr>
      </a:lvl5pPr>
      <a:lvl6pPr marL="2514600" indent="-228600" algn="ctr" defTabSz="457200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  <a:cs typeface="Arial" charset="0"/>
        </a:defRPr>
      </a:lvl6pPr>
      <a:lvl7pPr marL="2971800" indent="-228600" algn="ctr" defTabSz="457200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  <a:cs typeface="Arial" charset="0"/>
        </a:defRPr>
      </a:lvl7pPr>
      <a:lvl8pPr marL="3429000" indent="-228600" algn="ctr" defTabSz="457200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  <a:cs typeface="Arial" charset="0"/>
        </a:defRPr>
      </a:lvl8pPr>
      <a:lvl9pPr marL="3886200" indent="-228600" algn="ctr" defTabSz="457200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  <a:cs typeface="Arial" charset="0"/>
        </a:defRPr>
      </a:lvl9pPr>
    </p:titleStyle>
    <p:bodyStyle>
      <a:lvl1pPr marL="342900" indent="-342900" algn="l" defTabSz="457200" rtl="0" eaLnBrk="0" fontAlgn="base" hangingPunct="0">
        <a:spcBef>
          <a:spcPts val="8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57200" rtl="0" eaLnBrk="0" fontAlgn="base" hangingPunct="0">
        <a:spcBef>
          <a:spcPts val="7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800">
          <a:solidFill>
            <a:srgbClr val="000000"/>
          </a:solidFill>
          <a:latin typeface="+mn-lt"/>
          <a:cs typeface="+mn-cs"/>
        </a:defRPr>
      </a:lvl2pPr>
      <a:lvl3pPr marL="1143000" indent="-228600" algn="l" defTabSz="457200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400">
          <a:solidFill>
            <a:srgbClr val="000000"/>
          </a:solidFill>
          <a:latin typeface="+mn-lt"/>
          <a:cs typeface="+mn-cs"/>
        </a:defRPr>
      </a:lvl3pPr>
      <a:lvl4pPr marL="1600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000">
          <a:solidFill>
            <a:srgbClr val="000000"/>
          </a:solidFill>
          <a:latin typeface="+mn-lt"/>
          <a:cs typeface="+mn-cs"/>
        </a:defRPr>
      </a:lvl4pPr>
      <a:lvl5pPr marL="20574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000">
          <a:solidFill>
            <a:srgbClr val="000000"/>
          </a:solidFill>
          <a:latin typeface="+mn-lt"/>
          <a:cs typeface="+mn-cs"/>
        </a:defRPr>
      </a:lvl5pPr>
      <a:lvl6pPr marL="2514600" indent="-228600" algn="l" defTabSz="457200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  <a:cs typeface="+mn-cs"/>
        </a:defRPr>
      </a:lvl6pPr>
      <a:lvl7pPr marL="2971800" indent="-228600" algn="l" defTabSz="457200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  <a:cs typeface="+mn-cs"/>
        </a:defRPr>
      </a:lvl7pPr>
      <a:lvl8pPr marL="3429000" indent="-228600" algn="l" defTabSz="457200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  <a:cs typeface="+mn-cs"/>
        </a:defRPr>
      </a:lvl8pPr>
      <a:lvl9pPr marL="3886200" indent="-228600" algn="l" defTabSz="457200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aztcs.org/" TargetMode="External"/><Relationship Id="rId1" Type="http://schemas.openxmlformats.org/officeDocument/2006/relationships/slideLayout" Target="../slideLayouts/slideLayout19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>
            <a:extLst>
              <a:ext uri="{FF2B5EF4-FFF2-40B4-BE49-F238E27FC236}">
                <a16:creationId xmlns:a16="http://schemas.microsoft.com/office/drawing/2014/main" id="{24B7BE88-89A2-9A03-6D03-F005B9E6F9B8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52873"/>
            <a:ext cx="9067800" cy="23105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ctr">
            <a:spAutoFit/>
          </a:bodyPr>
          <a:lstStyle>
            <a:lvl1pPr marL="342900" indent="-342900">
              <a:spcBef>
                <a:spcPts val="8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spcBef>
                <a:spcPts val="7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spcBef>
                <a:spcPts val="6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spcBef>
                <a:spcPts val="5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spcBef>
                <a:spcPts val="5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</a:pPr>
            <a:r>
              <a:rPr lang="en-US" altLang="en-US" sz="4800" b="1" baseline="0" dirty="0">
                <a:solidFill>
                  <a:srgbClr val="32946A"/>
                </a:solidFill>
              </a:rPr>
              <a:t>MOST WINDOWS.. COMPUTERS NOW HAVE TWO "OUTLOOK" APPS</a:t>
            </a:r>
          </a:p>
        </p:txBody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id="{794CE8A3-2333-F117-8D76-26F915E2022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4675" y="-854075"/>
            <a:ext cx="3289300" cy="15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buSzPct val="100000"/>
              <a:buFont typeface="Times New Roman" panose="02020603050405020304" pitchFamily="18" charset="0"/>
              <a:buNone/>
            </a:pPr>
            <a:endParaRPr lang="en-US" altLang="en-US">
              <a:solidFill>
                <a:srgbClr val="FFFFFF"/>
              </a:solidFill>
            </a:endParaRPr>
          </a:p>
        </p:txBody>
      </p:sp>
      <p:sp>
        <p:nvSpPr>
          <p:cNvPr id="17412" name="Rectangle 4">
            <a:extLst>
              <a:ext uri="{FF2B5EF4-FFF2-40B4-BE49-F238E27FC236}">
                <a16:creationId xmlns:a16="http://schemas.microsoft.com/office/drawing/2014/main" id="{3BCFA826-E3FF-ACA9-A714-45E8862E1E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4675" y="-854075"/>
            <a:ext cx="3556000" cy="15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buSzPct val="100000"/>
              <a:buFont typeface="Times New Roman" panose="02020603050405020304" pitchFamily="18" charset="0"/>
              <a:buNone/>
            </a:pPr>
            <a:endParaRPr lang="en-US" altLang="en-US">
              <a:solidFill>
                <a:srgbClr val="FFFFFF"/>
              </a:solidFill>
            </a:endParaRPr>
          </a:p>
        </p:txBody>
      </p:sp>
      <p:sp>
        <p:nvSpPr>
          <p:cNvPr id="17413" name="Rectangle 5">
            <a:extLst>
              <a:ext uri="{FF2B5EF4-FFF2-40B4-BE49-F238E27FC236}">
                <a16:creationId xmlns:a16="http://schemas.microsoft.com/office/drawing/2014/main" id="{A1E9272B-2A08-11EC-F016-98B61B59F5D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4675" y="-854075"/>
            <a:ext cx="6845300" cy="15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buSzPct val="100000"/>
              <a:buFont typeface="Times New Roman" panose="02020603050405020304" pitchFamily="18" charset="0"/>
              <a:buNone/>
            </a:pPr>
            <a:endParaRPr lang="en-US" altLang="en-US">
              <a:solidFill>
                <a:srgbClr val="FFFFFF"/>
              </a:solidFill>
            </a:endParaRPr>
          </a:p>
        </p:txBody>
      </p:sp>
      <p:sp>
        <p:nvSpPr>
          <p:cNvPr id="17414" name="Rectangle 6">
            <a:extLst>
              <a:ext uri="{FF2B5EF4-FFF2-40B4-BE49-F238E27FC236}">
                <a16:creationId xmlns:a16="http://schemas.microsoft.com/office/drawing/2014/main" id="{D6AC7D61-B13E-A90C-5A2B-18644A6C11B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7788" y="-1084263"/>
            <a:ext cx="219075" cy="4587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 anchor="ctr">
            <a:spAutoFit/>
          </a:bodyPr>
          <a:lstStyle>
            <a:lvl1pPr marL="342900" indent="-342900">
              <a:spcBef>
                <a:spcPts val="8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spcBef>
                <a:spcPts val="7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spcBef>
                <a:spcPts val="6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spcBef>
                <a:spcPts val="5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spcBef>
                <a:spcPts val="5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en-US" altLang="en-US" sz="1200" baseline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>
              <a:spcBef>
                <a:spcPct val="0"/>
              </a:spcBef>
            </a:pPr>
            <a:endParaRPr lang="en-US" altLang="en-US" sz="1200" baseline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415" name="Rectangle 7">
            <a:extLst>
              <a:ext uri="{FF2B5EF4-FFF2-40B4-BE49-F238E27FC236}">
                <a16:creationId xmlns:a16="http://schemas.microsoft.com/office/drawing/2014/main" id="{4AFB7069-44E6-0BD4-455B-69D503706A9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76600" y="2589213"/>
            <a:ext cx="3581400" cy="1068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ctr">
            <a:spAutoFit/>
          </a:bodyPr>
          <a:lstStyle>
            <a:lvl1pPr marL="342900" indent="-342900">
              <a:spcBef>
                <a:spcPts val="8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spcBef>
                <a:spcPts val="7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spcBef>
                <a:spcPts val="6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spcBef>
                <a:spcPts val="5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spcBef>
                <a:spcPts val="5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</a:pPr>
            <a:r>
              <a:rPr lang="en-US" altLang="en-US" sz="3600" baseline="0">
                <a:cs typeface="Times New Roman" panose="02020603050405020304" pitchFamily="18" charset="0"/>
              </a:rPr>
              <a:t>          </a:t>
            </a:r>
            <a:endParaRPr lang="en-US" altLang="en-US" sz="2800" baseline="0">
              <a:cs typeface="Times New Roman" panose="02020603050405020304" pitchFamily="18" charset="0"/>
            </a:endParaRPr>
          </a:p>
          <a:p>
            <a:pPr algn="ctr">
              <a:spcBef>
                <a:spcPct val="0"/>
              </a:spcBef>
            </a:pPr>
            <a:endParaRPr lang="en-US" altLang="en-US" sz="2800" baseline="0">
              <a:cs typeface="Times New Roman" panose="02020603050405020304" pitchFamily="18" charset="0"/>
            </a:endParaRPr>
          </a:p>
        </p:txBody>
      </p:sp>
      <p:pic>
        <p:nvPicPr>
          <p:cNvPr id="17416" name="Picture 8">
            <a:hlinkClick r:id="rId2"/>
            <a:extLst>
              <a:ext uri="{FF2B5EF4-FFF2-40B4-BE49-F238E27FC236}">
                <a16:creationId xmlns:a16="http://schemas.microsoft.com/office/drawing/2014/main" id="{023EE3B1-9E5E-1A67-A8EE-D797D271527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63763" y="4357688"/>
            <a:ext cx="3856037" cy="1281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17417" name="Picture 27">
            <a:extLst>
              <a:ext uri="{FF2B5EF4-FFF2-40B4-BE49-F238E27FC236}">
                <a16:creationId xmlns:a16="http://schemas.microsoft.com/office/drawing/2014/main" id="{09D7757C-6666-65F3-60BF-53CC3D62195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100" t="8652" r="6902" b="37166"/>
          <a:stretch>
            <a:fillRect/>
          </a:stretch>
        </p:blipFill>
        <p:spPr bwMode="auto">
          <a:xfrm>
            <a:off x="1828800" y="2738438"/>
            <a:ext cx="5184775" cy="13763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476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7418" name="Picture 1">
            <a:extLst>
              <a:ext uri="{FF2B5EF4-FFF2-40B4-BE49-F238E27FC236}">
                <a16:creationId xmlns:a16="http://schemas.microsoft.com/office/drawing/2014/main" id="{4B546F32-7590-1F74-57A4-E4DB779A1239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5" r="45010"/>
          <a:stretch>
            <a:fillRect/>
          </a:stretch>
        </p:blipFill>
        <p:spPr bwMode="auto">
          <a:xfrm>
            <a:off x="1404938" y="5584825"/>
            <a:ext cx="5991225" cy="1273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754" name="Slide Number Placeholder 4">
            <a:extLst>
              <a:ext uri="{FF2B5EF4-FFF2-40B4-BE49-F238E27FC236}">
                <a16:creationId xmlns:a16="http://schemas.microsoft.com/office/drawing/2014/main" id="{CC69684D-3185-E6B5-7794-E12B42DAC2C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39DEE6F5-7B2F-4606-A880-BC75E1D886D9}" type="slidenum">
              <a:rPr lang="en-US" altLang="en-US" sz="2400" baseline="0" smtClean="0">
                <a:solidFill>
                  <a:srgbClr val="000000"/>
                </a:solidFill>
                <a:latin typeface="Times New Roman" panose="02020603050405020304" pitchFamily="18" charset="0"/>
              </a:rPr>
              <a:pPr/>
              <a:t>10</a:t>
            </a:fld>
            <a:endParaRPr lang="en-US" altLang="en-US" sz="2400" baseline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79181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Number Placeholder 5">
            <a:extLst>
              <a:ext uri="{FF2B5EF4-FFF2-40B4-BE49-F238E27FC236}">
                <a16:creationId xmlns:a16="http://schemas.microsoft.com/office/drawing/2014/main" id="{4A6ED070-CCD2-F2B6-2B25-4408AAB13DA2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6553200" y="6245225"/>
            <a:ext cx="2132013" cy="474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 marL="342900" indent="-342900">
              <a:spcBef>
                <a:spcPts val="8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spcBef>
                <a:spcPts val="7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spcBef>
                <a:spcPts val="6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spcBef>
                <a:spcPts val="5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spcBef>
                <a:spcPts val="5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1324B8D5-7DC5-4E31-A007-BDF66F375250}" type="slidenum">
              <a:rPr lang="en-US" altLang="en-US" sz="2400" baseline="0">
                <a:latin typeface="Times New Roman" panose="02020603050405020304" pitchFamily="18" charset="0"/>
              </a:rPr>
              <a:pPr eaLnBrk="1" hangingPunct="1">
                <a:spcBef>
                  <a:spcPct val="0"/>
                </a:spcBef>
              </a:pPr>
              <a:t>2</a:t>
            </a:fld>
            <a:endParaRPr lang="en-US" altLang="en-US" sz="2400" baseline="0">
              <a:latin typeface="Times New Roman" panose="02020603050405020304" pitchFamily="18" charset="0"/>
            </a:endParaRPr>
          </a:p>
        </p:txBody>
      </p:sp>
      <p:sp>
        <p:nvSpPr>
          <p:cNvPr id="18435" name="Rectangle 1">
            <a:extLst>
              <a:ext uri="{FF2B5EF4-FFF2-40B4-BE49-F238E27FC236}">
                <a16:creationId xmlns:a16="http://schemas.microsoft.com/office/drawing/2014/main" id="{9BCA17DD-B037-6A87-ACF9-B69627384A74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685800" y="304882"/>
            <a:ext cx="7924800" cy="1752600"/>
          </a:xfrm>
        </p:spPr>
        <p:txBody>
          <a:bodyPr/>
          <a:lstStyle/>
          <a:p>
            <a:pPr eaLnBrk="1" hangingPunct="1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altLang="en-US" sz="6000" b="1" dirty="0"/>
              <a:t>Web location for this presentation:</a:t>
            </a:r>
          </a:p>
        </p:txBody>
      </p:sp>
      <p:sp>
        <p:nvSpPr>
          <p:cNvPr id="18436" name="Rectangle 2">
            <a:extLst>
              <a:ext uri="{FF2B5EF4-FFF2-40B4-BE49-F238E27FC236}">
                <a16:creationId xmlns:a16="http://schemas.microsoft.com/office/drawing/2014/main" id="{C712968B-47CF-7332-0ED7-4BE724ADF970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0" y="2285934"/>
            <a:ext cx="9144000" cy="3657600"/>
          </a:xfrm>
        </p:spPr>
        <p:txBody>
          <a:bodyPr/>
          <a:lstStyle/>
          <a:p>
            <a:pPr marL="0" indent="0" algn="ctr"/>
            <a:r>
              <a:rPr lang="en-US" altLang="en-US" sz="7200" dirty="0">
                <a:solidFill>
                  <a:srgbClr val="FF0000"/>
                </a:solidFill>
              </a:rPr>
              <a:t>http://aztcs.apcug.org</a:t>
            </a:r>
          </a:p>
          <a:p>
            <a:pPr marL="0" indent="0" algn="ctr"/>
            <a:r>
              <a:rPr lang="en-US" altLang="en-US" sz="7200" dirty="0"/>
              <a:t>Click on                     "</a:t>
            </a:r>
            <a:r>
              <a:rPr lang="en-US" altLang="en-US" sz="7200" dirty="0">
                <a:solidFill>
                  <a:srgbClr val="FF0000"/>
                </a:solidFill>
              </a:rPr>
              <a:t>Meeting Notes"</a:t>
            </a:r>
            <a:endParaRPr lang="en-US" altLang="en-US" sz="7200" dirty="0"/>
          </a:p>
        </p:txBody>
      </p:sp>
      <p:sp>
        <p:nvSpPr>
          <p:cNvPr id="18437" name="Slide Number Placeholder 1">
            <a:extLst>
              <a:ext uri="{FF2B5EF4-FFF2-40B4-BE49-F238E27FC236}">
                <a16:creationId xmlns:a16="http://schemas.microsoft.com/office/drawing/2014/main" id="{6A65E162-F22C-7DA9-549A-2041DFF151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AABFA7B9-4EB0-4FF3-903B-704017E94F92}" type="slidenum">
              <a:rPr lang="en-US" altLang="en-US" sz="2400" baseline="0" smtClean="0">
                <a:solidFill>
                  <a:srgbClr val="000000"/>
                </a:solidFill>
                <a:latin typeface="Times New Roman" panose="02020603050405020304" pitchFamily="18" charset="0"/>
              </a:rPr>
              <a:pPr/>
              <a:t>2</a:t>
            </a:fld>
            <a:endParaRPr lang="en-US" altLang="en-US" sz="2400" baseline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Number Placeholder 5">
            <a:extLst>
              <a:ext uri="{FF2B5EF4-FFF2-40B4-BE49-F238E27FC236}">
                <a16:creationId xmlns:a16="http://schemas.microsoft.com/office/drawing/2014/main" id="{2DA4749B-178D-9F16-15C8-63B7DE1A96EE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6553200" y="6245225"/>
            <a:ext cx="2132013" cy="474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 marL="342900" indent="-342900">
              <a:spcBef>
                <a:spcPts val="8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spcBef>
                <a:spcPts val="7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spcBef>
                <a:spcPts val="6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spcBef>
                <a:spcPts val="5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spcBef>
                <a:spcPts val="5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B1E9F502-8DC7-49ED-B0A2-A1C63D9A96DD}" type="slidenum">
              <a:rPr lang="en-US" altLang="en-US" sz="2400" baseline="0">
                <a:latin typeface="Times New Roman" panose="02020603050405020304" pitchFamily="18" charset="0"/>
              </a:rPr>
              <a:pPr eaLnBrk="1" hangingPunct="1">
                <a:spcBef>
                  <a:spcPct val="0"/>
                </a:spcBef>
              </a:pPr>
              <a:t>3</a:t>
            </a:fld>
            <a:endParaRPr lang="en-US" altLang="en-US" sz="2400" baseline="0">
              <a:latin typeface="Times New Roman" panose="02020603050405020304" pitchFamily="18" charset="0"/>
            </a:endParaRPr>
          </a:p>
        </p:txBody>
      </p:sp>
      <p:sp>
        <p:nvSpPr>
          <p:cNvPr id="19459" name="Rectangle 1">
            <a:extLst>
              <a:ext uri="{FF2B5EF4-FFF2-40B4-BE49-F238E27FC236}">
                <a16:creationId xmlns:a16="http://schemas.microsoft.com/office/drawing/2014/main" id="{D9885508-A5C9-69BA-45B5-14EE126854C4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0" y="76200"/>
            <a:ext cx="9144000" cy="1371652"/>
          </a:xfrm>
        </p:spPr>
        <p:txBody>
          <a:bodyPr/>
          <a:lstStyle/>
          <a:p>
            <a:pPr eaLnBrk="1" hangingPunct="1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altLang="en-US" sz="3800" dirty="0"/>
              <a:t>SUMMARY</a:t>
            </a:r>
          </a:p>
        </p:txBody>
      </p:sp>
      <p:sp>
        <p:nvSpPr>
          <p:cNvPr id="19460" name="Rectangle 2">
            <a:extLst>
              <a:ext uri="{FF2B5EF4-FFF2-40B4-BE49-F238E27FC236}">
                <a16:creationId xmlns:a16="http://schemas.microsoft.com/office/drawing/2014/main" id="{E97D33C7-6BE0-BA6F-1700-E55A0F2AB920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0" y="1512814"/>
            <a:ext cx="9144000" cy="4735512"/>
          </a:xfrm>
        </p:spPr>
        <p:txBody>
          <a:bodyPr/>
          <a:lstStyle/>
          <a:p>
            <a:pPr marL="914400" indent="-571500" eaLnBrk="1" hangingPunct="1">
              <a:spcBef>
                <a:spcPts val="900"/>
              </a:spcBef>
              <a:buFont typeface="Arial" panose="020B0604020202020204" pitchFamily="34" charset="0"/>
              <a:buChar char="•"/>
              <a:tabLst>
                <a:tab pos="342900" algn="l"/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US" altLang="en-US" sz="4000" dirty="0"/>
              <a:t>Most "Windows 11" computers will have two "Outlook" apps:                        "Outlook (Classic")                                 and                                                             "Outlook"</a:t>
            </a:r>
          </a:p>
          <a:p>
            <a:pPr marL="914400" indent="-571500" eaLnBrk="1" hangingPunct="1">
              <a:spcBef>
                <a:spcPts val="900"/>
              </a:spcBef>
              <a:buFont typeface="Arial" panose="020B0604020202020204" pitchFamily="34" charset="0"/>
              <a:buChar char="•"/>
              <a:tabLst>
                <a:tab pos="342900" algn="l"/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endParaRPr lang="en-US" altLang="en-US" sz="4000" dirty="0"/>
          </a:p>
          <a:p>
            <a:pPr marL="914400" indent="-571500" eaLnBrk="1" hangingPunct="1">
              <a:spcBef>
                <a:spcPts val="900"/>
              </a:spcBef>
              <a:buFont typeface="Arial" panose="020B0604020202020204" pitchFamily="34" charset="0"/>
              <a:buChar char="•"/>
              <a:tabLst>
                <a:tab pos="342900" algn="l"/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endParaRPr lang="en-US" altLang="en-US" sz="4000" dirty="0"/>
          </a:p>
        </p:txBody>
      </p:sp>
      <p:sp>
        <p:nvSpPr>
          <p:cNvPr id="19461" name="Slide Number Placeholder 1">
            <a:extLst>
              <a:ext uri="{FF2B5EF4-FFF2-40B4-BE49-F238E27FC236}">
                <a16:creationId xmlns:a16="http://schemas.microsoft.com/office/drawing/2014/main" id="{827875D9-6331-9156-25BD-F80284A7E8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79BE2FED-33DC-430E-BBFD-4B0C03D119B1}" type="slidenum">
              <a:rPr lang="en-US" altLang="en-US" sz="2400" baseline="0" smtClean="0">
                <a:solidFill>
                  <a:srgbClr val="000000"/>
                </a:solidFill>
                <a:latin typeface="Times New Roman" panose="02020603050405020304" pitchFamily="18" charset="0"/>
              </a:rPr>
              <a:pPr/>
              <a:t>3</a:t>
            </a:fld>
            <a:endParaRPr lang="en-US" altLang="en-US" sz="2400" baseline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70026134"/>
      </p:ext>
    </p:extLst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Number Placeholder 5">
            <a:extLst>
              <a:ext uri="{FF2B5EF4-FFF2-40B4-BE49-F238E27FC236}">
                <a16:creationId xmlns:a16="http://schemas.microsoft.com/office/drawing/2014/main" id="{2DA4749B-178D-9F16-15C8-63B7DE1A96EE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6553200" y="6245225"/>
            <a:ext cx="2132013" cy="474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 marL="342900" indent="-342900">
              <a:spcBef>
                <a:spcPts val="8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spcBef>
                <a:spcPts val="7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spcBef>
                <a:spcPts val="6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spcBef>
                <a:spcPts val="5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spcBef>
                <a:spcPts val="5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B1E9F502-8DC7-49ED-B0A2-A1C63D9A96DD}" type="slidenum">
              <a:rPr lang="en-US" altLang="en-US" sz="2400" baseline="0">
                <a:latin typeface="Times New Roman" panose="02020603050405020304" pitchFamily="18" charset="0"/>
              </a:rPr>
              <a:pPr eaLnBrk="1" hangingPunct="1">
                <a:spcBef>
                  <a:spcPct val="0"/>
                </a:spcBef>
              </a:pPr>
              <a:t>4</a:t>
            </a:fld>
            <a:endParaRPr lang="en-US" altLang="en-US" sz="2400" baseline="0">
              <a:latin typeface="Times New Roman" panose="02020603050405020304" pitchFamily="18" charset="0"/>
            </a:endParaRPr>
          </a:p>
        </p:txBody>
      </p:sp>
      <p:sp>
        <p:nvSpPr>
          <p:cNvPr id="19459" name="Rectangle 1">
            <a:extLst>
              <a:ext uri="{FF2B5EF4-FFF2-40B4-BE49-F238E27FC236}">
                <a16:creationId xmlns:a16="http://schemas.microsoft.com/office/drawing/2014/main" id="{D9885508-A5C9-69BA-45B5-14EE126854C4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0" y="76200"/>
            <a:ext cx="9144000" cy="1371652"/>
          </a:xfrm>
        </p:spPr>
        <p:txBody>
          <a:bodyPr/>
          <a:lstStyle/>
          <a:p>
            <a:pPr eaLnBrk="1" hangingPunct="1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altLang="en-US" sz="3800" dirty="0"/>
              <a:t>TOPICS</a:t>
            </a:r>
          </a:p>
        </p:txBody>
      </p:sp>
      <p:sp>
        <p:nvSpPr>
          <p:cNvPr id="19460" name="Rectangle 2">
            <a:extLst>
              <a:ext uri="{FF2B5EF4-FFF2-40B4-BE49-F238E27FC236}">
                <a16:creationId xmlns:a16="http://schemas.microsoft.com/office/drawing/2014/main" id="{E97D33C7-6BE0-BA6F-1700-E55A0F2AB920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0" y="1512814"/>
            <a:ext cx="9144000" cy="4735512"/>
          </a:xfrm>
        </p:spPr>
        <p:txBody>
          <a:bodyPr/>
          <a:lstStyle/>
          <a:p>
            <a:pPr marL="914400" indent="-571500" eaLnBrk="1" hangingPunct="1">
              <a:spcBef>
                <a:spcPts val="900"/>
              </a:spcBef>
              <a:buFont typeface="Arial" panose="020B0604020202020204" pitchFamily="34" charset="0"/>
              <a:buChar char="•"/>
              <a:tabLst>
                <a:tab pos="342900" algn="l"/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US" altLang="en-US" sz="4000" dirty="0"/>
              <a:t>Two "Outlook.." apps in most Windows 11 or Windows 10 computer</a:t>
            </a:r>
          </a:p>
          <a:p>
            <a:pPr marL="914400" indent="-571500" eaLnBrk="1" hangingPunct="1">
              <a:spcBef>
                <a:spcPts val="900"/>
              </a:spcBef>
              <a:buFont typeface="Arial" panose="020B0604020202020204" pitchFamily="34" charset="0"/>
              <a:buChar char="•"/>
              <a:tabLst>
                <a:tab pos="342900" algn="l"/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US" altLang="en-US" sz="4000" dirty="0"/>
              <a:t>To avoid confusion, only keep the instance of "Outlook" that you need</a:t>
            </a:r>
          </a:p>
          <a:p>
            <a:pPr marL="914400" indent="-571500" eaLnBrk="1" hangingPunct="1">
              <a:spcBef>
                <a:spcPts val="900"/>
              </a:spcBef>
              <a:buFont typeface="Arial" panose="020B0604020202020204" pitchFamily="34" charset="0"/>
              <a:buChar char="•"/>
              <a:tabLst>
                <a:tab pos="342900" algn="l"/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endParaRPr lang="en-US" altLang="en-US" sz="4000" dirty="0"/>
          </a:p>
          <a:p>
            <a:pPr marL="914400" indent="-571500" eaLnBrk="1" hangingPunct="1">
              <a:spcBef>
                <a:spcPts val="900"/>
              </a:spcBef>
              <a:buFont typeface="Arial" panose="020B0604020202020204" pitchFamily="34" charset="0"/>
              <a:buChar char="•"/>
              <a:tabLst>
                <a:tab pos="342900" algn="l"/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endParaRPr lang="en-US" altLang="en-US" sz="4000" dirty="0"/>
          </a:p>
        </p:txBody>
      </p:sp>
      <p:sp>
        <p:nvSpPr>
          <p:cNvPr id="19461" name="Slide Number Placeholder 1">
            <a:extLst>
              <a:ext uri="{FF2B5EF4-FFF2-40B4-BE49-F238E27FC236}">
                <a16:creationId xmlns:a16="http://schemas.microsoft.com/office/drawing/2014/main" id="{827875D9-6331-9156-25BD-F80284A7E8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79BE2FED-33DC-430E-BBFD-4B0C03D119B1}" type="slidenum">
              <a:rPr lang="en-US" altLang="en-US" sz="2400" baseline="0" smtClean="0">
                <a:solidFill>
                  <a:srgbClr val="000000"/>
                </a:solidFill>
                <a:latin typeface="Times New Roman" panose="02020603050405020304" pitchFamily="18" charset="0"/>
              </a:rPr>
              <a:pPr/>
              <a:t>4</a:t>
            </a:fld>
            <a:endParaRPr lang="en-US" altLang="en-US" sz="2400" baseline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Slide Number Placeholder 6">
            <a:extLst>
              <a:ext uri="{FF2B5EF4-FFF2-40B4-BE49-F238E27FC236}">
                <a16:creationId xmlns:a16="http://schemas.microsoft.com/office/drawing/2014/main" id="{AC014054-93AC-046D-74EC-896F73C932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9B0EF129-07CC-4A49-AFA2-259C59CF5801}" type="slidenum">
              <a:rPr lang="en-US" altLang="en-US" sz="2400" smtClean="0">
                <a:latin typeface="Times New Roman" panose="02020603050405020304" pitchFamily="18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5</a:t>
            </a:fld>
            <a:endParaRPr lang="en-US" altLang="en-US" sz="2400">
              <a:latin typeface="Times New Roman" panose="02020603050405020304" pitchFamily="18" charset="0"/>
            </a:endParaRPr>
          </a:p>
        </p:txBody>
      </p:sp>
      <p:sp>
        <p:nvSpPr>
          <p:cNvPr id="50179" name="Rectangle 1">
            <a:extLst>
              <a:ext uri="{FF2B5EF4-FFF2-40B4-BE49-F238E27FC236}">
                <a16:creationId xmlns:a16="http://schemas.microsoft.com/office/drawing/2014/main" id="{6D1D82D2-9C24-DF44-DF16-E639E6D186B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066800"/>
          </a:xfrm>
        </p:spPr>
        <p:txBody>
          <a:bodyPr/>
          <a:lstStyle/>
          <a:p>
            <a:pPr eaLnBrk="1" hangingPunct="1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altLang="en-US" sz="4000"/>
              <a:t>"WINDOWS APPS" (continued)</a:t>
            </a:r>
            <a:endParaRPr lang="en-US" altLang="en-US" sz="4000" b="1"/>
          </a:p>
        </p:txBody>
      </p:sp>
      <p:sp>
        <p:nvSpPr>
          <p:cNvPr id="50180" name="Rectangle 2">
            <a:extLst>
              <a:ext uri="{FF2B5EF4-FFF2-40B4-BE49-F238E27FC236}">
                <a16:creationId xmlns:a16="http://schemas.microsoft.com/office/drawing/2014/main" id="{7BAE76C4-C209-EBB9-53B5-150E593180C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1357313"/>
            <a:ext cx="8991600" cy="4967287"/>
          </a:xfrm>
        </p:spPr>
        <p:txBody>
          <a:bodyPr/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altLang="en-US" sz="4000" dirty="0"/>
              <a:t>Windows 11 has both                             "Outlook" and "Outlook (classic)" in the "Start Menu":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altLang="en-US" sz="4000" dirty="0"/>
              <a:t>"Outlook (classic) " is a legacy desktop app                                           and                                                           "Outlook" is a "Windows app".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US" altLang="en-US" sz="4000" dirty="0"/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US" altLang="en-US" sz="4000" dirty="0"/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US" altLang="en-US" sz="4000" dirty="0"/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US" altLang="en-US" sz="4000" dirty="0"/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US" altLang="en-US" sz="4000" dirty="0"/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US" altLang="en-US" sz="4000" dirty="0"/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US" altLang="en-US" sz="4000" dirty="0"/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US" altLang="en-US" sz="4000" dirty="0"/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US" altLang="en-US" sz="4000" dirty="0"/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US" altLang="en-US" sz="4000" dirty="0"/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US" altLang="en-US" sz="4000" dirty="0"/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US" altLang="en-US" sz="4000" dirty="0"/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US" altLang="en-US" sz="4000" dirty="0"/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US" altLang="en-US" sz="4000" dirty="0"/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US" altLang="en-US" sz="4000" dirty="0"/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US" altLang="en-US" sz="4000" dirty="0"/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US" altLang="en-US" sz="4000" dirty="0"/>
          </a:p>
        </p:txBody>
      </p:sp>
    </p:spTree>
    <p:extLst>
      <p:ext uri="{BB962C8B-B14F-4D97-AF65-F5344CB8AC3E}">
        <p14:creationId xmlns:p14="http://schemas.microsoft.com/office/powerpoint/2010/main" val="798208895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Slide Number Placeholder 6">
            <a:extLst>
              <a:ext uri="{FF2B5EF4-FFF2-40B4-BE49-F238E27FC236}">
                <a16:creationId xmlns:a16="http://schemas.microsoft.com/office/drawing/2014/main" id="{AC014054-93AC-046D-74EC-896F73C932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9B0EF129-07CC-4A49-AFA2-259C59CF5801}" type="slidenum">
              <a:rPr lang="en-US" altLang="en-US" sz="2400" smtClean="0">
                <a:latin typeface="Times New Roman" panose="02020603050405020304" pitchFamily="18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6</a:t>
            </a:fld>
            <a:endParaRPr lang="en-US" altLang="en-US" sz="2400">
              <a:latin typeface="Times New Roman" panose="02020603050405020304" pitchFamily="18" charset="0"/>
            </a:endParaRPr>
          </a:p>
        </p:txBody>
      </p:sp>
      <p:sp>
        <p:nvSpPr>
          <p:cNvPr id="50179" name="Rectangle 1">
            <a:extLst>
              <a:ext uri="{FF2B5EF4-FFF2-40B4-BE49-F238E27FC236}">
                <a16:creationId xmlns:a16="http://schemas.microsoft.com/office/drawing/2014/main" id="{6D1D82D2-9C24-DF44-DF16-E639E6D186B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066800"/>
          </a:xfrm>
        </p:spPr>
        <p:txBody>
          <a:bodyPr/>
          <a:lstStyle/>
          <a:p>
            <a:pPr eaLnBrk="1" hangingPunct="1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altLang="en-US" sz="4000"/>
              <a:t>"WINDOWS APPS" (continued)</a:t>
            </a:r>
            <a:endParaRPr lang="en-US" altLang="en-US" sz="4000" b="1"/>
          </a:p>
        </p:txBody>
      </p:sp>
      <p:sp>
        <p:nvSpPr>
          <p:cNvPr id="50180" name="Rectangle 2">
            <a:extLst>
              <a:ext uri="{FF2B5EF4-FFF2-40B4-BE49-F238E27FC236}">
                <a16:creationId xmlns:a16="http://schemas.microsoft.com/office/drawing/2014/main" id="{7BAE76C4-C209-EBB9-53B5-150E593180C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1357313"/>
            <a:ext cx="8991600" cy="4967287"/>
          </a:xfrm>
        </p:spPr>
        <p:txBody>
          <a:bodyPr/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altLang="en-US" sz="4000" dirty="0"/>
              <a:t>Like all "Windows Platform" apps, "Outlook" resides at                                         C:\Program Files\</a:t>
            </a:r>
            <a:r>
              <a:rPr lang="en-US" altLang="en-US" sz="4000" dirty="0" err="1"/>
              <a:t>WindowsApps</a:t>
            </a:r>
            <a:r>
              <a:rPr lang="en-US" altLang="en-US" sz="4000" dirty="0"/>
              <a:t>\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altLang="en-US" sz="4000" dirty="0"/>
              <a:t>The name of the folder where they reside is "</a:t>
            </a:r>
            <a:r>
              <a:rPr lang="en-US" altLang="en-US" sz="4000" dirty="0" err="1"/>
              <a:t>WindowsApps</a:t>
            </a:r>
            <a:r>
              <a:rPr lang="en-US" altLang="en-US" sz="4000" dirty="0"/>
              <a:t>" but you cannot get into it directly without destroying it.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754" name="Slide Number Placeholder 4">
            <a:extLst>
              <a:ext uri="{FF2B5EF4-FFF2-40B4-BE49-F238E27FC236}">
                <a16:creationId xmlns:a16="http://schemas.microsoft.com/office/drawing/2014/main" id="{CC69684D-3185-E6B5-7794-E12B42DAC2C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39DEE6F5-7B2F-4606-A880-BC75E1D886D9}" type="slidenum">
              <a:rPr lang="en-US" altLang="en-US" sz="2400" baseline="0" smtClean="0">
                <a:solidFill>
                  <a:srgbClr val="000000"/>
                </a:solidFill>
                <a:latin typeface="Times New Roman" panose="02020603050405020304" pitchFamily="18" charset="0"/>
              </a:rPr>
              <a:pPr/>
              <a:t>7</a:t>
            </a:fld>
            <a:endParaRPr lang="en-US" altLang="en-US" sz="2400" baseline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520208D8-C720-E11B-2D45-F8AA83BE18A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00278" y="380339"/>
            <a:ext cx="5943444" cy="60973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00372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754" name="Slide Number Placeholder 4">
            <a:extLst>
              <a:ext uri="{FF2B5EF4-FFF2-40B4-BE49-F238E27FC236}">
                <a16:creationId xmlns:a16="http://schemas.microsoft.com/office/drawing/2014/main" id="{CC69684D-3185-E6B5-7794-E12B42DAC2C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39DEE6F5-7B2F-4606-A880-BC75E1D886D9}" type="slidenum">
              <a:rPr lang="en-US" altLang="en-US" sz="2400" baseline="0" smtClean="0">
                <a:solidFill>
                  <a:srgbClr val="000000"/>
                </a:solidFill>
                <a:latin typeface="Times New Roman" panose="02020603050405020304" pitchFamily="18" charset="0"/>
              </a:rPr>
              <a:pPr/>
              <a:t>8</a:t>
            </a:fld>
            <a:endParaRPr lang="en-US" altLang="en-US" sz="2400" baseline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520208D8-C720-E11B-2D45-F8AA83BE18A7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17927" t="11762" r="22379" b="52250"/>
          <a:stretch>
            <a:fillRect/>
          </a:stretch>
        </p:blipFill>
        <p:spPr>
          <a:xfrm>
            <a:off x="838299" y="993641"/>
            <a:ext cx="7386038" cy="45689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427721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Slide Number Placeholder 6">
            <a:extLst>
              <a:ext uri="{FF2B5EF4-FFF2-40B4-BE49-F238E27FC236}">
                <a16:creationId xmlns:a16="http://schemas.microsoft.com/office/drawing/2014/main" id="{AC014054-93AC-046D-74EC-896F73C932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9B0EF129-07CC-4A49-AFA2-259C59CF5801}" type="slidenum">
              <a:rPr lang="en-US" altLang="en-US" sz="2400" smtClean="0">
                <a:latin typeface="Times New Roman" panose="02020603050405020304" pitchFamily="18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9</a:t>
            </a:fld>
            <a:endParaRPr lang="en-US" altLang="en-US" sz="2400">
              <a:latin typeface="Times New Roman" panose="02020603050405020304" pitchFamily="18" charset="0"/>
            </a:endParaRPr>
          </a:p>
        </p:txBody>
      </p:sp>
      <p:sp>
        <p:nvSpPr>
          <p:cNvPr id="50179" name="Rectangle 1">
            <a:extLst>
              <a:ext uri="{FF2B5EF4-FFF2-40B4-BE49-F238E27FC236}">
                <a16:creationId xmlns:a16="http://schemas.microsoft.com/office/drawing/2014/main" id="{6D1D82D2-9C24-DF44-DF16-E639E6D186B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-76136"/>
            <a:ext cx="9144000" cy="1066800"/>
          </a:xfrm>
        </p:spPr>
        <p:txBody>
          <a:bodyPr/>
          <a:lstStyle/>
          <a:p>
            <a:pPr eaLnBrk="1" hangingPunct="1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altLang="en-US" sz="4000" dirty="0"/>
              <a:t>"WINDOWS APPS" (continued)</a:t>
            </a:r>
            <a:endParaRPr lang="en-US" altLang="en-US" sz="4000" b="1" dirty="0"/>
          </a:p>
        </p:txBody>
      </p:sp>
      <p:sp>
        <p:nvSpPr>
          <p:cNvPr id="50180" name="Rectangle 2">
            <a:extLst>
              <a:ext uri="{FF2B5EF4-FFF2-40B4-BE49-F238E27FC236}">
                <a16:creationId xmlns:a16="http://schemas.microsoft.com/office/drawing/2014/main" id="{7BAE76C4-C209-EBB9-53B5-150E593180C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685872"/>
            <a:ext cx="8991600" cy="4967287"/>
          </a:xfrm>
        </p:spPr>
        <p:txBody>
          <a:bodyPr/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altLang="en-US" sz="4000" dirty="0"/>
              <a:t>"Outlook" is the free, bundled replacement for "Windows Mail and Calendar". It does not create or open PST files.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altLang="en-US" sz="4000" dirty="0"/>
              <a:t>"Outlook (classic)" is the paid version of Outlook that comes with the not-free "Microsoft Office" or the not-free "Microsoft 365.                          It allows you to create or open PST files.</a:t>
            </a:r>
          </a:p>
        </p:txBody>
      </p:sp>
    </p:spTree>
    <p:extLst>
      <p:ext uri="{BB962C8B-B14F-4D97-AF65-F5344CB8AC3E}">
        <p14:creationId xmlns:p14="http://schemas.microsoft.com/office/powerpoint/2010/main" val="3661291085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0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000000"/>
      </a:hlink>
      <a:folHlink>
        <a:srgbClr val="0000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 typeface="Arial" panose="020B0604020202020204" pitchFamily="34" charset="0"/>
          <a:buNone/>
          <a:tabLst/>
          <a:defRPr kumimoji="0" lang="en-GB" altLang="en-US" sz="4000" b="0" i="0" u="none" strike="noStrike" cap="none" normalizeH="0" baseline="-25000" smtClean="0">
            <a:ln>
              <a:noFill/>
            </a:ln>
            <a:solidFill>
              <a:schemeClr val="bg1"/>
            </a:solidFill>
            <a:effectLst/>
            <a:latin typeface="Arial" panose="020B0604020202020204" pitchFamily="34" charset="0"/>
            <a:cs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 typeface="Arial" panose="020B0604020202020204" pitchFamily="34" charset="0"/>
          <a:buNone/>
          <a:tabLst/>
          <a:defRPr kumimoji="0" lang="en-GB" altLang="en-US" sz="4000" b="0" i="0" u="none" strike="noStrike" cap="none" normalizeH="0" baseline="-25000" smtClean="0">
            <a:ln>
              <a:noFill/>
            </a:ln>
            <a:solidFill>
              <a:schemeClr val="bg1"/>
            </a:solidFill>
            <a:effectLst/>
            <a:latin typeface="Arial" panose="020B0604020202020204" pitchFamily="34" charset="0"/>
            <a:cs typeface="Arial" panose="020B0604020202020204" pitchFamily="34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FF00FF"/>
        </a:hlink>
        <a:folHlink>
          <a:srgbClr val="FF00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000000"/>
        </a:hlink>
        <a:folHlink>
          <a:srgbClr val="FF00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000000"/>
        </a:hlink>
        <a:folHlink>
          <a:srgbClr val="000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Default Design">
  <a:themeElements>
    <a:clrScheme name="1_Default Design 10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000000"/>
      </a:hlink>
      <a:folHlink>
        <a:srgbClr val="000000"/>
      </a:folHlink>
    </a:clrScheme>
    <a:fontScheme name="1_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 typeface="Arial" panose="020B0604020202020204" pitchFamily="34" charset="0"/>
          <a:buNone/>
          <a:tabLst/>
          <a:defRPr kumimoji="0" lang="en-GB" altLang="en-US" sz="4000" b="0" i="0" u="none" strike="noStrike" cap="none" normalizeH="0" baseline="-25000" smtClean="0">
            <a:ln>
              <a:noFill/>
            </a:ln>
            <a:solidFill>
              <a:schemeClr val="bg1"/>
            </a:solidFill>
            <a:effectLst/>
            <a:latin typeface="Arial" panose="020B0604020202020204" pitchFamily="34" charset="0"/>
            <a:cs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 typeface="Arial" panose="020B0604020202020204" pitchFamily="34" charset="0"/>
          <a:buNone/>
          <a:tabLst/>
          <a:defRPr kumimoji="0" lang="en-GB" altLang="en-US" sz="4000" b="0" i="0" u="none" strike="noStrike" cap="none" normalizeH="0" baseline="-25000" smtClean="0">
            <a:ln>
              <a:noFill/>
            </a:ln>
            <a:solidFill>
              <a:schemeClr val="bg1"/>
            </a:solidFill>
            <a:effectLst/>
            <a:latin typeface="Arial" panose="020B0604020202020204" pitchFamily="34" charset="0"/>
            <a:cs typeface="Arial" panose="020B0604020202020204" pitchFamily="34" charset="0"/>
          </a:defRPr>
        </a:defPPr>
      </a:lstStyle>
    </a:lnDef>
  </a:objectDefaults>
  <a:extraClrSchemeLst>
    <a:extraClrScheme>
      <a:clrScheme name="1_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8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FF00FF"/>
        </a:hlink>
        <a:folHlink>
          <a:srgbClr val="FF00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9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000000"/>
        </a:hlink>
        <a:folHlink>
          <a:srgbClr val="FF00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10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000000"/>
        </a:hlink>
        <a:folHlink>
          <a:srgbClr val="000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3_Default Design">
  <a:themeElements>
    <a:clrScheme name="Default Design 10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000000"/>
      </a:hlink>
      <a:folHlink>
        <a:srgbClr val="0000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8" charset="0"/>
          <a:buNone/>
          <a:tabLst/>
          <a:defRPr kumimoji="0" lang="en-GB" sz="4000" b="0" i="0" u="none" strike="noStrike" cap="none" normalizeH="0" baseline="-2500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8" charset="0"/>
          <a:buNone/>
          <a:tabLst/>
          <a:defRPr kumimoji="0" lang="en-GB" sz="4000" b="0" i="0" u="none" strike="noStrike" cap="none" normalizeH="0" baseline="-2500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FF00FF"/>
        </a:hlink>
        <a:folHlink>
          <a:srgbClr val="FF00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000000"/>
        </a:hlink>
        <a:folHlink>
          <a:srgbClr val="FF00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000000"/>
        </a:hlink>
        <a:folHlink>
          <a:srgbClr val="000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7562</TotalTime>
  <Words>266</Words>
  <Application>Microsoft Office PowerPoint</Application>
  <PresentationFormat>On-screen Show (4:3)</PresentationFormat>
  <Paragraphs>50</Paragraphs>
  <Slides>10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Arial</vt:lpstr>
      <vt:lpstr>Georgia</vt:lpstr>
      <vt:lpstr>Times New Roman</vt:lpstr>
      <vt:lpstr>Default Design</vt:lpstr>
      <vt:lpstr>1_Default Design</vt:lpstr>
      <vt:lpstr>3_Default Design</vt:lpstr>
      <vt:lpstr>PowerPoint Presentation</vt:lpstr>
      <vt:lpstr>Web location for this presentation:</vt:lpstr>
      <vt:lpstr>SUMMARY</vt:lpstr>
      <vt:lpstr>TOPICS</vt:lpstr>
      <vt:lpstr>"WINDOWS APPS" (continued)</vt:lpstr>
      <vt:lpstr>"WINDOWS APPS" (continued)</vt:lpstr>
      <vt:lpstr>PowerPoint Presentation</vt:lpstr>
      <vt:lpstr>PowerPoint Presentation</vt:lpstr>
      <vt:lpstr>"WINDOWS APPS" (continued)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testuser</dc:creator>
  <cp:lastModifiedBy>Francis Chao</cp:lastModifiedBy>
  <cp:revision>889</cp:revision>
  <dcterms:modified xsi:type="dcterms:W3CDTF">2026-02-18T23:18:33Z</dcterms:modified>
</cp:coreProperties>
</file>