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4" r:id="rId2"/>
    <p:sldMasterId id="2147484447" r:id="rId3"/>
    <p:sldMasterId id="2147486426" r:id="rId4"/>
  </p:sldMasterIdLst>
  <p:notesMasterIdLst>
    <p:notesMasterId r:id="rId105"/>
  </p:notesMasterIdLst>
  <p:sldIdLst>
    <p:sldId id="738" r:id="rId5"/>
    <p:sldId id="625" r:id="rId6"/>
    <p:sldId id="2400" r:id="rId7"/>
    <p:sldId id="257" r:id="rId8"/>
    <p:sldId id="2231" r:id="rId9"/>
    <p:sldId id="2388" r:id="rId10"/>
    <p:sldId id="2427" r:id="rId11"/>
    <p:sldId id="2389" r:id="rId12"/>
    <p:sldId id="2374" r:id="rId13"/>
    <p:sldId id="2347" r:id="rId14"/>
    <p:sldId id="2401" r:id="rId15"/>
    <p:sldId id="2431" r:id="rId16"/>
    <p:sldId id="2439" r:id="rId17"/>
    <p:sldId id="2370" r:id="rId18"/>
    <p:sldId id="2423" r:id="rId19"/>
    <p:sldId id="2424" r:id="rId20"/>
    <p:sldId id="2425" r:id="rId21"/>
    <p:sldId id="2419" r:id="rId22"/>
    <p:sldId id="2435" r:id="rId23"/>
    <p:sldId id="2437" r:id="rId24"/>
    <p:sldId id="2232" r:id="rId25"/>
    <p:sldId id="2234" r:id="rId26"/>
    <p:sldId id="2426" r:id="rId27"/>
    <p:sldId id="2432" r:id="rId28"/>
    <p:sldId id="2390" r:id="rId29"/>
    <p:sldId id="2438" r:id="rId30"/>
    <p:sldId id="2314" r:id="rId31"/>
    <p:sldId id="2433" r:id="rId32"/>
    <p:sldId id="2326" r:id="rId33"/>
    <p:sldId id="2402" r:id="rId34"/>
    <p:sldId id="2327" r:id="rId35"/>
    <p:sldId id="2429" r:id="rId36"/>
    <p:sldId id="2434" r:id="rId37"/>
    <p:sldId id="2440" r:id="rId38"/>
    <p:sldId id="2441" r:id="rId39"/>
    <p:sldId id="2442" r:id="rId40"/>
    <p:sldId id="2343" r:id="rId41"/>
    <p:sldId id="2398" r:id="rId42"/>
    <p:sldId id="2344" r:id="rId43"/>
    <p:sldId id="2387" r:id="rId44"/>
    <p:sldId id="2372" r:id="rId45"/>
    <p:sldId id="2399" r:id="rId46"/>
    <p:sldId id="2403" r:id="rId47"/>
    <p:sldId id="2376" r:id="rId48"/>
    <p:sldId id="2377" r:id="rId49"/>
    <p:sldId id="2378" r:id="rId50"/>
    <p:sldId id="2392" r:id="rId51"/>
    <p:sldId id="2373" r:id="rId52"/>
    <p:sldId id="2443" r:id="rId53"/>
    <p:sldId id="2260" r:id="rId54"/>
    <p:sldId id="2404" r:id="rId55"/>
    <p:sldId id="2329" r:id="rId56"/>
    <p:sldId id="2328" r:id="rId57"/>
    <p:sldId id="2407" r:id="rId58"/>
    <p:sldId id="2331" r:id="rId59"/>
    <p:sldId id="2332" r:id="rId60"/>
    <p:sldId id="2350" r:id="rId61"/>
    <p:sldId id="2330" r:id="rId62"/>
    <p:sldId id="2333" r:id="rId63"/>
    <p:sldId id="2351" r:id="rId64"/>
    <p:sldId id="2335" r:id="rId65"/>
    <p:sldId id="2352" r:id="rId66"/>
    <p:sldId id="2339" r:id="rId67"/>
    <p:sldId id="2353" r:id="rId68"/>
    <p:sldId id="2338" r:id="rId69"/>
    <p:sldId id="2340" r:id="rId70"/>
    <p:sldId id="2337" r:id="rId71"/>
    <p:sldId id="2354" r:id="rId72"/>
    <p:sldId id="2336" r:id="rId73"/>
    <p:sldId id="2341" r:id="rId74"/>
    <p:sldId id="2355" r:id="rId75"/>
    <p:sldId id="2342" r:id="rId76"/>
    <p:sldId id="2334" r:id="rId77"/>
    <p:sldId id="2416" r:id="rId78"/>
    <p:sldId id="2319" r:id="rId79"/>
    <p:sldId id="2320" r:id="rId80"/>
    <p:sldId id="2364" r:id="rId81"/>
    <p:sldId id="2363" r:id="rId82"/>
    <p:sldId id="2362" r:id="rId83"/>
    <p:sldId id="2444" r:id="rId84"/>
    <p:sldId id="2445" r:id="rId85"/>
    <p:sldId id="2296" r:id="rId86"/>
    <p:sldId id="2379" r:id="rId87"/>
    <p:sldId id="2380" r:id="rId88"/>
    <p:sldId id="2381" r:id="rId89"/>
    <p:sldId id="2382" r:id="rId90"/>
    <p:sldId id="2383" r:id="rId91"/>
    <p:sldId id="2384" r:id="rId92"/>
    <p:sldId id="2321" r:id="rId93"/>
    <p:sldId id="2385" r:id="rId94"/>
    <p:sldId id="2408" r:id="rId95"/>
    <p:sldId id="2405" r:id="rId96"/>
    <p:sldId id="2406" r:id="rId97"/>
    <p:sldId id="2413" r:id="rId98"/>
    <p:sldId id="2414" r:id="rId99"/>
    <p:sldId id="2412" r:id="rId100"/>
    <p:sldId id="2415" r:id="rId101"/>
    <p:sldId id="2411" r:id="rId102"/>
    <p:sldId id="2410" r:id="rId103"/>
    <p:sldId id="2409" r:id="rId104"/>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4" autoAdjust="0"/>
    <p:restoredTop sz="94646" autoAdjust="0"/>
  </p:normalViewPr>
  <p:slideViewPr>
    <p:cSldViewPr>
      <p:cViewPr varScale="1">
        <p:scale>
          <a:sx n="29" d="100"/>
          <a:sy n="29" d="100"/>
        </p:scale>
        <p:origin x="99" y="251"/>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6386" name="AutoShape 1">
            <a:extLst>
              <a:ext uri="{FF2B5EF4-FFF2-40B4-BE49-F238E27FC236}">
                <a16:creationId xmlns:a16="http://schemas.microsoft.com/office/drawing/2014/main" id="{D9E97DB7-0289-3285-DABA-FEE7F0D0F79B}"/>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3ABAF950-E2B7-4814-6D44-6ED93D61D1AA}"/>
              </a:ext>
            </a:extLst>
          </p:cNvPr>
          <p:cNvSpPr>
            <a:spLocks noGrp="1" noChangeArrowheads="1"/>
          </p:cNvSpPr>
          <p:nvPr>
            <p:ph type="hdr"/>
          </p:nvPr>
        </p:nvSpPr>
        <p:spPr bwMode="auto">
          <a:xfrm>
            <a:off x="0"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6" name="Rectangle 3">
            <a:extLst>
              <a:ext uri="{FF2B5EF4-FFF2-40B4-BE49-F238E27FC236}">
                <a16:creationId xmlns:a16="http://schemas.microsoft.com/office/drawing/2014/main" id="{1F0E79D3-949B-1FCA-115F-F12F702E6007}"/>
              </a:ext>
            </a:extLst>
          </p:cNvPr>
          <p:cNvSpPr>
            <a:spLocks noGrp="1" noChangeArrowheads="1"/>
          </p:cNvSpPr>
          <p:nvPr>
            <p:ph type="dt"/>
          </p:nvPr>
        </p:nvSpPr>
        <p:spPr bwMode="auto">
          <a:xfrm>
            <a:off x="4143375"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16389" name="Rectangle 4">
            <a:extLst>
              <a:ext uri="{FF2B5EF4-FFF2-40B4-BE49-F238E27FC236}">
                <a16:creationId xmlns:a16="http://schemas.microsoft.com/office/drawing/2014/main" id="{48D75AF4-584F-AE8E-3FC4-74FCFA8BC58D}"/>
              </a:ext>
            </a:extLst>
          </p:cNvPr>
          <p:cNvSpPr>
            <a:spLocks noGrp="1" noRot="1" noChangeAspect="1" noChangeArrowheads="1"/>
          </p:cNvSpPr>
          <p:nvPr>
            <p:ph type="sldImg"/>
          </p:nvPr>
        </p:nvSpPr>
        <p:spPr bwMode="auto">
          <a:xfrm>
            <a:off x="1257300" y="720725"/>
            <a:ext cx="47990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5">
            <a:extLst>
              <a:ext uri="{FF2B5EF4-FFF2-40B4-BE49-F238E27FC236}">
                <a16:creationId xmlns:a16="http://schemas.microsoft.com/office/drawing/2014/main" id="{7D66E141-9AE5-6414-0591-298816DDA6E3}"/>
              </a:ext>
            </a:extLst>
          </p:cNvPr>
          <p:cNvSpPr>
            <a:spLocks noGrp="1" noChangeArrowheads="1"/>
          </p:cNvSpPr>
          <p:nvPr>
            <p:ph type="body"/>
          </p:nvPr>
        </p:nvSpPr>
        <p:spPr bwMode="auto">
          <a:xfrm>
            <a:off x="731838" y="4560888"/>
            <a:ext cx="5849937" cy="4318000"/>
          </a:xfrm>
          <a:prstGeom prst="rect">
            <a:avLst/>
          </a:prstGeom>
          <a:noFill/>
          <a:ln>
            <a:noFill/>
          </a:ln>
          <a:effectLst/>
        </p:spPr>
        <p:txBody>
          <a:bodyPr vert="horz" wrap="square" lIns="95139" tIns="49472" rIns="95139" bIns="49472" numCol="1" anchor="ctr" anchorCtr="0" compatLnSpc="1">
            <a:prstTxWarp prst="textNoShape">
              <a:avLst/>
            </a:prstTxWarp>
          </a:bodyPr>
          <a:lstStyle/>
          <a:p>
            <a:pPr lvl="0"/>
            <a:endParaRPr lang="en-US" altLang="en-US" noProof="0"/>
          </a:p>
        </p:txBody>
      </p:sp>
      <p:sp>
        <p:nvSpPr>
          <p:cNvPr id="3079" name="Rectangle 6">
            <a:extLst>
              <a:ext uri="{FF2B5EF4-FFF2-40B4-BE49-F238E27FC236}">
                <a16:creationId xmlns:a16="http://schemas.microsoft.com/office/drawing/2014/main" id="{AE4183C9-130C-D7C3-F666-47212BCD4616}"/>
              </a:ext>
            </a:extLst>
          </p:cNvPr>
          <p:cNvSpPr>
            <a:spLocks noGrp="1" noChangeArrowheads="1"/>
          </p:cNvSpPr>
          <p:nvPr>
            <p:ph type="ftr"/>
          </p:nvPr>
        </p:nvSpPr>
        <p:spPr bwMode="auto">
          <a:xfrm>
            <a:off x="0"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80" name="Rectangle 7">
            <a:extLst>
              <a:ext uri="{FF2B5EF4-FFF2-40B4-BE49-F238E27FC236}">
                <a16:creationId xmlns:a16="http://schemas.microsoft.com/office/drawing/2014/main" id="{2546F518-E677-2F17-1159-7054455D1414}"/>
              </a:ext>
            </a:extLst>
          </p:cNvPr>
          <p:cNvSpPr>
            <a:spLocks noGrp="1" noChangeArrowheads="1"/>
          </p:cNvSpPr>
          <p:nvPr>
            <p:ph type="sldNum"/>
          </p:nvPr>
        </p:nvSpPr>
        <p:spPr bwMode="auto">
          <a:xfrm>
            <a:off x="4143375"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fld id="{0391E91D-3E0D-4FE6-96BD-794E6E7263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466031E-5AF2-1407-2BA2-8B5DF436EA3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03C6777A-21F8-4053-A1D1-CEC336BA426A}" type="slidenum">
              <a:rPr lang="en-US" altLang="en-US" sz="1300" smtClean="0"/>
              <a:pPr>
                <a:spcBef>
                  <a:spcPct val="0"/>
                </a:spcBef>
                <a:buFontTx/>
                <a:buNone/>
              </a:pPr>
              <a:t>5</a:t>
            </a:fld>
            <a:endParaRPr lang="en-US" altLang="en-US" sz="1300"/>
          </a:p>
        </p:txBody>
      </p:sp>
      <p:sp>
        <p:nvSpPr>
          <p:cNvPr id="22531" name="Rectangle 1">
            <a:extLst>
              <a:ext uri="{FF2B5EF4-FFF2-40B4-BE49-F238E27FC236}">
                <a16:creationId xmlns:a16="http://schemas.microsoft.com/office/drawing/2014/main" id="{12DF4B12-CC78-BF6A-0D11-D71418971BAD}"/>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804A165D-5656-4270-2ED3-54397784C2D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A2552EA-C97C-83EA-1C79-F929D8E8BE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2F7E37-99CC-4F77-80DE-E0E6F83A1922}" type="slidenum">
              <a:rPr lang="en-US" altLang="en-US" sz="1300" smtClean="0"/>
              <a:pPr>
                <a:spcBef>
                  <a:spcPct val="0"/>
                </a:spcBef>
                <a:buFontTx/>
                <a:buNone/>
              </a:pPr>
              <a:t>14</a:t>
            </a:fld>
            <a:endParaRPr lang="en-US" altLang="en-US" sz="1300"/>
          </a:p>
        </p:txBody>
      </p:sp>
      <p:sp>
        <p:nvSpPr>
          <p:cNvPr id="34819" name="Rectangle 1">
            <a:extLst>
              <a:ext uri="{FF2B5EF4-FFF2-40B4-BE49-F238E27FC236}">
                <a16:creationId xmlns:a16="http://schemas.microsoft.com/office/drawing/2014/main" id="{338C11F9-6DDC-2F9B-D4B0-E59403AE373F}"/>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A6ED346E-CB91-331A-3701-9E3361D19E6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A2552EA-C97C-83EA-1C79-F929D8E8BE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2F7E37-99CC-4F77-80DE-E0E6F83A1922}" type="slidenum">
              <a:rPr lang="en-US" altLang="en-US" sz="1300" smtClean="0"/>
              <a:pPr>
                <a:spcBef>
                  <a:spcPct val="0"/>
                </a:spcBef>
                <a:buFontTx/>
                <a:buNone/>
              </a:pPr>
              <a:t>15</a:t>
            </a:fld>
            <a:endParaRPr lang="en-US" altLang="en-US" sz="1300"/>
          </a:p>
        </p:txBody>
      </p:sp>
      <p:sp>
        <p:nvSpPr>
          <p:cNvPr id="34819" name="Rectangle 1">
            <a:extLst>
              <a:ext uri="{FF2B5EF4-FFF2-40B4-BE49-F238E27FC236}">
                <a16:creationId xmlns:a16="http://schemas.microsoft.com/office/drawing/2014/main" id="{338C11F9-6DDC-2F9B-D4B0-E59403AE373F}"/>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A6ED346E-CB91-331A-3701-9E3361D19E6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07739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A2552EA-C97C-83EA-1C79-F929D8E8BE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2F7E37-99CC-4F77-80DE-E0E6F83A1922}" type="slidenum">
              <a:rPr lang="en-US" altLang="en-US" sz="1300" smtClean="0"/>
              <a:pPr>
                <a:spcBef>
                  <a:spcPct val="0"/>
                </a:spcBef>
                <a:buFontTx/>
                <a:buNone/>
              </a:pPr>
              <a:t>16</a:t>
            </a:fld>
            <a:endParaRPr lang="en-US" altLang="en-US" sz="1300"/>
          </a:p>
        </p:txBody>
      </p:sp>
      <p:sp>
        <p:nvSpPr>
          <p:cNvPr id="34819" name="Rectangle 1">
            <a:extLst>
              <a:ext uri="{FF2B5EF4-FFF2-40B4-BE49-F238E27FC236}">
                <a16:creationId xmlns:a16="http://schemas.microsoft.com/office/drawing/2014/main" id="{338C11F9-6DDC-2F9B-D4B0-E59403AE373F}"/>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A6ED346E-CB91-331A-3701-9E3361D19E6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328016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A2552EA-C97C-83EA-1C79-F929D8E8BE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2F7E37-99CC-4F77-80DE-E0E6F83A1922}" type="slidenum">
              <a:rPr lang="en-US" altLang="en-US" sz="1300" smtClean="0"/>
              <a:pPr>
                <a:spcBef>
                  <a:spcPct val="0"/>
                </a:spcBef>
                <a:buFontTx/>
                <a:buNone/>
              </a:pPr>
              <a:t>17</a:t>
            </a:fld>
            <a:endParaRPr lang="en-US" altLang="en-US" sz="1300"/>
          </a:p>
        </p:txBody>
      </p:sp>
      <p:sp>
        <p:nvSpPr>
          <p:cNvPr id="34819" name="Rectangle 1">
            <a:extLst>
              <a:ext uri="{FF2B5EF4-FFF2-40B4-BE49-F238E27FC236}">
                <a16:creationId xmlns:a16="http://schemas.microsoft.com/office/drawing/2014/main" id="{338C11F9-6DDC-2F9B-D4B0-E59403AE373F}"/>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A6ED346E-CB91-331A-3701-9E3361D19E6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486922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60376DD5-960C-DD83-CBBC-3A155BD3FA5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EC51817E-2E8F-41E0-88AF-7C078C0A4F84}" type="slidenum">
              <a:rPr lang="en-US" altLang="en-US" sz="1300" smtClean="0"/>
              <a:pPr>
                <a:spcBef>
                  <a:spcPct val="0"/>
                </a:spcBef>
                <a:buFontTx/>
                <a:buNone/>
              </a:pPr>
              <a:t>18</a:t>
            </a:fld>
            <a:endParaRPr lang="en-US" altLang="en-US" sz="1300"/>
          </a:p>
        </p:txBody>
      </p:sp>
      <p:sp>
        <p:nvSpPr>
          <p:cNvPr id="36867" name="Rectangle 1">
            <a:extLst>
              <a:ext uri="{FF2B5EF4-FFF2-40B4-BE49-F238E27FC236}">
                <a16:creationId xmlns:a16="http://schemas.microsoft.com/office/drawing/2014/main" id="{AE99D5AC-EBF0-7EE0-0A96-9F9446D6DCDB}"/>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4F2C6E2E-1AA5-47CF-DC6A-B4897FD4286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F0E1916-9809-587B-3372-3D8CC8BF78E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06F4C480-3F3A-454C-972F-F5531B6BDCAB}" type="slidenum">
              <a:rPr lang="en-US" altLang="en-US" sz="1300" smtClean="0"/>
              <a:pPr>
                <a:spcBef>
                  <a:spcPct val="0"/>
                </a:spcBef>
                <a:buFontTx/>
                <a:buNone/>
              </a:pPr>
              <a:t>19</a:t>
            </a:fld>
            <a:endParaRPr lang="en-US" altLang="en-US" sz="1300"/>
          </a:p>
        </p:txBody>
      </p:sp>
      <p:sp>
        <p:nvSpPr>
          <p:cNvPr id="40963" name="Rectangle 1">
            <a:extLst>
              <a:ext uri="{FF2B5EF4-FFF2-40B4-BE49-F238E27FC236}">
                <a16:creationId xmlns:a16="http://schemas.microsoft.com/office/drawing/2014/main" id="{01BCE1C4-EAD3-8BCA-F523-421EB1656754}"/>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a:extLst>
              <a:ext uri="{FF2B5EF4-FFF2-40B4-BE49-F238E27FC236}">
                <a16:creationId xmlns:a16="http://schemas.microsoft.com/office/drawing/2014/main" id="{B0E245BD-86CB-2B27-B0FF-E028452DEC3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088728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F0E1916-9809-587B-3372-3D8CC8BF78E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06F4C480-3F3A-454C-972F-F5531B6BDCAB}" type="slidenum">
              <a:rPr lang="en-US" altLang="en-US" sz="1300" smtClean="0"/>
              <a:pPr>
                <a:spcBef>
                  <a:spcPct val="0"/>
                </a:spcBef>
                <a:buFontTx/>
                <a:buNone/>
              </a:pPr>
              <a:t>20</a:t>
            </a:fld>
            <a:endParaRPr lang="en-US" altLang="en-US" sz="1300"/>
          </a:p>
        </p:txBody>
      </p:sp>
      <p:sp>
        <p:nvSpPr>
          <p:cNvPr id="40963" name="Rectangle 1">
            <a:extLst>
              <a:ext uri="{FF2B5EF4-FFF2-40B4-BE49-F238E27FC236}">
                <a16:creationId xmlns:a16="http://schemas.microsoft.com/office/drawing/2014/main" id="{01BCE1C4-EAD3-8BCA-F523-421EB1656754}"/>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a:extLst>
              <a:ext uri="{FF2B5EF4-FFF2-40B4-BE49-F238E27FC236}">
                <a16:creationId xmlns:a16="http://schemas.microsoft.com/office/drawing/2014/main" id="{B0E245BD-86CB-2B27-B0FF-E028452DEC3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781582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7FD1E1E-1950-5E99-C14F-7266760973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2D77C73B-E576-4EF2-8AE4-3AAB4EFB8603}" type="slidenum">
              <a:rPr lang="en-US" altLang="en-US" sz="1300" smtClean="0"/>
              <a:pPr>
                <a:spcBef>
                  <a:spcPct val="0"/>
                </a:spcBef>
                <a:buFontTx/>
                <a:buNone/>
              </a:pPr>
              <a:t>21</a:t>
            </a:fld>
            <a:endParaRPr lang="en-US" altLang="en-US" sz="1300"/>
          </a:p>
        </p:txBody>
      </p:sp>
      <p:sp>
        <p:nvSpPr>
          <p:cNvPr id="43011" name="Rectangle 1">
            <a:extLst>
              <a:ext uri="{FF2B5EF4-FFF2-40B4-BE49-F238E27FC236}">
                <a16:creationId xmlns:a16="http://schemas.microsoft.com/office/drawing/2014/main" id="{91DBF07D-D7EC-8892-A9DF-AB452ED32A5E}"/>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6FB9F09C-D386-B198-7BCD-1A98CCA360FE}"/>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08E8A6C-5E9F-308A-7B31-15234EFD1D5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EB8A7D81-C3ED-44E8-ABD0-F0364233EC6A}" type="slidenum">
              <a:rPr lang="en-US" altLang="en-US" sz="1300" smtClean="0"/>
              <a:pPr>
                <a:spcBef>
                  <a:spcPct val="0"/>
                </a:spcBef>
                <a:buFontTx/>
                <a:buNone/>
              </a:pPr>
              <a:t>22</a:t>
            </a:fld>
            <a:endParaRPr lang="en-US" altLang="en-US" sz="1300"/>
          </a:p>
        </p:txBody>
      </p:sp>
      <p:sp>
        <p:nvSpPr>
          <p:cNvPr id="45059" name="Rectangle 1">
            <a:extLst>
              <a:ext uri="{FF2B5EF4-FFF2-40B4-BE49-F238E27FC236}">
                <a16:creationId xmlns:a16="http://schemas.microsoft.com/office/drawing/2014/main" id="{041B2E27-4E2B-5F68-98D4-83F1AEAF5A8F}"/>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a:extLst>
              <a:ext uri="{FF2B5EF4-FFF2-40B4-BE49-F238E27FC236}">
                <a16:creationId xmlns:a16="http://schemas.microsoft.com/office/drawing/2014/main" id="{1CA7DA5A-5C58-6979-F24F-36D5B80E349C}"/>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B0C2FD6-22E2-9760-9364-507DD5195E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4681571B-4653-4099-92C6-B073AAB653C9}" type="slidenum">
              <a:rPr lang="en-US" altLang="en-US" sz="1300" smtClean="0"/>
              <a:pPr>
                <a:spcBef>
                  <a:spcPct val="0"/>
                </a:spcBef>
                <a:buFontTx/>
                <a:buNone/>
              </a:pPr>
              <a:t>23</a:t>
            </a:fld>
            <a:endParaRPr lang="en-US" altLang="en-US" sz="1300"/>
          </a:p>
        </p:txBody>
      </p:sp>
      <p:sp>
        <p:nvSpPr>
          <p:cNvPr id="47107" name="Rectangle 1">
            <a:extLst>
              <a:ext uri="{FF2B5EF4-FFF2-40B4-BE49-F238E27FC236}">
                <a16:creationId xmlns:a16="http://schemas.microsoft.com/office/drawing/2014/main" id="{BD9BB5CE-C2F7-A953-993E-4F29260C334A}"/>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a:extLst>
              <a:ext uri="{FF2B5EF4-FFF2-40B4-BE49-F238E27FC236}">
                <a16:creationId xmlns:a16="http://schemas.microsoft.com/office/drawing/2014/main" id="{00F7D560-FAFB-C2B3-7CFF-29E2818D08A1}"/>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53355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C553A90-CD11-2A6D-0CF1-91AC438520D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07313F8E-78A1-4EC5-A2D2-EF8721FC39C1}" type="slidenum">
              <a:rPr lang="en-US" altLang="en-US" sz="1300" smtClean="0"/>
              <a:pPr>
                <a:spcBef>
                  <a:spcPct val="0"/>
                </a:spcBef>
                <a:buFontTx/>
                <a:buNone/>
              </a:pPr>
              <a:t>6</a:t>
            </a:fld>
            <a:endParaRPr lang="en-US" altLang="en-US" sz="1300"/>
          </a:p>
        </p:txBody>
      </p:sp>
      <p:sp>
        <p:nvSpPr>
          <p:cNvPr id="24579" name="Rectangle 1">
            <a:extLst>
              <a:ext uri="{FF2B5EF4-FFF2-40B4-BE49-F238E27FC236}">
                <a16:creationId xmlns:a16="http://schemas.microsoft.com/office/drawing/2014/main" id="{B696C617-E73F-B8A6-A02D-D5128DAD581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7FC3A2D4-71F9-5985-9F65-6B3EFA087BAE}"/>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B0C2FD6-22E2-9760-9364-507DD5195E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4681571B-4653-4099-92C6-B073AAB653C9}" type="slidenum">
              <a:rPr lang="en-US" altLang="en-US" sz="1300" smtClean="0"/>
              <a:pPr>
                <a:spcBef>
                  <a:spcPct val="0"/>
                </a:spcBef>
                <a:buFontTx/>
                <a:buNone/>
              </a:pPr>
              <a:t>24</a:t>
            </a:fld>
            <a:endParaRPr lang="en-US" altLang="en-US" sz="1300"/>
          </a:p>
        </p:txBody>
      </p:sp>
      <p:sp>
        <p:nvSpPr>
          <p:cNvPr id="47107" name="Rectangle 1">
            <a:extLst>
              <a:ext uri="{FF2B5EF4-FFF2-40B4-BE49-F238E27FC236}">
                <a16:creationId xmlns:a16="http://schemas.microsoft.com/office/drawing/2014/main" id="{BD9BB5CE-C2F7-A953-993E-4F29260C334A}"/>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a:extLst>
              <a:ext uri="{FF2B5EF4-FFF2-40B4-BE49-F238E27FC236}">
                <a16:creationId xmlns:a16="http://schemas.microsoft.com/office/drawing/2014/main" id="{00F7D560-FAFB-C2B3-7CFF-29E2818D08A1}"/>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172821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B0C2FD6-22E2-9760-9364-507DD5195E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4681571B-4653-4099-92C6-B073AAB653C9}" type="slidenum">
              <a:rPr lang="en-US" altLang="en-US" sz="1300" smtClean="0"/>
              <a:pPr>
                <a:spcBef>
                  <a:spcPct val="0"/>
                </a:spcBef>
                <a:buFontTx/>
                <a:buNone/>
              </a:pPr>
              <a:t>25</a:t>
            </a:fld>
            <a:endParaRPr lang="en-US" altLang="en-US" sz="1300"/>
          </a:p>
        </p:txBody>
      </p:sp>
      <p:sp>
        <p:nvSpPr>
          <p:cNvPr id="47107" name="Rectangle 1">
            <a:extLst>
              <a:ext uri="{FF2B5EF4-FFF2-40B4-BE49-F238E27FC236}">
                <a16:creationId xmlns:a16="http://schemas.microsoft.com/office/drawing/2014/main" id="{BD9BB5CE-C2F7-A953-993E-4F29260C334A}"/>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a:extLst>
              <a:ext uri="{FF2B5EF4-FFF2-40B4-BE49-F238E27FC236}">
                <a16:creationId xmlns:a16="http://schemas.microsoft.com/office/drawing/2014/main" id="{00F7D560-FAFB-C2B3-7CFF-29E2818D08A1}"/>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B0C2FD6-22E2-9760-9364-507DD5195E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4681571B-4653-4099-92C6-B073AAB653C9}" type="slidenum">
              <a:rPr lang="en-US" altLang="en-US" sz="1300" smtClean="0"/>
              <a:pPr>
                <a:spcBef>
                  <a:spcPct val="0"/>
                </a:spcBef>
                <a:buFontTx/>
                <a:buNone/>
              </a:pPr>
              <a:t>26</a:t>
            </a:fld>
            <a:endParaRPr lang="en-US" altLang="en-US" sz="1300"/>
          </a:p>
        </p:txBody>
      </p:sp>
      <p:sp>
        <p:nvSpPr>
          <p:cNvPr id="47107" name="Rectangle 1">
            <a:extLst>
              <a:ext uri="{FF2B5EF4-FFF2-40B4-BE49-F238E27FC236}">
                <a16:creationId xmlns:a16="http://schemas.microsoft.com/office/drawing/2014/main" id="{BD9BB5CE-C2F7-A953-993E-4F29260C334A}"/>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a:extLst>
              <a:ext uri="{FF2B5EF4-FFF2-40B4-BE49-F238E27FC236}">
                <a16:creationId xmlns:a16="http://schemas.microsoft.com/office/drawing/2014/main" id="{00F7D560-FAFB-C2B3-7CFF-29E2818D08A1}"/>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40687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B2DFC49-F2FB-6004-95F4-ECB46C836CE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DDA0EBE-1B3B-4FB0-B384-B3034A35944C}" type="slidenum">
              <a:rPr lang="en-US" altLang="en-US" sz="1300" smtClean="0"/>
              <a:pPr>
                <a:spcBef>
                  <a:spcPct val="0"/>
                </a:spcBef>
                <a:buFontTx/>
                <a:buNone/>
              </a:pPr>
              <a:t>27</a:t>
            </a:fld>
            <a:endParaRPr lang="en-US" altLang="en-US" sz="1300"/>
          </a:p>
        </p:txBody>
      </p:sp>
      <p:sp>
        <p:nvSpPr>
          <p:cNvPr id="49155" name="Rectangle 1">
            <a:extLst>
              <a:ext uri="{FF2B5EF4-FFF2-40B4-BE49-F238E27FC236}">
                <a16:creationId xmlns:a16="http://schemas.microsoft.com/office/drawing/2014/main" id="{5AB4FC28-E8E9-9B13-D7C9-12715BEA4FEF}"/>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a:extLst>
              <a:ext uri="{FF2B5EF4-FFF2-40B4-BE49-F238E27FC236}">
                <a16:creationId xmlns:a16="http://schemas.microsoft.com/office/drawing/2014/main" id="{AA7A7DF4-B409-7BC1-0E2A-7D31B6A8B9AE}"/>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C7524B2-E27E-65CC-B891-BBDD9CC6E8D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7F66AB9E-1959-49B2-9AAA-DB08D34C7AA6}" type="slidenum">
              <a:rPr lang="en-US" altLang="en-US" sz="1300" smtClean="0"/>
              <a:pPr>
                <a:spcBef>
                  <a:spcPct val="0"/>
                </a:spcBef>
                <a:buFontTx/>
                <a:buNone/>
              </a:pPr>
              <a:t>28</a:t>
            </a:fld>
            <a:endParaRPr lang="en-US" altLang="en-US" sz="1300"/>
          </a:p>
        </p:txBody>
      </p:sp>
      <p:sp>
        <p:nvSpPr>
          <p:cNvPr id="51203" name="Rectangle 1">
            <a:extLst>
              <a:ext uri="{FF2B5EF4-FFF2-40B4-BE49-F238E27FC236}">
                <a16:creationId xmlns:a16="http://schemas.microsoft.com/office/drawing/2014/main" id="{49A3A9E4-ECE0-AE47-C566-648B07A24640}"/>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a:extLst>
              <a:ext uri="{FF2B5EF4-FFF2-40B4-BE49-F238E27FC236}">
                <a16:creationId xmlns:a16="http://schemas.microsoft.com/office/drawing/2014/main" id="{C4CCB392-FCA1-AA65-F627-9D81C92381E3}"/>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63912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FC7524B2-E27E-65CC-B891-BBDD9CC6E8D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7F66AB9E-1959-49B2-9AAA-DB08D34C7AA6}" type="slidenum">
              <a:rPr lang="en-US" altLang="en-US" sz="1300" smtClean="0"/>
              <a:pPr>
                <a:spcBef>
                  <a:spcPct val="0"/>
                </a:spcBef>
                <a:buFontTx/>
                <a:buNone/>
              </a:pPr>
              <a:t>29</a:t>
            </a:fld>
            <a:endParaRPr lang="en-US" altLang="en-US" sz="1300"/>
          </a:p>
        </p:txBody>
      </p:sp>
      <p:sp>
        <p:nvSpPr>
          <p:cNvPr id="51203" name="Rectangle 1">
            <a:extLst>
              <a:ext uri="{FF2B5EF4-FFF2-40B4-BE49-F238E27FC236}">
                <a16:creationId xmlns:a16="http://schemas.microsoft.com/office/drawing/2014/main" id="{49A3A9E4-ECE0-AE47-C566-648B07A24640}"/>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a:extLst>
              <a:ext uri="{FF2B5EF4-FFF2-40B4-BE49-F238E27FC236}">
                <a16:creationId xmlns:a16="http://schemas.microsoft.com/office/drawing/2014/main" id="{C4CCB392-FCA1-AA65-F627-9D81C92381E3}"/>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9808318-F653-917B-26EA-06BFC03A692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C5464858-D916-406A-9130-8CBB6F055091}" type="slidenum">
              <a:rPr lang="en-US" altLang="en-US" sz="1300" smtClean="0"/>
              <a:pPr>
                <a:spcBef>
                  <a:spcPct val="0"/>
                </a:spcBef>
                <a:buFontTx/>
                <a:buNone/>
              </a:pPr>
              <a:t>30</a:t>
            </a:fld>
            <a:endParaRPr lang="en-US" altLang="en-US" sz="1300"/>
          </a:p>
        </p:txBody>
      </p:sp>
      <p:sp>
        <p:nvSpPr>
          <p:cNvPr id="55299" name="Rectangle 1">
            <a:extLst>
              <a:ext uri="{FF2B5EF4-FFF2-40B4-BE49-F238E27FC236}">
                <a16:creationId xmlns:a16="http://schemas.microsoft.com/office/drawing/2014/main" id="{EF6AEE90-C8FF-1367-A605-3A76E4809E14}"/>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a:extLst>
              <a:ext uri="{FF2B5EF4-FFF2-40B4-BE49-F238E27FC236}">
                <a16:creationId xmlns:a16="http://schemas.microsoft.com/office/drawing/2014/main" id="{8969A8E2-DFC4-5154-7BEE-CE1AFBAAB54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5F7A3D0-D7FA-3280-4104-CE9747EE164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76809D35-5BA0-467B-9D63-14F4B2A31957}" type="slidenum">
              <a:rPr lang="en-US" altLang="en-US" sz="1300" smtClean="0"/>
              <a:pPr>
                <a:spcBef>
                  <a:spcPct val="0"/>
                </a:spcBef>
                <a:buFontTx/>
                <a:buNone/>
              </a:pPr>
              <a:t>31</a:t>
            </a:fld>
            <a:endParaRPr lang="en-US" altLang="en-US" sz="1300"/>
          </a:p>
        </p:txBody>
      </p:sp>
      <p:sp>
        <p:nvSpPr>
          <p:cNvPr id="57347" name="Rectangle 1">
            <a:extLst>
              <a:ext uri="{FF2B5EF4-FFF2-40B4-BE49-F238E27FC236}">
                <a16:creationId xmlns:a16="http://schemas.microsoft.com/office/drawing/2014/main" id="{A289EFA5-604D-5149-1798-7908F26407E4}"/>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a:extLst>
              <a:ext uri="{FF2B5EF4-FFF2-40B4-BE49-F238E27FC236}">
                <a16:creationId xmlns:a16="http://schemas.microsoft.com/office/drawing/2014/main" id="{946842ED-11C2-1FDC-91FE-030AF8C1D82B}"/>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094A03C-93F7-FC22-D8D1-6033582A5A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EA1FDD74-9F25-4365-A7C5-78786B8D08CB}" type="slidenum">
              <a:rPr lang="en-US" altLang="en-US" sz="1300" smtClean="0"/>
              <a:pPr>
                <a:spcBef>
                  <a:spcPct val="0"/>
                </a:spcBef>
                <a:buFontTx/>
                <a:buNone/>
              </a:pPr>
              <a:t>32</a:t>
            </a:fld>
            <a:endParaRPr lang="en-US" altLang="en-US" sz="1300"/>
          </a:p>
        </p:txBody>
      </p:sp>
      <p:sp>
        <p:nvSpPr>
          <p:cNvPr id="61443" name="Rectangle 1">
            <a:extLst>
              <a:ext uri="{FF2B5EF4-FFF2-40B4-BE49-F238E27FC236}">
                <a16:creationId xmlns:a16="http://schemas.microsoft.com/office/drawing/2014/main" id="{B32491DC-858C-C396-AA9D-238EDD2E98E1}"/>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a:extLst>
              <a:ext uri="{FF2B5EF4-FFF2-40B4-BE49-F238E27FC236}">
                <a16:creationId xmlns:a16="http://schemas.microsoft.com/office/drawing/2014/main" id="{85D79669-EDD7-DFF1-A39F-28452EA65C0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504159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094A03C-93F7-FC22-D8D1-6033582A5A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EA1FDD74-9F25-4365-A7C5-78786B8D08CB}" type="slidenum">
              <a:rPr lang="en-US" altLang="en-US" sz="1300" smtClean="0"/>
              <a:pPr>
                <a:spcBef>
                  <a:spcPct val="0"/>
                </a:spcBef>
                <a:buFontTx/>
                <a:buNone/>
              </a:pPr>
              <a:t>33</a:t>
            </a:fld>
            <a:endParaRPr lang="en-US" altLang="en-US" sz="1300"/>
          </a:p>
        </p:txBody>
      </p:sp>
      <p:sp>
        <p:nvSpPr>
          <p:cNvPr id="61443" name="Rectangle 1">
            <a:extLst>
              <a:ext uri="{FF2B5EF4-FFF2-40B4-BE49-F238E27FC236}">
                <a16:creationId xmlns:a16="http://schemas.microsoft.com/office/drawing/2014/main" id="{B32491DC-858C-C396-AA9D-238EDD2E98E1}"/>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a:extLst>
              <a:ext uri="{FF2B5EF4-FFF2-40B4-BE49-F238E27FC236}">
                <a16:creationId xmlns:a16="http://schemas.microsoft.com/office/drawing/2014/main" id="{85D79669-EDD7-DFF1-A39F-28452EA65C0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69767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69BCB3D-872D-2BBF-76E1-4B98A5030B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D2953606-5EED-48F9-B418-73A271C1FD30}" type="slidenum">
              <a:rPr lang="en-US" altLang="en-US" sz="1300" smtClean="0"/>
              <a:pPr>
                <a:spcBef>
                  <a:spcPct val="0"/>
                </a:spcBef>
                <a:buFontTx/>
                <a:buNone/>
              </a:pPr>
              <a:t>7</a:t>
            </a:fld>
            <a:endParaRPr lang="en-US" altLang="en-US" sz="1300"/>
          </a:p>
        </p:txBody>
      </p:sp>
      <p:sp>
        <p:nvSpPr>
          <p:cNvPr id="26627" name="Rectangle 1">
            <a:extLst>
              <a:ext uri="{FF2B5EF4-FFF2-40B4-BE49-F238E27FC236}">
                <a16:creationId xmlns:a16="http://schemas.microsoft.com/office/drawing/2014/main" id="{8DE68090-7BC2-19B9-54CB-82D06B6DC5B7}"/>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7AD0548C-7362-BA57-297C-A2C18B62926D}"/>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38612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094A03C-93F7-FC22-D8D1-6033582A5A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EA1FDD74-9F25-4365-A7C5-78786B8D08CB}" type="slidenum">
              <a:rPr lang="en-US" altLang="en-US" sz="1300" smtClean="0"/>
              <a:pPr>
                <a:spcBef>
                  <a:spcPct val="0"/>
                </a:spcBef>
                <a:buFontTx/>
                <a:buNone/>
              </a:pPr>
              <a:t>34</a:t>
            </a:fld>
            <a:endParaRPr lang="en-US" altLang="en-US" sz="1300"/>
          </a:p>
        </p:txBody>
      </p:sp>
      <p:sp>
        <p:nvSpPr>
          <p:cNvPr id="61443" name="Rectangle 1">
            <a:extLst>
              <a:ext uri="{FF2B5EF4-FFF2-40B4-BE49-F238E27FC236}">
                <a16:creationId xmlns:a16="http://schemas.microsoft.com/office/drawing/2014/main" id="{B32491DC-858C-C396-AA9D-238EDD2E98E1}"/>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a:extLst>
              <a:ext uri="{FF2B5EF4-FFF2-40B4-BE49-F238E27FC236}">
                <a16:creationId xmlns:a16="http://schemas.microsoft.com/office/drawing/2014/main" id="{85D79669-EDD7-DFF1-A39F-28452EA65C0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50679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094A03C-93F7-FC22-D8D1-6033582A5A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EA1FDD74-9F25-4365-A7C5-78786B8D08CB}" type="slidenum">
              <a:rPr lang="en-US" altLang="en-US" sz="1300" smtClean="0"/>
              <a:pPr>
                <a:spcBef>
                  <a:spcPct val="0"/>
                </a:spcBef>
                <a:buFontTx/>
                <a:buNone/>
              </a:pPr>
              <a:t>35</a:t>
            </a:fld>
            <a:endParaRPr lang="en-US" altLang="en-US" sz="1300"/>
          </a:p>
        </p:txBody>
      </p:sp>
      <p:sp>
        <p:nvSpPr>
          <p:cNvPr id="61443" name="Rectangle 1">
            <a:extLst>
              <a:ext uri="{FF2B5EF4-FFF2-40B4-BE49-F238E27FC236}">
                <a16:creationId xmlns:a16="http://schemas.microsoft.com/office/drawing/2014/main" id="{B32491DC-858C-C396-AA9D-238EDD2E98E1}"/>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a:extLst>
              <a:ext uri="{FF2B5EF4-FFF2-40B4-BE49-F238E27FC236}">
                <a16:creationId xmlns:a16="http://schemas.microsoft.com/office/drawing/2014/main" id="{85D79669-EDD7-DFF1-A39F-28452EA65C0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715161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094A03C-93F7-FC22-D8D1-6033582A5A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EA1FDD74-9F25-4365-A7C5-78786B8D08CB}" type="slidenum">
              <a:rPr lang="en-US" altLang="en-US" sz="1300" smtClean="0"/>
              <a:pPr>
                <a:spcBef>
                  <a:spcPct val="0"/>
                </a:spcBef>
                <a:buFontTx/>
                <a:buNone/>
              </a:pPr>
              <a:t>36</a:t>
            </a:fld>
            <a:endParaRPr lang="en-US" altLang="en-US" sz="1300"/>
          </a:p>
        </p:txBody>
      </p:sp>
      <p:sp>
        <p:nvSpPr>
          <p:cNvPr id="61443" name="Rectangle 1">
            <a:extLst>
              <a:ext uri="{FF2B5EF4-FFF2-40B4-BE49-F238E27FC236}">
                <a16:creationId xmlns:a16="http://schemas.microsoft.com/office/drawing/2014/main" id="{B32491DC-858C-C396-AA9D-238EDD2E98E1}"/>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a:extLst>
              <a:ext uri="{FF2B5EF4-FFF2-40B4-BE49-F238E27FC236}">
                <a16:creationId xmlns:a16="http://schemas.microsoft.com/office/drawing/2014/main" id="{85D79669-EDD7-DFF1-A39F-28452EA65C0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13886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094A03C-93F7-FC22-D8D1-6033582A5A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EA1FDD74-9F25-4365-A7C5-78786B8D08CB}" type="slidenum">
              <a:rPr lang="en-US" altLang="en-US" sz="1300" smtClean="0"/>
              <a:pPr>
                <a:spcBef>
                  <a:spcPct val="0"/>
                </a:spcBef>
                <a:buFontTx/>
                <a:buNone/>
              </a:pPr>
              <a:t>37</a:t>
            </a:fld>
            <a:endParaRPr lang="en-US" altLang="en-US" sz="1300"/>
          </a:p>
        </p:txBody>
      </p:sp>
      <p:sp>
        <p:nvSpPr>
          <p:cNvPr id="61443" name="Rectangle 1">
            <a:extLst>
              <a:ext uri="{FF2B5EF4-FFF2-40B4-BE49-F238E27FC236}">
                <a16:creationId xmlns:a16="http://schemas.microsoft.com/office/drawing/2014/main" id="{B32491DC-858C-C396-AA9D-238EDD2E98E1}"/>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a:extLst>
              <a:ext uri="{FF2B5EF4-FFF2-40B4-BE49-F238E27FC236}">
                <a16:creationId xmlns:a16="http://schemas.microsoft.com/office/drawing/2014/main" id="{85D79669-EDD7-DFF1-A39F-28452EA65C0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9243B95-AF71-68CD-5D67-D8B5F30A2BA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6E80D53-B7E7-4003-9DF2-F8423A5B75CD}" type="slidenum">
              <a:rPr lang="en-US" altLang="en-US" sz="1300" smtClean="0"/>
              <a:pPr>
                <a:spcBef>
                  <a:spcPct val="0"/>
                </a:spcBef>
                <a:buFontTx/>
                <a:buNone/>
              </a:pPr>
              <a:t>38</a:t>
            </a:fld>
            <a:endParaRPr lang="en-US" altLang="en-US" sz="1300"/>
          </a:p>
        </p:txBody>
      </p:sp>
      <p:sp>
        <p:nvSpPr>
          <p:cNvPr id="63491" name="Rectangle 1">
            <a:extLst>
              <a:ext uri="{FF2B5EF4-FFF2-40B4-BE49-F238E27FC236}">
                <a16:creationId xmlns:a16="http://schemas.microsoft.com/office/drawing/2014/main" id="{F9697F43-59AE-332D-92D6-D7346AEE50D4}"/>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a:extLst>
              <a:ext uri="{FF2B5EF4-FFF2-40B4-BE49-F238E27FC236}">
                <a16:creationId xmlns:a16="http://schemas.microsoft.com/office/drawing/2014/main" id="{28B36E0B-B7A4-D0E6-ADF5-F942E6DA93F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F78DFC4-1D24-F23D-ED6A-25651083668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A16DD1C-6DEC-4FFA-8884-D771EAC0DF3E}" type="slidenum">
              <a:rPr lang="en-US" altLang="en-US" sz="1300" smtClean="0"/>
              <a:pPr>
                <a:spcBef>
                  <a:spcPct val="0"/>
                </a:spcBef>
                <a:buFontTx/>
                <a:buNone/>
              </a:pPr>
              <a:t>39</a:t>
            </a:fld>
            <a:endParaRPr lang="en-US" altLang="en-US" sz="1300"/>
          </a:p>
        </p:txBody>
      </p:sp>
      <p:sp>
        <p:nvSpPr>
          <p:cNvPr id="65539" name="Rectangle 1">
            <a:extLst>
              <a:ext uri="{FF2B5EF4-FFF2-40B4-BE49-F238E27FC236}">
                <a16:creationId xmlns:a16="http://schemas.microsoft.com/office/drawing/2014/main" id="{C08425EB-49F1-97E2-855D-656F08269FED}"/>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a:extLst>
              <a:ext uri="{FF2B5EF4-FFF2-40B4-BE49-F238E27FC236}">
                <a16:creationId xmlns:a16="http://schemas.microsoft.com/office/drawing/2014/main" id="{895557BF-D7F8-B6BF-E010-6F8D2775444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5DC13EE-6140-5417-90D1-837EA7FB25E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93DBF475-8885-4E1D-84E5-9002E08E1152}" type="slidenum">
              <a:rPr lang="en-US" altLang="en-US" sz="1300" smtClean="0"/>
              <a:pPr>
                <a:spcBef>
                  <a:spcPct val="0"/>
                </a:spcBef>
                <a:buFontTx/>
                <a:buNone/>
              </a:pPr>
              <a:t>40</a:t>
            </a:fld>
            <a:endParaRPr lang="en-US" altLang="en-US" sz="1300"/>
          </a:p>
        </p:txBody>
      </p:sp>
      <p:sp>
        <p:nvSpPr>
          <p:cNvPr id="67587" name="Rectangle 1">
            <a:extLst>
              <a:ext uri="{FF2B5EF4-FFF2-40B4-BE49-F238E27FC236}">
                <a16:creationId xmlns:a16="http://schemas.microsoft.com/office/drawing/2014/main" id="{108CE323-DA60-0284-E28E-B8081E3FA24A}"/>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a:extLst>
              <a:ext uri="{FF2B5EF4-FFF2-40B4-BE49-F238E27FC236}">
                <a16:creationId xmlns:a16="http://schemas.microsoft.com/office/drawing/2014/main" id="{8B236B2A-AACE-3889-DCD0-B9018624FCD6}"/>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5DC8F1AF-99CD-6DC2-CC66-0CD62837F42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0A13E997-8241-4B9F-8F77-EA065EDCDDB6}" type="slidenum">
              <a:rPr lang="en-US" altLang="en-US" sz="1300" smtClean="0"/>
              <a:pPr>
                <a:spcBef>
                  <a:spcPct val="0"/>
                </a:spcBef>
                <a:buFontTx/>
                <a:buNone/>
              </a:pPr>
              <a:t>41</a:t>
            </a:fld>
            <a:endParaRPr lang="en-US" altLang="en-US" sz="1300"/>
          </a:p>
        </p:txBody>
      </p:sp>
      <p:sp>
        <p:nvSpPr>
          <p:cNvPr id="69635" name="Rectangle 1">
            <a:extLst>
              <a:ext uri="{FF2B5EF4-FFF2-40B4-BE49-F238E27FC236}">
                <a16:creationId xmlns:a16="http://schemas.microsoft.com/office/drawing/2014/main" id="{D24D1E8D-F3C5-E1C5-338C-E4E53E90832B}"/>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a:extLst>
              <a:ext uri="{FF2B5EF4-FFF2-40B4-BE49-F238E27FC236}">
                <a16:creationId xmlns:a16="http://schemas.microsoft.com/office/drawing/2014/main" id="{FEEE4345-29E5-2D09-4D6F-2F3980A90CCF}"/>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079F23BB-F58E-B15B-E59E-A6B25115C7B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7ABA6C2E-886C-4D48-8D79-470BB5892C3F}" type="slidenum">
              <a:rPr lang="en-US" altLang="en-US" sz="1300" smtClean="0"/>
              <a:pPr>
                <a:spcBef>
                  <a:spcPct val="0"/>
                </a:spcBef>
                <a:buFontTx/>
                <a:buNone/>
              </a:pPr>
              <a:t>42</a:t>
            </a:fld>
            <a:endParaRPr lang="en-US" altLang="en-US" sz="1300"/>
          </a:p>
        </p:txBody>
      </p:sp>
      <p:sp>
        <p:nvSpPr>
          <p:cNvPr id="71683" name="Rectangle 1">
            <a:extLst>
              <a:ext uri="{FF2B5EF4-FFF2-40B4-BE49-F238E27FC236}">
                <a16:creationId xmlns:a16="http://schemas.microsoft.com/office/drawing/2014/main" id="{E598FB2D-6AE7-55D9-F2B2-3F0C2B50CFF2}"/>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a:extLst>
              <a:ext uri="{FF2B5EF4-FFF2-40B4-BE49-F238E27FC236}">
                <a16:creationId xmlns:a16="http://schemas.microsoft.com/office/drawing/2014/main" id="{B9E12D16-DFC1-B4DB-27C9-AF055B46113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5111B05-8BF3-AADC-6761-7B76E344F7C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507ACDB2-9E14-4F6B-88A5-566F86B6F27F}" type="slidenum">
              <a:rPr lang="en-US" altLang="en-US" sz="1300" smtClean="0"/>
              <a:pPr>
                <a:spcBef>
                  <a:spcPct val="0"/>
                </a:spcBef>
                <a:buFontTx/>
                <a:buNone/>
              </a:pPr>
              <a:t>43</a:t>
            </a:fld>
            <a:endParaRPr lang="en-US" altLang="en-US" sz="1300"/>
          </a:p>
        </p:txBody>
      </p:sp>
      <p:sp>
        <p:nvSpPr>
          <p:cNvPr id="73731" name="Rectangle 1">
            <a:extLst>
              <a:ext uri="{FF2B5EF4-FFF2-40B4-BE49-F238E27FC236}">
                <a16:creationId xmlns:a16="http://schemas.microsoft.com/office/drawing/2014/main" id="{616BFEE2-87E7-99A1-F450-53052792EE1C}"/>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a:extLst>
              <a:ext uri="{FF2B5EF4-FFF2-40B4-BE49-F238E27FC236}">
                <a16:creationId xmlns:a16="http://schemas.microsoft.com/office/drawing/2014/main" id="{403A0671-424A-E791-5D36-220311EA9EDC}"/>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69BCB3D-872D-2BBF-76E1-4B98A5030B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D2953606-5EED-48F9-B418-73A271C1FD30}" type="slidenum">
              <a:rPr lang="en-US" altLang="en-US" sz="1300" smtClean="0"/>
              <a:pPr>
                <a:spcBef>
                  <a:spcPct val="0"/>
                </a:spcBef>
                <a:buFontTx/>
                <a:buNone/>
              </a:pPr>
              <a:t>8</a:t>
            </a:fld>
            <a:endParaRPr lang="en-US" altLang="en-US" sz="1300"/>
          </a:p>
        </p:txBody>
      </p:sp>
      <p:sp>
        <p:nvSpPr>
          <p:cNvPr id="26627" name="Rectangle 1">
            <a:extLst>
              <a:ext uri="{FF2B5EF4-FFF2-40B4-BE49-F238E27FC236}">
                <a16:creationId xmlns:a16="http://schemas.microsoft.com/office/drawing/2014/main" id="{8DE68090-7BC2-19B9-54CB-82D06B6DC5B7}"/>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7AD0548C-7362-BA57-297C-A2C18B62926D}"/>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B756AA0-1E9E-422B-B7BA-121CE5EEF11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5B3FF31D-6031-49DD-947B-A675710BD952}" type="slidenum">
              <a:rPr lang="en-US" altLang="en-US" sz="1300" smtClean="0"/>
              <a:pPr>
                <a:spcBef>
                  <a:spcPct val="0"/>
                </a:spcBef>
                <a:buFontTx/>
                <a:buNone/>
              </a:pPr>
              <a:t>44</a:t>
            </a:fld>
            <a:endParaRPr lang="en-US" altLang="en-US" sz="1300"/>
          </a:p>
        </p:txBody>
      </p:sp>
      <p:sp>
        <p:nvSpPr>
          <p:cNvPr id="75779" name="Rectangle 1">
            <a:extLst>
              <a:ext uri="{FF2B5EF4-FFF2-40B4-BE49-F238E27FC236}">
                <a16:creationId xmlns:a16="http://schemas.microsoft.com/office/drawing/2014/main" id="{8AF9522C-7411-D28E-A88B-4C7D394DF338}"/>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338B8CFB-FA82-8DA2-C209-EE01B6143902}"/>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EA603BF4-1769-A16A-8A76-530D8B14534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0BE2A1B-3214-4640-AF9A-8727C9D744C8}" type="slidenum">
              <a:rPr lang="en-US" altLang="en-US" sz="1300" smtClean="0"/>
              <a:pPr>
                <a:spcBef>
                  <a:spcPct val="0"/>
                </a:spcBef>
                <a:buFontTx/>
                <a:buNone/>
              </a:pPr>
              <a:t>45</a:t>
            </a:fld>
            <a:endParaRPr lang="en-US" altLang="en-US" sz="1300"/>
          </a:p>
        </p:txBody>
      </p:sp>
      <p:sp>
        <p:nvSpPr>
          <p:cNvPr id="77827" name="Rectangle 1">
            <a:extLst>
              <a:ext uri="{FF2B5EF4-FFF2-40B4-BE49-F238E27FC236}">
                <a16:creationId xmlns:a16="http://schemas.microsoft.com/office/drawing/2014/main" id="{E043F5B3-7B39-7B43-2901-C3AC6E8D596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a:extLst>
              <a:ext uri="{FF2B5EF4-FFF2-40B4-BE49-F238E27FC236}">
                <a16:creationId xmlns:a16="http://schemas.microsoft.com/office/drawing/2014/main" id="{269D45B6-0255-7B84-09B7-59E4A21AC7BE}"/>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20B1045C-F0BF-B862-4A09-CE668B21669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0B3937A-98B6-4EBE-8D6C-D4574B8BCFCA}" type="slidenum">
              <a:rPr lang="en-US" altLang="en-US" sz="1300" smtClean="0"/>
              <a:pPr>
                <a:spcBef>
                  <a:spcPct val="0"/>
                </a:spcBef>
                <a:buFontTx/>
                <a:buNone/>
              </a:pPr>
              <a:t>46</a:t>
            </a:fld>
            <a:endParaRPr lang="en-US" altLang="en-US" sz="1300"/>
          </a:p>
        </p:txBody>
      </p:sp>
      <p:sp>
        <p:nvSpPr>
          <p:cNvPr id="79875" name="Rectangle 1">
            <a:extLst>
              <a:ext uri="{FF2B5EF4-FFF2-40B4-BE49-F238E27FC236}">
                <a16:creationId xmlns:a16="http://schemas.microsoft.com/office/drawing/2014/main" id="{BA49EF92-79E7-745F-0633-D00CB101398D}"/>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Rectangle 2">
            <a:extLst>
              <a:ext uri="{FF2B5EF4-FFF2-40B4-BE49-F238E27FC236}">
                <a16:creationId xmlns:a16="http://schemas.microsoft.com/office/drawing/2014/main" id="{EA9D237F-BC06-3685-44C3-2B72145431BB}"/>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957CA4B7-487C-8203-EADB-8351DF5CE70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1A509A0-BFA0-497C-BAA6-002334F0D32F}" type="slidenum">
              <a:rPr lang="en-US" altLang="en-US" sz="1300" smtClean="0"/>
              <a:pPr>
                <a:spcBef>
                  <a:spcPct val="0"/>
                </a:spcBef>
                <a:buFontTx/>
                <a:buNone/>
              </a:pPr>
              <a:t>47</a:t>
            </a:fld>
            <a:endParaRPr lang="en-US" altLang="en-US" sz="1300"/>
          </a:p>
        </p:txBody>
      </p:sp>
      <p:sp>
        <p:nvSpPr>
          <p:cNvPr id="81923" name="Rectangle 1">
            <a:extLst>
              <a:ext uri="{FF2B5EF4-FFF2-40B4-BE49-F238E27FC236}">
                <a16:creationId xmlns:a16="http://schemas.microsoft.com/office/drawing/2014/main" id="{92F2F399-1841-E1AA-B9BA-CBA8BB7326AE}"/>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a:extLst>
              <a:ext uri="{FF2B5EF4-FFF2-40B4-BE49-F238E27FC236}">
                <a16:creationId xmlns:a16="http://schemas.microsoft.com/office/drawing/2014/main" id="{609D5F88-B747-31FB-9DD8-CF3480699AD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D968ADB-34A5-2FF0-E71D-1FD524E548F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288CF799-566F-49BC-B3E6-451A1BD8C1D7}" type="slidenum">
              <a:rPr lang="en-US" altLang="en-US" sz="1300" smtClean="0"/>
              <a:pPr>
                <a:spcBef>
                  <a:spcPct val="0"/>
                </a:spcBef>
                <a:buFontTx/>
                <a:buNone/>
              </a:pPr>
              <a:t>48</a:t>
            </a:fld>
            <a:endParaRPr lang="en-US" altLang="en-US" sz="1300"/>
          </a:p>
        </p:txBody>
      </p:sp>
      <p:sp>
        <p:nvSpPr>
          <p:cNvPr id="83971" name="Rectangle 1">
            <a:extLst>
              <a:ext uri="{FF2B5EF4-FFF2-40B4-BE49-F238E27FC236}">
                <a16:creationId xmlns:a16="http://schemas.microsoft.com/office/drawing/2014/main" id="{443A808F-0DBF-F6B5-A246-E1CF362DF0FB}"/>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a:extLst>
              <a:ext uri="{FF2B5EF4-FFF2-40B4-BE49-F238E27FC236}">
                <a16:creationId xmlns:a16="http://schemas.microsoft.com/office/drawing/2014/main" id="{71F12779-953B-2535-E924-B74B51AFD1A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6D968ADB-34A5-2FF0-E71D-1FD524E548F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288CF799-566F-49BC-B3E6-451A1BD8C1D7}" type="slidenum">
              <a:rPr lang="en-US" altLang="en-US" sz="1300" smtClean="0"/>
              <a:pPr>
                <a:spcBef>
                  <a:spcPct val="0"/>
                </a:spcBef>
                <a:buFontTx/>
                <a:buNone/>
              </a:pPr>
              <a:t>49</a:t>
            </a:fld>
            <a:endParaRPr lang="en-US" altLang="en-US" sz="1300"/>
          </a:p>
        </p:txBody>
      </p:sp>
      <p:sp>
        <p:nvSpPr>
          <p:cNvPr id="83971" name="Rectangle 1">
            <a:extLst>
              <a:ext uri="{FF2B5EF4-FFF2-40B4-BE49-F238E27FC236}">
                <a16:creationId xmlns:a16="http://schemas.microsoft.com/office/drawing/2014/main" id="{443A808F-0DBF-F6B5-A246-E1CF362DF0FB}"/>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a:extLst>
              <a:ext uri="{FF2B5EF4-FFF2-40B4-BE49-F238E27FC236}">
                <a16:creationId xmlns:a16="http://schemas.microsoft.com/office/drawing/2014/main" id="{71F12779-953B-2535-E924-B74B51AFD1A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346172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A5FB94D2-EB55-5E56-75C6-CE812F3D880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B076B993-D551-459B-8A28-A7B96B3311F0}" type="slidenum">
              <a:rPr lang="en-US" altLang="en-US" sz="1300" smtClean="0"/>
              <a:pPr>
                <a:spcBef>
                  <a:spcPct val="0"/>
                </a:spcBef>
                <a:buFontTx/>
                <a:buNone/>
              </a:pPr>
              <a:t>50</a:t>
            </a:fld>
            <a:endParaRPr lang="en-US" altLang="en-US" sz="1300"/>
          </a:p>
        </p:txBody>
      </p:sp>
      <p:sp>
        <p:nvSpPr>
          <p:cNvPr id="86019" name="Rectangle 1">
            <a:extLst>
              <a:ext uri="{FF2B5EF4-FFF2-40B4-BE49-F238E27FC236}">
                <a16:creationId xmlns:a16="http://schemas.microsoft.com/office/drawing/2014/main" id="{E1D61430-7E2E-F705-F29C-D06C2E4DE192}"/>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a:extLst>
              <a:ext uri="{FF2B5EF4-FFF2-40B4-BE49-F238E27FC236}">
                <a16:creationId xmlns:a16="http://schemas.microsoft.com/office/drawing/2014/main" id="{A7C0582B-E6BB-04BA-FDB6-77CD524113B3}"/>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5225EB3-CA66-B808-976E-81865C2B996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59BF250-C022-467B-A97D-D1AC55725F1B}" type="slidenum">
              <a:rPr lang="en-US" altLang="en-US" sz="1300" smtClean="0"/>
              <a:pPr>
                <a:spcBef>
                  <a:spcPct val="0"/>
                </a:spcBef>
                <a:buFontTx/>
                <a:buNone/>
              </a:pPr>
              <a:t>51</a:t>
            </a:fld>
            <a:endParaRPr lang="en-US" altLang="en-US" sz="1300"/>
          </a:p>
        </p:txBody>
      </p:sp>
      <p:sp>
        <p:nvSpPr>
          <p:cNvPr id="88067" name="Rectangle 1">
            <a:extLst>
              <a:ext uri="{FF2B5EF4-FFF2-40B4-BE49-F238E27FC236}">
                <a16:creationId xmlns:a16="http://schemas.microsoft.com/office/drawing/2014/main" id="{F69EBFA3-9AA8-FDD9-5923-76BC27E21B38}"/>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a:extLst>
              <a:ext uri="{FF2B5EF4-FFF2-40B4-BE49-F238E27FC236}">
                <a16:creationId xmlns:a16="http://schemas.microsoft.com/office/drawing/2014/main" id="{5A92313B-2587-40B3-4BA9-D8EC4AFACF9B}"/>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3BC693F6-ED60-CB72-00FD-0276B58CF0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374358F9-054E-4BBD-9A90-96A56530A77A}" type="slidenum">
              <a:rPr lang="en-US" altLang="en-US" sz="1300" smtClean="0"/>
              <a:pPr>
                <a:spcBef>
                  <a:spcPct val="0"/>
                </a:spcBef>
                <a:buFontTx/>
                <a:buNone/>
              </a:pPr>
              <a:t>52</a:t>
            </a:fld>
            <a:endParaRPr lang="en-US" altLang="en-US" sz="1300"/>
          </a:p>
        </p:txBody>
      </p:sp>
      <p:sp>
        <p:nvSpPr>
          <p:cNvPr id="90115" name="Rectangle 1">
            <a:extLst>
              <a:ext uri="{FF2B5EF4-FFF2-40B4-BE49-F238E27FC236}">
                <a16:creationId xmlns:a16="http://schemas.microsoft.com/office/drawing/2014/main" id="{C2B049CD-F494-2F50-55F0-10FBCBB288D2}"/>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Rectangle 2">
            <a:extLst>
              <a:ext uri="{FF2B5EF4-FFF2-40B4-BE49-F238E27FC236}">
                <a16:creationId xmlns:a16="http://schemas.microsoft.com/office/drawing/2014/main" id="{D95EF304-EF74-583C-6911-9350A5F1012E}"/>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0DB40B0-2A5B-2775-B00F-E4FF30F0652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1C1DB5CE-401F-4CB3-81BC-25D436516F2A}" type="slidenum">
              <a:rPr lang="en-US" altLang="en-US" sz="1300" smtClean="0"/>
              <a:pPr>
                <a:spcBef>
                  <a:spcPct val="0"/>
                </a:spcBef>
                <a:buFontTx/>
                <a:buNone/>
              </a:pPr>
              <a:t>53</a:t>
            </a:fld>
            <a:endParaRPr lang="en-US" altLang="en-US" sz="1300"/>
          </a:p>
        </p:txBody>
      </p:sp>
      <p:sp>
        <p:nvSpPr>
          <p:cNvPr id="92163" name="Rectangle 1">
            <a:extLst>
              <a:ext uri="{FF2B5EF4-FFF2-40B4-BE49-F238E27FC236}">
                <a16:creationId xmlns:a16="http://schemas.microsoft.com/office/drawing/2014/main" id="{942CF8FA-7ABA-045E-03D3-73204B07C221}"/>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4" name="Rectangle 2">
            <a:extLst>
              <a:ext uri="{FF2B5EF4-FFF2-40B4-BE49-F238E27FC236}">
                <a16:creationId xmlns:a16="http://schemas.microsoft.com/office/drawing/2014/main" id="{2198F866-79FA-1679-578A-E8AD35134B5C}"/>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E2A3E2E-BED3-D9E8-4A87-3DB89B32804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71A5D81B-328B-4A3E-94D5-9BBDBCC4AD4D}" type="slidenum">
              <a:rPr lang="en-US" altLang="en-US" sz="1300" smtClean="0"/>
              <a:pPr>
                <a:spcBef>
                  <a:spcPct val="0"/>
                </a:spcBef>
                <a:buFontTx/>
                <a:buNone/>
              </a:pPr>
              <a:t>9</a:t>
            </a:fld>
            <a:endParaRPr lang="en-US" altLang="en-US" sz="1300"/>
          </a:p>
        </p:txBody>
      </p:sp>
      <p:sp>
        <p:nvSpPr>
          <p:cNvPr id="28675" name="Rectangle 1">
            <a:extLst>
              <a:ext uri="{FF2B5EF4-FFF2-40B4-BE49-F238E27FC236}">
                <a16:creationId xmlns:a16="http://schemas.microsoft.com/office/drawing/2014/main" id="{3A89329C-2D0D-ED64-9E12-584DBA5858FF}"/>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a:extLst>
              <a:ext uri="{FF2B5EF4-FFF2-40B4-BE49-F238E27FC236}">
                <a16:creationId xmlns:a16="http://schemas.microsoft.com/office/drawing/2014/main" id="{0078FAB4-6958-86AF-CF0D-E1C7D128BC5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E5BFBC7C-449F-AE1E-884E-CB84E2415E7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BDA3B773-AAF5-4511-9F69-EFB915D77F1E}" type="slidenum">
              <a:rPr lang="en-US" altLang="en-US" sz="1300" smtClean="0"/>
              <a:pPr>
                <a:spcBef>
                  <a:spcPct val="0"/>
                </a:spcBef>
                <a:buFontTx/>
                <a:buNone/>
              </a:pPr>
              <a:t>54</a:t>
            </a:fld>
            <a:endParaRPr lang="en-US" altLang="en-US" sz="1300"/>
          </a:p>
        </p:txBody>
      </p:sp>
      <p:sp>
        <p:nvSpPr>
          <p:cNvPr id="94211" name="Rectangle 1">
            <a:extLst>
              <a:ext uri="{FF2B5EF4-FFF2-40B4-BE49-F238E27FC236}">
                <a16:creationId xmlns:a16="http://schemas.microsoft.com/office/drawing/2014/main" id="{33D51522-8921-E023-C369-C1821C04AEAD}"/>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Rectangle 2">
            <a:extLst>
              <a:ext uri="{FF2B5EF4-FFF2-40B4-BE49-F238E27FC236}">
                <a16:creationId xmlns:a16="http://schemas.microsoft.com/office/drawing/2014/main" id="{F1E7B11F-228F-B65B-B012-D9E091A117E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BCFB19F4-A11D-68C4-4485-81B839C9E44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E0841243-1745-4950-AF91-51C051E1F943}" type="slidenum">
              <a:rPr lang="en-US" altLang="en-US" sz="1300" smtClean="0"/>
              <a:pPr>
                <a:spcBef>
                  <a:spcPct val="0"/>
                </a:spcBef>
                <a:buFontTx/>
                <a:buNone/>
              </a:pPr>
              <a:t>55</a:t>
            </a:fld>
            <a:endParaRPr lang="en-US" altLang="en-US" sz="1300"/>
          </a:p>
        </p:txBody>
      </p:sp>
      <p:sp>
        <p:nvSpPr>
          <p:cNvPr id="96259" name="Rectangle 1">
            <a:extLst>
              <a:ext uri="{FF2B5EF4-FFF2-40B4-BE49-F238E27FC236}">
                <a16:creationId xmlns:a16="http://schemas.microsoft.com/office/drawing/2014/main" id="{6CA97F11-4048-60F0-EF4E-54C8B7DA73BE}"/>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a:extLst>
              <a:ext uri="{FF2B5EF4-FFF2-40B4-BE49-F238E27FC236}">
                <a16:creationId xmlns:a16="http://schemas.microsoft.com/office/drawing/2014/main" id="{99D4DEBD-E0FC-4395-2646-AC84353D3FA3}"/>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C37B194D-EB1A-1C8A-0690-E8834085E88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4DE7E4FD-4FBE-4130-896F-3FCEAF8826AC}" type="slidenum">
              <a:rPr lang="en-US" altLang="en-US" sz="1300" smtClean="0"/>
              <a:pPr>
                <a:spcBef>
                  <a:spcPct val="0"/>
                </a:spcBef>
                <a:buFontTx/>
                <a:buNone/>
              </a:pPr>
              <a:t>56</a:t>
            </a:fld>
            <a:endParaRPr lang="en-US" altLang="en-US" sz="1300"/>
          </a:p>
        </p:txBody>
      </p:sp>
      <p:sp>
        <p:nvSpPr>
          <p:cNvPr id="98307" name="Rectangle 1">
            <a:extLst>
              <a:ext uri="{FF2B5EF4-FFF2-40B4-BE49-F238E27FC236}">
                <a16:creationId xmlns:a16="http://schemas.microsoft.com/office/drawing/2014/main" id="{827B23F4-F1F4-8D59-20D3-C0AE7A2C5E57}"/>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Rectangle 2">
            <a:extLst>
              <a:ext uri="{FF2B5EF4-FFF2-40B4-BE49-F238E27FC236}">
                <a16:creationId xmlns:a16="http://schemas.microsoft.com/office/drawing/2014/main" id="{4D2E4274-9F5B-6FE5-B6DB-477B1E06D63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9E31954D-B98E-0761-4681-A07C9D6AB3C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CB0E368D-C4B7-47BF-A070-5F42A018923C}" type="slidenum">
              <a:rPr lang="en-US" altLang="en-US" sz="1300" smtClean="0"/>
              <a:pPr>
                <a:spcBef>
                  <a:spcPct val="0"/>
                </a:spcBef>
                <a:buFontTx/>
                <a:buNone/>
              </a:pPr>
              <a:t>57</a:t>
            </a:fld>
            <a:endParaRPr lang="en-US" altLang="en-US" sz="1300"/>
          </a:p>
        </p:txBody>
      </p:sp>
      <p:sp>
        <p:nvSpPr>
          <p:cNvPr id="100355" name="Rectangle 1">
            <a:extLst>
              <a:ext uri="{FF2B5EF4-FFF2-40B4-BE49-F238E27FC236}">
                <a16:creationId xmlns:a16="http://schemas.microsoft.com/office/drawing/2014/main" id="{D21F7D63-EEAD-3B32-6BBC-E37068F71A77}"/>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6" name="Rectangle 2">
            <a:extLst>
              <a:ext uri="{FF2B5EF4-FFF2-40B4-BE49-F238E27FC236}">
                <a16:creationId xmlns:a16="http://schemas.microsoft.com/office/drawing/2014/main" id="{A44E1243-E3A6-0E40-5602-A8DC37C675C2}"/>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252ADFA-2E55-5DFA-48C4-0CFEB856CAD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CDF830EA-7E86-4CB9-BC0A-F15FEB642EB6}" type="slidenum">
              <a:rPr lang="en-US" altLang="en-US" sz="1300" smtClean="0"/>
              <a:pPr>
                <a:spcBef>
                  <a:spcPct val="0"/>
                </a:spcBef>
                <a:buFontTx/>
                <a:buNone/>
              </a:pPr>
              <a:t>58</a:t>
            </a:fld>
            <a:endParaRPr lang="en-US" altLang="en-US" sz="1300"/>
          </a:p>
        </p:txBody>
      </p:sp>
      <p:sp>
        <p:nvSpPr>
          <p:cNvPr id="102403" name="Rectangle 1">
            <a:extLst>
              <a:ext uri="{FF2B5EF4-FFF2-40B4-BE49-F238E27FC236}">
                <a16:creationId xmlns:a16="http://schemas.microsoft.com/office/drawing/2014/main" id="{9F4FB487-61F6-102D-A2CE-2D8CCE470EA3}"/>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4" name="Rectangle 2">
            <a:extLst>
              <a:ext uri="{FF2B5EF4-FFF2-40B4-BE49-F238E27FC236}">
                <a16:creationId xmlns:a16="http://schemas.microsoft.com/office/drawing/2014/main" id="{176E18E3-E016-EFA9-E78D-D17404F120B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B72BC33E-EFC8-D744-335A-47E42ED8830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575489E-6279-45E9-9336-0C34B75418E6}" type="slidenum">
              <a:rPr lang="en-US" altLang="en-US" sz="1300" smtClean="0"/>
              <a:pPr>
                <a:spcBef>
                  <a:spcPct val="0"/>
                </a:spcBef>
                <a:buFontTx/>
                <a:buNone/>
              </a:pPr>
              <a:t>59</a:t>
            </a:fld>
            <a:endParaRPr lang="en-US" altLang="en-US" sz="1300"/>
          </a:p>
        </p:txBody>
      </p:sp>
      <p:sp>
        <p:nvSpPr>
          <p:cNvPr id="104451" name="Rectangle 1">
            <a:extLst>
              <a:ext uri="{FF2B5EF4-FFF2-40B4-BE49-F238E27FC236}">
                <a16:creationId xmlns:a16="http://schemas.microsoft.com/office/drawing/2014/main" id="{5474304E-4140-5D4F-8688-CC5F050B7D1B}"/>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a:extLst>
              <a:ext uri="{FF2B5EF4-FFF2-40B4-BE49-F238E27FC236}">
                <a16:creationId xmlns:a16="http://schemas.microsoft.com/office/drawing/2014/main" id="{AA51D359-262B-B376-8905-18626A324F3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D947911-28C4-B4FC-A1C4-2925B122657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2EC60B3-6934-43E6-B0A1-6D9EC8EDBF34}" type="slidenum">
              <a:rPr lang="en-US" altLang="en-US" sz="1300" smtClean="0"/>
              <a:pPr>
                <a:spcBef>
                  <a:spcPct val="0"/>
                </a:spcBef>
                <a:buFontTx/>
                <a:buNone/>
              </a:pPr>
              <a:t>60</a:t>
            </a:fld>
            <a:endParaRPr lang="en-US" altLang="en-US" sz="1300"/>
          </a:p>
        </p:txBody>
      </p:sp>
      <p:sp>
        <p:nvSpPr>
          <p:cNvPr id="106499" name="Rectangle 1">
            <a:extLst>
              <a:ext uri="{FF2B5EF4-FFF2-40B4-BE49-F238E27FC236}">
                <a16:creationId xmlns:a16="http://schemas.microsoft.com/office/drawing/2014/main" id="{47264083-3DC0-799F-4A18-1A3F352AEF80}"/>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0" name="Rectangle 2">
            <a:extLst>
              <a:ext uri="{FF2B5EF4-FFF2-40B4-BE49-F238E27FC236}">
                <a16:creationId xmlns:a16="http://schemas.microsoft.com/office/drawing/2014/main" id="{7B5EFD43-F6F5-71BB-2EAE-AA0197376B6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1BBB73D-73A3-EBF8-FECF-F645682C2CC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00FFBE8F-F9FD-4360-80CA-E81CCC852925}" type="slidenum">
              <a:rPr lang="en-US" altLang="en-US" sz="1300" smtClean="0"/>
              <a:pPr>
                <a:spcBef>
                  <a:spcPct val="0"/>
                </a:spcBef>
                <a:buFontTx/>
                <a:buNone/>
              </a:pPr>
              <a:t>61</a:t>
            </a:fld>
            <a:endParaRPr lang="en-US" altLang="en-US" sz="1300"/>
          </a:p>
        </p:txBody>
      </p:sp>
      <p:sp>
        <p:nvSpPr>
          <p:cNvPr id="108547" name="Rectangle 1">
            <a:extLst>
              <a:ext uri="{FF2B5EF4-FFF2-40B4-BE49-F238E27FC236}">
                <a16:creationId xmlns:a16="http://schemas.microsoft.com/office/drawing/2014/main" id="{B337815C-A72E-C47B-8128-55A099FF1FE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8" name="Rectangle 2">
            <a:extLst>
              <a:ext uri="{FF2B5EF4-FFF2-40B4-BE49-F238E27FC236}">
                <a16:creationId xmlns:a16="http://schemas.microsoft.com/office/drawing/2014/main" id="{C99CF748-F44B-31C3-30AB-1299C82E0702}"/>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3C50CC52-F522-2373-2851-3ADC7E81F30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7990A067-2014-4D3D-8CBB-04691EA9A73E}" type="slidenum">
              <a:rPr lang="en-US" altLang="en-US" sz="1300" smtClean="0"/>
              <a:pPr>
                <a:spcBef>
                  <a:spcPct val="0"/>
                </a:spcBef>
                <a:buFontTx/>
                <a:buNone/>
              </a:pPr>
              <a:t>62</a:t>
            </a:fld>
            <a:endParaRPr lang="en-US" altLang="en-US" sz="1300"/>
          </a:p>
        </p:txBody>
      </p:sp>
      <p:sp>
        <p:nvSpPr>
          <p:cNvPr id="110595" name="Rectangle 1">
            <a:extLst>
              <a:ext uri="{FF2B5EF4-FFF2-40B4-BE49-F238E27FC236}">
                <a16:creationId xmlns:a16="http://schemas.microsoft.com/office/drawing/2014/main" id="{774BA1F7-3099-F09C-6899-27B9192554D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6" name="Rectangle 2">
            <a:extLst>
              <a:ext uri="{FF2B5EF4-FFF2-40B4-BE49-F238E27FC236}">
                <a16:creationId xmlns:a16="http://schemas.microsoft.com/office/drawing/2014/main" id="{AEBD012C-4C15-26F2-47DC-1D5C62E17A7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01698D3-6ED5-8100-0B26-36B0AEF422F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701F0967-678D-4D98-8EB0-58639E5F0423}" type="slidenum">
              <a:rPr lang="en-US" altLang="en-US" sz="1300" smtClean="0"/>
              <a:pPr>
                <a:spcBef>
                  <a:spcPct val="0"/>
                </a:spcBef>
                <a:buFontTx/>
                <a:buNone/>
              </a:pPr>
              <a:t>63</a:t>
            </a:fld>
            <a:endParaRPr lang="en-US" altLang="en-US" sz="1300"/>
          </a:p>
        </p:txBody>
      </p:sp>
      <p:sp>
        <p:nvSpPr>
          <p:cNvPr id="112643" name="Rectangle 1">
            <a:extLst>
              <a:ext uri="{FF2B5EF4-FFF2-40B4-BE49-F238E27FC236}">
                <a16:creationId xmlns:a16="http://schemas.microsoft.com/office/drawing/2014/main" id="{98E7C4B5-4A18-361C-5775-A6CF637E520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4" name="Rectangle 2">
            <a:extLst>
              <a:ext uri="{FF2B5EF4-FFF2-40B4-BE49-F238E27FC236}">
                <a16:creationId xmlns:a16="http://schemas.microsoft.com/office/drawing/2014/main" id="{24D1CDD6-6411-152F-69B3-04CB1E91D23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E48DE6C-26D6-9A93-BF16-319312E060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40A97CE7-6FC1-4A04-B397-9A6132D3C045}" type="slidenum">
              <a:rPr lang="en-US" altLang="en-US" sz="1300" smtClean="0"/>
              <a:pPr>
                <a:spcBef>
                  <a:spcPct val="0"/>
                </a:spcBef>
                <a:buFontTx/>
                <a:buNone/>
              </a:pPr>
              <a:t>10</a:t>
            </a:fld>
            <a:endParaRPr lang="en-US" altLang="en-US" sz="1300"/>
          </a:p>
        </p:txBody>
      </p:sp>
      <p:sp>
        <p:nvSpPr>
          <p:cNvPr id="30723" name="Rectangle 1">
            <a:extLst>
              <a:ext uri="{FF2B5EF4-FFF2-40B4-BE49-F238E27FC236}">
                <a16:creationId xmlns:a16="http://schemas.microsoft.com/office/drawing/2014/main" id="{65A208C4-D890-3DC3-50D1-D6768DE0B652}"/>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a:extLst>
              <a:ext uri="{FF2B5EF4-FFF2-40B4-BE49-F238E27FC236}">
                <a16:creationId xmlns:a16="http://schemas.microsoft.com/office/drawing/2014/main" id="{5AF3C4C5-1109-648D-EE7E-400DEBE8C091}"/>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AAECDD7-FFF4-C10A-7ACB-58512EFD80F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341BF4B1-37B8-4930-AC34-E4DF63917264}" type="slidenum">
              <a:rPr lang="en-US" altLang="en-US" sz="1300" smtClean="0"/>
              <a:pPr>
                <a:spcBef>
                  <a:spcPct val="0"/>
                </a:spcBef>
                <a:buFontTx/>
                <a:buNone/>
              </a:pPr>
              <a:t>64</a:t>
            </a:fld>
            <a:endParaRPr lang="en-US" altLang="en-US" sz="1300"/>
          </a:p>
        </p:txBody>
      </p:sp>
      <p:sp>
        <p:nvSpPr>
          <p:cNvPr id="114691" name="Rectangle 1">
            <a:extLst>
              <a:ext uri="{FF2B5EF4-FFF2-40B4-BE49-F238E27FC236}">
                <a16:creationId xmlns:a16="http://schemas.microsoft.com/office/drawing/2014/main" id="{B9A3B02D-8372-870E-8AC3-BACE0F90FD70}"/>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2" name="Rectangle 2">
            <a:extLst>
              <a:ext uri="{FF2B5EF4-FFF2-40B4-BE49-F238E27FC236}">
                <a16:creationId xmlns:a16="http://schemas.microsoft.com/office/drawing/2014/main" id="{B14956D6-CCDA-CF53-92B1-84DD0163E78E}"/>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93052A24-BF5F-4225-D833-A09A73CFBB1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27C608BC-0FFA-4A10-981C-81E478896554}" type="slidenum">
              <a:rPr lang="en-US" altLang="en-US" sz="1300" smtClean="0"/>
              <a:pPr>
                <a:spcBef>
                  <a:spcPct val="0"/>
                </a:spcBef>
                <a:buFontTx/>
                <a:buNone/>
              </a:pPr>
              <a:t>65</a:t>
            </a:fld>
            <a:endParaRPr lang="en-US" altLang="en-US" sz="1300"/>
          </a:p>
        </p:txBody>
      </p:sp>
      <p:sp>
        <p:nvSpPr>
          <p:cNvPr id="116739" name="Rectangle 1">
            <a:extLst>
              <a:ext uri="{FF2B5EF4-FFF2-40B4-BE49-F238E27FC236}">
                <a16:creationId xmlns:a16="http://schemas.microsoft.com/office/drawing/2014/main" id="{44EFB2CE-A33C-28C0-85FC-332FA80B281E}"/>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0" name="Rectangle 2">
            <a:extLst>
              <a:ext uri="{FF2B5EF4-FFF2-40B4-BE49-F238E27FC236}">
                <a16:creationId xmlns:a16="http://schemas.microsoft.com/office/drawing/2014/main" id="{31DEAF47-3B56-E1C4-9805-62FAB9BCEC0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B6AD5917-73B4-DF80-30C6-2244F8102E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E7C857D-DED5-4B98-ACC2-3000A8D624E4}" type="slidenum">
              <a:rPr lang="en-US" altLang="en-US" sz="1300" smtClean="0"/>
              <a:pPr>
                <a:spcBef>
                  <a:spcPct val="0"/>
                </a:spcBef>
                <a:buFontTx/>
                <a:buNone/>
              </a:pPr>
              <a:t>66</a:t>
            </a:fld>
            <a:endParaRPr lang="en-US" altLang="en-US" sz="1300"/>
          </a:p>
        </p:txBody>
      </p:sp>
      <p:sp>
        <p:nvSpPr>
          <p:cNvPr id="118787" name="Rectangle 1">
            <a:extLst>
              <a:ext uri="{FF2B5EF4-FFF2-40B4-BE49-F238E27FC236}">
                <a16:creationId xmlns:a16="http://schemas.microsoft.com/office/drawing/2014/main" id="{42FFA032-FAC0-60B2-EA05-2C376FBF6370}"/>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8" name="Rectangle 2">
            <a:extLst>
              <a:ext uri="{FF2B5EF4-FFF2-40B4-BE49-F238E27FC236}">
                <a16:creationId xmlns:a16="http://schemas.microsoft.com/office/drawing/2014/main" id="{7B770556-D531-F21C-7C10-99F93891F40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55FC1964-9918-3991-5BEA-C2E5FB09C7E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35400BDA-5EEC-4565-B0A8-FCE593248257}" type="slidenum">
              <a:rPr lang="en-US" altLang="en-US" sz="1300" smtClean="0"/>
              <a:pPr>
                <a:spcBef>
                  <a:spcPct val="0"/>
                </a:spcBef>
                <a:buFontTx/>
                <a:buNone/>
              </a:pPr>
              <a:t>67</a:t>
            </a:fld>
            <a:endParaRPr lang="en-US" altLang="en-US" sz="1300"/>
          </a:p>
        </p:txBody>
      </p:sp>
      <p:sp>
        <p:nvSpPr>
          <p:cNvPr id="120835" name="Rectangle 1">
            <a:extLst>
              <a:ext uri="{FF2B5EF4-FFF2-40B4-BE49-F238E27FC236}">
                <a16:creationId xmlns:a16="http://schemas.microsoft.com/office/drawing/2014/main" id="{DEE7FD9F-B402-F3CB-9535-37704113FF8F}"/>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Rectangle 2">
            <a:extLst>
              <a:ext uri="{FF2B5EF4-FFF2-40B4-BE49-F238E27FC236}">
                <a16:creationId xmlns:a16="http://schemas.microsoft.com/office/drawing/2014/main" id="{BB7658AF-668A-0E33-941A-25D84B02D8ED}"/>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66AF3E9-6720-F397-7B66-51B8326938D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10FF4F27-11EB-4DA8-8547-10261746D83F}" type="slidenum">
              <a:rPr lang="en-US" altLang="en-US" sz="1300" smtClean="0"/>
              <a:pPr>
                <a:spcBef>
                  <a:spcPct val="0"/>
                </a:spcBef>
                <a:buFontTx/>
                <a:buNone/>
              </a:pPr>
              <a:t>68</a:t>
            </a:fld>
            <a:endParaRPr lang="en-US" altLang="en-US" sz="1300"/>
          </a:p>
        </p:txBody>
      </p:sp>
      <p:sp>
        <p:nvSpPr>
          <p:cNvPr id="122883" name="Rectangle 1">
            <a:extLst>
              <a:ext uri="{FF2B5EF4-FFF2-40B4-BE49-F238E27FC236}">
                <a16:creationId xmlns:a16="http://schemas.microsoft.com/office/drawing/2014/main" id="{7D2D8250-DD0E-2151-574C-335C023D68F7}"/>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4" name="Rectangle 2">
            <a:extLst>
              <a:ext uri="{FF2B5EF4-FFF2-40B4-BE49-F238E27FC236}">
                <a16:creationId xmlns:a16="http://schemas.microsoft.com/office/drawing/2014/main" id="{DBBFBE51-2504-F41E-0938-5B1FF78D1F5F}"/>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FE9E6415-ED59-6EDD-09A1-7932B97F42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58C878B6-C5C4-44D0-97E3-5628FF017FD8}" type="slidenum">
              <a:rPr lang="en-US" altLang="en-US" sz="1300" smtClean="0"/>
              <a:pPr>
                <a:spcBef>
                  <a:spcPct val="0"/>
                </a:spcBef>
                <a:buFontTx/>
                <a:buNone/>
              </a:pPr>
              <a:t>69</a:t>
            </a:fld>
            <a:endParaRPr lang="en-US" altLang="en-US" sz="1300"/>
          </a:p>
        </p:txBody>
      </p:sp>
      <p:sp>
        <p:nvSpPr>
          <p:cNvPr id="124931" name="Rectangle 1">
            <a:extLst>
              <a:ext uri="{FF2B5EF4-FFF2-40B4-BE49-F238E27FC236}">
                <a16:creationId xmlns:a16="http://schemas.microsoft.com/office/drawing/2014/main" id="{7F16804A-1C51-4973-25EE-D3E77DBE8583}"/>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2" name="Rectangle 2">
            <a:extLst>
              <a:ext uri="{FF2B5EF4-FFF2-40B4-BE49-F238E27FC236}">
                <a16:creationId xmlns:a16="http://schemas.microsoft.com/office/drawing/2014/main" id="{6B9B2909-15E3-74C0-DA1C-CE95E85701A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0E34906E-8800-6EBA-56FC-211D9C1724A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9A54A7EE-A31A-4B1E-B066-91B873ABAAE3}" type="slidenum">
              <a:rPr lang="en-US" altLang="en-US" sz="1300" smtClean="0"/>
              <a:pPr>
                <a:spcBef>
                  <a:spcPct val="0"/>
                </a:spcBef>
                <a:buFontTx/>
                <a:buNone/>
              </a:pPr>
              <a:t>70</a:t>
            </a:fld>
            <a:endParaRPr lang="en-US" altLang="en-US" sz="1300"/>
          </a:p>
        </p:txBody>
      </p:sp>
      <p:sp>
        <p:nvSpPr>
          <p:cNvPr id="126979" name="Rectangle 1">
            <a:extLst>
              <a:ext uri="{FF2B5EF4-FFF2-40B4-BE49-F238E27FC236}">
                <a16:creationId xmlns:a16="http://schemas.microsoft.com/office/drawing/2014/main" id="{0CB9B347-0936-CF89-3FD3-241F8E3825C0}"/>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80" name="Rectangle 2">
            <a:extLst>
              <a:ext uri="{FF2B5EF4-FFF2-40B4-BE49-F238E27FC236}">
                <a16:creationId xmlns:a16="http://schemas.microsoft.com/office/drawing/2014/main" id="{FA1D56C6-3B57-3EAB-B6E5-E03A0B94920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4773D210-39C4-C4BD-B71A-92AB776DB5C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01C37AF6-1C9A-4ACE-984C-634C17828EDE}" type="slidenum">
              <a:rPr lang="en-US" altLang="en-US" sz="1300" smtClean="0"/>
              <a:pPr>
                <a:spcBef>
                  <a:spcPct val="0"/>
                </a:spcBef>
                <a:buFontTx/>
                <a:buNone/>
              </a:pPr>
              <a:t>71</a:t>
            </a:fld>
            <a:endParaRPr lang="en-US" altLang="en-US" sz="1300"/>
          </a:p>
        </p:txBody>
      </p:sp>
      <p:sp>
        <p:nvSpPr>
          <p:cNvPr id="129027" name="Rectangle 1">
            <a:extLst>
              <a:ext uri="{FF2B5EF4-FFF2-40B4-BE49-F238E27FC236}">
                <a16:creationId xmlns:a16="http://schemas.microsoft.com/office/drawing/2014/main" id="{091AC937-E4FC-2E48-603D-CD1E09D2CC17}"/>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8" name="Rectangle 2">
            <a:extLst>
              <a:ext uri="{FF2B5EF4-FFF2-40B4-BE49-F238E27FC236}">
                <a16:creationId xmlns:a16="http://schemas.microsoft.com/office/drawing/2014/main" id="{E61E417D-80A4-0DC6-6AAB-D4DC9D7959E3}"/>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F08EFB8E-C617-E048-A7EC-80C5EFECAB0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66079641-2690-4C84-BC99-C04FC2C194D2}" type="slidenum">
              <a:rPr lang="en-US" altLang="en-US" sz="1300" smtClean="0"/>
              <a:pPr>
                <a:spcBef>
                  <a:spcPct val="0"/>
                </a:spcBef>
                <a:buFontTx/>
                <a:buNone/>
              </a:pPr>
              <a:t>72</a:t>
            </a:fld>
            <a:endParaRPr lang="en-US" altLang="en-US" sz="1300"/>
          </a:p>
        </p:txBody>
      </p:sp>
      <p:sp>
        <p:nvSpPr>
          <p:cNvPr id="131075" name="Rectangle 1">
            <a:extLst>
              <a:ext uri="{FF2B5EF4-FFF2-40B4-BE49-F238E27FC236}">
                <a16:creationId xmlns:a16="http://schemas.microsoft.com/office/drawing/2014/main" id="{80286C83-1512-D1B7-EF3F-3634C0B43E5B}"/>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6" name="Rectangle 2">
            <a:extLst>
              <a:ext uri="{FF2B5EF4-FFF2-40B4-BE49-F238E27FC236}">
                <a16:creationId xmlns:a16="http://schemas.microsoft.com/office/drawing/2014/main" id="{F5BE5A64-01BD-15FA-0B24-4BB3F8CD579D}"/>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3B925A1F-E597-5D41-6E7E-EEED027708E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6852451-75E9-492B-B6CE-F0C1C66B853D}" type="slidenum">
              <a:rPr lang="en-US" altLang="en-US" sz="1300" smtClean="0"/>
              <a:pPr>
                <a:spcBef>
                  <a:spcPct val="0"/>
                </a:spcBef>
                <a:buFontTx/>
                <a:buNone/>
              </a:pPr>
              <a:t>73</a:t>
            </a:fld>
            <a:endParaRPr lang="en-US" altLang="en-US" sz="1300"/>
          </a:p>
        </p:txBody>
      </p:sp>
      <p:sp>
        <p:nvSpPr>
          <p:cNvPr id="133123" name="Rectangle 1">
            <a:extLst>
              <a:ext uri="{FF2B5EF4-FFF2-40B4-BE49-F238E27FC236}">
                <a16:creationId xmlns:a16="http://schemas.microsoft.com/office/drawing/2014/main" id="{6A88131C-E13F-038E-72C7-8BD37D0644A8}"/>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4" name="Rectangle 2">
            <a:extLst>
              <a:ext uri="{FF2B5EF4-FFF2-40B4-BE49-F238E27FC236}">
                <a16:creationId xmlns:a16="http://schemas.microsoft.com/office/drawing/2014/main" id="{49EB2302-D16D-A5DD-FCBE-C9F70493BB91}"/>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4DACBBE-0501-417F-4CE2-FA73FF31FC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D07FA23B-8343-431E-AFBF-2C55D3FCDB93}" type="slidenum">
              <a:rPr lang="en-US" altLang="en-US" sz="1300" smtClean="0"/>
              <a:pPr>
                <a:spcBef>
                  <a:spcPct val="0"/>
                </a:spcBef>
                <a:buFontTx/>
                <a:buNone/>
              </a:pPr>
              <a:t>11</a:t>
            </a:fld>
            <a:endParaRPr lang="en-US" altLang="en-US" sz="1300"/>
          </a:p>
        </p:txBody>
      </p:sp>
      <p:sp>
        <p:nvSpPr>
          <p:cNvPr id="32771" name="Rectangle 1">
            <a:extLst>
              <a:ext uri="{FF2B5EF4-FFF2-40B4-BE49-F238E27FC236}">
                <a16:creationId xmlns:a16="http://schemas.microsoft.com/office/drawing/2014/main" id="{8707F6DB-D82B-35E5-BC8C-C997ADAEAB24}"/>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a:extLst>
              <a:ext uri="{FF2B5EF4-FFF2-40B4-BE49-F238E27FC236}">
                <a16:creationId xmlns:a16="http://schemas.microsoft.com/office/drawing/2014/main" id="{93227456-A8CE-237D-94E8-802E0B2E176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C0FBA429-1DCC-602D-F6BB-C6FCB9ED859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B967589-E175-4B21-B3AD-29A1C803D254}" type="slidenum">
              <a:rPr lang="en-US" altLang="en-US" sz="1300" smtClean="0"/>
              <a:pPr>
                <a:spcBef>
                  <a:spcPct val="0"/>
                </a:spcBef>
                <a:buFontTx/>
                <a:buNone/>
              </a:pPr>
              <a:t>74</a:t>
            </a:fld>
            <a:endParaRPr lang="en-US" altLang="en-US" sz="1300"/>
          </a:p>
        </p:txBody>
      </p:sp>
      <p:sp>
        <p:nvSpPr>
          <p:cNvPr id="135171" name="Rectangle 1">
            <a:extLst>
              <a:ext uri="{FF2B5EF4-FFF2-40B4-BE49-F238E27FC236}">
                <a16:creationId xmlns:a16="http://schemas.microsoft.com/office/drawing/2014/main" id="{A6D44F2F-01C3-C5EA-6293-B1E32C7CD064}"/>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2" name="Rectangle 2">
            <a:extLst>
              <a:ext uri="{FF2B5EF4-FFF2-40B4-BE49-F238E27FC236}">
                <a16:creationId xmlns:a16="http://schemas.microsoft.com/office/drawing/2014/main" id="{07A61F5A-F5FC-46C1-A218-8E9EE3E1ED7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EF7373E6-83A4-C374-0FDC-855C3D8A5E1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5BBFE968-01E1-4EE6-91A7-3F836A3C46A3}" type="slidenum">
              <a:rPr lang="en-US" altLang="en-US" sz="1300" smtClean="0"/>
              <a:pPr>
                <a:spcBef>
                  <a:spcPct val="0"/>
                </a:spcBef>
                <a:buFontTx/>
                <a:buNone/>
              </a:pPr>
              <a:t>75</a:t>
            </a:fld>
            <a:endParaRPr lang="en-US" altLang="en-US" sz="1300"/>
          </a:p>
        </p:txBody>
      </p:sp>
      <p:sp>
        <p:nvSpPr>
          <p:cNvPr id="137219" name="Rectangle 1">
            <a:extLst>
              <a:ext uri="{FF2B5EF4-FFF2-40B4-BE49-F238E27FC236}">
                <a16:creationId xmlns:a16="http://schemas.microsoft.com/office/drawing/2014/main" id="{C3E75DBC-BD3F-7775-728A-6EC90A08132A}"/>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20" name="Rectangle 2">
            <a:extLst>
              <a:ext uri="{FF2B5EF4-FFF2-40B4-BE49-F238E27FC236}">
                <a16:creationId xmlns:a16="http://schemas.microsoft.com/office/drawing/2014/main" id="{7B155AA5-AA4A-6829-37C4-D5292ACFB94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C7C68FA6-B810-CB03-807C-8FB4CE78983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4933044F-79E9-4D08-A1CB-252674E42A07}" type="slidenum">
              <a:rPr lang="en-US" altLang="en-US" sz="1300" smtClean="0"/>
              <a:pPr>
                <a:spcBef>
                  <a:spcPct val="0"/>
                </a:spcBef>
                <a:buFontTx/>
                <a:buNone/>
              </a:pPr>
              <a:t>76</a:t>
            </a:fld>
            <a:endParaRPr lang="en-US" altLang="en-US" sz="1300"/>
          </a:p>
        </p:txBody>
      </p:sp>
      <p:sp>
        <p:nvSpPr>
          <p:cNvPr id="139267" name="Rectangle 1">
            <a:extLst>
              <a:ext uri="{FF2B5EF4-FFF2-40B4-BE49-F238E27FC236}">
                <a16:creationId xmlns:a16="http://schemas.microsoft.com/office/drawing/2014/main" id="{0B594ED8-1DC3-5AE6-24CD-D7E46C3D14D3}"/>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8" name="Rectangle 2">
            <a:extLst>
              <a:ext uri="{FF2B5EF4-FFF2-40B4-BE49-F238E27FC236}">
                <a16:creationId xmlns:a16="http://schemas.microsoft.com/office/drawing/2014/main" id="{83E8F0E4-5424-B204-A22D-8ADFFEF13F76}"/>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FD22D44D-5E9F-C9B3-E1B6-818ACD4B65F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DFCF4B44-D6F6-4E2D-991E-0B18D5690CEB}" type="slidenum">
              <a:rPr lang="en-US" altLang="en-US" sz="1300" smtClean="0"/>
              <a:pPr>
                <a:spcBef>
                  <a:spcPct val="0"/>
                </a:spcBef>
                <a:buFontTx/>
                <a:buNone/>
              </a:pPr>
              <a:t>77</a:t>
            </a:fld>
            <a:endParaRPr lang="en-US" altLang="en-US" sz="1300"/>
          </a:p>
        </p:txBody>
      </p:sp>
      <p:sp>
        <p:nvSpPr>
          <p:cNvPr id="149507" name="Rectangle 1">
            <a:extLst>
              <a:ext uri="{FF2B5EF4-FFF2-40B4-BE49-F238E27FC236}">
                <a16:creationId xmlns:a16="http://schemas.microsoft.com/office/drawing/2014/main" id="{F1C299B4-21C1-76BD-D35B-3FAFF7DC1B67}"/>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8" name="Rectangle 2">
            <a:extLst>
              <a:ext uri="{FF2B5EF4-FFF2-40B4-BE49-F238E27FC236}">
                <a16:creationId xmlns:a16="http://schemas.microsoft.com/office/drawing/2014/main" id="{12975762-61CD-D948-1ECE-9941E201AEBF}"/>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5B916358-0715-95B2-8686-4D7B4B729B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E701C92F-6779-44E2-B8E9-99B07C04032E}" type="slidenum">
              <a:rPr lang="en-US" altLang="en-US" sz="1300" smtClean="0"/>
              <a:pPr>
                <a:spcBef>
                  <a:spcPct val="0"/>
                </a:spcBef>
                <a:buFontTx/>
                <a:buNone/>
              </a:pPr>
              <a:t>78</a:t>
            </a:fld>
            <a:endParaRPr lang="en-US" altLang="en-US" sz="1300"/>
          </a:p>
        </p:txBody>
      </p:sp>
      <p:sp>
        <p:nvSpPr>
          <p:cNvPr id="151555" name="Rectangle 1">
            <a:extLst>
              <a:ext uri="{FF2B5EF4-FFF2-40B4-BE49-F238E27FC236}">
                <a16:creationId xmlns:a16="http://schemas.microsoft.com/office/drawing/2014/main" id="{867C0969-C799-CEB7-E2EC-1A1A02B6DEE3}"/>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6" name="Rectangle 2">
            <a:extLst>
              <a:ext uri="{FF2B5EF4-FFF2-40B4-BE49-F238E27FC236}">
                <a16:creationId xmlns:a16="http://schemas.microsoft.com/office/drawing/2014/main" id="{788A6010-5D65-D2C9-0A83-B37DDA99DB6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88A92783-FE6A-B5AD-9176-5FDF43A9DC8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6F64A06-5AF5-4BDE-A5B6-E467C137A2E8}" type="slidenum">
              <a:rPr lang="en-US" altLang="en-US" sz="1300" smtClean="0"/>
              <a:pPr>
                <a:spcBef>
                  <a:spcPct val="0"/>
                </a:spcBef>
                <a:buFontTx/>
                <a:buNone/>
              </a:pPr>
              <a:t>79</a:t>
            </a:fld>
            <a:endParaRPr lang="en-US" altLang="en-US" sz="1300"/>
          </a:p>
        </p:txBody>
      </p:sp>
      <p:sp>
        <p:nvSpPr>
          <p:cNvPr id="153603" name="Rectangle 1">
            <a:extLst>
              <a:ext uri="{FF2B5EF4-FFF2-40B4-BE49-F238E27FC236}">
                <a16:creationId xmlns:a16="http://schemas.microsoft.com/office/drawing/2014/main" id="{231ED38C-0131-670E-B8FA-2B750DB2DFEF}"/>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4" name="Rectangle 2">
            <a:extLst>
              <a:ext uri="{FF2B5EF4-FFF2-40B4-BE49-F238E27FC236}">
                <a16:creationId xmlns:a16="http://schemas.microsoft.com/office/drawing/2014/main" id="{4DF86BA4-E8AC-2E2E-72DC-6B29BD03183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C7C68FA6-B810-CB03-807C-8FB4CE78983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4933044F-79E9-4D08-A1CB-252674E42A07}" type="slidenum">
              <a:rPr lang="en-US" altLang="en-US" sz="1300" smtClean="0"/>
              <a:pPr>
                <a:spcBef>
                  <a:spcPct val="0"/>
                </a:spcBef>
                <a:buFontTx/>
                <a:buNone/>
              </a:pPr>
              <a:t>80</a:t>
            </a:fld>
            <a:endParaRPr lang="en-US" altLang="en-US" sz="1300"/>
          </a:p>
        </p:txBody>
      </p:sp>
      <p:sp>
        <p:nvSpPr>
          <p:cNvPr id="139267" name="Rectangle 1">
            <a:extLst>
              <a:ext uri="{FF2B5EF4-FFF2-40B4-BE49-F238E27FC236}">
                <a16:creationId xmlns:a16="http://schemas.microsoft.com/office/drawing/2014/main" id="{0B594ED8-1DC3-5AE6-24CD-D7E46C3D14D3}"/>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8" name="Rectangle 2">
            <a:extLst>
              <a:ext uri="{FF2B5EF4-FFF2-40B4-BE49-F238E27FC236}">
                <a16:creationId xmlns:a16="http://schemas.microsoft.com/office/drawing/2014/main" id="{83E8F0E4-5424-B204-A22D-8ADFFEF13F76}"/>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4069266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C7C68FA6-B810-CB03-807C-8FB4CE78983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4933044F-79E9-4D08-A1CB-252674E42A07}" type="slidenum">
              <a:rPr lang="en-US" altLang="en-US" sz="1300" smtClean="0"/>
              <a:pPr>
                <a:spcBef>
                  <a:spcPct val="0"/>
                </a:spcBef>
                <a:buFontTx/>
                <a:buNone/>
              </a:pPr>
              <a:t>81</a:t>
            </a:fld>
            <a:endParaRPr lang="en-US" altLang="en-US" sz="1300"/>
          </a:p>
        </p:txBody>
      </p:sp>
      <p:sp>
        <p:nvSpPr>
          <p:cNvPr id="139267" name="Rectangle 1">
            <a:extLst>
              <a:ext uri="{FF2B5EF4-FFF2-40B4-BE49-F238E27FC236}">
                <a16:creationId xmlns:a16="http://schemas.microsoft.com/office/drawing/2014/main" id="{0B594ED8-1DC3-5AE6-24CD-D7E46C3D14D3}"/>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8" name="Rectangle 2">
            <a:extLst>
              <a:ext uri="{FF2B5EF4-FFF2-40B4-BE49-F238E27FC236}">
                <a16:creationId xmlns:a16="http://schemas.microsoft.com/office/drawing/2014/main" id="{83E8F0E4-5424-B204-A22D-8ADFFEF13F76}"/>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0767738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2871900A-534A-ACE3-C04D-28ABA91DDA2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2C492195-4185-426F-B621-2B9D2DBD775C}" type="slidenum">
              <a:rPr lang="en-US" altLang="en-US" sz="1300" smtClean="0"/>
              <a:pPr>
                <a:spcBef>
                  <a:spcPct val="0"/>
                </a:spcBef>
                <a:buFontTx/>
                <a:buNone/>
              </a:pPr>
              <a:t>82</a:t>
            </a:fld>
            <a:endParaRPr lang="en-US" altLang="en-US" sz="1300"/>
          </a:p>
        </p:txBody>
      </p:sp>
      <p:sp>
        <p:nvSpPr>
          <p:cNvPr id="172035" name="Rectangle 1">
            <a:extLst>
              <a:ext uri="{FF2B5EF4-FFF2-40B4-BE49-F238E27FC236}">
                <a16:creationId xmlns:a16="http://schemas.microsoft.com/office/drawing/2014/main" id="{9FEF4716-487E-5D11-5E75-BA94C8FA8FB3}"/>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6" name="Rectangle 2">
            <a:extLst>
              <a:ext uri="{FF2B5EF4-FFF2-40B4-BE49-F238E27FC236}">
                <a16:creationId xmlns:a16="http://schemas.microsoft.com/office/drawing/2014/main" id="{CC9B86A3-95C2-FF41-3A65-B10C740AA39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DD7DD1AA-A329-3D90-9C07-6321173DB18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7B047AEA-66B2-499C-A69B-B7461E841EF9}" type="slidenum">
              <a:rPr lang="en-US" altLang="en-US" sz="1300" smtClean="0"/>
              <a:pPr>
                <a:spcBef>
                  <a:spcPct val="0"/>
                </a:spcBef>
                <a:buFontTx/>
                <a:buNone/>
              </a:pPr>
              <a:t>83</a:t>
            </a:fld>
            <a:endParaRPr lang="en-US" altLang="en-US" sz="1300"/>
          </a:p>
        </p:txBody>
      </p:sp>
      <p:sp>
        <p:nvSpPr>
          <p:cNvPr id="174083" name="Rectangle 1">
            <a:extLst>
              <a:ext uri="{FF2B5EF4-FFF2-40B4-BE49-F238E27FC236}">
                <a16:creationId xmlns:a16="http://schemas.microsoft.com/office/drawing/2014/main" id="{FD5026D3-C1BD-41FB-1D24-024043859DFD}"/>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4" name="Rectangle 2">
            <a:extLst>
              <a:ext uri="{FF2B5EF4-FFF2-40B4-BE49-F238E27FC236}">
                <a16:creationId xmlns:a16="http://schemas.microsoft.com/office/drawing/2014/main" id="{B65AB2B4-E52E-3F28-F85D-BF7A50773E7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A2552EA-C97C-83EA-1C79-F929D8E8BE7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AC2F7E37-99CC-4F77-80DE-E0E6F83A1922}" type="slidenum">
              <a:rPr lang="en-US" altLang="en-US" sz="1300" smtClean="0"/>
              <a:pPr>
                <a:spcBef>
                  <a:spcPct val="0"/>
                </a:spcBef>
                <a:buFontTx/>
                <a:buNone/>
              </a:pPr>
              <a:t>12</a:t>
            </a:fld>
            <a:endParaRPr lang="en-US" altLang="en-US" sz="1300"/>
          </a:p>
        </p:txBody>
      </p:sp>
      <p:sp>
        <p:nvSpPr>
          <p:cNvPr id="34819" name="Rectangle 1">
            <a:extLst>
              <a:ext uri="{FF2B5EF4-FFF2-40B4-BE49-F238E27FC236}">
                <a16:creationId xmlns:a16="http://schemas.microsoft.com/office/drawing/2014/main" id="{338C11F9-6DDC-2F9B-D4B0-E59403AE373F}"/>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A6ED346E-CB91-331A-3701-9E3361D19E6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2819626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882BD051-7C17-9E91-8269-48E3DCC41C0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32BB6507-790E-48B3-93FE-CC556DB47433}" type="slidenum">
              <a:rPr lang="en-US" altLang="en-US" sz="1300" smtClean="0"/>
              <a:pPr>
                <a:spcBef>
                  <a:spcPct val="0"/>
                </a:spcBef>
                <a:buFontTx/>
                <a:buNone/>
              </a:pPr>
              <a:t>84</a:t>
            </a:fld>
            <a:endParaRPr lang="en-US" altLang="en-US" sz="1300"/>
          </a:p>
        </p:txBody>
      </p:sp>
      <p:sp>
        <p:nvSpPr>
          <p:cNvPr id="176131" name="Rectangle 1">
            <a:extLst>
              <a:ext uri="{FF2B5EF4-FFF2-40B4-BE49-F238E27FC236}">
                <a16:creationId xmlns:a16="http://schemas.microsoft.com/office/drawing/2014/main" id="{AFB1A192-2598-034B-8F8C-4720885CDA11}"/>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6132" name="Rectangle 2">
            <a:extLst>
              <a:ext uri="{FF2B5EF4-FFF2-40B4-BE49-F238E27FC236}">
                <a16:creationId xmlns:a16="http://schemas.microsoft.com/office/drawing/2014/main" id="{037A1A80-9E37-7342-3DCC-7F663530E58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06A68E77-3E60-EB65-6B39-96D835CA769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75638411-6824-4786-9FC4-F2378113E48E}" type="slidenum">
              <a:rPr lang="en-US" altLang="en-US" sz="1300" smtClean="0"/>
              <a:pPr>
                <a:spcBef>
                  <a:spcPct val="0"/>
                </a:spcBef>
                <a:buFontTx/>
                <a:buNone/>
              </a:pPr>
              <a:t>85</a:t>
            </a:fld>
            <a:endParaRPr lang="en-US" altLang="en-US" sz="1300"/>
          </a:p>
        </p:txBody>
      </p:sp>
      <p:sp>
        <p:nvSpPr>
          <p:cNvPr id="178179" name="Rectangle 1">
            <a:extLst>
              <a:ext uri="{FF2B5EF4-FFF2-40B4-BE49-F238E27FC236}">
                <a16:creationId xmlns:a16="http://schemas.microsoft.com/office/drawing/2014/main" id="{A5A45301-1B3B-6F5D-1B86-8F1D9D64EF22}"/>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8180" name="Rectangle 2">
            <a:extLst>
              <a:ext uri="{FF2B5EF4-FFF2-40B4-BE49-F238E27FC236}">
                <a16:creationId xmlns:a16="http://schemas.microsoft.com/office/drawing/2014/main" id="{B3E28963-9166-A813-AB9A-D89CC8A057C6}"/>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F86AAB7A-B47F-A793-D3BE-9A85E18FE8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F2059D3F-EA58-4A00-8244-C701558CA956}" type="slidenum">
              <a:rPr lang="en-US" altLang="en-US" sz="1300" smtClean="0"/>
              <a:pPr>
                <a:spcBef>
                  <a:spcPct val="0"/>
                </a:spcBef>
                <a:buFontTx/>
                <a:buNone/>
              </a:pPr>
              <a:t>86</a:t>
            </a:fld>
            <a:endParaRPr lang="en-US" altLang="en-US" sz="1300"/>
          </a:p>
        </p:txBody>
      </p:sp>
      <p:sp>
        <p:nvSpPr>
          <p:cNvPr id="180227" name="Rectangle 1">
            <a:extLst>
              <a:ext uri="{FF2B5EF4-FFF2-40B4-BE49-F238E27FC236}">
                <a16:creationId xmlns:a16="http://schemas.microsoft.com/office/drawing/2014/main" id="{3429F750-E8A8-B08E-EEA3-722B4FB6C929}"/>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0228" name="Rectangle 2">
            <a:extLst>
              <a:ext uri="{FF2B5EF4-FFF2-40B4-BE49-F238E27FC236}">
                <a16:creationId xmlns:a16="http://schemas.microsoft.com/office/drawing/2014/main" id="{D3AE56D1-76C0-2938-A326-802951EA605F}"/>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169C98A6-1EFA-F4C5-682F-6F3FD06B69E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B697F5F8-82EF-494D-A71D-07FA14394D9E}" type="slidenum">
              <a:rPr lang="en-US" altLang="en-US" sz="1300" smtClean="0"/>
              <a:pPr>
                <a:spcBef>
                  <a:spcPct val="0"/>
                </a:spcBef>
                <a:buFontTx/>
                <a:buNone/>
              </a:pPr>
              <a:t>87</a:t>
            </a:fld>
            <a:endParaRPr lang="en-US" altLang="en-US" sz="1300"/>
          </a:p>
        </p:txBody>
      </p:sp>
      <p:sp>
        <p:nvSpPr>
          <p:cNvPr id="182275" name="Rectangle 1">
            <a:extLst>
              <a:ext uri="{FF2B5EF4-FFF2-40B4-BE49-F238E27FC236}">
                <a16:creationId xmlns:a16="http://schemas.microsoft.com/office/drawing/2014/main" id="{75640479-0980-201E-1E1A-2B13A56FB436}"/>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2276" name="Rectangle 2">
            <a:extLst>
              <a:ext uri="{FF2B5EF4-FFF2-40B4-BE49-F238E27FC236}">
                <a16:creationId xmlns:a16="http://schemas.microsoft.com/office/drawing/2014/main" id="{9E817614-0EF7-2DB1-5934-B7008E490C3F}"/>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125DE0C0-69A3-8406-5166-6B105F7BDB9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C150CB19-3A5C-4F59-B657-8797C3A505B2}" type="slidenum">
              <a:rPr lang="en-US" altLang="en-US" sz="1300" smtClean="0"/>
              <a:pPr>
                <a:spcBef>
                  <a:spcPct val="0"/>
                </a:spcBef>
                <a:buFontTx/>
                <a:buNone/>
              </a:pPr>
              <a:t>88</a:t>
            </a:fld>
            <a:endParaRPr lang="en-US" altLang="en-US" sz="1300"/>
          </a:p>
        </p:txBody>
      </p:sp>
      <p:sp>
        <p:nvSpPr>
          <p:cNvPr id="184323" name="Rectangle 1">
            <a:extLst>
              <a:ext uri="{FF2B5EF4-FFF2-40B4-BE49-F238E27FC236}">
                <a16:creationId xmlns:a16="http://schemas.microsoft.com/office/drawing/2014/main" id="{0ACD37DA-4D83-46EC-88C7-E71656BB5B22}"/>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24" name="Rectangle 2">
            <a:extLst>
              <a:ext uri="{FF2B5EF4-FFF2-40B4-BE49-F238E27FC236}">
                <a16:creationId xmlns:a16="http://schemas.microsoft.com/office/drawing/2014/main" id="{80AC98F9-D4D8-CED9-B4CA-A0C251267188}"/>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89012D65-4646-CE76-12BB-7DDF02E04FA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97AB0150-5364-42EE-83BC-8E259EC617DC}" type="slidenum">
              <a:rPr lang="en-US" altLang="en-US" sz="1300" smtClean="0"/>
              <a:pPr>
                <a:spcBef>
                  <a:spcPct val="0"/>
                </a:spcBef>
                <a:buFontTx/>
                <a:buNone/>
              </a:pPr>
              <a:t>89</a:t>
            </a:fld>
            <a:endParaRPr lang="en-US" altLang="en-US" sz="1300"/>
          </a:p>
        </p:txBody>
      </p:sp>
      <p:sp>
        <p:nvSpPr>
          <p:cNvPr id="186371" name="Rectangle 1">
            <a:extLst>
              <a:ext uri="{FF2B5EF4-FFF2-40B4-BE49-F238E27FC236}">
                <a16:creationId xmlns:a16="http://schemas.microsoft.com/office/drawing/2014/main" id="{835EF2A1-733A-FAE8-068C-919B6F57AC43}"/>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6372" name="Rectangle 2">
            <a:extLst>
              <a:ext uri="{FF2B5EF4-FFF2-40B4-BE49-F238E27FC236}">
                <a16:creationId xmlns:a16="http://schemas.microsoft.com/office/drawing/2014/main" id="{F70B115E-B6AA-1946-F200-91F4CE4748BC}"/>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E584674B-B458-1F3F-1177-4A88ADDB7C3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0A655136-5220-464B-8AE8-75236E1EB522}" type="slidenum">
              <a:rPr lang="en-US" altLang="en-US" sz="1300" smtClean="0"/>
              <a:pPr>
                <a:spcBef>
                  <a:spcPct val="0"/>
                </a:spcBef>
                <a:buFontTx/>
                <a:buNone/>
              </a:pPr>
              <a:t>90</a:t>
            </a:fld>
            <a:endParaRPr lang="en-US" altLang="en-US" sz="1300"/>
          </a:p>
        </p:txBody>
      </p:sp>
      <p:sp>
        <p:nvSpPr>
          <p:cNvPr id="188419" name="Rectangle 1">
            <a:extLst>
              <a:ext uri="{FF2B5EF4-FFF2-40B4-BE49-F238E27FC236}">
                <a16:creationId xmlns:a16="http://schemas.microsoft.com/office/drawing/2014/main" id="{FE686CA7-5D3D-331E-A0FD-752C4FA738B0}"/>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20" name="Rectangle 2">
            <a:extLst>
              <a:ext uri="{FF2B5EF4-FFF2-40B4-BE49-F238E27FC236}">
                <a16:creationId xmlns:a16="http://schemas.microsoft.com/office/drawing/2014/main" id="{20A323AC-CC4D-F2D1-0000-F44F6EA4EB6E}"/>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DC501072-7681-D4D9-76C8-131837AAE9A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FBA92D1D-8EC4-402B-BAF6-9034817F3603}" type="slidenum">
              <a:rPr lang="en-US" altLang="en-US" sz="1300" smtClean="0"/>
              <a:pPr>
                <a:spcBef>
                  <a:spcPct val="0"/>
                </a:spcBef>
                <a:buFontTx/>
                <a:buNone/>
              </a:pPr>
              <a:t>91</a:t>
            </a:fld>
            <a:endParaRPr lang="en-US" altLang="en-US" sz="1300"/>
          </a:p>
        </p:txBody>
      </p:sp>
      <p:sp>
        <p:nvSpPr>
          <p:cNvPr id="190467" name="Rectangle 1">
            <a:extLst>
              <a:ext uri="{FF2B5EF4-FFF2-40B4-BE49-F238E27FC236}">
                <a16:creationId xmlns:a16="http://schemas.microsoft.com/office/drawing/2014/main" id="{974E2BDF-2486-0A16-B89D-5A18E33460C7}"/>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0468" name="Rectangle 2">
            <a:extLst>
              <a:ext uri="{FF2B5EF4-FFF2-40B4-BE49-F238E27FC236}">
                <a16:creationId xmlns:a16="http://schemas.microsoft.com/office/drawing/2014/main" id="{4863AD6A-98BE-0360-373A-1E209B9EC70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73D8587C-C8AB-9C11-30CF-18DA99B2271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46D6A6EF-C7B1-4CC4-A68D-C105A06F2DC1}" type="slidenum">
              <a:rPr lang="en-US" altLang="en-US" sz="1300" smtClean="0"/>
              <a:pPr>
                <a:spcBef>
                  <a:spcPct val="0"/>
                </a:spcBef>
                <a:buFontTx/>
                <a:buNone/>
              </a:pPr>
              <a:t>92</a:t>
            </a:fld>
            <a:endParaRPr lang="en-US" altLang="en-US" sz="1300"/>
          </a:p>
        </p:txBody>
      </p:sp>
      <p:sp>
        <p:nvSpPr>
          <p:cNvPr id="192515" name="Rectangle 1">
            <a:extLst>
              <a:ext uri="{FF2B5EF4-FFF2-40B4-BE49-F238E27FC236}">
                <a16:creationId xmlns:a16="http://schemas.microsoft.com/office/drawing/2014/main" id="{A7790D4A-5CED-6F9B-AA10-F1342A9CBEEB}"/>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2516" name="Rectangle 2">
            <a:extLst>
              <a:ext uri="{FF2B5EF4-FFF2-40B4-BE49-F238E27FC236}">
                <a16:creationId xmlns:a16="http://schemas.microsoft.com/office/drawing/2014/main" id="{191B7F34-ACE0-5213-2F3A-F2D87DD217A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55B0F850-B100-9A7A-F31A-8214944981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9B0DC0A4-F103-4F32-97C1-EA07E686C3CB}" type="slidenum">
              <a:rPr lang="en-US" altLang="en-US" sz="1300" smtClean="0"/>
              <a:pPr>
                <a:spcBef>
                  <a:spcPct val="0"/>
                </a:spcBef>
                <a:buFontTx/>
                <a:buNone/>
              </a:pPr>
              <a:t>93</a:t>
            </a:fld>
            <a:endParaRPr lang="en-US" altLang="en-US" sz="1300"/>
          </a:p>
        </p:txBody>
      </p:sp>
      <p:sp>
        <p:nvSpPr>
          <p:cNvPr id="194563" name="Rectangle 1">
            <a:extLst>
              <a:ext uri="{FF2B5EF4-FFF2-40B4-BE49-F238E27FC236}">
                <a16:creationId xmlns:a16="http://schemas.microsoft.com/office/drawing/2014/main" id="{B5E24E93-B6B3-8898-3489-033976DD0E4B}"/>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64" name="Rectangle 2">
            <a:extLst>
              <a:ext uri="{FF2B5EF4-FFF2-40B4-BE49-F238E27FC236}">
                <a16:creationId xmlns:a16="http://schemas.microsoft.com/office/drawing/2014/main" id="{044F51BB-53EF-D28F-8FB6-5A68C2F1AC83}"/>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F7CE02A-1C13-0B97-FF8F-79986C66C990}"/>
            </a:ext>
          </a:extLst>
        </p:cNvPr>
        <p:cNvGrpSpPr/>
        <p:nvPr/>
      </p:nvGrpSpPr>
      <p:grpSpPr>
        <a:xfrm>
          <a:off x="0" y="0"/>
          <a:ext cx="0" cy="0"/>
          <a:chOff x="0" y="0"/>
          <a:chExt cx="0" cy="0"/>
        </a:xfrm>
      </p:grpSpPr>
      <p:sp>
        <p:nvSpPr>
          <p:cNvPr id="57346" name="Rectangle 7">
            <a:extLst>
              <a:ext uri="{FF2B5EF4-FFF2-40B4-BE49-F238E27FC236}">
                <a16:creationId xmlns:a16="http://schemas.microsoft.com/office/drawing/2014/main" id="{A59FD22E-DD0D-DED7-90E1-930BC2543B0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76809D35-5BA0-467B-9D63-14F4B2A31957}" type="slidenum">
              <a:rPr lang="en-US" altLang="en-US" sz="1300" smtClean="0"/>
              <a:pPr>
                <a:spcBef>
                  <a:spcPct val="0"/>
                </a:spcBef>
                <a:buFontTx/>
                <a:buNone/>
              </a:pPr>
              <a:t>13</a:t>
            </a:fld>
            <a:endParaRPr lang="en-US" altLang="en-US" sz="1300"/>
          </a:p>
        </p:txBody>
      </p:sp>
      <p:sp>
        <p:nvSpPr>
          <p:cNvPr id="57347" name="Rectangle 1">
            <a:extLst>
              <a:ext uri="{FF2B5EF4-FFF2-40B4-BE49-F238E27FC236}">
                <a16:creationId xmlns:a16="http://schemas.microsoft.com/office/drawing/2014/main" id="{286EB1F7-ECEC-E04F-6A2F-291DA4F488CD}"/>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a:extLst>
              <a:ext uri="{FF2B5EF4-FFF2-40B4-BE49-F238E27FC236}">
                <a16:creationId xmlns:a16="http://schemas.microsoft.com/office/drawing/2014/main" id="{3931515F-B345-0F21-CFD6-DC382617BEBD}"/>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93831837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50FC9216-2EEF-5BA0-F8FA-BEA2CB7EE15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F674576B-CCEB-46DE-9376-5BD73A70A83A}" type="slidenum">
              <a:rPr lang="en-US" altLang="en-US" sz="1300" smtClean="0"/>
              <a:pPr>
                <a:spcBef>
                  <a:spcPct val="0"/>
                </a:spcBef>
                <a:buFontTx/>
                <a:buNone/>
              </a:pPr>
              <a:t>97</a:t>
            </a:fld>
            <a:endParaRPr lang="en-US" altLang="en-US" sz="1300"/>
          </a:p>
        </p:txBody>
      </p:sp>
      <p:sp>
        <p:nvSpPr>
          <p:cNvPr id="199683" name="Rectangle 1">
            <a:extLst>
              <a:ext uri="{FF2B5EF4-FFF2-40B4-BE49-F238E27FC236}">
                <a16:creationId xmlns:a16="http://schemas.microsoft.com/office/drawing/2014/main" id="{2DAA0F7E-3872-22B6-FF7A-9FC30F45463E}"/>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9684" name="Rectangle 2">
            <a:extLst>
              <a:ext uri="{FF2B5EF4-FFF2-40B4-BE49-F238E27FC236}">
                <a16:creationId xmlns:a16="http://schemas.microsoft.com/office/drawing/2014/main" id="{BD9C6070-B1EE-D829-5781-EBD5FA749FC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31921C0C-111F-3981-334E-67BA5241BEE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520BFA9A-5CB6-9940-96BA-FA5ABAB2AD9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F45622C-907E-21BC-9CCC-FAFCDABE4CEC}"/>
              </a:ext>
            </a:extLst>
          </p:cNvPr>
          <p:cNvSpPr>
            <a:spLocks noGrp="1" noChangeArrowheads="1"/>
          </p:cNvSpPr>
          <p:nvPr>
            <p:ph type="sldNum" idx="12"/>
          </p:nvPr>
        </p:nvSpPr>
        <p:spPr>
          <a:ln/>
        </p:spPr>
        <p:txBody>
          <a:bodyPr/>
          <a:lstStyle>
            <a:lvl1pPr>
              <a:defRPr/>
            </a:lvl1pPr>
          </a:lstStyle>
          <a:p>
            <a:pPr>
              <a:defRPr/>
            </a:pPr>
            <a:fld id="{42FE87FA-166B-4CC5-A0C7-FB5E3D431AC1}" type="slidenum">
              <a:rPr lang="en-US" altLang="en-US"/>
              <a:pPr>
                <a:defRPr/>
              </a:pPr>
              <a:t>‹#›</a:t>
            </a:fld>
            <a:endParaRPr lang="en-US" altLang="en-US"/>
          </a:p>
        </p:txBody>
      </p:sp>
    </p:spTree>
    <p:extLst>
      <p:ext uri="{BB962C8B-B14F-4D97-AF65-F5344CB8AC3E}">
        <p14:creationId xmlns:p14="http://schemas.microsoft.com/office/powerpoint/2010/main" val="215936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2BC9498-2823-2FD2-D1AB-5556E2686EB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8C28967E-A1FF-CBDE-FC97-2C6C94E647F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A66300E-5AD5-01C0-1F91-99A5609BE702}"/>
              </a:ext>
            </a:extLst>
          </p:cNvPr>
          <p:cNvSpPr>
            <a:spLocks noGrp="1" noChangeArrowheads="1"/>
          </p:cNvSpPr>
          <p:nvPr>
            <p:ph type="sldNum" idx="12"/>
          </p:nvPr>
        </p:nvSpPr>
        <p:spPr>
          <a:ln/>
        </p:spPr>
        <p:txBody>
          <a:bodyPr/>
          <a:lstStyle>
            <a:lvl1pPr>
              <a:defRPr/>
            </a:lvl1pPr>
          </a:lstStyle>
          <a:p>
            <a:pPr>
              <a:defRPr/>
            </a:pPr>
            <a:fld id="{AC044EC6-B2D4-48EA-8AB5-B6F6E03B3410}" type="slidenum">
              <a:rPr lang="en-US" altLang="en-US"/>
              <a:pPr>
                <a:defRPr/>
              </a:pPr>
              <a:t>‹#›</a:t>
            </a:fld>
            <a:endParaRPr lang="en-US" altLang="en-US"/>
          </a:p>
        </p:txBody>
      </p:sp>
    </p:spTree>
    <p:extLst>
      <p:ext uri="{BB962C8B-B14F-4D97-AF65-F5344CB8AC3E}">
        <p14:creationId xmlns:p14="http://schemas.microsoft.com/office/powerpoint/2010/main" val="363184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451B615-24C9-7F2A-05AB-74DF57ADF99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72C7222E-0622-47A7-3F6D-057FBD48CF7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9E3C84D-322C-8ED8-2EDB-2B5141A1F153}"/>
              </a:ext>
            </a:extLst>
          </p:cNvPr>
          <p:cNvSpPr>
            <a:spLocks noGrp="1" noChangeArrowheads="1"/>
          </p:cNvSpPr>
          <p:nvPr>
            <p:ph type="sldNum" idx="12"/>
          </p:nvPr>
        </p:nvSpPr>
        <p:spPr>
          <a:ln/>
        </p:spPr>
        <p:txBody>
          <a:bodyPr/>
          <a:lstStyle>
            <a:lvl1pPr>
              <a:defRPr/>
            </a:lvl1pPr>
          </a:lstStyle>
          <a:p>
            <a:pPr>
              <a:defRPr/>
            </a:pPr>
            <a:fld id="{456CFD48-EC2F-4414-B0BC-62AB85CA16E9}" type="slidenum">
              <a:rPr lang="en-US" altLang="en-US"/>
              <a:pPr>
                <a:defRPr/>
              </a:pPr>
              <a:t>‹#›</a:t>
            </a:fld>
            <a:endParaRPr lang="en-US" altLang="en-US"/>
          </a:p>
        </p:txBody>
      </p:sp>
    </p:spTree>
    <p:extLst>
      <p:ext uri="{BB962C8B-B14F-4D97-AF65-F5344CB8AC3E}">
        <p14:creationId xmlns:p14="http://schemas.microsoft.com/office/powerpoint/2010/main" val="2275489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AE8B49-CA90-D9BB-65AC-3064E84805C1}"/>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2557930-8CA8-DBD8-41DA-C5B7EF6014A4}"/>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D81F00D-B4A3-81E0-D29F-B4532D7003B4}"/>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C1698F9-7491-4690-B534-93BDD691F26E}" type="slidenum">
              <a:rPr lang="en-US" altLang="en-US"/>
              <a:pPr>
                <a:defRPr/>
              </a:pPr>
              <a:t>‹#›</a:t>
            </a:fld>
            <a:endParaRPr lang="en-US" altLang="en-US"/>
          </a:p>
        </p:txBody>
      </p:sp>
    </p:spTree>
    <p:extLst>
      <p:ext uri="{BB962C8B-B14F-4D97-AF65-F5344CB8AC3E}">
        <p14:creationId xmlns:p14="http://schemas.microsoft.com/office/powerpoint/2010/main" val="1986555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2D31B-698E-856D-D412-D3F8911BB10F}"/>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3490514-0387-C00E-1720-AED770578C65}"/>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48ADFD3-2709-DF44-A778-0B9D9B561AA2}"/>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A78BE34-36C5-4487-B8C6-06AE4A20008A}" type="slidenum">
              <a:rPr lang="en-US" altLang="en-US"/>
              <a:pPr>
                <a:defRPr/>
              </a:pPr>
              <a:t>‹#›</a:t>
            </a:fld>
            <a:endParaRPr lang="en-US" altLang="en-US"/>
          </a:p>
        </p:txBody>
      </p:sp>
    </p:spTree>
    <p:extLst>
      <p:ext uri="{BB962C8B-B14F-4D97-AF65-F5344CB8AC3E}">
        <p14:creationId xmlns:p14="http://schemas.microsoft.com/office/powerpoint/2010/main" val="1115966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99E9D62-599C-4457-95C2-42FFCA2DC727}"/>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BA92BAE-074F-C942-EAFB-BC46D9EC839B}"/>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3DA794E-B467-48DB-369F-CF728DB0BA9D}"/>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AC90398-C7E5-4201-9DDE-F1E2840562CC}" type="slidenum">
              <a:rPr lang="en-US" altLang="en-US"/>
              <a:pPr>
                <a:defRPr/>
              </a:pPr>
              <a:t>‹#›</a:t>
            </a:fld>
            <a:endParaRPr lang="en-US" altLang="en-US"/>
          </a:p>
        </p:txBody>
      </p:sp>
    </p:spTree>
    <p:extLst>
      <p:ext uri="{BB962C8B-B14F-4D97-AF65-F5344CB8AC3E}">
        <p14:creationId xmlns:p14="http://schemas.microsoft.com/office/powerpoint/2010/main" val="2954205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6A9C58-F7F4-884B-21C2-B33E9868C8AD}"/>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E2B0385D-F39E-BA13-9F8A-AEA79C7CB083}"/>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7D543B2-3741-58B9-A38D-6BCCED3D685C}"/>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ACC21A7-E76C-4B3B-9DB9-136604A06AA4}" type="slidenum">
              <a:rPr lang="en-US" altLang="en-US"/>
              <a:pPr>
                <a:defRPr/>
              </a:pPr>
              <a:t>‹#›</a:t>
            </a:fld>
            <a:endParaRPr lang="en-US" altLang="en-US"/>
          </a:p>
        </p:txBody>
      </p:sp>
    </p:spTree>
    <p:extLst>
      <p:ext uri="{BB962C8B-B14F-4D97-AF65-F5344CB8AC3E}">
        <p14:creationId xmlns:p14="http://schemas.microsoft.com/office/powerpoint/2010/main" val="922476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F19693-8CE9-7AA6-C539-27D7CB7BDE16}"/>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B5FEC817-E55A-34B1-3F15-ABA088C9EC4E}"/>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D9D116D6-0280-0A12-E2CC-A9E409E28596}"/>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4D3B303-DB92-4546-857A-689D5E406CEC}" type="slidenum">
              <a:rPr lang="en-US" altLang="en-US"/>
              <a:pPr>
                <a:defRPr/>
              </a:pPr>
              <a:t>‹#›</a:t>
            </a:fld>
            <a:endParaRPr lang="en-US" altLang="en-US"/>
          </a:p>
        </p:txBody>
      </p:sp>
    </p:spTree>
    <p:extLst>
      <p:ext uri="{BB962C8B-B14F-4D97-AF65-F5344CB8AC3E}">
        <p14:creationId xmlns:p14="http://schemas.microsoft.com/office/powerpoint/2010/main" val="2542374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222DD8-9F38-0C9E-EBA1-B3E6554B5338}"/>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C46F031-AAC3-64FF-559E-96CBE8779179}"/>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CB9C4E66-5F3C-1DE7-1DB5-02C39C46C202}"/>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031C33F-B14C-4651-B550-1640F088DA4D}" type="slidenum">
              <a:rPr lang="en-US" altLang="en-US"/>
              <a:pPr>
                <a:defRPr/>
              </a:pPr>
              <a:t>‹#›</a:t>
            </a:fld>
            <a:endParaRPr lang="en-US" altLang="en-US"/>
          </a:p>
        </p:txBody>
      </p:sp>
    </p:spTree>
    <p:extLst>
      <p:ext uri="{BB962C8B-B14F-4D97-AF65-F5344CB8AC3E}">
        <p14:creationId xmlns:p14="http://schemas.microsoft.com/office/powerpoint/2010/main" val="3431048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7D181-AA83-2083-34BE-8B836DE52E50}"/>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34EB4C56-9370-9EBF-D616-F3F0B6AB3C8E}"/>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917F3076-5FD3-904F-3F12-E8C85C60435C}"/>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DB9A94D-4123-4073-A60F-F9B78562C7AD}" type="slidenum">
              <a:rPr lang="en-US" altLang="en-US"/>
              <a:pPr>
                <a:defRPr/>
              </a:pPr>
              <a:t>‹#›</a:t>
            </a:fld>
            <a:endParaRPr lang="en-US" altLang="en-US"/>
          </a:p>
        </p:txBody>
      </p:sp>
    </p:spTree>
    <p:extLst>
      <p:ext uri="{BB962C8B-B14F-4D97-AF65-F5344CB8AC3E}">
        <p14:creationId xmlns:p14="http://schemas.microsoft.com/office/powerpoint/2010/main" val="3938603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56B7B-6FCE-7D82-D4B4-CA87422126AA}"/>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642638AE-EC03-3F46-C95A-401A040C553E}"/>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6547B3A-FD69-D572-FFB5-28053E13F453}"/>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2488FC8-1CCE-4509-BF7B-54C0A669D82E}" type="slidenum">
              <a:rPr lang="en-US" altLang="en-US"/>
              <a:pPr>
                <a:defRPr/>
              </a:pPr>
              <a:t>‹#›</a:t>
            </a:fld>
            <a:endParaRPr lang="en-US" altLang="en-US"/>
          </a:p>
        </p:txBody>
      </p:sp>
    </p:spTree>
    <p:extLst>
      <p:ext uri="{BB962C8B-B14F-4D97-AF65-F5344CB8AC3E}">
        <p14:creationId xmlns:p14="http://schemas.microsoft.com/office/powerpoint/2010/main" val="148446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E4D6FEE-945C-32F2-6DC1-91C9633B719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A170301-40C8-5AA8-B76D-40D44FC86A1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72A5A6F-9156-03EF-561B-8281115D643A}"/>
              </a:ext>
            </a:extLst>
          </p:cNvPr>
          <p:cNvSpPr>
            <a:spLocks noGrp="1" noChangeArrowheads="1"/>
          </p:cNvSpPr>
          <p:nvPr>
            <p:ph type="sldNum" idx="12"/>
          </p:nvPr>
        </p:nvSpPr>
        <p:spPr>
          <a:ln/>
        </p:spPr>
        <p:txBody>
          <a:bodyPr/>
          <a:lstStyle>
            <a:lvl1pPr>
              <a:defRPr/>
            </a:lvl1pPr>
          </a:lstStyle>
          <a:p>
            <a:pPr>
              <a:defRPr/>
            </a:pPr>
            <a:fld id="{7564A006-6276-4D47-AB9D-91541F57423A}" type="slidenum">
              <a:rPr lang="en-US" altLang="en-US"/>
              <a:pPr>
                <a:defRPr/>
              </a:pPr>
              <a:t>‹#›</a:t>
            </a:fld>
            <a:endParaRPr lang="en-US" altLang="en-US"/>
          </a:p>
        </p:txBody>
      </p:sp>
    </p:spTree>
    <p:extLst>
      <p:ext uri="{BB962C8B-B14F-4D97-AF65-F5344CB8AC3E}">
        <p14:creationId xmlns:p14="http://schemas.microsoft.com/office/powerpoint/2010/main" val="2466447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4314FF-343D-86B1-01C0-9A9215D93F73}"/>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34894B59-3736-2D51-1819-DB49ABA25222}"/>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A9163679-1AF8-A709-56BF-B11DC15AC421}"/>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2562C15-6319-49A5-9626-AB1809C6224E}" type="slidenum">
              <a:rPr lang="en-US" altLang="en-US"/>
              <a:pPr>
                <a:defRPr/>
              </a:pPr>
              <a:t>‹#›</a:t>
            </a:fld>
            <a:endParaRPr lang="en-US" altLang="en-US"/>
          </a:p>
        </p:txBody>
      </p:sp>
    </p:spTree>
    <p:extLst>
      <p:ext uri="{BB962C8B-B14F-4D97-AF65-F5344CB8AC3E}">
        <p14:creationId xmlns:p14="http://schemas.microsoft.com/office/powerpoint/2010/main" val="951627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7461D-CE62-5E85-39BC-9D48E82C8AE6}"/>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ECC3932-E7EE-398A-799E-A5FDA66521DE}"/>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7461A03-4ED3-048F-D891-92778194B21E}"/>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5E0A4A9-C0C1-4627-B7C7-677526C0BE6A}" type="slidenum">
              <a:rPr lang="en-US" altLang="en-US"/>
              <a:pPr>
                <a:defRPr/>
              </a:pPr>
              <a:t>‹#›</a:t>
            </a:fld>
            <a:endParaRPr lang="en-US" altLang="en-US"/>
          </a:p>
        </p:txBody>
      </p:sp>
    </p:spTree>
    <p:extLst>
      <p:ext uri="{BB962C8B-B14F-4D97-AF65-F5344CB8AC3E}">
        <p14:creationId xmlns:p14="http://schemas.microsoft.com/office/powerpoint/2010/main" val="4125049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F0B8F-0702-2895-635B-9C7D67D06E78}"/>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358F5E5-8E53-4933-EBF4-829EC29790A6}"/>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5AAFEC7-9FA9-9C94-8867-4025435D77AC}"/>
              </a:ext>
            </a:extLst>
          </p:cNvPr>
          <p:cNvSpPr>
            <a:spLocks noGrp="1" noChangeArrowheads="1"/>
          </p:cNvSpPr>
          <p:nvPr>
            <p:ph type="sldNum" idx="12"/>
          </p:nvPr>
        </p:nvSpPr>
        <p:spPr>
          <a:xfrm>
            <a:off x="6553200" y="6245225"/>
            <a:ext cx="2132013" cy="47466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7DF685F-4582-4113-8173-1431711B4E94}" type="slidenum">
              <a:rPr lang="en-US" altLang="en-US"/>
              <a:pPr>
                <a:defRPr/>
              </a:pPr>
              <a:t>‹#›</a:t>
            </a:fld>
            <a:endParaRPr lang="en-US" altLang="en-US"/>
          </a:p>
        </p:txBody>
      </p:sp>
    </p:spTree>
    <p:extLst>
      <p:ext uri="{BB962C8B-B14F-4D97-AF65-F5344CB8AC3E}">
        <p14:creationId xmlns:p14="http://schemas.microsoft.com/office/powerpoint/2010/main" val="1596367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59DE8D4F-8467-1E2D-74FC-E863C14C26C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62485C4-08A7-256F-DC8D-F7D0923BD89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C46990-A9A4-7D9D-20DF-BC8FD419814B}"/>
              </a:ext>
            </a:extLst>
          </p:cNvPr>
          <p:cNvSpPr>
            <a:spLocks noGrp="1" noChangeArrowheads="1"/>
          </p:cNvSpPr>
          <p:nvPr>
            <p:ph type="sldNum" idx="12"/>
          </p:nvPr>
        </p:nvSpPr>
        <p:spPr>
          <a:ln/>
        </p:spPr>
        <p:txBody>
          <a:bodyPr/>
          <a:lstStyle>
            <a:lvl1pPr>
              <a:defRPr/>
            </a:lvl1pPr>
          </a:lstStyle>
          <a:p>
            <a:pPr>
              <a:defRPr/>
            </a:pPr>
            <a:fld id="{29A21875-A465-4CE2-9D55-C1465F38DB67}" type="slidenum">
              <a:rPr lang="en-US" altLang="en-US"/>
              <a:pPr>
                <a:defRPr/>
              </a:pPr>
              <a:t>‹#›</a:t>
            </a:fld>
            <a:endParaRPr lang="en-US" altLang="en-US"/>
          </a:p>
        </p:txBody>
      </p:sp>
    </p:spTree>
    <p:extLst>
      <p:ext uri="{BB962C8B-B14F-4D97-AF65-F5344CB8AC3E}">
        <p14:creationId xmlns:p14="http://schemas.microsoft.com/office/powerpoint/2010/main" val="3931606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DEE905C-5F78-86D5-D331-9A26E8E8026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8C31229A-A55C-29EE-2F39-E2ADF850EFC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4E7C54-75C5-0870-A25B-5774D62D1B7A}"/>
              </a:ext>
            </a:extLst>
          </p:cNvPr>
          <p:cNvSpPr>
            <a:spLocks noGrp="1" noChangeArrowheads="1"/>
          </p:cNvSpPr>
          <p:nvPr>
            <p:ph type="sldNum" idx="12"/>
          </p:nvPr>
        </p:nvSpPr>
        <p:spPr>
          <a:ln/>
        </p:spPr>
        <p:txBody>
          <a:bodyPr/>
          <a:lstStyle>
            <a:lvl1pPr>
              <a:defRPr/>
            </a:lvl1pPr>
          </a:lstStyle>
          <a:p>
            <a:pPr>
              <a:defRPr/>
            </a:pPr>
            <a:fld id="{1927ED68-3825-4FE1-B4EF-1243B9A4E181}" type="slidenum">
              <a:rPr lang="en-US" altLang="en-US"/>
              <a:pPr>
                <a:defRPr/>
              </a:pPr>
              <a:t>‹#›</a:t>
            </a:fld>
            <a:endParaRPr lang="en-US" altLang="en-US"/>
          </a:p>
        </p:txBody>
      </p:sp>
    </p:spTree>
    <p:extLst>
      <p:ext uri="{BB962C8B-B14F-4D97-AF65-F5344CB8AC3E}">
        <p14:creationId xmlns:p14="http://schemas.microsoft.com/office/powerpoint/2010/main" val="1423328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DD28C409-A492-8DBB-5491-56D68847503C}"/>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6FD705D3-71CF-8093-1137-4271314AA27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AFBCFD5-1F4C-035B-7AA4-C39EA66D54A0}"/>
              </a:ext>
            </a:extLst>
          </p:cNvPr>
          <p:cNvSpPr>
            <a:spLocks noGrp="1" noChangeArrowheads="1"/>
          </p:cNvSpPr>
          <p:nvPr>
            <p:ph type="sldNum" idx="12"/>
          </p:nvPr>
        </p:nvSpPr>
        <p:spPr>
          <a:ln/>
        </p:spPr>
        <p:txBody>
          <a:bodyPr/>
          <a:lstStyle>
            <a:lvl1pPr>
              <a:defRPr/>
            </a:lvl1pPr>
          </a:lstStyle>
          <a:p>
            <a:pPr>
              <a:defRPr/>
            </a:pPr>
            <a:fld id="{4195DA3D-34F7-432A-A23A-0C2AB7475CBC}" type="slidenum">
              <a:rPr lang="en-US" altLang="en-US"/>
              <a:pPr>
                <a:defRPr/>
              </a:pPr>
              <a:t>‹#›</a:t>
            </a:fld>
            <a:endParaRPr lang="en-US" altLang="en-US"/>
          </a:p>
        </p:txBody>
      </p:sp>
    </p:spTree>
    <p:extLst>
      <p:ext uri="{BB962C8B-B14F-4D97-AF65-F5344CB8AC3E}">
        <p14:creationId xmlns:p14="http://schemas.microsoft.com/office/powerpoint/2010/main" val="202386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2C8964F0-0279-BE34-5751-9663055C7EE2}"/>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F1F0D82-BD7C-AD10-D6D0-2D296BD30FE9}"/>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EAD5574-F8E8-8AE2-4B0E-99EA34201995}"/>
              </a:ext>
            </a:extLst>
          </p:cNvPr>
          <p:cNvSpPr>
            <a:spLocks noGrp="1" noChangeArrowheads="1"/>
          </p:cNvSpPr>
          <p:nvPr>
            <p:ph type="sldNum" idx="12"/>
          </p:nvPr>
        </p:nvSpPr>
        <p:spPr>
          <a:ln/>
        </p:spPr>
        <p:txBody>
          <a:bodyPr/>
          <a:lstStyle>
            <a:lvl1pPr>
              <a:defRPr/>
            </a:lvl1pPr>
          </a:lstStyle>
          <a:p>
            <a:pPr>
              <a:defRPr/>
            </a:pPr>
            <a:fld id="{60129491-1DFA-4932-A440-2A085097EA29}" type="slidenum">
              <a:rPr lang="en-US" altLang="en-US"/>
              <a:pPr>
                <a:defRPr/>
              </a:pPr>
              <a:t>‹#›</a:t>
            </a:fld>
            <a:endParaRPr lang="en-US" altLang="en-US"/>
          </a:p>
        </p:txBody>
      </p:sp>
    </p:spTree>
    <p:extLst>
      <p:ext uri="{BB962C8B-B14F-4D97-AF65-F5344CB8AC3E}">
        <p14:creationId xmlns:p14="http://schemas.microsoft.com/office/powerpoint/2010/main" val="1882475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A5A1C5B1-954E-3BC9-2F54-009388C82152}"/>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C75B2E72-FE36-B459-1DC4-84B2063975C8}"/>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5D094B38-1197-1E4F-711C-EE02F81D5907}"/>
              </a:ext>
            </a:extLst>
          </p:cNvPr>
          <p:cNvSpPr>
            <a:spLocks noGrp="1" noChangeArrowheads="1"/>
          </p:cNvSpPr>
          <p:nvPr>
            <p:ph type="sldNum" idx="12"/>
          </p:nvPr>
        </p:nvSpPr>
        <p:spPr>
          <a:ln/>
        </p:spPr>
        <p:txBody>
          <a:bodyPr/>
          <a:lstStyle>
            <a:lvl1pPr>
              <a:defRPr/>
            </a:lvl1pPr>
          </a:lstStyle>
          <a:p>
            <a:pPr>
              <a:defRPr/>
            </a:pPr>
            <a:fld id="{A461599F-E4FC-499B-8578-3CF41750464D}" type="slidenum">
              <a:rPr lang="en-US" altLang="en-US"/>
              <a:pPr>
                <a:defRPr/>
              </a:pPr>
              <a:t>‹#›</a:t>
            </a:fld>
            <a:endParaRPr lang="en-US" altLang="en-US"/>
          </a:p>
        </p:txBody>
      </p:sp>
    </p:spTree>
    <p:extLst>
      <p:ext uri="{BB962C8B-B14F-4D97-AF65-F5344CB8AC3E}">
        <p14:creationId xmlns:p14="http://schemas.microsoft.com/office/powerpoint/2010/main" val="3240543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810451E9-6130-A17D-EA44-E39E59EFD106}"/>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50F7B3A0-88A9-B4DC-5979-E36EF71FA704}"/>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FD5BEB-26E2-3567-EAED-4EAC77DECE50}"/>
              </a:ext>
            </a:extLst>
          </p:cNvPr>
          <p:cNvSpPr>
            <a:spLocks noGrp="1" noChangeArrowheads="1"/>
          </p:cNvSpPr>
          <p:nvPr>
            <p:ph type="sldNum" idx="12"/>
          </p:nvPr>
        </p:nvSpPr>
        <p:spPr>
          <a:ln/>
        </p:spPr>
        <p:txBody>
          <a:bodyPr/>
          <a:lstStyle>
            <a:lvl1pPr>
              <a:defRPr/>
            </a:lvl1pPr>
          </a:lstStyle>
          <a:p>
            <a:pPr>
              <a:defRPr/>
            </a:pPr>
            <a:fld id="{186CDEA5-D37D-4178-9129-4F88997A2219}" type="slidenum">
              <a:rPr lang="en-US" altLang="en-US"/>
              <a:pPr>
                <a:defRPr/>
              </a:pPr>
              <a:t>‹#›</a:t>
            </a:fld>
            <a:endParaRPr lang="en-US" altLang="en-US"/>
          </a:p>
        </p:txBody>
      </p:sp>
    </p:spTree>
    <p:extLst>
      <p:ext uri="{BB962C8B-B14F-4D97-AF65-F5344CB8AC3E}">
        <p14:creationId xmlns:p14="http://schemas.microsoft.com/office/powerpoint/2010/main" val="1480857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31500A-3850-259B-CEF4-763D61E56F4F}"/>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707295BD-584C-9EDC-C197-A682FE5D5F36}"/>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7DC5AE6-5215-2285-F007-EDFE11A065A4}"/>
              </a:ext>
            </a:extLst>
          </p:cNvPr>
          <p:cNvSpPr>
            <a:spLocks noGrp="1" noChangeArrowheads="1"/>
          </p:cNvSpPr>
          <p:nvPr>
            <p:ph type="sldNum" idx="12"/>
          </p:nvPr>
        </p:nvSpPr>
        <p:spPr>
          <a:ln/>
        </p:spPr>
        <p:txBody>
          <a:bodyPr/>
          <a:lstStyle>
            <a:lvl1pPr>
              <a:defRPr/>
            </a:lvl1pPr>
          </a:lstStyle>
          <a:p>
            <a:pPr>
              <a:defRPr/>
            </a:pPr>
            <a:fld id="{F14DFDE0-9378-4685-9B2C-45466D71F88F}" type="slidenum">
              <a:rPr lang="en-US" altLang="en-US"/>
              <a:pPr>
                <a:defRPr/>
              </a:pPr>
              <a:t>‹#›</a:t>
            </a:fld>
            <a:endParaRPr lang="en-US" altLang="en-US"/>
          </a:p>
        </p:txBody>
      </p:sp>
    </p:spTree>
    <p:extLst>
      <p:ext uri="{BB962C8B-B14F-4D97-AF65-F5344CB8AC3E}">
        <p14:creationId xmlns:p14="http://schemas.microsoft.com/office/powerpoint/2010/main" val="407422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8CE11D0F-5910-85AE-57DE-8F6A5BB8AD1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01E5B1C5-C76B-4D9A-996F-F7690FC39BC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1D4365A-C772-AEEB-F139-AAE1670F6F0B}"/>
              </a:ext>
            </a:extLst>
          </p:cNvPr>
          <p:cNvSpPr>
            <a:spLocks noGrp="1" noChangeArrowheads="1"/>
          </p:cNvSpPr>
          <p:nvPr>
            <p:ph type="sldNum" idx="12"/>
          </p:nvPr>
        </p:nvSpPr>
        <p:spPr>
          <a:ln/>
        </p:spPr>
        <p:txBody>
          <a:bodyPr/>
          <a:lstStyle>
            <a:lvl1pPr>
              <a:defRPr/>
            </a:lvl1pPr>
          </a:lstStyle>
          <a:p>
            <a:pPr>
              <a:defRPr/>
            </a:pPr>
            <a:fld id="{2B6164D7-AF7E-4835-82FC-02E1F8DEC95E}" type="slidenum">
              <a:rPr lang="en-US" altLang="en-US"/>
              <a:pPr>
                <a:defRPr/>
              </a:pPr>
              <a:t>‹#›</a:t>
            </a:fld>
            <a:endParaRPr lang="en-US" altLang="en-US"/>
          </a:p>
        </p:txBody>
      </p:sp>
    </p:spTree>
    <p:extLst>
      <p:ext uri="{BB962C8B-B14F-4D97-AF65-F5344CB8AC3E}">
        <p14:creationId xmlns:p14="http://schemas.microsoft.com/office/powerpoint/2010/main" val="253267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9C041554-593B-7B59-9916-44D68154754D}"/>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F5D3325-7011-8B81-10D3-D720F281E513}"/>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6F17DED-7B0E-AF50-1E54-9473F41D4C62}"/>
              </a:ext>
            </a:extLst>
          </p:cNvPr>
          <p:cNvSpPr>
            <a:spLocks noGrp="1" noChangeArrowheads="1"/>
          </p:cNvSpPr>
          <p:nvPr>
            <p:ph type="sldNum" idx="12"/>
          </p:nvPr>
        </p:nvSpPr>
        <p:spPr>
          <a:ln/>
        </p:spPr>
        <p:txBody>
          <a:bodyPr/>
          <a:lstStyle>
            <a:lvl1pPr>
              <a:defRPr/>
            </a:lvl1pPr>
          </a:lstStyle>
          <a:p>
            <a:pPr>
              <a:defRPr/>
            </a:pPr>
            <a:fld id="{AC7FC53C-7E43-4B4C-9B45-FECFDD8A760E}" type="slidenum">
              <a:rPr lang="en-US" altLang="en-US"/>
              <a:pPr>
                <a:defRPr/>
              </a:pPr>
              <a:t>‹#›</a:t>
            </a:fld>
            <a:endParaRPr lang="en-US" altLang="en-US"/>
          </a:p>
        </p:txBody>
      </p:sp>
    </p:spTree>
    <p:extLst>
      <p:ext uri="{BB962C8B-B14F-4D97-AF65-F5344CB8AC3E}">
        <p14:creationId xmlns:p14="http://schemas.microsoft.com/office/powerpoint/2010/main" val="253849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A6ED5ED-B56D-1A69-D6F3-8DD2BA66EEF4}"/>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A0166C0-31BB-539A-B5AD-516A07044169}"/>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D0F73C1-AF96-8BF1-E981-CC9958A89CEF}"/>
              </a:ext>
            </a:extLst>
          </p:cNvPr>
          <p:cNvSpPr>
            <a:spLocks noGrp="1" noChangeArrowheads="1"/>
          </p:cNvSpPr>
          <p:nvPr>
            <p:ph type="sldNum" idx="12"/>
          </p:nvPr>
        </p:nvSpPr>
        <p:spPr>
          <a:ln/>
        </p:spPr>
        <p:txBody>
          <a:bodyPr/>
          <a:lstStyle>
            <a:lvl1pPr>
              <a:defRPr/>
            </a:lvl1pPr>
          </a:lstStyle>
          <a:p>
            <a:pPr>
              <a:defRPr/>
            </a:pPr>
            <a:fld id="{D3F462AD-9F50-4317-83FB-524C3AD13B9C}" type="slidenum">
              <a:rPr lang="en-US" altLang="en-US"/>
              <a:pPr>
                <a:defRPr/>
              </a:pPr>
              <a:t>‹#›</a:t>
            </a:fld>
            <a:endParaRPr lang="en-US" altLang="en-US"/>
          </a:p>
        </p:txBody>
      </p:sp>
    </p:spTree>
    <p:extLst>
      <p:ext uri="{BB962C8B-B14F-4D97-AF65-F5344CB8AC3E}">
        <p14:creationId xmlns:p14="http://schemas.microsoft.com/office/powerpoint/2010/main" val="3036857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4CE0EEC-817F-9CE6-477D-03669C0559DC}"/>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A8CA663-B882-CF22-9CB4-BD7C3646D98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6C1DD8-F994-D0AE-13BA-AF6EFD860BD6}"/>
              </a:ext>
            </a:extLst>
          </p:cNvPr>
          <p:cNvSpPr>
            <a:spLocks noGrp="1" noChangeArrowheads="1"/>
          </p:cNvSpPr>
          <p:nvPr>
            <p:ph type="sldNum" idx="12"/>
          </p:nvPr>
        </p:nvSpPr>
        <p:spPr>
          <a:ln/>
        </p:spPr>
        <p:txBody>
          <a:bodyPr/>
          <a:lstStyle>
            <a:lvl1pPr>
              <a:defRPr/>
            </a:lvl1pPr>
          </a:lstStyle>
          <a:p>
            <a:pPr>
              <a:defRPr/>
            </a:pPr>
            <a:fld id="{3C7FBD3B-4D81-46FF-B494-88A461F5EAEF}" type="slidenum">
              <a:rPr lang="en-US" altLang="en-US"/>
              <a:pPr>
                <a:defRPr/>
              </a:pPr>
              <a:t>‹#›</a:t>
            </a:fld>
            <a:endParaRPr lang="en-US" altLang="en-US"/>
          </a:p>
        </p:txBody>
      </p:sp>
    </p:spTree>
    <p:extLst>
      <p:ext uri="{BB962C8B-B14F-4D97-AF65-F5344CB8AC3E}">
        <p14:creationId xmlns:p14="http://schemas.microsoft.com/office/powerpoint/2010/main" val="3910644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B9E6182-657B-51BB-F243-BBDECDEA9067}"/>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7F3C6A3-A54A-DBB0-3631-A66C26291F50}"/>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C3B76D-7F83-4A54-97B7-ECBBD7C2D39F}"/>
              </a:ext>
            </a:extLst>
          </p:cNvPr>
          <p:cNvSpPr>
            <a:spLocks noGrp="1" noChangeArrowheads="1"/>
          </p:cNvSpPr>
          <p:nvPr>
            <p:ph type="sldNum" idx="12"/>
          </p:nvPr>
        </p:nvSpPr>
        <p:spPr>
          <a:ln/>
        </p:spPr>
        <p:txBody>
          <a:bodyPr/>
          <a:lstStyle>
            <a:lvl1pPr>
              <a:defRPr/>
            </a:lvl1pPr>
          </a:lstStyle>
          <a:p>
            <a:pPr>
              <a:defRPr/>
            </a:pPr>
            <a:fld id="{36261A78-927E-418D-A2E3-026B0AC15300}" type="slidenum">
              <a:rPr lang="en-US" altLang="en-US"/>
              <a:pPr>
                <a:defRPr/>
              </a:pPr>
              <a:t>‹#›</a:t>
            </a:fld>
            <a:endParaRPr lang="en-US" altLang="en-US"/>
          </a:p>
        </p:txBody>
      </p:sp>
    </p:spTree>
    <p:extLst>
      <p:ext uri="{BB962C8B-B14F-4D97-AF65-F5344CB8AC3E}">
        <p14:creationId xmlns:p14="http://schemas.microsoft.com/office/powerpoint/2010/main" val="659390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10D06951-4A64-16A1-2792-12BA67DD6144}"/>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1DA90EB5-A9F9-54FE-5E0F-2BB07322252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2F5369-D73B-B0A4-24C2-FB9D5A9F2084}"/>
              </a:ext>
            </a:extLst>
          </p:cNvPr>
          <p:cNvSpPr>
            <a:spLocks noGrp="1" noChangeArrowheads="1"/>
          </p:cNvSpPr>
          <p:nvPr>
            <p:ph type="sldNum" idx="12"/>
          </p:nvPr>
        </p:nvSpPr>
        <p:spPr>
          <a:ln/>
        </p:spPr>
        <p:txBody>
          <a:bodyPr/>
          <a:lstStyle>
            <a:lvl1pPr>
              <a:defRPr/>
            </a:lvl1pPr>
          </a:lstStyle>
          <a:p>
            <a:pPr>
              <a:defRPr/>
            </a:pPr>
            <a:fld id="{43758367-E3A8-45D7-BFCC-F0EE91755705}" type="slidenum">
              <a:rPr lang="en-US" altLang="en-US"/>
              <a:pPr>
                <a:defRPr/>
              </a:pPr>
              <a:t>‹#›</a:t>
            </a:fld>
            <a:endParaRPr lang="en-US" altLang="en-US"/>
          </a:p>
        </p:txBody>
      </p:sp>
    </p:spTree>
    <p:extLst>
      <p:ext uri="{BB962C8B-B14F-4D97-AF65-F5344CB8AC3E}">
        <p14:creationId xmlns:p14="http://schemas.microsoft.com/office/powerpoint/2010/main" val="1303525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11C0DD7C-2B2A-4435-1755-A61F0E41B6F6}"/>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0A6E59E2-8AD4-C255-53C2-2804B58E8B39}"/>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E54DD30-BADA-47EE-08FD-03CFD684403A}"/>
              </a:ext>
            </a:extLst>
          </p:cNvPr>
          <p:cNvSpPr>
            <a:spLocks noGrp="1" noChangeArrowheads="1"/>
          </p:cNvSpPr>
          <p:nvPr>
            <p:ph type="sldNum" idx="12"/>
          </p:nvPr>
        </p:nvSpPr>
        <p:spPr>
          <a:ln/>
        </p:spPr>
        <p:txBody>
          <a:bodyPr/>
          <a:lstStyle>
            <a:lvl1pPr>
              <a:defRPr/>
            </a:lvl1pPr>
          </a:lstStyle>
          <a:p>
            <a:pPr>
              <a:defRPr/>
            </a:pPr>
            <a:fld id="{BD5B5380-15E4-4F9C-A91E-4D04D7F5814F}" type="slidenum">
              <a:rPr lang="en-US" altLang="en-US"/>
              <a:pPr>
                <a:defRPr/>
              </a:pPr>
              <a:t>‹#›</a:t>
            </a:fld>
            <a:endParaRPr lang="en-US" altLang="en-US"/>
          </a:p>
        </p:txBody>
      </p:sp>
    </p:spTree>
    <p:extLst>
      <p:ext uri="{BB962C8B-B14F-4D97-AF65-F5344CB8AC3E}">
        <p14:creationId xmlns:p14="http://schemas.microsoft.com/office/powerpoint/2010/main" val="3486196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927BC438-BE6C-0DB0-C700-C6F0B27060E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7C76333-74A4-70F6-60F5-AF6E61C05C1B}"/>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89EBBE3-0ABF-A82C-4E9B-62395FDA7630}"/>
              </a:ext>
            </a:extLst>
          </p:cNvPr>
          <p:cNvSpPr>
            <a:spLocks noGrp="1" noChangeArrowheads="1"/>
          </p:cNvSpPr>
          <p:nvPr>
            <p:ph type="sldNum" idx="12"/>
          </p:nvPr>
        </p:nvSpPr>
        <p:spPr>
          <a:ln/>
        </p:spPr>
        <p:txBody>
          <a:bodyPr/>
          <a:lstStyle>
            <a:lvl1pPr>
              <a:defRPr/>
            </a:lvl1pPr>
          </a:lstStyle>
          <a:p>
            <a:pPr>
              <a:defRPr/>
            </a:pPr>
            <a:fld id="{6F9920F1-46DE-45E9-8A45-23EF43330246}" type="slidenum">
              <a:rPr lang="en-US" altLang="en-US"/>
              <a:pPr>
                <a:defRPr/>
              </a:pPr>
              <a:t>‹#›</a:t>
            </a:fld>
            <a:endParaRPr lang="en-US" altLang="en-US"/>
          </a:p>
        </p:txBody>
      </p:sp>
    </p:spTree>
    <p:extLst>
      <p:ext uri="{BB962C8B-B14F-4D97-AF65-F5344CB8AC3E}">
        <p14:creationId xmlns:p14="http://schemas.microsoft.com/office/powerpoint/2010/main" val="2425849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388D5638-97E6-72C0-CEF1-2C30F8DC66F4}"/>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9F1E7995-4B09-BB38-737E-F2238C5A0628}"/>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054AD154-126F-C46D-4954-1CD855B4AD54}"/>
              </a:ext>
            </a:extLst>
          </p:cNvPr>
          <p:cNvSpPr>
            <a:spLocks noGrp="1" noChangeArrowheads="1"/>
          </p:cNvSpPr>
          <p:nvPr>
            <p:ph type="sldNum" idx="12"/>
          </p:nvPr>
        </p:nvSpPr>
        <p:spPr>
          <a:ln/>
        </p:spPr>
        <p:txBody>
          <a:bodyPr/>
          <a:lstStyle>
            <a:lvl1pPr>
              <a:defRPr/>
            </a:lvl1pPr>
          </a:lstStyle>
          <a:p>
            <a:pPr>
              <a:defRPr/>
            </a:pPr>
            <a:fld id="{EC62E761-BB33-4223-B847-916EFB0830AE}" type="slidenum">
              <a:rPr lang="en-US" altLang="en-US"/>
              <a:pPr>
                <a:defRPr/>
              </a:pPr>
              <a:t>‹#›</a:t>
            </a:fld>
            <a:endParaRPr lang="en-US" altLang="en-US"/>
          </a:p>
        </p:txBody>
      </p:sp>
    </p:spTree>
    <p:extLst>
      <p:ext uri="{BB962C8B-B14F-4D97-AF65-F5344CB8AC3E}">
        <p14:creationId xmlns:p14="http://schemas.microsoft.com/office/powerpoint/2010/main" val="525462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E2E751A9-695D-C1A0-1A8D-749E0D19F72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0875267-03E1-F4FA-6D4D-89FDF41C141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F74982D-CBA0-96F7-1E63-D021D6A404A7}"/>
              </a:ext>
            </a:extLst>
          </p:cNvPr>
          <p:cNvSpPr>
            <a:spLocks noGrp="1" noChangeArrowheads="1"/>
          </p:cNvSpPr>
          <p:nvPr>
            <p:ph type="sldNum" idx="12"/>
          </p:nvPr>
        </p:nvSpPr>
        <p:spPr>
          <a:ln/>
        </p:spPr>
        <p:txBody>
          <a:bodyPr/>
          <a:lstStyle>
            <a:lvl1pPr>
              <a:defRPr/>
            </a:lvl1pPr>
          </a:lstStyle>
          <a:p>
            <a:pPr>
              <a:defRPr/>
            </a:pPr>
            <a:fld id="{3E01C037-ECD8-4195-9506-C0AAACDCAA4B}" type="slidenum">
              <a:rPr lang="en-US" altLang="en-US"/>
              <a:pPr>
                <a:defRPr/>
              </a:pPr>
              <a:t>‹#›</a:t>
            </a:fld>
            <a:endParaRPr lang="en-US" altLang="en-US"/>
          </a:p>
        </p:txBody>
      </p:sp>
    </p:spTree>
    <p:extLst>
      <p:ext uri="{BB962C8B-B14F-4D97-AF65-F5344CB8AC3E}">
        <p14:creationId xmlns:p14="http://schemas.microsoft.com/office/powerpoint/2010/main" val="2737217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CA37B29-FD6A-77E2-AAFF-E18C00D20F83}"/>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ACB4F65C-1D05-E00B-CAE2-52906BE0B315}"/>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B1E82BF-19FC-C4E5-9FF6-9C96218E2D8E}"/>
              </a:ext>
            </a:extLst>
          </p:cNvPr>
          <p:cNvSpPr>
            <a:spLocks noGrp="1" noChangeArrowheads="1"/>
          </p:cNvSpPr>
          <p:nvPr>
            <p:ph type="sldNum" idx="12"/>
          </p:nvPr>
        </p:nvSpPr>
        <p:spPr>
          <a:ln/>
        </p:spPr>
        <p:txBody>
          <a:bodyPr/>
          <a:lstStyle>
            <a:lvl1pPr>
              <a:defRPr/>
            </a:lvl1pPr>
          </a:lstStyle>
          <a:p>
            <a:pPr>
              <a:defRPr/>
            </a:pPr>
            <a:fld id="{21ACDD9A-A93B-4208-90E2-1588F4583F91}" type="slidenum">
              <a:rPr lang="en-US" altLang="en-US"/>
              <a:pPr>
                <a:defRPr/>
              </a:pPr>
              <a:t>‹#›</a:t>
            </a:fld>
            <a:endParaRPr lang="en-US" altLang="en-US"/>
          </a:p>
        </p:txBody>
      </p:sp>
    </p:spTree>
    <p:extLst>
      <p:ext uri="{BB962C8B-B14F-4D97-AF65-F5344CB8AC3E}">
        <p14:creationId xmlns:p14="http://schemas.microsoft.com/office/powerpoint/2010/main" val="296001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F317A3B8-8AB6-AAC2-75A6-FD820624CDE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9D586CC5-55F1-3D11-0984-9AF4E104922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317ABC2C-C822-ADD4-83E1-AD578BB0415A}"/>
              </a:ext>
            </a:extLst>
          </p:cNvPr>
          <p:cNvSpPr>
            <a:spLocks noGrp="1" noChangeArrowheads="1"/>
          </p:cNvSpPr>
          <p:nvPr>
            <p:ph type="sldNum" idx="12"/>
          </p:nvPr>
        </p:nvSpPr>
        <p:spPr>
          <a:ln/>
        </p:spPr>
        <p:txBody>
          <a:bodyPr/>
          <a:lstStyle>
            <a:lvl1pPr>
              <a:defRPr/>
            </a:lvl1pPr>
          </a:lstStyle>
          <a:p>
            <a:pPr>
              <a:defRPr/>
            </a:pPr>
            <a:fld id="{B2ED0C56-D7EF-4C03-AAC9-14D55C7776A8}" type="slidenum">
              <a:rPr lang="en-US" altLang="en-US"/>
              <a:pPr>
                <a:defRPr/>
              </a:pPr>
              <a:t>‹#›</a:t>
            </a:fld>
            <a:endParaRPr lang="en-US" altLang="en-US"/>
          </a:p>
        </p:txBody>
      </p:sp>
    </p:spTree>
    <p:extLst>
      <p:ext uri="{BB962C8B-B14F-4D97-AF65-F5344CB8AC3E}">
        <p14:creationId xmlns:p14="http://schemas.microsoft.com/office/powerpoint/2010/main" val="3454638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9775058A-9938-96CF-FC95-43507620D5A0}"/>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3F43AED-F08C-87C3-7774-1928FD371F61}"/>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841C605-5A05-69DB-CC04-A8448651E196}"/>
              </a:ext>
            </a:extLst>
          </p:cNvPr>
          <p:cNvSpPr>
            <a:spLocks noGrp="1" noChangeArrowheads="1"/>
          </p:cNvSpPr>
          <p:nvPr>
            <p:ph type="sldNum" idx="12"/>
          </p:nvPr>
        </p:nvSpPr>
        <p:spPr>
          <a:ln/>
        </p:spPr>
        <p:txBody>
          <a:bodyPr/>
          <a:lstStyle>
            <a:lvl1pPr>
              <a:defRPr/>
            </a:lvl1pPr>
          </a:lstStyle>
          <a:p>
            <a:pPr>
              <a:defRPr/>
            </a:pPr>
            <a:fld id="{8D53F4F3-C8BA-4398-8323-C8639E7C4B97}" type="slidenum">
              <a:rPr lang="en-US" altLang="en-US"/>
              <a:pPr>
                <a:defRPr/>
              </a:pPr>
              <a:t>‹#›</a:t>
            </a:fld>
            <a:endParaRPr lang="en-US" altLang="en-US"/>
          </a:p>
        </p:txBody>
      </p:sp>
    </p:spTree>
    <p:extLst>
      <p:ext uri="{BB962C8B-B14F-4D97-AF65-F5344CB8AC3E}">
        <p14:creationId xmlns:p14="http://schemas.microsoft.com/office/powerpoint/2010/main" val="4283784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F32CAA78-7BC5-AFDF-5D11-AAC457085635}"/>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85683FA-021F-A6BE-9649-8F963D39DEDD}"/>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E447784-C173-07B9-E557-5B97AA623243}"/>
              </a:ext>
            </a:extLst>
          </p:cNvPr>
          <p:cNvSpPr>
            <a:spLocks noGrp="1" noChangeArrowheads="1"/>
          </p:cNvSpPr>
          <p:nvPr>
            <p:ph type="sldNum" idx="12"/>
          </p:nvPr>
        </p:nvSpPr>
        <p:spPr>
          <a:ln/>
        </p:spPr>
        <p:txBody>
          <a:bodyPr/>
          <a:lstStyle>
            <a:lvl1pPr>
              <a:defRPr/>
            </a:lvl1pPr>
          </a:lstStyle>
          <a:p>
            <a:pPr>
              <a:defRPr/>
            </a:pPr>
            <a:fld id="{C82865F3-B20B-41F3-80B3-88882586A766}" type="slidenum">
              <a:rPr lang="en-US" altLang="en-US"/>
              <a:pPr>
                <a:defRPr/>
              </a:pPr>
              <a:t>‹#›</a:t>
            </a:fld>
            <a:endParaRPr lang="en-US" altLang="en-US"/>
          </a:p>
        </p:txBody>
      </p:sp>
    </p:spTree>
    <p:extLst>
      <p:ext uri="{BB962C8B-B14F-4D97-AF65-F5344CB8AC3E}">
        <p14:creationId xmlns:p14="http://schemas.microsoft.com/office/powerpoint/2010/main" val="22210370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D947CB94-50D9-37BC-B482-1904215A37ED}"/>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B0266186-0ED2-0FCB-A061-22429922CF20}"/>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6C9ECD07-05DD-E740-1E65-298A53828961}"/>
              </a:ext>
            </a:extLst>
          </p:cNvPr>
          <p:cNvSpPr>
            <a:spLocks noGrp="1" noChangeArrowheads="1"/>
          </p:cNvSpPr>
          <p:nvPr>
            <p:ph type="sldNum" idx="12"/>
          </p:nvPr>
        </p:nvSpPr>
        <p:spPr>
          <a:ln/>
        </p:spPr>
        <p:txBody>
          <a:bodyPr/>
          <a:lstStyle>
            <a:lvl1pPr>
              <a:defRPr/>
            </a:lvl1pPr>
          </a:lstStyle>
          <a:p>
            <a:pPr>
              <a:defRPr/>
            </a:pPr>
            <a:fld id="{8FA02865-34A5-43E4-9842-D1DBDDAF3064}" type="slidenum">
              <a:rPr lang="en-US" altLang="en-US"/>
              <a:pPr>
                <a:defRPr/>
              </a:pPr>
              <a:t>‹#›</a:t>
            </a:fld>
            <a:endParaRPr lang="en-US" altLang="en-US"/>
          </a:p>
        </p:txBody>
      </p:sp>
    </p:spTree>
    <p:extLst>
      <p:ext uri="{BB962C8B-B14F-4D97-AF65-F5344CB8AC3E}">
        <p14:creationId xmlns:p14="http://schemas.microsoft.com/office/powerpoint/2010/main" val="194245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8C2B44D5-C3A3-3A95-561B-78B94803E5B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0F001820-BD1F-2AEB-F65B-D70D837679D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273313-6E61-2E54-87B1-4F2DE696A4E7}"/>
              </a:ext>
            </a:extLst>
          </p:cNvPr>
          <p:cNvSpPr>
            <a:spLocks noGrp="1" noChangeArrowheads="1"/>
          </p:cNvSpPr>
          <p:nvPr>
            <p:ph type="sldNum" idx="12"/>
          </p:nvPr>
        </p:nvSpPr>
        <p:spPr>
          <a:ln/>
        </p:spPr>
        <p:txBody>
          <a:bodyPr/>
          <a:lstStyle>
            <a:lvl1pPr>
              <a:defRPr/>
            </a:lvl1pPr>
          </a:lstStyle>
          <a:p>
            <a:pPr>
              <a:defRPr/>
            </a:pPr>
            <a:fld id="{97CD2F5C-5735-40CC-B92E-150A7333BCBF}" type="slidenum">
              <a:rPr lang="en-US" altLang="en-US"/>
              <a:pPr>
                <a:defRPr/>
              </a:pPr>
              <a:t>‹#›</a:t>
            </a:fld>
            <a:endParaRPr lang="en-US" altLang="en-US"/>
          </a:p>
        </p:txBody>
      </p:sp>
    </p:spTree>
    <p:extLst>
      <p:ext uri="{BB962C8B-B14F-4D97-AF65-F5344CB8AC3E}">
        <p14:creationId xmlns:p14="http://schemas.microsoft.com/office/powerpoint/2010/main" val="3142857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22D3F6C-79AB-9271-0BB6-BB7B64FB2F5A}"/>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8B8C682E-31A5-B04C-4766-7DA48AAD4877}"/>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8A8312F-169B-6675-824D-2F831A8C490B}"/>
              </a:ext>
            </a:extLst>
          </p:cNvPr>
          <p:cNvSpPr>
            <a:spLocks noGrp="1" noChangeArrowheads="1"/>
          </p:cNvSpPr>
          <p:nvPr>
            <p:ph type="sldNum" idx="12"/>
          </p:nvPr>
        </p:nvSpPr>
        <p:spPr>
          <a:ln/>
        </p:spPr>
        <p:txBody>
          <a:bodyPr/>
          <a:lstStyle>
            <a:lvl1pPr>
              <a:defRPr/>
            </a:lvl1pPr>
          </a:lstStyle>
          <a:p>
            <a:pPr>
              <a:defRPr/>
            </a:pPr>
            <a:fld id="{A8A6A8DC-E21E-4228-843D-33E40B89DF85}" type="slidenum">
              <a:rPr lang="en-US" altLang="en-US"/>
              <a:pPr>
                <a:defRPr/>
              </a:pPr>
              <a:t>‹#›</a:t>
            </a:fld>
            <a:endParaRPr lang="en-US" altLang="en-US"/>
          </a:p>
        </p:txBody>
      </p:sp>
    </p:spTree>
    <p:extLst>
      <p:ext uri="{BB962C8B-B14F-4D97-AF65-F5344CB8AC3E}">
        <p14:creationId xmlns:p14="http://schemas.microsoft.com/office/powerpoint/2010/main" val="1170738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E70E2727-8622-33F7-55E7-F827C200630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571A7B7-1569-2BE3-80F7-6F14F591B0E3}"/>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48078CFF-5178-2630-1CEC-8BB63F80D73B}"/>
              </a:ext>
            </a:extLst>
          </p:cNvPr>
          <p:cNvSpPr>
            <a:spLocks noGrp="1" noChangeArrowheads="1"/>
          </p:cNvSpPr>
          <p:nvPr>
            <p:ph type="sldNum" idx="12"/>
          </p:nvPr>
        </p:nvSpPr>
        <p:spPr>
          <a:ln/>
        </p:spPr>
        <p:txBody>
          <a:bodyPr/>
          <a:lstStyle>
            <a:lvl1pPr>
              <a:defRPr/>
            </a:lvl1pPr>
          </a:lstStyle>
          <a:p>
            <a:pPr>
              <a:defRPr/>
            </a:pPr>
            <a:fld id="{F77AB449-47C0-4C28-93C3-DE8BF11F6398}" type="slidenum">
              <a:rPr lang="en-US" altLang="en-US"/>
              <a:pPr>
                <a:defRPr/>
              </a:pPr>
              <a:t>‹#›</a:t>
            </a:fld>
            <a:endParaRPr lang="en-US" altLang="en-US"/>
          </a:p>
        </p:txBody>
      </p:sp>
    </p:spTree>
    <p:extLst>
      <p:ext uri="{BB962C8B-B14F-4D97-AF65-F5344CB8AC3E}">
        <p14:creationId xmlns:p14="http://schemas.microsoft.com/office/powerpoint/2010/main" val="290419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20EBC060-86EC-BF6C-2F92-7E6C556B97FD}"/>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2CE2315-CBBC-0252-4FA6-8AD147616167}"/>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FE53AD7-59F9-8D27-F069-0A83412EEB4F}"/>
              </a:ext>
            </a:extLst>
          </p:cNvPr>
          <p:cNvSpPr>
            <a:spLocks noGrp="1" noChangeArrowheads="1"/>
          </p:cNvSpPr>
          <p:nvPr>
            <p:ph type="sldNum" idx="12"/>
          </p:nvPr>
        </p:nvSpPr>
        <p:spPr>
          <a:ln/>
        </p:spPr>
        <p:txBody>
          <a:bodyPr/>
          <a:lstStyle>
            <a:lvl1pPr>
              <a:defRPr/>
            </a:lvl1pPr>
          </a:lstStyle>
          <a:p>
            <a:pPr>
              <a:defRPr/>
            </a:pPr>
            <a:fld id="{527B24A2-5CE1-432F-822E-2A593626B006}" type="slidenum">
              <a:rPr lang="en-US" altLang="en-US"/>
              <a:pPr>
                <a:defRPr/>
              </a:pPr>
              <a:t>‹#›</a:t>
            </a:fld>
            <a:endParaRPr lang="en-US" altLang="en-US"/>
          </a:p>
        </p:txBody>
      </p:sp>
    </p:spTree>
    <p:extLst>
      <p:ext uri="{BB962C8B-B14F-4D97-AF65-F5344CB8AC3E}">
        <p14:creationId xmlns:p14="http://schemas.microsoft.com/office/powerpoint/2010/main" val="17854063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C306735-4B0B-8C09-1581-C509E7C40D69}"/>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160340D1-BD45-2949-D075-33FCC727184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EE655A5-E408-FA8A-FFD1-697A6E2B056F}"/>
              </a:ext>
            </a:extLst>
          </p:cNvPr>
          <p:cNvSpPr>
            <a:spLocks noGrp="1" noChangeArrowheads="1"/>
          </p:cNvSpPr>
          <p:nvPr>
            <p:ph type="sldNum" idx="12"/>
          </p:nvPr>
        </p:nvSpPr>
        <p:spPr>
          <a:ln/>
        </p:spPr>
        <p:txBody>
          <a:bodyPr/>
          <a:lstStyle>
            <a:lvl1pPr>
              <a:defRPr/>
            </a:lvl1pPr>
          </a:lstStyle>
          <a:p>
            <a:pPr>
              <a:defRPr/>
            </a:pPr>
            <a:fld id="{712D96A1-23D1-4064-94DA-1ADBA0E692DA}" type="slidenum">
              <a:rPr lang="en-US" altLang="en-US"/>
              <a:pPr>
                <a:defRPr/>
              </a:pPr>
              <a:t>‹#›</a:t>
            </a:fld>
            <a:endParaRPr lang="en-US" altLang="en-US"/>
          </a:p>
        </p:txBody>
      </p:sp>
    </p:spTree>
    <p:extLst>
      <p:ext uri="{BB962C8B-B14F-4D97-AF65-F5344CB8AC3E}">
        <p14:creationId xmlns:p14="http://schemas.microsoft.com/office/powerpoint/2010/main" val="4203260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8F8CCFD-8AE3-4E43-0A6B-D7E0367F940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E55FB32B-2E3A-C201-1218-D2F444AC29A4}"/>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94BAEE-48DE-35D0-DAF6-F0B2D75E336D}"/>
              </a:ext>
            </a:extLst>
          </p:cNvPr>
          <p:cNvSpPr>
            <a:spLocks noGrp="1" noChangeArrowheads="1"/>
          </p:cNvSpPr>
          <p:nvPr>
            <p:ph type="sldNum" idx="12"/>
          </p:nvPr>
        </p:nvSpPr>
        <p:spPr>
          <a:ln/>
        </p:spPr>
        <p:txBody>
          <a:bodyPr/>
          <a:lstStyle>
            <a:lvl1pPr>
              <a:defRPr/>
            </a:lvl1pPr>
          </a:lstStyle>
          <a:p>
            <a:pPr>
              <a:defRPr/>
            </a:pPr>
            <a:fld id="{67C1D593-D270-48E5-BC15-F5E360FCBC1B}" type="slidenum">
              <a:rPr lang="en-US" altLang="en-US"/>
              <a:pPr>
                <a:defRPr/>
              </a:pPr>
              <a:t>‹#›</a:t>
            </a:fld>
            <a:endParaRPr lang="en-US" altLang="en-US"/>
          </a:p>
        </p:txBody>
      </p:sp>
    </p:spTree>
    <p:extLst>
      <p:ext uri="{BB962C8B-B14F-4D97-AF65-F5344CB8AC3E}">
        <p14:creationId xmlns:p14="http://schemas.microsoft.com/office/powerpoint/2010/main" val="761558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C1D2DF3A-45F2-A614-E25B-091898ABC792}"/>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7A100C3F-48F9-54B2-9302-C53F84E2B2F4}"/>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2D8AB1-C266-0399-088B-CF28413D9268}"/>
              </a:ext>
            </a:extLst>
          </p:cNvPr>
          <p:cNvSpPr>
            <a:spLocks noGrp="1" noChangeArrowheads="1"/>
          </p:cNvSpPr>
          <p:nvPr>
            <p:ph type="sldNum" idx="12"/>
          </p:nvPr>
        </p:nvSpPr>
        <p:spPr>
          <a:ln/>
        </p:spPr>
        <p:txBody>
          <a:bodyPr/>
          <a:lstStyle>
            <a:lvl1pPr>
              <a:defRPr/>
            </a:lvl1pPr>
          </a:lstStyle>
          <a:p>
            <a:pPr>
              <a:defRPr/>
            </a:pPr>
            <a:fld id="{5F586E1C-8DDD-4FAB-9251-A514744442C1}" type="slidenum">
              <a:rPr lang="en-US" altLang="en-US"/>
              <a:pPr>
                <a:defRPr/>
              </a:pPr>
              <a:t>‹#›</a:t>
            </a:fld>
            <a:endParaRPr lang="en-US" altLang="en-US"/>
          </a:p>
        </p:txBody>
      </p:sp>
    </p:spTree>
    <p:extLst>
      <p:ext uri="{BB962C8B-B14F-4D97-AF65-F5344CB8AC3E}">
        <p14:creationId xmlns:p14="http://schemas.microsoft.com/office/powerpoint/2010/main" val="365699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14CE7D1D-E796-929E-8E8A-6595DAF5F712}"/>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09366B61-F4CD-C774-28FD-49381CD300B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13EEA713-44CC-14CF-12BD-22AA9177DDEA}"/>
              </a:ext>
            </a:extLst>
          </p:cNvPr>
          <p:cNvSpPr>
            <a:spLocks noGrp="1" noChangeArrowheads="1"/>
          </p:cNvSpPr>
          <p:nvPr>
            <p:ph type="sldNum" idx="12"/>
          </p:nvPr>
        </p:nvSpPr>
        <p:spPr>
          <a:ln/>
        </p:spPr>
        <p:txBody>
          <a:bodyPr/>
          <a:lstStyle>
            <a:lvl1pPr>
              <a:defRPr/>
            </a:lvl1pPr>
          </a:lstStyle>
          <a:p>
            <a:pPr>
              <a:defRPr/>
            </a:pPr>
            <a:fld id="{D85ED097-528F-4D89-A2F1-5E084E419D79}" type="slidenum">
              <a:rPr lang="en-US" altLang="en-US"/>
              <a:pPr>
                <a:defRPr/>
              </a:pPr>
              <a:t>‹#›</a:t>
            </a:fld>
            <a:endParaRPr lang="en-US" altLang="en-US"/>
          </a:p>
        </p:txBody>
      </p:sp>
    </p:spTree>
    <p:extLst>
      <p:ext uri="{BB962C8B-B14F-4D97-AF65-F5344CB8AC3E}">
        <p14:creationId xmlns:p14="http://schemas.microsoft.com/office/powerpoint/2010/main" val="2510895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68960A67-226B-0F3E-7F4F-F10FEDDF1DE7}"/>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12BFCFD4-5C1C-07B3-4F17-22093524989D}"/>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CABFF7A-1A85-6018-2FDB-5EF7075F4D76}"/>
              </a:ext>
            </a:extLst>
          </p:cNvPr>
          <p:cNvSpPr>
            <a:spLocks noGrp="1" noChangeArrowheads="1"/>
          </p:cNvSpPr>
          <p:nvPr>
            <p:ph type="sldNum" idx="12"/>
          </p:nvPr>
        </p:nvSpPr>
        <p:spPr>
          <a:ln/>
        </p:spPr>
        <p:txBody>
          <a:bodyPr/>
          <a:lstStyle>
            <a:lvl1pPr>
              <a:defRPr/>
            </a:lvl1pPr>
          </a:lstStyle>
          <a:p>
            <a:pPr>
              <a:defRPr/>
            </a:pPr>
            <a:fld id="{80AC24CA-0A4D-4B07-A255-372DD5D01017}" type="slidenum">
              <a:rPr lang="en-US" altLang="en-US"/>
              <a:pPr>
                <a:defRPr/>
              </a:pPr>
              <a:t>‹#›</a:t>
            </a:fld>
            <a:endParaRPr lang="en-US" altLang="en-US"/>
          </a:p>
        </p:txBody>
      </p:sp>
    </p:spTree>
    <p:extLst>
      <p:ext uri="{BB962C8B-B14F-4D97-AF65-F5344CB8AC3E}">
        <p14:creationId xmlns:p14="http://schemas.microsoft.com/office/powerpoint/2010/main" val="40559691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879A4904-045A-FE53-E60F-5BE35842589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BDB52C9-5A3D-407B-1BB5-01E896CD450B}"/>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8D9C624-AB1C-A355-A517-CC2F66C1D6F3}"/>
              </a:ext>
            </a:extLst>
          </p:cNvPr>
          <p:cNvSpPr>
            <a:spLocks noGrp="1" noChangeArrowheads="1"/>
          </p:cNvSpPr>
          <p:nvPr>
            <p:ph type="sldNum" idx="12"/>
          </p:nvPr>
        </p:nvSpPr>
        <p:spPr>
          <a:ln/>
        </p:spPr>
        <p:txBody>
          <a:bodyPr/>
          <a:lstStyle>
            <a:lvl1pPr>
              <a:defRPr/>
            </a:lvl1pPr>
          </a:lstStyle>
          <a:p>
            <a:pPr>
              <a:defRPr/>
            </a:pPr>
            <a:fld id="{DDEA0F0E-40FB-48F9-B38C-3224B18773B0}" type="slidenum">
              <a:rPr lang="en-US" altLang="en-US"/>
              <a:pPr>
                <a:defRPr/>
              </a:pPr>
              <a:t>‹#›</a:t>
            </a:fld>
            <a:endParaRPr lang="en-US" altLang="en-US"/>
          </a:p>
        </p:txBody>
      </p:sp>
    </p:spTree>
    <p:extLst>
      <p:ext uri="{BB962C8B-B14F-4D97-AF65-F5344CB8AC3E}">
        <p14:creationId xmlns:p14="http://schemas.microsoft.com/office/powerpoint/2010/main" val="2884257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00AF6F07-84E2-7251-02B9-E506D58F1DEC}"/>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01D1E605-3EB8-583B-C288-E6CE5D0F6223}"/>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5C033699-2355-79D4-A46A-7F577A3AB9D3}"/>
              </a:ext>
            </a:extLst>
          </p:cNvPr>
          <p:cNvSpPr>
            <a:spLocks noGrp="1" noChangeArrowheads="1"/>
          </p:cNvSpPr>
          <p:nvPr>
            <p:ph type="sldNum" idx="12"/>
          </p:nvPr>
        </p:nvSpPr>
        <p:spPr>
          <a:ln/>
        </p:spPr>
        <p:txBody>
          <a:bodyPr/>
          <a:lstStyle>
            <a:lvl1pPr>
              <a:defRPr/>
            </a:lvl1pPr>
          </a:lstStyle>
          <a:p>
            <a:pPr>
              <a:defRPr/>
            </a:pPr>
            <a:fld id="{33518D37-3CC5-489D-BFE5-6572886BE9CE}" type="slidenum">
              <a:rPr lang="en-US" altLang="en-US"/>
              <a:pPr>
                <a:defRPr/>
              </a:pPr>
              <a:t>‹#›</a:t>
            </a:fld>
            <a:endParaRPr lang="en-US" altLang="en-US"/>
          </a:p>
        </p:txBody>
      </p:sp>
    </p:spTree>
    <p:extLst>
      <p:ext uri="{BB962C8B-B14F-4D97-AF65-F5344CB8AC3E}">
        <p14:creationId xmlns:p14="http://schemas.microsoft.com/office/powerpoint/2010/main" val="240827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F26181E7-E015-FD11-0D98-5DE7B0F2F7E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2642CCF6-4BD8-2EC0-4C4A-0DB7A8A021E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F0BC688-4D30-0091-9B30-8D6E24FFFE05}"/>
              </a:ext>
            </a:extLst>
          </p:cNvPr>
          <p:cNvSpPr>
            <a:spLocks noGrp="1" noChangeArrowheads="1"/>
          </p:cNvSpPr>
          <p:nvPr>
            <p:ph type="sldNum" idx="12"/>
          </p:nvPr>
        </p:nvSpPr>
        <p:spPr>
          <a:ln/>
        </p:spPr>
        <p:txBody>
          <a:bodyPr/>
          <a:lstStyle>
            <a:lvl1pPr>
              <a:defRPr/>
            </a:lvl1pPr>
          </a:lstStyle>
          <a:p>
            <a:pPr>
              <a:defRPr/>
            </a:pPr>
            <a:fld id="{17D797C0-A53B-4118-874C-0B713562C9EF}" type="slidenum">
              <a:rPr lang="en-US" altLang="en-US"/>
              <a:pPr>
                <a:defRPr/>
              </a:pPr>
              <a:t>‹#›</a:t>
            </a:fld>
            <a:endParaRPr lang="en-US" altLang="en-US"/>
          </a:p>
        </p:txBody>
      </p:sp>
    </p:spTree>
    <p:extLst>
      <p:ext uri="{BB962C8B-B14F-4D97-AF65-F5344CB8AC3E}">
        <p14:creationId xmlns:p14="http://schemas.microsoft.com/office/powerpoint/2010/main" val="279027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288469C-E1BB-A55E-3462-D77AE49B67C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784EC0E0-E2B0-BA65-D2A6-94E9623A1A9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C5C1680-DE0D-0394-51D4-00C625BA8D24}"/>
              </a:ext>
            </a:extLst>
          </p:cNvPr>
          <p:cNvSpPr>
            <a:spLocks noGrp="1" noChangeArrowheads="1"/>
          </p:cNvSpPr>
          <p:nvPr>
            <p:ph type="sldNum" idx="12"/>
          </p:nvPr>
        </p:nvSpPr>
        <p:spPr>
          <a:ln/>
        </p:spPr>
        <p:txBody>
          <a:bodyPr/>
          <a:lstStyle>
            <a:lvl1pPr>
              <a:defRPr/>
            </a:lvl1pPr>
          </a:lstStyle>
          <a:p>
            <a:pPr>
              <a:defRPr/>
            </a:pPr>
            <a:fld id="{53029475-531C-406F-AEE7-09FE1D1A6EC4}" type="slidenum">
              <a:rPr lang="en-US" altLang="en-US"/>
              <a:pPr>
                <a:defRPr/>
              </a:pPr>
              <a:t>‹#›</a:t>
            </a:fld>
            <a:endParaRPr lang="en-US" altLang="en-US"/>
          </a:p>
        </p:txBody>
      </p:sp>
    </p:spTree>
    <p:extLst>
      <p:ext uri="{BB962C8B-B14F-4D97-AF65-F5344CB8AC3E}">
        <p14:creationId xmlns:p14="http://schemas.microsoft.com/office/powerpoint/2010/main" val="336954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213CCF84-CB3A-8E0B-4765-D320E9081E6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406EEE7F-DCE2-5E8A-4ACE-E93074A112C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A465EDD6-37DC-D660-3C03-F7F1093C686D}"/>
              </a:ext>
            </a:extLst>
          </p:cNvPr>
          <p:cNvSpPr>
            <a:spLocks noGrp="1" noChangeArrowheads="1"/>
          </p:cNvSpPr>
          <p:nvPr>
            <p:ph type="sldNum" idx="12"/>
          </p:nvPr>
        </p:nvSpPr>
        <p:spPr>
          <a:ln/>
        </p:spPr>
        <p:txBody>
          <a:bodyPr/>
          <a:lstStyle>
            <a:lvl1pPr>
              <a:defRPr/>
            </a:lvl1pPr>
          </a:lstStyle>
          <a:p>
            <a:pPr>
              <a:defRPr/>
            </a:pPr>
            <a:fld id="{288B1B3A-B2C7-4501-8A54-EBE05C74CA42}" type="slidenum">
              <a:rPr lang="en-US" altLang="en-US"/>
              <a:pPr>
                <a:defRPr/>
              </a:pPr>
              <a:t>‹#›</a:t>
            </a:fld>
            <a:endParaRPr lang="en-US" altLang="en-US"/>
          </a:p>
        </p:txBody>
      </p:sp>
    </p:spTree>
    <p:extLst>
      <p:ext uri="{BB962C8B-B14F-4D97-AF65-F5344CB8AC3E}">
        <p14:creationId xmlns:p14="http://schemas.microsoft.com/office/powerpoint/2010/main" val="359433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66008C4C-DC11-CE2F-8C2C-BD1CDB680B7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A51A8B81-00C7-9252-F267-598B49A2544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396B5D36-6C32-0EDB-74D0-0ADDBE205964}"/>
              </a:ext>
            </a:extLst>
          </p:cNvPr>
          <p:cNvSpPr>
            <a:spLocks noGrp="1" noChangeArrowheads="1"/>
          </p:cNvSpPr>
          <p:nvPr>
            <p:ph type="sldNum" idx="12"/>
          </p:nvPr>
        </p:nvSpPr>
        <p:spPr>
          <a:ln/>
        </p:spPr>
        <p:txBody>
          <a:bodyPr/>
          <a:lstStyle>
            <a:lvl1pPr>
              <a:defRPr/>
            </a:lvl1pPr>
          </a:lstStyle>
          <a:p>
            <a:pPr>
              <a:defRPr/>
            </a:pPr>
            <a:fld id="{B53C8AB1-D59F-40BD-A7F0-B31F6E1C0D29}" type="slidenum">
              <a:rPr lang="en-US" altLang="en-US"/>
              <a:pPr>
                <a:defRPr/>
              </a:pPr>
              <a:t>‹#›</a:t>
            </a:fld>
            <a:endParaRPr lang="en-US" altLang="en-US"/>
          </a:p>
        </p:txBody>
      </p:sp>
    </p:spTree>
    <p:extLst>
      <p:ext uri="{BB962C8B-B14F-4D97-AF65-F5344CB8AC3E}">
        <p14:creationId xmlns:p14="http://schemas.microsoft.com/office/powerpoint/2010/main" val="251380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3CD8BDA4-EC68-E73A-CDB1-349CE7BD93A7}"/>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6F3278A9-86AF-F487-364D-FF525E46E8DA}"/>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043FC7FC-6397-8287-C02A-8170C5601E7F}"/>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6C9F44B6-CA05-FF68-7F62-2975CCCEA20D}"/>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FA015AF7-CDF3-34A2-6A26-BD1BF270148B}"/>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B5708FB0-C945-4228-AA33-380F513C55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343" r:id="rId1"/>
    <p:sldLayoutId id="2147488344" r:id="rId2"/>
    <p:sldLayoutId id="2147488345" r:id="rId3"/>
    <p:sldLayoutId id="2147488346" r:id="rId4"/>
    <p:sldLayoutId id="2147488347" r:id="rId5"/>
    <p:sldLayoutId id="2147488348" r:id="rId6"/>
    <p:sldLayoutId id="2147488349" r:id="rId7"/>
    <p:sldLayoutId id="2147488350" r:id="rId8"/>
    <p:sldLayoutId id="2147488351" r:id="rId9"/>
    <p:sldLayoutId id="2147488352" r:id="rId10"/>
    <p:sldLayoutId id="2147488353"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3BDD730B-DC7A-CEDD-DFDC-7F24D1D10427}"/>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0A42456A-E703-FD3C-3333-86A209A14F2B}"/>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8384" r:id="rId1"/>
    <p:sldLayoutId id="2147488385" r:id="rId2"/>
    <p:sldLayoutId id="2147488386" r:id="rId3"/>
    <p:sldLayoutId id="2147488387" r:id="rId4"/>
    <p:sldLayoutId id="2147488388" r:id="rId5"/>
    <p:sldLayoutId id="2147488389" r:id="rId6"/>
    <p:sldLayoutId id="2147488390" r:id="rId7"/>
    <p:sldLayoutId id="2147488391" r:id="rId8"/>
    <p:sldLayoutId id="2147488392" r:id="rId9"/>
    <p:sldLayoutId id="2147488393" r:id="rId10"/>
    <p:sldLayoutId id="2147488394"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000" b="1" kern="1200">
          <a:solidFill>
            <a:srgbClr val="000000"/>
          </a:solidFill>
          <a:latin typeface="Georgia" panose="02040502050405020303" pitchFamily="18" charset="0"/>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84D90757-1432-3F6E-ADAE-CB01938C2251}"/>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3075" name="Rectangle 2">
            <a:extLst>
              <a:ext uri="{FF2B5EF4-FFF2-40B4-BE49-F238E27FC236}">
                <a16:creationId xmlns:a16="http://schemas.microsoft.com/office/drawing/2014/main" id="{CDF127E8-6C40-41B8-91B2-BB719FC96B7F}"/>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4E89A70F-ABF3-70AC-52F0-D8C58AC19095}"/>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931F69A2-081E-5A98-8686-08FA5B8D1DCB}"/>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61A40DB2-91E9-DC1C-67B9-14643CD482E7}"/>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E2ABB246-B2B3-4EB6-969D-0FC19546D27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354" r:id="rId1"/>
    <p:sldLayoutId id="2147488355" r:id="rId2"/>
    <p:sldLayoutId id="2147488356" r:id="rId3"/>
    <p:sldLayoutId id="2147488357" r:id="rId4"/>
    <p:sldLayoutId id="2147488358" r:id="rId5"/>
    <p:sldLayoutId id="2147488359" r:id="rId6"/>
    <p:sldLayoutId id="2147488360" r:id="rId7"/>
    <p:sldLayoutId id="2147488361" r:id="rId8"/>
    <p:sldLayoutId id="2147488362" r:id="rId9"/>
    <p:sldLayoutId id="2147488363" r:id="rId10"/>
    <p:sldLayoutId id="2147488364" r:id="rId11"/>
    <p:sldLayoutId id="2147488365" r:id="rId12"/>
    <p:sldLayoutId id="2147488366" r:id="rId13"/>
    <p:sldLayoutId id="2147488367" r:id="rId14"/>
    <p:sldLayoutId id="2147488368"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73D8DFB7-7E1A-F5BB-EA7C-19CC72E3B950}"/>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4099" name="Rectangle 2">
            <a:extLst>
              <a:ext uri="{FF2B5EF4-FFF2-40B4-BE49-F238E27FC236}">
                <a16:creationId xmlns:a16="http://schemas.microsoft.com/office/drawing/2014/main" id="{730FE2B5-05EB-BFA9-FC56-EAB871EBDBB2}"/>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4202C85F-57CE-5A0F-AB51-AE29B5DE0E2F}"/>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362EE0E5-7D05-2169-ABE3-190677C8113F}"/>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92CAF2CE-0376-AA8E-67C6-3EB547BFC1C5}"/>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B5A415E7-995E-498C-A67A-5B63E2C202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8369" r:id="rId1"/>
    <p:sldLayoutId id="2147488370" r:id="rId2"/>
    <p:sldLayoutId id="2147488371" r:id="rId3"/>
    <p:sldLayoutId id="2147488372" r:id="rId4"/>
    <p:sldLayoutId id="2147488373" r:id="rId5"/>
    <p:sldLayoutId id="2147488374" r:id="rId6"/>
    <p:sldLayoutId id="2147488375" r:id="rId7"/>
    <p:sldLayoutId id="2147488376" r:id="rId8"/>
    <p:sldLayoutId id="2147488377" r:id="rId9"/>
    <p:sldLayoutId id="2147488378" r:id="rId10"/>
    <p:sldLayoutId id="2147488379" r:id="rId11"/>
    <p:sldLayoutId id="2147488380" r:id="rId12"/>
    <p:sldLayoutId id="2147488381" r:id="rId13"/>
    <p:sldLayoutId id="2147488382" r:id="rId14"/>
    <p:sldLayoutId id="214748838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ztcs.org/" TargetMode="Externa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hyperlink" Target="https://aztcs.apcug.org/meeting_notes/winhardsig/software/utils/uninstaller/RevoUninstallerPortable.pptx" TargetMode="External"/><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hyperlink" Target="https://aztcs.apcug.org/meeting_notes/winhardsig/software/utils/uninstaller/RevoUninstallerPortable.pdf" TargetMode="External"/><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hyperlink" Target="https://portableapps.com/" TargetMode="External"/><Relationship Id="rId2" Type="http://schemas.openxmlformats.org/officeDocument/2006/relationships/notesSlide" Target="../notesSlides/notesSlide39.xml"/><Relationship Id="rId1" Type="http://schemas.openxmlformats.org/officeDocument/2006/relationships/slideLayout" Target="../slideLayouts/slideLayout36.xml"/><Relationship Id="rId4" Type="http://schemas.openxmlformats.org/officeDocument/2006/relationships/hyperlink" Target="https://portapps.io/"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Portable_application" TargetMode="External"/><Relationship Id="rId2" Type="http://schemas.openxmlformats.org/officeDocument/2006/relationships/notesSlide" Target="../notesSlides/notesSlide44.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1.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3" Type="http://schemas.openxmlformats.org/officeDocument/2006/relationships/hyperlink" Target="http://aztcs.apcug.org/meeting_notes/winhardsig/software/utils/uninstaller/RevoUninstallerPortable.pdf" TargetMode="External"/><Relationship Id="rId2" Type="http://schemas.openxmlformats.org/officeDocument/2006/relationships/notesSlide" Target="../notesSlides/notesSlide72.xml"/><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3" Type="http://schemas.openxmlformats.org/officeDocument/2006/relationships/hyperlink" Target="https://www.thurrott.com/windows/windows-10/5328/windows-10-tip-create-shortcuts-for-universal-apps" TargetMode="External"/><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hyperlink" Target="https://www.zdnet.com/article/windows-10-tip-add-custom-shortcuts-to-the-start-menu/" TargetMode="External"/><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hyperlink" Target="https://www.windowscentral.com/add-app-shortcuts-start-menu-manually-windows-10" TargetMode="External"/><Relationship Id="rId2" Type="http://schemas.openxmlformats.org/officeDocument/2006/relationships/notesSlide" Target="../notesSlides/notesSlide88.xml"/><Relationship Id="rId1" Type="http://schemas.openxmlformats.org/officeDocument/2006/relationships/slideLayout" Target="../slideLayouts/slideLayout3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6.xml"/></Relationships>
</file>

<file path=ppt/slides/_rels/slide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6.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4B7BE88-89A2-9A03-6D03-F005B9E6F9B8}"/>
              </a:ext>
            </a:extLst>
          </p:cNvPr>
          <p:cNvSpPr>
            <a:spLocks noChangeArrowheads="1"/>
          </p:cNvSpPr>
          <p:nvPr/>
        </p:nvSpPr>
        <p:spPr bwMode="auto">
          <a:xfrm>
            <a:off x="0" y="352425"/>
            <a:ext cx="9067800" cy="231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4800" b="1" baseline="0" dirty="0">
                <a:solidFill>
                  <a:srgbClr val="32946A"/>
                </a:solidFill>
              </a:rPr>
              <a:t>TYPES OF SOFTWARE PROGRAMS INSIDE A "WINDOWS.." COMPUTER</a:t>
            </a:r>
          </a:p>
        </p:txBody>
      </p:sp>
      <p:sp>
        <p:nvSpPr>
          <p:cNvPr id="17411" name="Rectangle 3">
            <a:extLst>
              <a:ext uri="{FF2B5EF4-FFF2-40B4-BE49-F238E27FC236}">
                <a16:creationId xmlns:a16="http://schemas.microsoft.com/office/drawing/2014/main" id="{794CE8A3-2333-F117-8D76-26F915E2022A}"/>
              </a:ext>
            </a:extLst>
          </p:cNvPr>
          <p:cNvSpPr>
            <a:spLocks noChangeArrowheads="1"/>
          </p:cNvSpPr>
          <p:nvPr/>
        </p:nvSpPr>
        <p:spPr bwMode="auto">
          <a:xfrm>
            <a:off x="574675" y="-854075"/>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2" name="Rectangle 4">
            <a:extLst>
              <a:ext uri="{FF2B5EF4-FFF2-40B4-BE49-F238E27FC236}">
                <a16:creationId xmlns:a16="http://schemas.microsoft.com/office/drawing/2014/main" id="{3BCFA826-E3FF-ACA9-A714-45E8862E1E1D}"/>
              </a:ext>
            </a:extLst>
          </p:cNvPr>
          <p:cNvSpPr>
            <a:spLocks noChangeArrowheads="1"/>
          </p:cNvSpPr>
          <p:nvPr/>
        </p:nvSpPr>
        <p:spPr bwMode="auto">
          <a:xfrm>
            <a:off x="574675" y="-854075"/>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3" name="Rectangle 5">
            <a:extLst>
              <a:ext uri="{FF2B5EF4-FFF2-40B4-BE49-F238E27FC236}">
                <a16:creationId xmlns:a16="http://schemas.microsoft.com/office/drawing/2014/main" id="{A1E9272B-2A08-11EC-F016-98B61B59F5DD}"/>
              </a:ext>
            </a:extLst>
          </p:cNvPr>
          <p:cNvSpPr>
            <a:spLocks noChangeArrowheads="1"/>
          </p:cNvSpPr>
          <p:nvPr/>
        </p:nvSpPr>
        <p:spPr bwMode="auto">
          <a:xfrm>
            <a:off x="574675" y="-854075"/>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4" name="Rectangle 6">
            <a:extLst>
              <a:ext uri="{FF2B5EF4-FFF2-40B4-BE49-F238E27FC236}">
                <a16:creationId xmlns:a16="http://schemas.microsoft.com/office/drawing/2014/main" id="{D6AC7D61-B13E-A90C-5A2B-18644A6C11BB}"/>
              </a:ext>
            </a:extLst>
          </p:cNvPr>
          <p:cNvSpPr>
            <a:spLocks noChangeArrowheads="1"/>
          </p:cNvSpPr>
          <p:nvPr/>
        </p:nvSpPr>
        <p:spPr bwMode="auto">
          <a:xfrm>
            <a:off x="3887788" y="-1084263"/>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r>
              <a:rPr lang="en-US" altLang="en-US" sz="1200" baseline="0">
                <a:latin typeface="Times New Roman" panose="02020603050405020304" pitchFamily="18" charset="0"/>
                <a:cs typeface="Times New Roman" panose="02020603050405020304" pitchFamily="18" charset="0"/>
              </a:rPr>
              <a:t> </a:t>
            </a:r>
          </a:p>
          <a:p>
            <a:pPr>
              <a:spcBef>
                <a:spcPct val="0"/>
              </a:spcBef>
            </a:pPr>
            <a:endParaRPr lang="en-US" altLang="en-US" sz="1200" baseline="0">
              <a:latin typeface="Times New Roman" panose="02020603050405020304" pitchFamily="18" charset="0"/>
              <a:cs typeface="Times New Roman" panose="02020603050405020304" pitchFamily="18" charset="0"/>
            </a:endParaRPr>
          </a:p>
        </p:txBody>
      </p:sp>
      <p:sp>
        <p:nvSpPr>
          <p:cNvPr id="17415" name="Rectangle 7">
            <a:extLst>
              <a:ext uri="{FF2B5EF4-FFF2-40B4-BE49-F238E27FC236}">
                <a16:creationId xmlns:a16="http://schemas.microsoft.com/office/drawing/2014/main" id="{4AFB7069-44E6-0BD4-455B-69D503706A92}"/>
              </a:ext>
            </a:extLst>
          </p:cNvPr>
          <p:cNvSpPr>
            <a:spLocks noChangeArrowheads="1"/>
          </p:cNvSpPr>
          <p:nvPr/>
        </p:nvSpPr>
        <p:spPr bwMode="auto">
          <a:xfrm>
            <a:off x="3276600" y="2589213"/>
            <a:ext cx="3581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3600" baseline="0">
                <a:cs typeface="Times New Roman" panose="02020603050405020304" pitchFamily="18" charset="0"/>
              </a:rPr>
              <a:t>          </a:t>
            </a:r>
            <a:endParaRPr lang="en-US" altLang="en-US" sz="2800" baseline="0">
              <a:cs typeface="Times New Roman" panose="02020603050405020304" pitchFamily="18" charset="0"/>
            </a:endParaRPr>
          </a:p>
          <a:p>
            <a:pPr algn="ctr">
              <a:spcBef>
                <a:spcPct val="0"/>
              </a:spcBef>
            </a:pPr>
            <a:endParaRPr lang="en-US" altLang="en-US" sz="2800" baseline="0">
              <a:cs typeface="Times New Roman" panose="02020603050405020304" pitchFamily="18" charset="0"/>
            </a:endParaRPr>
          </a:p>
        </p:txBody>
      </p:sp>
      <p:pic>
        <p:nvPicPr>
          <p:cNvPr id="17416" name="Picture 8">
            <a:hlinkClick r:id="rId2"/>
            <a:extLst>
              <a:ext uri="{FF2B5EF4-FFF2-40B4-BE49-F238E27FC236}">
                <a16:creationId xmlns:a16="http://schemas.microsoft.com/office/drawing/2014/main" id="{023EE3B1-9E5E-1A67-A8EE-D797D2715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84" y="4381641"/>
            <a:ext cx="3124118" cy="10379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7" name="Picture 27">
            <a:extLst>
              <a:ext uri="{FF2B5EF4-FFF2-40B4-BE49-F238E27FC236}">
                <a16:creationId xmlns:a16="http://schemas.microsoft.com/office/drawing/2014/main" id="{09D7757C-6666-65F3-60BF-53CC3D621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00" t="8652" r="6902" b="37166"/>
          <a:stretch>
            <a:fillRect/>
          </a:stretch>
        </p:blipFill>
        <p:spPr bwMode="auto">
          <a:xfrm>
            <a:off x="1828800" y="2738438"/>
            <a:ext cx="5184775" cy="13763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8" name="Picture 1">
            <a:extLst>
              <a:ext uri="{FF2B5EF4-FFF2-40B4-BE49-F238E27FC236}">
                <a16:creationId xmlns:a16="http://schemas.microsoft.com/office/drawing/2014/main" id="{4B546F32-7590-1F74-57A4-E4DB779A1239}"/>
              </a:ext>
            </a:extLst>
          </p:cNvPr>
          <p:cNvPicPr>
            <a:picLocks noChangeAspect="1"/>
          </p:cNvPicPr>
          <p:nvPr/>
        </p:nvPicPr>
        <p:blipFill rotWithShape="1">
          <a:blip r:embed="rId5">
            <a:extLst>
              <a:ext uri="{28A0092B-C50C-407E-A947-70E740481C1C}">
                <a14:useLocalDpi xmlns:a14="http://schemas.microsoft.com/office/drawing/2010/main" val="0"/>
              </a:ext>
            </a:extLst>
          </a:blip>
          <a:srcRect l="-5" r="78182"/>
          <a:stretch>
            <a:fillRect/>
          </a:stretch>
        </p:blipFill>
        <p:spPr bwMode="auto">
          <a:xfrm>
            <a:off x="3591145" y="5153300"/>
            <a:ext cx="2595276" cy="138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Oklahoma City Computer Club Logo">
            <a:extLst>
              <a:ext uri="{FF2B5EF4-FFF2-40B4-BE49-F238E27FC236}">
                <a16:creationId xmlns:a16="http://schemas.microsoft.com/office/drawing/2014/main" id="{0B9ACD13-6BD2-C2D6-3C68-1BA10AF851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11" y="4189414"/>
            <a:ext cx="3432434" cy="1525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Slide Number Placeholder 6">
            <a:extLst>
              <a:ext uri="{FF2B5EF4-FFF2-40B4-BE49-F238E27FC236}">
                <a16:creationId xmlns:a16="http://schemas.microsoft.com/office/drawing/2014/main" id="{E6AEB0C5-0ABD-796B-CD3E-19A29D3A4FE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3215C7C-5B5A-49B2-8F42-CCD5EA683B78}" type="slidenum">
              <a:rPr lang="en-US" altLang="en-US" sz="2400" smtClean="0">
                <a:latin typeface="Times New Roman" panose="02020603050405020304" pitchFamily="18" charset="0"/>
              </a:rPr>
              <a:pPr>
                <a:spcBef>
                  <a:spcPct val="0"/>
                </a:spcBef>
                <a:buClrTx/>
                <a:buFontTx/>
                <a:buNone/>
              </a:pPr>
              <a:t>10</a:t>
            </a:fld>
            <a:endParaRPr lang="en-US" altLang="en-US" sz="2400">
              <a:latin typeface="Times New Roman" panose="02020603050405020304" pitchFamily="18" charset="0"/>
            </a:endParaRPr>
          </a:p>
        </p:txBody>
      </p:sp>
      <p:sp>
        <p:nvSpPr>
          <p:cNvPr id="29699" name="Rectangle 1">
            <a:extLst>
              <a:ext uri="{FF2B5EF4-FFF2-40B4-BE49-F238E27FC236}">
                <a16:creationId xmlns:a16="http://schemas.microsoft.com/office/drawing/2014/main" id="{A389EAF1-8BBB-B377-9D36-711011784556}"/>
              </a:ext>
            </a:extLst>
          </p:cNvPr>
          <p:cNvSpPr>
            <a:spLocks noGrp="1" noChangeArrowheads="1"/>
          </p:cNvSpPr>
          <p:nvPr>
            <p:ph type="title"/>
          </p:nvPr>
        </p:nvSpPr>
        <p:spPr>
          <a:xfrm>
            <a:off x="0" y="166759"/>
            <a:ext cx="9144000" cy="51911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"DESKTOP APPS" (continued)</a:t>
            </a:r>
            <a:endParaRPr lang="en-US" altLang="en-US" sz="4000" b="1" dirty="0"/>
          </a:p>
        </p:txBody>
      </p:sp>
      <p:sp>
        <p:nvSpPr>
          <p:cNvPr id="29700" name="Rectangle 2">
            <a:extLst>
              <a:ext uri="{FF2B5EF4-FFF2-40B4-BE49-F238E27FC236}">
                <a16:creationId xmlns:a16="http://schemas.microsoft.com/office/drawing/2014/main" id="{224C7207-9C35-69F6-A1D2-BD8DCF649643}"/>
              </a:ext>
            </a:extLst>
          </p:cNvPr>
          <p:cNvSpPr>
            <a:spLocks noGrp="1" noChangeArrowheads="1"/>
          </p:cNvSpPr>
          <p:nvPr>
            <p:ph type="body" idx="1"/>
          </p:nvPr>
        </p:nvSpPr>
        <p:spPr>
          <a:xfrm>
            <a:off x="152400" y="914310"/>
            <a:ext cx="8991600" cy="5943600"/>
          </a:xfrm>
        </p:spPr>
        <p:txBody>
          <a:bodyPr/>
          <a:lstStyle/>
          <a:p>
            <a:pPr marL="571500" indent="-571500">
              <a:buFont typeface="Arial" panose="020B0604020202020204" pitchFamily="34" charset="0"/>
              <a:buChar char="•"/>
            </a:pPr>
            <a:r>
              <a:rPr lang="en-US" altLang="en-US" sz="3600" dirty="0"/>
              <a:t>The desktop-based                                   "Microsoft 365" and "Microsoft Office.." suite of programs are "desktop apps":                                      Microsoft Word..,                                        Microsoft Excel..,                                                    Microsoft PowerPoint..,                                            Microsoft Outlook..,                                              Microsoft Publisher..,                                                 Microsoft Access..                                                   are all "desktop apps".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Number Placeholder 4">
            <a:extLst>
              <a:ext uri="{FF2B5EF4-FFF2-40B4-BE49-F238E27FC236}">
                <a16:creationId xmlns:a16="http://schemas.microsoft.com/office/drawing/2014/main" id="{CC69684D-3185-E6B5-7794-E12B42DAC2C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9DEE6F5-7B2F-4606-A880-BC75E1D886D9}" type="slidenum">
              <a:rPr lang="en-US" altLang="en-US" sz="2400" baseline="0" smtClean="0">
                <a:solidFill>
                  <a:srgbClr val="000000"/>
                </a:solidFill>
                <a:latin typeface="Times New Roman" panose="02020603050405020304" pitchFamily="18" charset="0"/>
              </a:rPr>
              <a:pPr/>
              <a:t>100</a:t>
            </a:fld>
            <a:endParaRPr lang="en-US" altLang="en-US" sz="2400" baseline="0">
              <a:solidFill>
                <a:srgbClr val="000000"/>
              </a:solidFill>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48DC3C08-22E7-21C0-8E21-D067D6105E1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2A5E808A-491A-4D8D-81AF-EF1D2B942614}" type="slidenum">
              <a:rPr lang="en-US" altLang="en-US" sz="2400" smtClean="0">
                <a:latin typeface="Times New Roman" panose="02020603050405020304" pitchFamily="18" charset="0"/>
              </a:rPr>
              <a:pPr>
                <a:spcBef>
                  <a:spcPct val="0"/>
                </a:spcBef>
                <a:buClrTx/>
                <a:buFontTx/>
                <a:buNone/>
              </a:pPr>
              <a:t>11</a:t>
            </a:fld>
            <a:endParaRPr lang="en-US" altLang="en-US" sz="2400">
              <a:latin typeface="Times New Roman" panose="02020603050405020304" pitchFamily="18" charset="0"/>
            </a:endParaRPr>
          </a:p>
        </p:txBody>
      </p:sp>
      <p:sp>
        <p:nvSpPr>
          <p:cNvPr id="31747" name="Rectangle 1">
            <a:extLst>
              <a:ext uri="{FF2B5EF4-FFF2-40B4-BE49-F238E27FC236}">
                <a16:creationId xmlns:a16="http://schemas.microsoft.com/office/drawing/2014/main" id="{99145B71-07CF-7D44-7B9A-89F092F6BE0C}"/>
              </a:ext>
            </a:extLst>
          </p:cNvPr>
          <p:cNvSpPr>
            <a:spLocks noGrp="1" noChangeArrowheads="1"/>
          </p:cNvSpPr>
          <p:nvPr>
            <p:ph type="title"/>
          </p:nvPr>
        </p:nvSpPr>
        <p:spPr>
          <a:xfrm>
            <a:off x="0" y="242957"/>
            <a:ext cx="9144000" cy="51911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"DESKTOP APPS" (continued)</a:t>
            </a:r>
            <a:endParaRPr lang="en-US" altLang="en-US" sz="4000" b="1" dirty="0"/>
          </a:p>
        </p:txBody>
      </p:sp>
      <p:sp>
        <p:nvSpPr>
          <p:cNvPr id="31748" name="Rectangle 2">
            <a:extLst>
              <a:ext uri="{FF2B5EF4-FFF2-40B4-BE49-F238E27FC236}">
                <a16:creationId xmlns:a16="http://schemas.microsoft.com/office/drawing/2014/main" id="{59ED9743-F5B3-2D87-AA4D-91AD7F6CCAEA}"/>
              </a:ext>
            </a:extLst>
          </p:cNvPr>
          <p:cNvSpPr>
            <a:spLocks noGrp="1" noChangeArrowheads="1"/>
          </p:cNvSpPr>
          <p:nvPr>
            <p:ph type="body" idx="1"/>
          </p:nvPr>
        </p:nvSpPr>
        <p:spPr>
          <a:xfrm>
            <a:off x="0" y="930663"/>
            <a:ext cx="9144000" cy="5470059"/>
          </a:xfrm>
        </p:spPr>
        <p:txBody>
          <a:bodyPr/>
          <a:lstStyle/>
          <a:p>
            <a:pPr marL="571500" indent="-571500">
              <a:buFont typeface="Arial" panose="020B0604020202020204" pitchFamily="34" charset="0"/>
              <a:buChar char="•"/>
            </a:pPr>
            <a:r>
              <a:rPr lang="en-US" altLang="en-US" sz="3800" dirty="0"/>
              <a:t>"Desktop apps":                             Some are bundled with the "Windows.." operating system.                  Others are obtained by downloading them from a Web site using a Web browser.                                                          Some are purchased as CDs or DVDs.                                                           Some are obtained from the "Windows Store" app in the "Start Menu"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C0DF5DD8-D3D8-F0B0-97F9-A1CCDD05BAB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4AF64EF-1ADD-43BD-B9FF-7791BAD1DFF7}" type="slidenum">
              <a:rPr lang="en-US" altLang="en-US" sz="2400" smtClean="0">
                <a:latin typeface="Times New Roman" panose="02020603050405020304" pitchFamily="18" charset="0"/>
              </a:rPr>
              <a:pPr>
                <a:spcBef>
                  <a:spcPct val="0"/>
                </a:spcBef>
                <a:buClrTx/>
                <a:buFontTx/>
                <a:buNone/>
              </a:pPr>
              <a:t>12</a:t>
            </a:fld>
            <a:endParaRPr lang="en-US" altLang="en-US" sz="2400">
              <a:latin typeface="Times New Roman" panose="02020603050405020304" pitchFamily="18" charset="0"/>
            </a:endParaRPr>
          </a:p>
        </p:txBody>
      </p:sp>
      <p:sp>
        <p:nvSpPr>
          <p:cNvPr id="33795" name="Rectangle 1">
            <a:extLst>
              <a:ext uri="{FF2B5EF4-FFF2-40B4-BE49-F238E27FC236}">
                <a16:creationId xmlns:a16="http://schemas.microsoft.com/office/drawing/2014/main" id="{AC1C0FBD-37DF-8574-3732-D8DA8F68D7E9}"/>
              </a:ext>
            </a:extLst>
          </p:cNvPr>
          <p:cNvSpPr>
            <a:spLocks noGrp="1" noChangeArrowheads="1"/>
          </p:cNvSpPr>
          <p:nvPr>
            <p:ph type="title"/>
          </p:nvPr>
        </p:nvSpPr>
        <p:spPr>
          <a:xfrm>
            <a:off x="0" y="304870"/>
            <a:ext cx="9144000" cy="457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APPS"</a:t>
            </a:r>
            <a:endParaRPr lang="en-US" altLang="en-US" sz="4000" b="1" dirty="0"/>
          </a:p>
        </p:txBody>
      </p:sp>
      <p:sp>
        <p:nvSpPr>
          <p:cNvPr id="33796" name="Rectangle 2">
            <a:extLst>
              <a:ext uri="{FF2B5EF4-FFF2-40B4-BE49-F238E27FC236}">
                <a16:creationId xmlns:a16="http://schemas.microsoft.com/office/drawing/2014/main" id="{BEBB8928-E92B-F374-658E-A56242231199}"/>
              </a:ext>
            </a:extLst>
          </p:cNvPr>
          <p:cNvSpPr>
            <a:spLocks noGrp="1" noChangeArrowheads="1"/>
          </p:cNvSpPr>
          <p:nvPr>
            <p:ph type="body" idx="1"/>
          </p:nvPr>
        </p:nvSpPr>
        <p:spPr>
          <a:xfrm>
            <a:off x="228600" y="762070"/>
            <a:ext cx="8762884" cy="6095930"/>
          </a:xfrm>
        </p:spPr>
        <p:txBody>
          <a:bodyPr/>
          <a:lstStyle/>
          <a:p>
            <a:pPr marL="571500" indent="-571500">
              <a:buFont typeface="Arial" panose="020B0604020202020204" pitchFamily="34" charset="0"/>
              <a:buChar char="•"/>
            </a:pPr>
            <a:r>
              <a:rPr lang="en-US" altLang="en-US" sz="4400" dirty="0"/>
              <a:t>Starting with "Windows 8" in October 2012" and continuing to </a:t>
            </a:r>
            <a:br>
              <a:rPr lang="en-US" altLang="en-US" sz="4400" dirty="0"/>
            </a:br>
            <a:r>
              <a:rPr lang="en-US" altLang="en-US" sz="4400" dirty="0"/>
              <a:t>"Windows 10" and then to "Windows 11", a folder called  "</a:t>
            </a:r>
            <a:r>
              <a:rPr lang="en-US" altLang="en-US" sz="4400" dirty="0" err="1"/>
              <a:t>WindowsApps</a:t>
            </a:r>
            <a:r>
              <a:rPr lang="en-US" altLang="en-US" sz="4400" dirty="0"/>
              <a:t>" appeared in                                       C:\ProgramFiles</a:t>
            </a:r>
          </a:p>
        </p:txBody>
      </p:sp>
    </p:spTree>
    <p:extLst>
      <p:ext uri="{BB962C8B-B14F-4D97-AF65-F5344CB8AC3E}">
        <p14:creationId xmlns:p14="http://schemas.microsoft.com/office/powerpoint/2010/main" val="10760320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522E-4937-D668-45A4-6D7C0E53EB33}"/>
            </a:ext>
          </a:extLst>
        </p:cNvPr>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55B1877A-B9AA-1C35-3EE1-DE36B590B47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4684496A-1109-403D-801D-EC74E3576C18}" type="slidenum">
              <a:rPr lang="en-US" altLang="en-US" sz="2400" smtClean="0">
                <a:latin typeface="Times New Roman" panose="02020603050405020304" pitchFamily="18" charset="0"/>
              </a:rPr>
              <a:pPr defTabSz="914400">
                <a:spcBef>
                  <a:spcPct val="0"/>
                </a:spcBef>
                <a:buClrTx/>
                <a:buFontTx/>
                <a:buNone/>
              </a:pPr>
              <a:t>13</a:t>
            </a:fld>
            <a:endParaRPr lang="en-US" altLang="en-US" sz="2400">
              <a:latin typeface="Times New Roman" panose="02020603050405020304" pitchFamily="18" charset="0"/>
            </a:endParaRPr>
          </a:p>
        </p:txBody>
      </p:sp>
      <p:pic>
        <p:nvPicPr>
          <p:cNvPr id="56323" name="Picture 1">
            <a:extLst>
              <a:ext uri="{FF2B5EF4-FFF2-40B4-BE49-F238E27FC236}">
                <a16:creationId xmlns:a16="http://schemas.microsoft.com/office/drawing/2014/main" id="{8F93BBE6-6FAD-85B6-A07A-84E148369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479425"/>
            <a:ext cx="8639175"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957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C0DF5DD8-D3D8-F0B0-97F9-A1CCDD05BAB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4AF64EF-1ADD-43BD-B9FF-7791BAD1DFF7}" type="slidenum">
              <a:rPr lang="en-US" altLang="en-US" sz="2400" smtClean="0">
                <a:latin typeface="Times New Roman" panose="02020603050405020304" pitchFamily="18" charset="0"/>
              </a:rPr>
              <a:pPr>
                <a:spcBef>
                  <a:spcPct val="0"/>
                </a:spcBef>
                <a:buClrTx/>
                <a:buFontTx/>
                <a:buNone/>
              </a:pPr>
              <a:t>14</a:t>
            </a:fld>
            <a:endParaRPr lang="en-US" altLang="en-US" sz="2400">
              <a:latin typeface="Times New Roman" panose="02020603050405020304" pitchFamily="18" charset="0"/>
            </a:endParaRPr>
          </a:p>
        </p:txBody>
      </p:sp>
      <p:sp>
        <p:nvSpPr>
          <p:cNvPr id="33795" name="Rectangle 1">
            <a:extLst>
              <a:ext uri="{FF2B5EF4-FFF2-40B4-BE49-F238E27FC236}">
                <a16:creationId xmlns:a16="http://schemas.microsoft.com/office/drawing/2014/main" id="{AC1C0FBD-37DF-8574-3732-D8DA8F68D7E9}"/>
              </a:ext>
            </a:extLst>
          </p:cNvPr>
          <p:cNvSpPr>
            <a:spLocks noGrp="1" noChangeArrowheads="1"/>
          </p:cNvSpPr>
          <p:nvPr>
            <p:ph type="title"/>
          </p:nvPr>
        </p:nvSpPr>
        <p:spPr>
          <a:xfrm>
            <a:off x="0" y="228672"/>
            <a:ext cx="9144000" cy="457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APPS" (continued) </a:t>
            </a:r>
            <a:endParaRPr lang="en-US" altLang="en-US" sz="4000" b="1" dirty="0"/>
          </a:p>
        </p:txBody>
      </p:sp>
      <p:sp>
        <p:nvSpPr>
          <p:cNvPr id="33796" name="Rectangle 2">
            <a:extLst>
              <a:ext uri="{FF2B5EF4-FFF2-40B4-BE49-F238E27FC236}">
                <a16:creationId xmlns:a16="http://schemas.microsoft.com/office/drawing/2014/main" id="{BEBB8928-E92B-F374-658E-A56242231199}"/>
              </a:ext>
            </a:extLst>
          </p:cNvPr>
          <p:cNvSpPr>
            <a:spLocks noGrp="1" noChangeArrowheads="1"/>
          </p:cNvSpPr>
          <p:nvPr>
            <p:ph type="body" idx="1"/>
          </p:nvPr>
        </p:nvSpPr>
        <p:spPr>
          <a:xfrm>
            <a:off x="228600" y="1142922"/>
            <a:ext cx="8915400" cy="5257800"/>
          </a:xfrm>
        </p:spPr>
        <p:txBody>
          <a:bodyPr/>
          <a:lstStyle/>
          <a:p>
            <a:pPr marL="571500" indent="-571500">
              <a:buFont typeface="Arial" panose="020B0604020202020204" pitchFamily="34" charset="0"/>
              <a:buChar char="•"/>
            </a:pPr>
            <a:r>
              <a:rPr lang="en-US" altLang="en-US" sz="4400" dirty="0"/>
              <a:t>"Windows  Apps" reside inside the "</a:t>
            </a:r>
            <a:r>
              <a:rPr lang="en-US" altLang="en-US" sz="4400" dirty="0" err="1"/>
              <a:t>WindowsApps</a:t>
            </a:r>
            <a:r>
              <a:rPr lang="en-US" altLang="en-US" sz="4400" dirty="0"/>
              <a:t>" folder. These folders are "read only",  "hidden", and "sandboxed".                                        Do not make any modifications to them.</a:t>
            </a:r>
          </a:p>
          <a:p>
            <a:pPr marL="571500" indent="-571500">
              <a:buFont typeface="Arial" panose="020B0604020202020204" pitchFamily="34" charset="0"/>
              <a:buChar char="•"/>
            </a:pPr>
            <a:endParaRPr lang="en-US" altLang="en-US" sz="4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C0DF5DD8-D3D8-F0B0-97F9-A1CCDD05BAB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4AF64EF-1ADD-43BD-B9FF-7791BAD1DFF7}" type="slidenum">
              <a:rPr lang="en-US" altLang="en-US" sz="2400" smtClean="0">
                <a:latin typeface="Times New Roman" panose="02020603050405020304" pitchFamily="18" charset="0"/>
              </a:rPr>
              <a:pPr>
                <a:spcBef>
                  <a:spcPct val="0"/>
                </a:spcBef>
                <a:buClrTx/>
                <a:buFontTx/>
                <a:buNone/>
              </a:pPr>
              <a:t>15</a:t>
            </a:fld>
            <a:endParaRPr lang="en-US" altLang="en-US" sz="2400">
              <a:latin typeface="Times New Roman" panose="02020603050405020304" pitchFamily="18" charset="0"/>
            </a:endParaRPr>
          </a:p>
        </p:txBody>
      </p:sp>
      <p:sp>
        <p:nvSpPr>
          <p:cNvPr id="33795" name="Rectangle 1">
            <a:extLst>
              <a:ext uri="{FF2B5EF4-FFF2-40B4-BE49-F238E27FC236}">
                <a16:creationId xmlns:a16="http://schemas.microsoft.com/office/drawing/2014/main" id="{AC1C0FBD-37DF-8574-3732-D8DA8F68D7E9}"/>
              </a:ext>
            </a:extLst>
          </p:cNvPr>
          <p:cNvSpPr>
            <a:spLocks noGrp="1" noChangeArrowheads="1"/>
          </p:cNvSpPr>
          <p:nvPr>
            <p:ph type="title"/>
          </p:nvPr>
        </p:nvSpPr>
        <p:spPr>
          <a:xfrm>
            <a:off x="0" y="152474"/>
            <a:ext cx="9144000" cy="457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APPS" (continued)</a:t>
            </a:r>
            <a:endParaRPr lang="en-US" altLang="en-US" sz="4000" b="1" dirty="0"/>
          </a:p>
        </p:txBody>
      </p:sp>
      <p:sp>
        <p:nvSpPr>
          <p:cNvPr id="33796" name="Rectangle 2">
            <a:extLst>
              <a:ext uri="{FF2B5EF4-FFF2-40B4-BE49-F238E27FC236}">
                <a16:creationId xmlns:a16="http://schemas.microsoft.com/office/drawing/2014/main" id="{BEBB8928-E92B-F374-658E-A56242231199}"/>
              </a:ext>
            </a:extLst>
          </p:cNvPr>
          <p:cNvSpPr>
            <a:spLocks noGrp="1" noChangeArrowheads="1"/>
          </p:cNvSpPr>
          <p:nvPr>
            <p:ph type="body" idx="1"/>
          </p:nvPr>
        </p:nvSpPr>
        <p:spPr>
          <a:xfrm>
            <a:off x="228600" y="914466"/>
            <a:ext cx="8915400" cy="5257800"/>
          </a:xfrm>
        </p:spPr>
        <p:txBody>
          <a:bodyPr/>
          <a:lstStyle/>
          <a:p>
            <a:pPr marL="571500" indent="-571500">
              <a:buFont typeface="Arial" panose="020B0604020202020204" pitchFamily="34" charset="0"/>
              <a:buChar char="•"/>
            </a:pPr>
            <a:r>
              <a:rPr lang="en-US" altLang="en-US" sz="4400" dirty="0"/>
              <a:t>If you wish to look at the contents of these folders, use the RIGHT mouse button to drag them to the "Desktop".                             Then click on "Copy here" to make a copy of the "Desktop".     The use the RIGHT mouse button to click on "Properties".</a:t>
            </a:r>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15101137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C0DF5DD8-D3D8-F0B0-97F9-A1CCDD05BAB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4AF64EF-1ADD-43BD-B9FF-7791BAD1DFF7}" type="slidenum">
              <a:rPr lang="en-US" altLang="en-US" sz="2400" smtClean="0">
                <a:latin typeface="Times New Roman" panose="02020603050405020304" pitchFamily="18" charset="0"/>
              </a:rPr>
              <a:pPr>
                <a:spcBef>
                  <a:spcPct val="0"/>
                </a:spcBef>
                <a:buClrTx/>
                <a:buFontTx/>
                <a:buNone/>
              </a:pPr>
              <a:t>16</a:t>
            </a:fld>
            <a:endParaRPr lang="en-US" altLang="en-US" sz="2400">
              <a:latin typeface="Times New Roman" panose="02020603050405020304" pitchFamily="18" charset="0"/>
            </a:endParaRPr>
          </a:p>
        </p:txBody>
      </p:sp>
      <p:sp>
        <p:nvSpPr>
          <p:cNvPr id="33795" name="Rectangle 1">
            <a:extLst>
              <a:ext uri="{FF2B5EF4-FFF2-40B4-BE49-F238E27FC236}">
                <a16:creationId xmlns:a16="http://schemas.microsoft.com/office/drawing/2014/main" id="{AC1C0FBD-37DF-8574-3732-D8DA8F68D7E9}"/>
              </a:ext>
            </a:extLst>
          </p:cNvPr>
          <p:cNvSpPr>
            <a:spLocks noGrp="1" noChangeArrowheads="1"/>
          </p:cNvSpPr>
          <p:nvPr>
            <p:ph type="title"/>
          </p:nvPr>
        </p:nvSpPr>
        <p:spPr>
          <a:xfrm>
            <a:off x="0" y="228672"/>
            <a:ext cx="9144000" cy="457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APPS" (continued)</a:t>
            </a:r>
            <a:endParaRPr lang="en-US" altLang="en-US" sz="4000" b="1" dirty="0"/>
          </a:p>
        </p:txBody>
      </p:sp>
      <p:sp>
        <p:nvSpPr>
          <p:cNvPr id="33796" name="Rectangle 2">
            <a:extLst>
              <a:ext uri="{FF2B5EF4-FFF2-40B4-BE49-F238E27FC236}">
                <a16:creationId xmlns:a16="http://schemas.microsoft.com/office/drawing/2014/main" id="{BEBB8928-E92B-F374-658E-A56242231199}"/>
              </a:ext>
            </a:extLst>
          </p:cNvPr>
          <p:cNvSpPr>
            <a:spLocks noGrp="1" noChangeArrowheads="1"/>
          </p:cNvSpPr>
          <p:nvPr>
            <p:ph type="body" idx="1"/>
          </p:nvPr>
        </p:nvSpPr>
        <p:spPr>
          <a:xfrm>
            <a:off x="228600" y="1143060"/>
            <a:ext cx="8915400" cy="5257800"/>
          </a:xfrm>
        </p:spPr>
        <p:txBody>
          <a:bodyPr/>
          <a:lstStyle/>
          <a:p>
            <a:pPr marL="571500" indent="-571500">
              <a:buFont typeface="Arial" panose="020B0604020202020204" pitchFamily="34" charset="0"/>
              <a:buChar char="•"/>
            </a:pPr>
            <a:r>
              <a:rPr lang="en-US" altLang="en-US" sz="4400" dirty="0"/>
              <a:t>Then use the LEFT mouse button to remove the check mark from "Read only".</a:t>
            </a:r>
          </a:p>
          <a:p>
            <a:pPr marL="571500" indent="-571500">
              <a:buFont typeface="Arial" panose="020B0604020202020204" pitchFamily="34" charset="0"/>
              <a:buChar char="•"/>
            </a:pPr>
            <a:r>
              <a:rPr lang="en-US" altLang="en-US" sz="4400" dirty="0"/>
              <a:t>The use the LEFT mouse button to remove the check mark from "Hidden"</a:t>
            </a:r>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17852002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C0DF5DD8-D3D8-F0B0-97F9-A1CCDD05BAB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4AF64EF-1ADD-43BD-B9FF-7791BAD1DFF7}" type="slidenum">
              <a:rPr lang="en-US" altLang="en-US" sz="2400" smtClean="0">
                <a:latin typeface="Times New Roman" panose="02020603050405020304" pitchFamily="18" charset="0"/>
              </a:rPr>
              <a:pPr>
                <a:spcBef>
                  <a:spcPct val="0"/>
                </a:spcBef>
                <a:buClrTx/>
                <a:buFontTx/>
                <a:buNone/>
              </a:pPr>
              <a:t>17</a:t>
            </a:fld>
            <a:endParaRPr lang="en-US" altLang="en-US" sz="2400">
              <a:latin typeface="Times New Roman" panose="02020603050405020304" pitchFamily="18" charset="0"/>
            </a:endParaRPr>
          </a:p>
        </p:txBody>
      </p:sp>
      <p:sp>
        <p:nvSpPr>
          <p:cNvPr id="33795" name="Rectangle 1">
            <a:extLst>
              <a:ext uri="{FF2B5EF4-FFF2-40B4-BE49-F238E27FC236}">
                <a16:creationId xmlns:a16="http://schemas.microsoft.com/office/drawing/2014/main" id="{AC1C0FBD-37DF-8574-3732-D8DA8F68D7E9}"/>
              </a:ext>
            </a:extLst>
          </p:cNvPr>
          <p:cNvSpPr>
            <a:spLocks noGrp="1" noChangeArrowheads="1"/>
          </p:cNvSpPr>
          <p:nvPr>
            <p:ph type="title"/>
          </p:nvPr>
        </p:nvSpPr>
        <p:spPr>
          <a:xfrm>
            <a:off x="0" y="304870"/>
            <a:ext cx="9144000" cy="457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APPS" (continued)</a:t>
            </a:r>
            <a:endParaRPr lang="en-US" altLang="en-US" sz="4000" b="1" dirty="0"/>
          </a:p>
        </p:txBody>
      </p:sp>
      <p:sp>
        <p:nvSpPr>
          <p:cNvPr id="33796" name="Rectangle 2">
            <a:extLst>
              <a:ext uri="{FF2B5EF4-FFF2-40B4-BE49-F238E27FC236}">
                <a16:creationId xmlns:a16="http://schemas.microsoft.com/office/drawing/2014/main" id="{BEBB8928-E92B-F374-658E-A56242231199}"/>
              </a:ext>
            </a:extLst>
          </p:cNvPr>
          <p:cNvSpPr>
            <a:spLocks noGrp="1" noChangeArrowheads="1"/>
          </p:cNvSpPr>
          <p:nvPr>
            <p:ph type="body" idx="1"/>
          </p:nvPr>
        </p:nvSpPr>
        <p:spPr>
          <a:xfrm>
            <a:off x="228600" y="1143060"/>
            <a:ext cx="8915400" cy="5257800"/>
          </a:xfrm>
        </p:spPr>
        <p:txBody>
          <a:bodyPr/>
          <a:lstStyle/>
          <a:p>
            <a:pPr marL="571500" indent="-571500">
              <a:buFont typeface="Arial" panose="020B0604020202020204" pitchFamily="34" charset="0"/>
              <a:buChar char="•"/>
            </a:pPr>
            <a:r>
              <a:rPr lang="en-US" altLang="en-US" sz="4400" dirty="0"/>
              <a:t>The use the LEFT mouse button to double-click on the "</a:t>
            </a:r>
            <a:r>
              <a:rPr lang="en-US" altLang="en-US" sz="4400" dirty="0" err="1"/>
              <a:t>WindowsApps</a:t>
            </a:r>
            <a:r>
              <a:rPr lang="en-US" altLang="en-US" sz="4400" dirty="0"/>
              <a:t>" folder or the "</a:t>
            </a:r>
            <a:r>
              <a:rPr lang="en-US" altLang="en-US" sz="4400" dirty="0" err="1"/>
              <a:t>SystemApps</a:t>
            </a:r>
            <a:r>
              <a:rPr lang="en-US" altLang="en-US" sz="4400" dirty="0"/>
              <a:t>" folder on the "Desktop" to look at the contents of them.</a:t>
            </a:r>
          </a:p>
          <a:p>
            <a:pPr marL="571500" indent="-571500">
              <a:buFont typeface="Arial" panose="020B0604020202020204" pitchFamily="34" charset="0"/>
              <a:buChar char="•"/>
            </a:pPr>
            <a:endParaRPr lang="en-US" altLang="en-US" sz="4400" dirty="0"/>
          </a:p>
        </p:txBody>
      </p:sp>
    </p:spTree>
    <p:extLst>
      <p:ext uri="{BB962C8B-B14F-4D97-AF65-F5344CB8AC3E}">
        <p14:creationId xmlns:p14="http://schemas.microsoft.com/office/powerpoint/2010/main" val="3498371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5EB11E28-AE24-B459-EBB6-EE5702FD7B5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267E03B2-E8C7-4875-B150-140043BBF95D}" type="slidenum">
              <a:rPr lang="en-US" altLang="en-US" sz="2400" smtClean="0">
                <a:latin typeface="Times New Roman" panose="02020603050405020304" pitchFamily="18" charset="0"/>
              </a:rPr>
              <a:pPr>
                <a:spcBef>
                  <a:spcPct val="0"/>
                </a:spcBef>
                <a:buClrTx/>
                <a:buFontTx/>
                <a:buNone/>
              </a:pPr>
              <a:t>18</a:t>
            </a:fld>
            <a:endParaRPr lang="en-US" altLang="en-US" sz="2400">
              <a:latin typeface="Times New Roman" panose="02020603050405020304" pitchFamily="18" charset="0"/>
            </a:endParaRPr>
          </a:p>
        </p:txBody>
      </p:sp>
      <p:sp>
        <p:nvSpPr>
          <p:cNvPr id="35843" name="Rectangle 1">
            <a:extLst>
              <a:ext uri="{FF2B5EF4-FFF2-40B4-BE49-F238E27FC236}">
                <a16:creationId xmlns:a16="http://schemas.microsoft.com/office/drawing/2014/main" id="{7BABF9C1-E137-FB65-EB63-596A32D081C2}"/>
              </a:ext>
            </a:extLst>
          </p:cNvPr>
          <p:cNvSpPr>
            <a:spLocks noGrp="1" noChangeArrowheads="1"/>
          </p:cNvSpPr>
          <p:nvPr>
            <p:ph type="title"/>
          </p:nvPr>
        </p:nvSpPr>
        <p:spPr>
          <a:xfrm>
            <a:off x="0" y="228672"/>
            <a:ext cx="9144000" cy="457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APPS" (continued)</a:t>
            </a:r>
            <a:endParaRPr lang="en-US" altLang="en-US" sz="4000" b="1" dirty="0"/>
          </a:p>
        </p:txBody>
      </p:sp>
      <p:sp>
        <p:nvSpPr>
          <p:cNvPr id="35844" name="Rectangle 2">
            <a:extLst>
              <a:ext uri="{FF2B5EF4-FFF2-40B4-BE49-F238E27FC236}">
                <a16:creationId xmlns:a16="http://schemas.microsoft.com/office/drawing/2014/main" id="{AA342B73-F81E-EDA3-D6B2-3763BB06C80C}"/>
              </a:ext>
            </a:extLst>
          </p:cNvPr>
          <p:cNvSpPr>
            <a:spLocks noGrp="1" noChangeArrowheads="1"/>
          </p:cNvSpPr>
          <p:nvPr>
            <p:ph type="body" idx="1"/>
          </p:nvPr>
        </p:nvSpPr>
        <p:spPr>
          <a:xfrm>
            <a:off x="228600" y="1219120"/>
            <a:ext cx="8915400" cy="5257800"/>
          </a:xfrm>
        </p:spPr>
        <p:txBody>
          <a:bodyPr/>
          <a:lstStyle/>
          <a:p>
            <a:pPr marL="571500" indent="-571500">
              <a:buFont typeface="Arial" panose="020B0604020202020204" pitchFamily="34" charset="0"/>
              <a:buChar char="•"/>
            </a:pPr>
            <a:r>
              <a:rPr lang="en-US" altLang="en-US" sz="4400" dirty="0"/>
              <a:t>"Windows Apps" apps have gone through many overlapping name changes with different Microsoft employees using different names at any given point in time: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E2E04C22-0BCA-74DF-C3FE-38D67B66A67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B3164643-CD19-427D-9FC1-BCF087C6F4E1}" type="slidenum">
              <a:rPr lang="en-US" altLang="en-US" sz="2400" smtClean="0">
                <a:latin typeface="Times New Roman" panose="02020603050405020304" pitchFamily="18" charset="0"/>
              </a:rPr>
              <a:pPr>
                <a:spcBef>
                  <a:spcPct val="0"/>
                </a:spcBef>
                <a:buClrTx/>
                <a:buFontTx/>
                <a:buNone/>
              </a:pPr>
              <a:t>19</a:t>
            </a:fld>
            <a:endParaRPr lang="en-US" altLang="en-US" sz="2400">
              <a:latin typeface="Times New Roman" panose="02020603050405020304" pitchFamily="18" charset="0"/>
            </a:endParaRPr>
          </a:p>
        </p:txBody>
      </p:sp>
      <p:sp>
        <p:nvSpPr>
          <p:cNvPr id="39939" name="Rectangle 1">
            <a:extLst>
              <a:ext uri="{FF2B5EF4-FFF2-40B4-BE49-F238E27FC236}">
                <a16:creationId xmlns:a16="http://schemas.microsoft.com/office/drawing/2014/main" id="{0BD457D6-B0FB-D572-424A-FA1CDE8371B5}"/>
              </a:ext>
            </a:extLst>
          </p:cNvPr>
          <p:cNvSpPr>
            <a:spLocks noGrp="1" noChangeArrowheads="1"/>
          </p:cNvSpPr>
          <p:nvPr>
            <p:ph type="title"/>
          </p:nvPr>
        </p:nvSpPr>
        <p:spPr>
          <a:xfrm>
            <a:off x="0" y="76200"/>
            <a:ext cx="9144000" cy="685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"WINDOWS APPS" (continued)</a:t>
            </a:r>
            <a:endParaRPr lang="en-US" altLang="en-US" sz="3600" b="1" dirty="0"/>
          </a:p>
        </p:txBody>
      </p:sp>
      <p:sp>
        <p:nvSpPr>
          <p:cNvPr id="39940" name="Rectangle 2">
            <a:extLst>
              <a:ext uri="{FF2B5EF4-FFF2-40B4-BE49-F238E27FC236}">
                <a16:creationId xmlns:a16="http://schemas.microsoft.com/office/drawing/2014/main" id="{3CB45B5D-9D31-9537-FDF0-318154632AC7}"/>
              </a:ext>
            </a:extLst>
          </p:cNvPr>
          <p:cNvSpPr>
            <a:spLocks noGrp="1" noChangeArrowheads="1"/>
          </p:cNvSpPr>
          <p:nvPr>
            <p:ph type="body" idx="1"/>
          </p:nvPr>
        </p:nvSpPr>
        <p:spPr>
          <a:xfrm>
            <a:off x="0" y="1069887"/>
            <a:ext cx="9144000" cy="5711825"/>
          </a:xfrm>
        </p:spPr>
        <p:txBody>
          <a:bodyPr/>
          <a:lstStyle/>
          <a:p>
            <a:pPr marL="400050" lvl="1" indent="0"/>
            <a:r>
              <a:rPr lang="en-US" altLang="en-US" sz="3600" dirty="0"/>
              <a:t>TIMELINE: </a:t>
            </a:r>
          </a:p>
          <a:p>
            <a:pPr marL="400050" lvl="1" indent="0"/>
            <a:r>
              <a:rPr lang="en-US" altLang="en-US" sz="3600" dirty="0"/>
              <a:t>October 2012: </a:t>
            </a:r>
            <a:r>
              <a:rPr lang="en-US" altLang="en-US" sz="3600" b="1" dirty="0"/>
              <a:t>"Metro-style Apps"</a:t>
            </a:r>
            <a:r>
              <a:rPr lang="en-US" altLang="en-US" sz="3600" dirty="0"/>
              <a:t>                                      		in "Windows 8"                                                                              October 2013: </a:t>
            </a:r>
            <a:r>
              <a:rPr lang="en-US" altLang="en-US" sz="3600" b="1" dirty="0"/>
              <a:t>"Windows Store Apps"</a:t>
            </a:r>
            <a:r>
              <a:rPr lang="en-US" altLang="en-US" sz="3600" dirty="0"/>
              <a:t>                           		in "Windows 8.1"                                                       September 2014: </a:t>
            </a:r>
            <a:r>
              <a:rPr lang="en-US" altLang="en-US" sz="3600" b="1" dirty="0"/>
              <a:t>"Modern Apps"</a:t>
            </a:r>
            <a:r>
              <a:rPr lang="en-US" altLang="en-US" sz="3600" dirty="0"/>
              <a:t>                                                                		in Windows 8.1"                                                                    October 2012: </a:t>
            </a:r>
            <a:r>
              <a:rPr lang="en-US" altLang="en-US" sz="3600" b="1" dirty="0"/>
              <a:t>"Universal Apps"</a:t>
            </a:r>
            <a:r>
              <a:rPr lang="en-US" altLang="en-US" sz="3600" dirty="0"/>
              <a:t>                                            		in "Windows 8.1"</a:t>
            </a:r>
          </a:p>
        </p:txBody>
      </p:sp>
    </p:spTree>
    <p:extLst>
      <p:ext uri="{BB962C8B-B14F-4D97-AF65-F5344CB8AC3E}">
        <p14:creationId xmlns:p14="http://schemas.microsoft.com/office/powerpoint/2010/main" val="2424338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4A6ED070-CCD2-F2B6-2B25-4408AAB13DA2}"/>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1324B8D5-7DC5-4E31-A007-BDF66F375250}" type="slidenum">
              <a:rPr lang="en-US" altLang="en-US" sz="2400" baseline="0">
                <a:latin typeface="Times New Roman" panose="02020603050405020304" pitchFamily="18" charset="0"/>
              </a:rPr>
              <a:pPr eaLnBrk="1" hangingPunct="1">
                <a:spcBef>
                  <a:spcPct val="0"/>
                </a:spcBef>
              </a:pPr>
              <a:t>2</a:t>
            </a:fld>
            <a:endParaRPr lang="en-US" altLang="en-US" sz="2400" baseline="0">
              <a:latin typeface="Times New Roman" panose="02020603050405020304" pitchFamily="18" charset="0"/>
            </a:endParaRPr>
          </a:p>
        </p:txBody>
      </p:sp>
      <p:sp>
        <p:nvSpPr>
          <p:cNvPr id="18435" name="Rectangle 1">
            <a:extLst>
              <a:ext uri="{FF2B5EF4-FFF2-40B4-BE49-F238E27FC236}">
                <a16:creationId xmlns:a16="http://schemas.microsoft.com/office/drawing/2014/main" id="{9BCA17DD-B037-6A87-ACF9-B69627384A74}"/>
              </a:ext>
            </a:extLst>
          </p:cNvPr>
          <p:cNvSpPr>
            <a:spLocks noGrp="1" noChangeArrowheads="1"/>
          </p:cNvSpPr>
          <p:nvPr>
            <p:ph type="title" idx="4294967295"/>
          </p:nvPr>
        </p:nvSpPr>
        <p:spPr>
          <a:xfrm>
            <a:off x="685800" y="304882"/>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000" b="1" dirty="0"/>
              <a:t>Web location for this presentation:</a:t>
            </a:r>
          </a:p>
        </p:txBody>
      </p:sp>
      <p:sp>
        <p:nvSpPr>
          <p:cNvPr id="18436" name="Rectangle 2">
            <a:extLst>
              <a:ext uri="{FF2B5EF4-FFF2-40B4-BE49-F238E27FC236}">
                <a16:creationId xmlns:a16="http://schemas.microsoft.com/office/drawing/2014/main" id="{C712968B-47CF-7332-0ED7-4BE724ADF970}"/>
              </a:ext>
            </a:extLst>
          </p:cNvPr>
          <p:cNvSpPr>
            <a:spLocks noGrp="1" noChangeArrowheads="1"/>
          </p:cNvSpPr>
          <p:nvPr>
            <p:ph type="body" idx="4294967295"/>
          </p:nvPr>
        </p:nvSpPr>
        <p:spPr>
          <a:xfrm>
            <a:off x="0" y="2285934"/>
            <a:ext cx="9144000" cy="3657600"/>
          </a:xfrm>
        </p:spPr>
        <p:txBody>
          <a:bodyPr/>
          <a:lstStyle/>
          <a:p>
            <a:pPr marL="0" indent="0" algn="ctr"/>
            <a:r>
              <a:rPr lang="en-US" altLang="en-US" sz="7200" dirty="0">
                <a:solidFill>
                  <a:srgbClr val="FF0000"/>
                </a:solidFill>
              </a:rPr>
              <a:t>http://aztcs.apcug.org</a:t>
            </a:r>
          </a:p>
          <a:p>
            <a:pPr marL="0" indent="0" algn="ctr"/>
            <a:r>
              <a:rPr lang="en-US" altLang="en-US" sz="7200" dirty="0"/>
              <a:t>Click on                     "</a:t>
            </a:r>
            <a:r>
              <a:rPr lang="en-US" altLang="en-US" sz="7200" dirty="0">
                <a:solidFill>
                  <a:srgbClr val="FF0000"/>
                </a:solidFill>
              </a:rPr>
              <a:t>Meeting Notes"</a:t>
            </a:r>
            <a:endParaRPr lang="en-US" altLang="en-US" sz="7200" dirty="0"/>
          </a:p>
        </p:txBody>
      </p:sp>
      <p:sp>
        <p:nvSpPr>
          <p:cNvPr id="18437" name="Slide Number Placeholder 1">
            <a:extLst>
              <a:ext uri="{FF2B5EF4-FFF2-40B4-BE49-F238E27FC236}">
                <a16:creationId xmlns:a16="http://schemas.microsoft.com/office/drawing/2014/main" id="{6A65E162-F22C-7DA9-549A-2041DFF1513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ABFA7B9-4EB0-4FF3-903B-704017E94F92}" type="slidenum">
              <a:rPr lang="en-US" altLang="en-US" sz="2400" baseline="0" smtClean="0">
                <a:solidFill>
                  <a:srgbClr val="000000"/>
                </a:solidFill>
                <a:latin typeface="Times New Roman" panose="02020603050405020304" pitchFamily="18" charset="0"/>
              </a:rPr>
              <a:pPr/>
              <a:t>2</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E2E04C22-0BCA-74DF-C3FE-38D67B66A67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B3164643-CD19-427D-9FC1-BCF087C6F4E1}" type="slidenum">
              <a:rPr lang="en-US" altLang="en-US" sz="2400" smtClean="0">
                <a:latin typeface="Times New Roman" panose="02020603050405020304" pitchFamily="18" charset="0"/>
              </a:rPr>
              <a:pPr>
                <a:spcBef>
                  <a:spcPct val="0"/>
                </a:spcBef>
                <a:buClrTx/>
                <a:buFontTx/>
                <a:buNone/>
              </a:pPr>
              <a:t>20</a:t>
            </a:fld>
            <a:endParaRPr lang="en-US" altLang="en-US" sz="2400">
              <a:latin typeface="Times New Roman" panose="02020603050405020304" pitchFamily="18" charset="0"/>
            </a:endParaRPr>
          </a:p>
        </p:txBody>
      </p:sp>
      <p:sp>
        <p:nvSpPr>
          <p:cNvPr id="39939" name="Rectangle 1">
            <a:extLst>
              <a:ext uri="{FF2B5EF4-FFF2-40B4-BE49-F238E27FC236}">
                <a16:creationId xmlns:a16="http://schemas.microsoft.com/office/drawing/2014/main" id="{0BD457D6-B0FB-D572-424A-FA1CDE8371B5}"/>
              </a:ext>
            </a:extLst>
          </p:cNvPr>
          <p:cNvSpPr>
            <a:spLocks noGrp="1" noChangeArrowheads="1"/>
          </p:cNvSpPr>
          <p:nvPr>
            <p:ph type="title"/>
          </p:nvPr>
        </p:nvSpPr>
        <p:spPr>
          <a:xfrm>
            <a:off x="0" y="76200"/>
            <a:ext cx="9144000" cy="685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"WINDOWS APPS" (continued)</a:t>
            </a:r>
            <a:endParaRPr lang="en-US" altLang="en-US" sz="3600" b="1" dirty="0"/>
          </a:p>
        </p:txBody>
      </p:sp>
      <p:sp>
        <p:nvSpPr>
          <p:cNvPr id="39940" name="Rectangle 2">
            <a:extLst>
              <a:ext uri="{FF2B5EF4-FFF2-40B4-BE49-F238E27FC236}">
                <a16:creationId xmlns:a16="http://schemas.microsoft.com/office/drawing/2014/main" id="{3CB45B5D-9D31-9537-FDF0-318154632AC7}"/>
              </a:ext>
            </a:extLst>
          </p:cNvPr>
          <p:cNvSpPr>
            <a:spLocks noGrp="1" noChangeArrowheads="1"/>
          </p:cNvSpPr>
          <p:nvPr>
            <p:ph type="body" idx="1"/>
          </p:nvPr>
        </p:nvSpPr>
        <p:spPr>
          <a:xfrm>
            <a:off x="0" y="1374679"/>
            <a:ext cx="9144000" cy="4645053"/>
          </a:xfrm>
        </p:spPr>
        <p:txBody>
          <a:bodyPr/>
          <a:lstStyle/>
          <a:p>
            <a:pPr marL="400050" lvl="1" indent="0"/>
            <a:r>
              <a:rPr lang="en-US" altLang="en-US" sz="3600" dirty="0"/>
              <a:t>TIMELINE (continued):  </a:t>
            </a:r>
          </a:p>
          <a:p>
            <a:pPr marL="400050" lvl="1" indent="0"/>
            <a:r>
              <a:rPr lang="en-US" altLang="en-US" sz="3600" dirty="0"/>
              <a:t>                           </a:t>
            </a:r>
          </a:p>
          <a:p>
            <a:pPr marL="400050" lvl="1" indent="0"/>
            <a:r>
              <a:rPr lang="en-US" altLang="en-US" sz="3600" dirty="0"/>
              <a:t>March 2015: </a:t>
            </a:r>
            <a:r>
              <a:rPr lang="en-US" altLang="en-US" sz="3600" b="1" dirty="0"/>
              <a:t>"Windows apps"                                            		</a:t>
            </a:r>
            <a:r>
              <a:rPr lang="en-US" altLang="en-US" sz="3600" dirty="0"/>
              <a:t>in "Windows 10" and in "Windows 11"</a:t>
            </a:r>
          </a:p>
          <a:p>
            <a:pPr marL="400050" lvl="1" indent="0"/>
            <a:r>
              <a:rPr lang="en-US" altLang="en-US" sz="3600" dirty="0"/>
              <a:t>July 2015: </a:t>
            </a:r>
            <a:r>
              <a:rPr lang="en-US" altLang="en-US" sz="3600" b="1" dirty="0"/>
              <a:t>"Universal Windows 			     		Platform" </a:t>
            </a:r>
            <a:r>
              <a:rPr lang="en-US" altLang="en-US" sz="3600" dirty="0"/>
              <a:t>Apps                                                                   		in "Windows 10" and in "Windows 11"</a:t>
            </a:r>
          </a:p>
        </p:txBody>
      </p:sp>
      <p:sp>
        <p:nvSpPr>
          <p:cNvPr id="3" name="Rectangle 2">
            <a:extLst>
              <a:ext uri="{FF2B5EF4-FFF2-40B4-BE49-F238E27FC236}">
                <a16:creationId xmlns:a16="http://schemas.microsoft.com/office/drawing/2014/main" id="{CB5DCAA5-C2B0-9320-85E2-89F89E4E074C}"/>
              </a:ext>
            </a:extLst>
          </p:cNvPr>
          <p:cNvSpPr/>
          <p:nvPr/>
        </p:nvSpPr>
        <p:spPr bwMode="auto">
          <a:xfrm>
            <a:off x="228714" y="2667020"/>
            <a:ext cx="8762770" cy="1143060"/>
          </a:xfrm>
          <a:prstGeom prst="rect">
            <a:avLst/>
          </a:prstGeom>
          <a:noFill/>
          <a:ln w="857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9701160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629F9E1D-A967-282F-BF12-C88BA6C5C99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BA057501-DB5C-486A-A746-7331C2D70F40}" type="slidenum">
              <a:rPr lang="en-US" altLang="en-US" sz="2400" smtClean="0">
                <a:latin typeface="Times New Roman" panose="02020603050405020304" pitchFamily="18" charset="0"/>
              </a:rPr>
              <a:pPr>
                <a:spcBef>
                  <a:spcPct val="0"/>
                </a:spcBef>
                <a:buClrTx/>
                <a:buFontTx/>
                <a:buNone/>
              </a:pPr>
              <a:t>21</a:t>
            </a:fld>
            <a:endParaRPr lang="en-US" altLang="en-US" sz="2400">
              <a:latin typeface="Times New Roman" panose="02020603050405020304" pitchFamily="18" charset="0"/>
            </a:endParaRPr>
          </a:p>
        </p:txBody>
      </p:sp>
      <p:sp>
        <p:nvSpPr>
          <p:cNvPr id="41987" name="Rectangle 1">
            <a:extLst>
              <a:ext uri="{FF2B5EF4-FFF2-40B4-BE49-F238E27FC236}">
                <a16:creationId xmlns:a16="http://schemas.microsoft.com/office/drawing/2014/main" id="{AA1B514C-0C3C-B201-B08C-3040DA950624}"/>
              </a:ext>
            </a:extLst>
          </p:cNvPr>
          <p:cNvSpPr>
            <a:spLocks noGrp="1" noChangeArrowheads="1"/>
          </p:cNvSpPr>
          <p:nvPr>
            <p:ph type="title"/>
          </p:nvPr>
        </p:nvSpPr>
        <p:spPr>
          <a:xfrm>
            <a:off x="34925"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"WINDOWS APPS" (continued)</a:t>
            </a:r>
            <a:endParaRPr lang="en-US" altLang="en-US" sz="4000" b="1"/>
          </a:p>
        </p:txBody>
      </p:sp>
      <p:sp>
        <p:nvSpPr>
          <p:cNvPr id="41988" name="Rectangle 2">
            <a:extLst>
              <a:ext uri="{FF2B5EF4-FFF2-40B4-BE49-F238E27FC236}">
                <a16:creationId xmlns:a16="http://schemas.microsoft.com/office/drawing/2014/main" id="{4D61CF2B-F517-8C14-3199-63235070C347}"/>
              </a:ext>
            </a:extLst>
          </p:cNvPr>
          <p:cNvSpPr>
            <a:spLocks noGrp="1" noChangeArrowheads="1"/>
          </p:cNvSpPr>
          <p:nvPr>
            <p:ph type="body" idx="1"/>
          </p:nvPr>
        </p:nvSpPr>
        <p:spPr>
          <a:xfrm>
            <a:off x="152400" y="914400"/>
            <a:ext cx="8991600" cy="5424488"/>
          </a:xfrm>
        </p:spPr>
        <p:txBody>
          <a:bodyPr/>
          <a:lstStyle/>
          <a:p>
            <a:pPr marL="571500" indent="-571500">
              <a:buFont typeface="Arial" panose="020B0604020202020204" pitchFamily="34" charset="0"/>
              <a:buChar char="•"/>
            </a:pPr>
            <a:r>
              <a:rPr lang="en-US" altLang="en-US" sz="4000" dirty="0"/>
              <a:t>Most "Windows Apps" tend to have simpler, less-cluttered user interfaces with hidden vertical and/or horizontal scroll bars, if any vertical and/or horizontal scroll bars exist at all </a:t>
            </a:r>
          </a:p>
          <a:p>
            <a:pPr marL="571500" indent="-571500">
              <a:buFont typeface="Arial" panose="020B0604020202020204" pitchFamily="34" charset="0"/>
              <a:buChar char="•"/>
            </a:pPr>
            <a:r>
              <a:rPr lang="en-US" altLang="en-US" sz="4000" dirty="0"/>
              <a:t>Most "Windows Apps" do not have a menu bar at the top of the application window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7B95E09D-27B7-CD71-C31E-6DF1F9D3459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EA34D5-A63A-42E3-9C7D-C894B131CD0D}" type="slidenum">
              <a:rPr lang="en-US" altLang="en-US" sz="2400" smtClean="0">
                <a:latin typeface="Times New Roman" panose="02020603050405020304" pitchFamily="18" charset="0"/>
              </a:rPr>
              <a:pPr>
                <a:spcBef>
                  <a:spcPct val="0"/>
                </a:spcBef>
                <a:buClrTx/>
                <a:buFontTx/>
                <a:buNone/>
              </a:pPr>
              <a:t>22</a:t>
            </a:fld>
            <a:endParaRPr lang="en-US" altLang="en-US" sz="2400">
              <a:latin typeface="Times New Roman" panose="02020603050405020304" pitchFamily="18" charset="0"/>
            </a:endParaRPr>
          </a:p>
        </p:txBody>
      </p:sp>
      <p:sp>
        <p:nvSpPr>
          <p:cNvPr id="44035" name="Rectangle 1">
            <a:extLst>
              <a:ext uri="{FF2B5EF4-FFF2-40B4-BE49-F238E27FC236}">
                <a16:creationId xmlns:a16="http://schemas.microsoft.com/office/drawing/2014/main" id="{5E87D6EB-A568-DFDB-F611-0D82EC829ED4}"/>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"WINDOWS APPS" (continued)</a:t>
            </a:r>
            <a:endParaRPr lang="en-US" altLang="en-US" sz="4000" b="1"/>
          </a:p>
        </p:txBody>
      </p:sp>
      <p:sp>
        <p:nvSpPr>
          <p:cNvPr id="44036" name="Rectangle 2">
            <a:extLst>
              <a:ext uri="{FF2B5EF4-FFF2-40B4-BE49-F238E27FC236}">
                <a16:creationId xmlns:a16="http://schemas.microsoft.com/office/drawing/2014/main" id="{26B77CC7-7BDA-45DA-CD9B-B504786FC405}"/>
              </a:ext>
            </a:extLst>
          </p:cNvPr>
          <p:cNvSpPr>
            <a:spLocks noGrp="1" noChangeArrowheads="1"/>
          </p:cNvSpPr>
          <p:nvPr>
            <p:ph type="body" idx="1"/>
          </p:nvPr>
        </p:nvSpPr>
        <p:spPr>
          <a:xfrm>
            <a:off x="152400" y="838200"/>
            <a:ext cx="8991600" cy="5424488"/>
          </a:xfrm>
        </p:spPr>
        <p:txBody>
          <a:bodyPr/>
          <a:lstStyle/>
          <a:p>
            <a:pPr marL="571500" indent="-571500">
              <a:buFont typeface="Arial" panose="020B0604020202020204" pitchFamily="34" charset="0"/>
              <a:buChar char="•"/>
            </a:pPr>
            <a:r>
              <a:rPr lang="en-US" altLang="en-US" sz="4000" dirty="0"/>
              <a:t>"Windows Apps" do not show up  in "Programs and Features" in the "Control Panel"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A89C6A53-DA57-FDC2-510F-DD7F3ABCB44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C2FAA4FE-66EB-4C54-A045-CC856EC32617}" type="slidenum">
              <a:rPr lang="en-US" altLang="en-US" sz="2400" smtClean="0">
                <a:latin typeface="Times New Roman" panose="02020603050405020304" pitchFamily="18" charset="0"/>
              </a:rPr>
              <a:pPr>
                <a:spcBef>
                  <a:spcPct val="0"/>
                </a:spcBef>
                <a:buClrTx/>
                <a:buFontTx/>
                <a:buNone/>
              </a:pPr>
              <a:t>23</a:t>
            </a:fld>
            <a:endParaRPr lang="en-US" altLang="en-US" sz="2400">
              <a:latin typeface="Times New Roman" panose="02020603050405020304" pitchFamily="18" charset="0"/>
            </a:endParaRPr>
          </a:p>
        </p:txBody>
      </p:sp>
      <p:sp>
        <p:nvSpPr>
          <p:cNvPr id="46083" name="Rectangle 1">
            <a:extLst>
              <a:ext uri="{FF2B5EF4-FFF2-40B4-BE49-F238E27FC236}">
                <a16:creationId xmlns:a16="http://schemas.microsoft.com/office/drawing/2014/main" id="{B5536216-D391-4415-F9C8-DB1A6C9A54D8}"/>
              </a:ext>
            </a:extLst>
          </p:cNvPr>
          <p:cNvSpPr>
            <a:spLocks noGrp="1" noChangeArrowheads="1"/>
          </p:cNvSpPr>
          <p:nvPr>
            <p:ph type="title"/>
          </p:nvPr>
        </p:nvSpPr>
        <p:spPr>
          <a:xfrm>
            <a:off x="0" y="-76136"/>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APPS" (continued)</a:t>
            </a:r>
            <a:endParaRPr lang="en-US" altLang="en-US" sz="4000" b="1" dirty="0"/>
          </a:p>
        </p:txBody>
      </p:sp>
      <p:sp>
        <p:nvSpPr>
          <p:cNvPr id="46084" name="Rectangle 2">
            <a:extLst>
              <a:ext uri="{FF2B5EF4-FFF2-40B4-BE49-F238E27FC236}">
                <a16:creationId xmlns:a16="http://schemas.microsoft.com/office/drawing/2014/main" id="{6631C7E5-5B8C-A9EF-2453-7759FB350CA2}"/>
              </a:ext>
            </a:extLst>
          </p:cNvPr>
          <p:cNvSpPr>
            <a:spLocks noGrp="1" noChangeArrowheads="1"/>
          </p:cNvSpPr>
          <p:nvPr>
            <p:ph type="body" idx="1"/>
          </p:nvPr>
        </p:nvSpPr>
        <p:spPr>
          <a:xfrm>
            <a:off x="152516" y="990664"/>
            <a:ext cx="8991484" cy="5333860"/>
          </a:xfrm>
        </p:spPr>
        <p:txBody>
          <a:bodyPr/>
          <a:lstStyle/>
          <a:p>
            <a:pPr marL="571500" indent="-571500">
              <a:buFont typeface="Arial" panose="020B0604020202020204" pitchFamily="34" charset="0"/>
              <a:buChar char="•"/>
            </a:pPr>
            <a:r>
              <a:rPr lang="en-US" altLang="en-US" sz="4000" dirty="0"/>
              <a:t>Most "Windows Apps" can be uninstalled or repaired or re-installed from inside "Installed Apps" inside "Apps" inside "Settings" inside "Windows 11" or "Windows 10":</a:t>
            </a:r>
          </a:p>
          <a:p>
            <a:pPr marL="0" indent="0"/>
            <a:endParaRPr lang="en-US" altLang="en-US" sz="4000" dirty="0"/>
          </a:p>
          <a:p>
            <a:pPr marL="571500" indent="-571500">
              <a:buFont typeface="Arial" panose="020B0604020202020204" pitchFamily="34" charset="0"/>
              <a:buChar char="•"/>
            </a:pPr>
            <a:endParaRPr lang="en-US" altLang="en-US" sz="4000" dirty="0"/>
          </a:p>
        </p:txBody>
      </p:sp>
    </p:spTree>
    <p:extLst>
      <p:ext uri="{BB962C8B-B14F-4D97-AF65-F5344CB8AC3E}">
        <p14:creationId xmlns:p14="http://schemas.microsoft.com/office/powerpoint/2010/main" val="2580863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A89C6A53-DA57-FDC2-510F-DD7F3ABCB44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C2FAA4FE-66EB-4C54-A045-CC856EC32617}" type="slidenum">
              <a:rPr lang="en-US" altLang="en-US" sz="2400" smtClean="0">
                <a:latin typeface="Times New Roman" panose="02020603050405020304" pitchFamily="18" charset="0"/>
              </a:rPr>
              <a:pPr>
                <a:spcBef>
                  <a:spcPct val="0"/>
                </a:spcBef>
                <a:buClrTx/>
                <a:buFontTx/>
                <a:buNone/>
              </a:pPr>
              <a:t>24</a:t>
            </a:fld>
            <a:endParaRPr lang="en-US" altLang="en-US" sz="2400">
              <a:latin typeface="Times New Roman" panose="02020603050405020304" pitchFamily="18" charset="0"/>
            </a:endParaRPr>
          </a:p>
        </p:txBody>
      </p:sp>
      <p:sp>
        <p:nvSpPr>
          <p:cNvPr id="46083" name="Rectangle 1">
            <a:extLst>
              <a:ext uri="{FF2B5EF4-FFF2-40B4-BE49-F238E27FC236}">
                <a16:creationId xmlns:a16="http://schemas.microsoft.com/office/drawing/2014/main" id="{B5536216-D391-4415-F9C8-DB1A6C9A54D8}"/>
              </a:ext>
            </a:extLst>
          </p:cNvPr>
          <p:cNvSpPr>
            <a:spLocks noGrp="1" noChangeArrowheads="1"/>
          </p:cNvSpPr>
          <p:nvPr>
            <p:ph type="title"/>
          </p:nvPr>
        </p:nvSpPr>
        <p:spPr>
          <a:xfrm>
            <a:off x="0" y="-76136"/>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APPS" (continued)</a:t>
            </a:r>
            <a:endParaRPr lang="en-US" altLang="en-US" sz="4000" b="1" dirty="0"/>
          </a:p>
        </p:txBody>
      </p:sp>
      <p:sp>
        <p:nvSpPr>
          <p:cNvPr id="46084" name="Rectangle 2">
            <a:extLst>
              <a:ext uri="{FF2B5EF4-FFF2-40B4-BE49-F238E27FC236}">
                <a16:creationId xmlns:a16="http://schemas.microsoft.com/office/drawing/2014/main" id="{6631C7E5-5B8C-A9EF-2453-7759FB350CA2}"/>
              </a:ext>
            </a:extLst>
          </p:cNvPr>
          <p:cNvSpPr>
            <a:spLocks noGrp="1" noChangeArrowheads="1"/>
          </p:cNvSpPr>
          <p:nvPr>
            <p:ph type="body" idx="1"/>
          </p:nvPr>
        </p:nvSpPr>
        <p:spPr>
          <a:xfrm>
            <a:off x="152516" y="914466"/>
            <a:ext cx="8991484" cy="5029068"/>
          </a:xfrm>
        </p:spPr>
        <p:txBody>
          <a:bodyPr/>
          <a:lstStyle/>
          <a:p>
            <a:pPr marL="571500" indent="-571500">
              <a:buFont typeface="Arial" panose="020B0604020202020204" pitchFamily="34" charset="0"/>
              <a:buChar char="•"/>
            </a:pPr>
            <a:r>
              <a:rPr lang="en-US" altLang="en-US" sz="4000" dirty="0"/>
              <a:t>"Windows Apps" are usually uninstalled from either a Start Menu sub-menu option or, in some cases, they are uninstalled from the pop-up menu that is displayed when you right-click on the title of the "Windows app".                                                  </a:t>
            </a:r>
          </a:p>
        </p:txBody>
      </p:sp>
    </p:spTree>
    <p:extLst>
      <p:ext uri="{BB962C8B-B14F-4D97-AF65-F5344CB8AC3E}">
        <p14:creationId xmlns:p14="http://schemas.microsoft.com/office/powerpoint/2010/main" val="15443018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A89C6A53-DA57-FDC2-510F-DD7F3ABCB44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C2FAA4FE-66EB-4C54-A045-CC856EC32617}" type="slidenum">
              <a:rPr lang="en-US" altLang="en-US" sz="2400" smtClean="0">
                <a:latin typeface="Times New Roman" panose="02020603050405020304" pitchFamily="18" charset="0"/>
              </a:rPr>
              <a:pPr>
                <a:spcBef>
                  <a:spcPct val="0"/>
                </a:spcBef>
                <a:buClrTx/>
                <a:buFontTx/>
                <a:buNone/>
              </a:pPr>
              <a:t>25</a:t>
            </a:fld>
            <a:endParaRPr lang="en-US" altLang="en-US" sz="2400">
              <a:latin typeface="Times New Roman" panose="02020603050405020304" pitchFamily="18" charset="0"/>
            </a:endParaRPr>
          </a:p>
        </p:txBody>
      </p:sp>
      <p:sp>
        <p:nvSpPr>
          <p:cNvPr id="46083" name="Rectangle 1">
            <a:extLst>
              <a:ext uri="{FF2B5EF4-FFF2-40B4-BE49-F238E27FC236}">
                <a16:creationId xmlns:a16="http://schemas.microsoft.com/office/drawing/2014/main" id="{B5536216-D391-4415-F9C8-DB1A6C9A54D8}"/>
              </a:ext>
            </a:extLst>
          </p:cNvPr>
          <p:cNvSpPr>
            <a:spLocks noGrp="1" noChangeArrowheads="1"/>
          </p:cNvSpPr>
          <p:nvPr>
            <p:ph type="title"/>
          </p:nvPr>
        </p:nvSpPr>
        <p:spPr>
          <a:xfrm>
            <a:off x="0" y="-76136"/>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APPS" (continued)</a:t>
            </a:r>
            <a:endParaRPr lang="en-US" altLang="en-US" sz="4000" b="1" dirty="0"/>
          </a:p>
        </p:txBody>
      </p:sp>
      <p:sp>
        <p:nvSpPr>
          <p:cNvPr id="46084" name="Rectangle 2">
            <a:extLst>
              <a:ext uri="{FF2B5EF4-FFF2-40B4-BE49-F238E27FC236}">
                <a16:creationId xmlns:a16="http://schemas.microsoft.com/office/drawing/2014/main" id="{6631C7E5-5B8C-A9EF-2453-7759FB350CA2}"/>
              </a:ext>
            </a:extLst>
          </p:cNvPr>
          <p:cNvSpPr>
            <a:spLocks noGrp="1" noChangeArrowheads="1"/>
          </p:cNvSpPr>
          <p:nvPr>
            <p:ph type="body" idx="1"/>
          </p:nvPr>
        </p:nvSpPr>
        <p:spPr>
          <a:xfrm>
            <a:off x="0" y="1066862"/>
            <a:ext cx="9144000" cy="5791048"/>
          </a:xfrm>
        </p:spPr>
        <p:txBody>
          <a:bodyPr/>
          <a:lstStyle/>
          <a:p>
            <a:pPr marL="571500" indent="-571500">
              <a:buFont typeface="Arial" panose="020B0604020202020204" pitchFamily="34" charset="0"/>
              <a:buChar char="•"/>
            </a:pPr>
            <a:r>
              <a:rPr lang="en-US" altLang="en-US" sz="4000" dirty="0"/>
              <a:t>However, the safest way to uninstall a "Windows App" is from inside "Revo Uninstaller Portable" as explained in a PowerPoint PPTX file at </a:t>
            </a:r>
            <a:r>
              <a:rPr lang="en-US" altLang="en-US" sz="4000" dirty="0">
                <a:hlinkClick r:id="rId3"/>
              </a:rPr>
              <a:t>https://aztcs.apcug.org/meeting_notes/winhardsig/software/utils/uninstaller/RevoUninstallerPortable.pptx</a:t>
            </a:r>
            <a:r>
              <a:rPr lang="en-US" altLang="en-US" sz="4000" dirty="0"/>
              <a:t>            ...</a:t>
            </a:r>
          </a:p>
          <a:p>
            <a:pPr marL="571500" indent="-571500">
              <a:buFont typeface="Arial" panose="020B0604020202020204" pitchFamily="34" charset="0"/>
              <a:buChar char="•"/>
            </a:pPr>
            <a:r>
              <a:rPr lang="en-US" altLang="en-US" sz="4000" dirty="0"/>
              <a:t>                                                        or as explained in an Adobe PDF file at</a:t>
            </a:r>
          </a:p>
          <a:p>
            <a:pPr marL="571500" indent="-571500">
              <a:buFont typeface="Arial" panose="020B0604020202020204" pitchFamily="34" charset="0"/>
              <a:buChar char="•"/>
            </a:pPr>
            <a:r>
              <a:rPr lang="en-US" altLang="en-US" sz="4000" dirty="0"/>
              <a:t>https://aztcs.apcug.org/meeting_notes/winhardsig/software/utils/uninstaller/RevoUninstallerPortable.pdf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A89C6A53-DA57-FDC2-510F-DD7F3ABCB44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C2FAA4FE-66EB-4C54-A045-CC856EC32617}" type="slidenum">
              <a:rPr lang="en-US" altLang="en-US" sz="2400" smtClean="0">
                <a:latin typeface="Times New Roman" panose="02020603050405020304" pitchFamily="18" charset="0"/>
              </a:rPr>
              <a:pPr>
                <a:spcBef>
                  <a:spcPct val="0"/>
                </a:spcBef>
                <a:buClrTx/>
                <a:buFontTx/>
                <a:buNone/>
              </a:pPr>
              <a:t>26</a:t>
            </a:fld>
            <a:endParaRPr lang="en-US" altLang="en-US" sz="2400">
              <a:latin typeface="Times New Roman" panose="02020603050405020304" pitchFamily="18" charset="0"/>
            </a:endParaRPr>
          </a:p>
        </p:txBody>
      </p:sp>
      <p:sp>
        <p:nvSpPr>
          <p:cNvPr id="46083" name="Rectangle 1">
            <a:extLst>
              <a:ext uri="{FF2B5EF4-FFF2-40B4-BE49-F238E27FC236}">
                <a16:creationId xmlns:a16="http://schemas.microsoft.com/office/drawing/2014/main" id="{B5536216-D391-4415-F9C8-DB1A6C9A54D8}"/>
              </a:ext>
            </a:extLst>
          </p:cNvPr>
          <p:cNvSpPr>
            <a:spLocks noGrp="1" noChangeArrowheads="1"/>
          </p:cNvSpPr>
          <p:nvPr>
            <p:ph type="title"/>
          </p:nvPr>
        </p:nvSpPr>
        <p:spPr>
          <a:xfrm>
            <a:off x="0" y="-76136"/>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APPS" (continued)</a:t>
            </a:r>
            <a:endParaRPr lang="en-US" altLang="en-US" sz="4000" b="1" dirty="0"/>
          </a:p>
        </p:txBody>
      </p:sp>
      <p:sp>
        <p:nvSpPr>
          <p:cNvPr id="46084" name="Rectangle 2">
            <a:extLst>
              <a:ext uri="{FF2B5EF4-FFF2-40B4-BE49-F238E27FC236}">
                <a16:creationId xmlns:a16="http://schemas.microsoft.com/office/drawing/2014/main" id="{6631C7E5-5B8C-A9EF-2453-7759FB350CA2}"/>
              </a:ext>
            </a:extLst>
          </p:cNvPr>
          <p:cNvSpPr>
            <a:spLocks noGrp="1" noChangeArrowheads="1"/>
          </p:cNvSpPr>
          <p:nvPr>
            <p:ph type="body" idx="1"/>
          </p:nvPr>
        </p:nvSpPr>
        <p:spPr>
          <a:xfrm>
            <a:off x="152516" y="1447852"/>
            <a:ext cx="8991484" cy="4876672"/>
          </a:xfrm>
        </p:spPr>
        <p:txBody>
          <a:bodyPr/>
          <a:lstStyle/>
          <a:p>
            <a:pPr marL="571500" indent="-571500">
              <a:buFont typeface="Arial" panose="020B0604020202020204" pitchFamily="34" charset="0"/>
              <a:buChar char="•"/>
            </a:pPr>
            <a:r>
              <a:rPr lang="en-US" altLang="en-US" sz="4000" dirty="0"/>
              <a:t>or as explained in an Adobe PDF file at </a:t>
            </a:r>
            <a:r>
              <a:rPr lang="en-US" altLang="en-US" sz="4000" dirty="0">
                <a:hlinkClick r:id="rId3"/>
              </a:rPr>
              <a:t>https://aztcs.apcug.org/meeting_notes/winhardsig/software/utils/uninstaller/RevoUninstallerPortable.pdf</a:t>
            </a:r>
            <a:endParaRPr lang="en-US" altLang="en-US" sz="4000" dirty="0"/>
          </a:p>
        </p:txBody>
      </p:sp>
    </p:spTree>
    <p:extLst>
      <p:ext uri="{BB962C8B-B14F-4D97-AF65-F5344CB8AC3E}">
        <p14:creationId xmlns:p14="http://schemas.microsoft.com/office/powerpoint/2010/main" val="10582268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Slide Number Placeholder 6">
            <a:extLst>
              <a:ext uri="{FF2B5EF4-FFF2-40B4-BE49-F238E27FC236}">
                <a16:creationId xmlns:a16="http://schemas.microsoft.com/office/drawing/2014/main" id="{10DFBA97-2020-1DBE-9C93-15E8B3F1300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A842CA9D-A6DE-4F55-B6D2-08A41847CB47}" type="slidenum">
              <a:rPr lang="en-US" altLang="en-US" sz="2400" smtClean="0">
                <a:latin typeface="Times New Roman" panose="02020603050405020304" pitchFamily="18" charset="0"/>
              </a:rPr>
              <a:pPr>
                <a:spcBef>
                  <a:spcPct val="0"/>
                </a:spcBef>
                <a:buClrTx/>
                <a:buFontTx/>
                <a:buNone/>
              </a:pPr>
              <a:t>27</a:t>
            </a:fld>
            <a:endParaRPr lang="en-US" altLang="en-US" sz="2400">
              <a:latin typeface="Times New Roman" panose="02020603050405020304" pitchFamily="18" charset="0"/>
            </a:endParaRPr>
          </a:p>
        </p:txBody>
      </p:sp>
      <p:sp>
        <p:nvSpPr>
          <p:cNvPr id="48131" name="Rectangle 1">
            <a:extLst>
              <a:ext uri="{FF2B5EF4-FFF2-40B4-BE49-F238E27FC236}">
                <a16:creationId xmlns:a16="http://schemas.microsoft.com/office/drawing/2014/main" id="{D9B174AC-8045-5315-6C93-E51842CDF2BE}"/>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a:t>"WINDOWS APPS" (continued)</a:t>
            </a:r>
            <a:endParaRPr lang="en-US" altLang="en-US" sz="3600" b="1"/>
          </a:p>
        </p:txBody>
      </p:sp>
      <p:sp>
        <p:nvSpPr>
          <p:cNvPr id="48132" name="Rectangle 2">
            <a:extLst>
              <a:ext uri="{FF2B5EF4-FFF2-40B4-BE49-F238E27FC236}">
                <a16:creationId xmlns:a16="http://schemas.microsoft.com/office/drawing/2014/main" id="{1747532B-DDED-0B7A-EEA5-950C8E0A0ACC}"/>
              </a:ext>
            </a:extLst>
          </p:cNvPr>
          <p:cNvSpPr>
            <a:spLocks noGrp="1" noChangeArrowheads="1"/>
          </p:cNvSpPr>
          <p:nvPr>
            <p:ph type="body" idx="1"/>
          </p:nvPr>
        </p:nvSpPr>
        <p:spPr>
          <a:xfrm>
            <a:off x="152400" y="1052513"/>
            <a:ext cx="8991600" cy="5424487"/>
          </a:xfrm>
        </p:spPr>
        <p:txBody>
          <a:bodyPr/>
          <a:lstStyle/>
          <a:p>
            <a:pPr marL="571500" indent="-571500">
              <a:buFont typeface="Arial" panose="020B0604020202020204" pitchFamily="34" charset="0"/>
              <a:buChar char="•"/>
            </a:pPr>
            <a:r>
              <a:rPr lang="en-US" altLang="en-US" sz="4400" dirty="0"/>
              <a:t>Most "Windows Apps" apps are only available for download and installation from the "Windows Store" icon which resides either in the "Start Menu" or as an icon that is "pinned" to the "Taskbar"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Slide Number Placeholder 6">
            <a:extLst>
              <a:ext uri="{FF2B5EF4-FFF2-40B4-BE49-F238E27FC236}">
                <a16:creationId xmlns:a16="http://schemas.microsoft.com/office/drawing/2014/main" id="{AC014054-93AC-046D-74EC-896F73C932C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B0EF129-07CC-4A49-AFA2-259C59CF5801}" type="slidenum">
              <a:rPr lang="en-US" altLang="en-US" sz="2400" smtClean="0">
                <a:latin typeface="Times New Roman" panose="02020603050405020304" pitchFamily="18" charset="0"/>
              </a:rPr>
              <a:pPr>
                <a:spcBef>
                  <a:spcPct val="0"/>
                </a:spcBef>
                <a:buClrTx/>
                <a:buFontTx/>
                <a:buNone/>
              </a:pPr>
              <a:t>28</a:t>
            </a:fld>
            <a:endParaRPr lang="en-US" altLang="en-US" sz="2400">
              <a:latin typeface="Times New Roman" panose="02020603050405020304" pitchFamily="18" charset="0"/>
            </a:endParaRPr>
          </a:p>
        </p:txBody>
      </p:sp>
      <p:sp>
        <p:nvSpPr>
          <p:cNvPr id="50179" name="Rectangle 1">
            <a:extLst>
              <a:ext uri="{FF2B5EF4-FFF2-40B4-BE49-F238E27FC236}">
                <a16:creationId xmlns:a16="http://schemas.microsoft.com/office/drawing/2014/main" id="{6D1D82D2-9C24-DF44-DF16-E639E6D186BA}"/>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"WINDOWS APPS" (continued)</a:t>
            </a:r>
            <a:endParaRPr lang="en-US" altLang="en-US" sz="4000" b="1"/>
          </a:p>
        </p:txBody>
      </p:sp>
      <p:sp>
        <p:nvSpPr>
          <p:cNvPr id="50180" name="Rectangle 2">
            <a:extLst>
              <a:ext uri="{FF2B5EF4-FFF2-40B4-BE49-F238E27FC236}">
                <a16:creationId xmlns:a16="http://schemas.microsoft.com/office/drawing/2014/main" id="{7BAE76C4-C209-EBB9-53B5-150E593180C7}"/>
              </a:ext>
            </a:extLst>
          </p:cNvPr>
          <p:cNvSpPr>
            <a:spLocks noGrp="1" noChangeArrowheads="1"/>
          </p:cNvSpPr>
          <p:nvPr>
            <p:ph type="body" idx="1"/>
          </p:nvPr>
        </p:nvSpPr>
        <p:spPr>
          <a:xfrm>
            <a:off x="0" y="1357313"/>
            <a:ext cx="8991600" cy="4967287"/>
          </a:xfrm>
        </p:spPr>
        <p:txBody>
          <a:bodyPr/>
          <a:lstStyle/>
          <a:p>
            <a:pPr marL="571500" indent="-571500">
              <a:buFont typeface="Arial" panose="020B0604020202020204" pitchFamily="34" charset="0"/>
              <a:buChar char="•"/>
            </a:pPr>
            <a:r>
              <a:rPr lang="en-US" altLang="en-US" sz="4000" dirty="0"/>
              <a:t>Windows 11 has both                             "Outlook" and "Outlook (classic)" in the "Start Menu":</a:t>
            </a:r>
          </a:p>
          <a:p>
            <a:pPr marL="571500" indent="-571500">
              <a:buFont typeface="Arial" panose="020B0604020202020204" pitchFamily="34" charset="0"/>
              <a:buChar char="•"/>
            </a:pPr>
            <a:r>
              <a:rPr lang="en-US" altLang="en-US" sz="4000" dirty="0"/>
              <a:t>"Outlook (classic) " is a legacy desktop app                                           and                                                           "Outlook" is a "Windows app".</a:t>
            </a:r>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p:txBody>
      </p:sp>
    </p:spTree>
    <p:extLst>
      <p:ext uri="{BB962C8B-B14F-4D97-AF65-F5344CB8AC3E}">
        <p14:creationId xmlns:p14="http://schemas.microsoft.com/office/powerpoint/2010/main" val="7982088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Slide Number Placeholder 6">
            <a:extLst>
              <a:ext uri="{FF2B5EF4-FFF2-40B4-BE49-F238E27FC236}">
                <a16:creationId xmlns:a16="http://schemas.microsoft.com/office/drawing/2014/main" id="{AC014054-93AC-046D-74EC-896F73C932C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B0EF129-07CC-4A49-AFA2-259C59CF5801}" type="slidenum">
              <a:rPr lang="en-US" altLang="en-US" sz="2400" smtClean="0">
                <a:latin typeface="Times New Roman" panose="02020603050405020304" pitchFamily="18" charset="0"/>
              </a:rPr>
              <a:pPr>
                <a:spcBef>
                  <a:spcPct val="0"/>
                </a:spcBef>
                <a:buClrTx/>
                <a:buFontTx/>
                <a:buNone/>
              </a:pPr>
              <a:t>29</a:t>
            </a:fld>
            <a:endParaRPr lang="en-US" altLang="en-US" sz="2400">
              <a:latin typeface="Times New Roman" panose="02020603050405020304" pitchFamily="18" charset="0"/>
            </a:endParaRPr>
          </a:p>
        </p:txBody>
      </p:sp>
      <p:sp>
        <p:nvSpPr>
          <p:cNvPr id="50179" name="Rectangle 1">
            <a:extLst>
              <a:ext uri="{FF2B5EF4-FFF2-40B4-BE49-F238E27FC236}">
                <a16:creationId xmlns:a16="http://schemas.microsoft.com/office/drawing/2014/main" id="{6D1D82D2-9C24-DF44-DF16-E639E6D186BA}"/>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"WINDOWS APPS" (continued)</a:t>
            </a:r>
            <a:endParaRPr lang="en-US" altLang="en-US" sz="4000" b="1"/>
          </a:p>
        </p:txBody>
      </p:sp>
      <p:sp>
        <p:nvSpPr>
          <p:cNvPr id="50180" name="Rectangle 2">
            <a:extLst>
              <a:ext uri="{FF2B5EF4-FFF2-40B4-BE49-F238E27FC236}">
                <a16:creationId xmlns:a16="http://schemas.microsoft.com/office/drawing/2014/main" id="{7BAE76C4-C209-EBB9-53B5-150E593180C7}"/>
              </a:ext>
            </a:extLst>
          </p:cNvPr>
          <p:cNvSpPr>
            <a:spLocks noGrp="1" noChangeArrowheads="1"/>
          </p:cNvSpPr>
          <p:nvPr>
            <p:ph type="body" idx="1"/>
          </p:nvPr>
        </p:nvSpPr>
        <p:spPr>
          <a:xfrm>
            <a:off x="0" y="1357313"/>
            <a:ext cx="8991600" cy="4967287"/>
          </a:xfrm>
        </p:spPr>
        <p:txBody>
          <a:bodyPr/>
          <a:lstStyle/>
          <a:p>
            <a:pPr marL="571500" indent="-571500">
              <a:buFont typeface="Arial" panose="020B0604020202020204" pitchFamily="34" charset="0"/>
              <a:buChar char="•"/>
            </a:pPr>
            <a:r>
              <a:rPr lang="en-US" altLang="en-US" sz="4000" dirty="0"/>
              <a:t>Like all "Windows Platform" apps, "Outlook" resides at                                         C:\Program Files\</a:t>
            </a:r>
            <a:r>
              <a:rPr lang="en-US" altLang="en-US" sz="4000" dirty="0" err="1"/>
              <a:t>WindowsApps</a:t>
            </a:r>
            <a:r>
              <a:rPr lang="en-US" altLang="en-US" sz="4000" dirty="0"/>
              <a:t>\</a:t>
            </a:r>
          </a:p>
          <a:p>
            <a:pPr marL="571500" indent="-571500">
              <a:buFont typeface="Arial" panose="020B0604020202020204" pitchFamily="34" charset="0"/>
              <a:buChar char="•"/>
            </a:pPr>
            <a:r>
              <a:rPr lang="en-US" altLang="en-US" sz="4000" dirty="0"/>
              <a:t>The name of the folder where they reside is "</a:t>
            </a:r>
            <a:r>
              <a:rPr lang="en-US" altLang="en-US" sz="4000" dirty="0" err="1"/>
              <a:t>WindowsApps</a:t>
            </a:r>
            <a:r>
              <a:rPr lang="en-US" altLang="en-US" sz="4000" dirty="0"/>
              <a:t>" but you cannot get into it directly without destroying it.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2DA4749B-178D-9F16-15C8-63B7DE1A96E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B1E9F502-8DC7-49ED-B0A2-A1C63D9A96DD}" type="slidenum">
              <a:rPr lang="en-US" altLang="en-US" sz="2400" baseline="0">
                <a:latin typeface="Times New Roman" panose="02020603050405020304" pitchFamily="18" charset="0"/>
              </a:rPr>
              <a:pPr eaLnBrk="1" hangingPunct="1">
                <a:spcBef>
                  <a:spcPct val="0"/>
                </a:spcBef>
              </a:pPr>
              <a:t>3</a:t>
            </a:fld>
            <a:endParaRPr lang="en-US" altLang="en-US" sz="2400" baseline="0">
              <a:latin typeface="Times New Roman" panose="02020603050405020304" pitchFamily="18" charset="0"/>
            </a:endParaRPr>
          </a:p>
        </p:txBody>
      </p:sp>
      <p:sp>
        <p:nvSpPr>
          <p:cNvPr id="19459" name="Rectangle 1">
            <a:extLst>
              <a:ext uri="{FF2B5EF4-FFF2-40B4-BE49-F238E27FC236}">
                <a16:creationId xmlns:a16="http://schemas.microsoft.com/office/drawing/2014/main" id="{D9885508-A5C9-69BA-45B5-14EE126854C4}"/>
              </a:ext>
            </a:extLst>
          </p:cNvPr>
          <p:cNvSpPr>
            <a:spLocks noGrp="1" noChangeArrowheads="1"/>
          </p:cNvSpPr>
          <p:nvPr>
            <p:ph type="title" idx="4294967295"/>
          </p:nvPr>
        </p:nvSpPr>
        <p:spPr>
          <a:xfrm>
            <a:off x="0" y="76200"/>
            <a:ext cx="91440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a:t>TOPICS</a:t>
            </a:r>
          </a:p>
        </p:txBody>
      </p:sp>
      <p:sp>
        <p:nvSpPr>
          <p:cNvPr id="19460" name="Rectangle 2">
            <a:extLst>
              <a:ext uri="{FF2B5EF4-FFF2-40B4-BE49-F238E27FC236}">
                <a16:creationId xmlns:a16="http://schemas.microsoft.com/office/drawing/2014/main" id="{E97D33C7-6BE0-BA6F-1700-E55A0F2AB920}"/>
              </a:ext>
            </a:extLst>
          </p:cNvPr>
          <p:cNvSpPr>
            <a:spLocks noGrp="1" noChangeArrowheads="1"/>
          </p:cNvSpPr>
          <p:nvPr>
            <p:ph type="body" idx="4294967295"/>
          </p:nvPr>
        </p:nvSpPr>
        <p:spPr>
          <a:xfrm>
            <a:off x="0" y="1131888"/>
            <a:ext cx="9144000" cy="4735512"/>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700" dirty="0"/>
              <a:t>Four kinds of software application programs in a "Windows.." computer:</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700" dirty="0"/>
              <a:t>Appendix 1: Making a shortcut for a "Windows App"</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700" dirty="0"/>
              <a:t>Appendix 2: Placing a shortcut for a "Portable App" into the "Start Menu" of "Windows.."</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700" dirty="0"/>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3700" dirty="0"/>
          </a:p>
        </p:txBody>
      </p:sp>
      <p:sp>
        <p:nvSpPr>
          <p:cNvPr id="19461" name="Slide Number Placeholder 1">
            <a:extLst>
              <a:ext uri="{FF2B5EF4-FFF2-40B4-BE49-F238E27FC236}">
                <a16:creationId xmlns:a16="http://schemas.microsoft.com/office/drawing/2014/main" id="{827875D9-6331-9156-25BD-F80284A7E84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79BE2FED-33DC-430E-BBFD-4B0C03D119B1}" type="slidenum">
              <a:rPr lang="en-US" altLang="en-US" sz="2400" baseline="0" smtClean="0">
                <a:solidFill>
                  <a:srgbClr val="000000"/>
                </a:solidFill>
                <a:latin typeface="Times New Roman" panose="02020603050405020304" pitchFamily="18" charset="0"/>
              </a:rPr>
              <a:pPr/>
              <a:t>3</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a:extLst>
              <a:ext uri="{FF2B5EF4-FFF2-40B4-BE49-F238E27FC236}">
                <a16:creationId xmlns:a16="http://schemas.microsoft.com/office/drawing/2014/main" id="{2D0ECE55-09DF-15CA-F6BB-943B2E66926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E778D0E-1EFF-44B5-9A88-CED5FB90501B}" type="slidenum">
              <a:rPr lang="en-US" altLang="en-US" sz="2400" smtClean="0">
                <a:latin typeface="Times New Roman" panose="02020603050405020304" pitchFamily="18" charset="0"/>
              </a:rPr>
              <a:pPr>
                <a:spcBef>
                  <a:spcPct val="0"/>
                </a:spcBef>
                <a:buClrTx/>
                <a:buFontTx/>
                <a:buNone/>
              </a:pPr>
              <a:t>30</a:t>
            </a:fld>
            <a:endParaRPr lang="en-US" altLang="en-US" sz="2400">
              <a:latin typeface="Times New Roman" panose="02020603050405020304" pitchFamily="18" charset="0"/>
            </a:endParaRPr>
          </a:p>
        </p:txBody>
      </p:sp>
      <p:sp>
        <p:nvSpPr>
          <p:cNvPr id="54275" name="Rectangle 1">
            <a:extLst>
              <a:ext uri="{FF2B5EF4-FFF2-40B4-BE49-F238E27FC236}">
                <a16:creationId xmlns:a16="http://schemas.microsoft.com/office/drawing/2014/main" id="{18E24476-4ECD-6815-FB62-DDE47EB87F7F}"/>
              </a:ext>
            </a:extLst>
          </p:cNvPr>
          <p:cNvSpPr>
            <a:spLocks noGrp="1" noChangeArrowheads="1"/>
          </p:cNvSpPr>
          <p:nvPr>
            <p:ph type="title"/>
          </p:nvPr>
        </p:nvSpPr>
        <p:spPr>
          <a:xfrm>
            <a:off x="0" y="304870"/>
            <a:ext cx="9220200" cy="457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APPS" (continued)</a:t>
            </a:r>
            <a:endParaRPr lang="en-US" altLang="en-US" sz="4000" b="1" dirty="0"/>
          </a:p>
        </p:txBody>
      </p:sp>
      <p:sp>
        <p:nvSpPr>
          <p:cNvPr id="54276" name="Rectangle 2">
            <a:extLst>
              <a:ext uri="{FF2B5EF4-FFF2-40B4-BE49-F238E27FC236}">
                <a16:creationId xmlns:a16="http://schemas.microsoft.com/office/drawing/2014/main" id="{832416EC-90B2-A3F5-C4EB-64F2F6E018D9}"/>
              </a:ext>
            </a:extLst>
          </p:cNvPr>
          <p:cNvSpPr>
            <a:spLocks noGrp="1" noChangeArrowheads="1"/>
          </p:cNvSpPr>
          <p:nvPr>
            <p:ph type="body" idx="1"/>
          </p:nvPr>
        </p:nvSpPr>
        <p:spPr>
          <a:xfrm>
            <a:off x="-152276" y="1371654"/>
            <a:ext cx="9143876" cy="4724276"/>
          </a:xfrm>
        </p:spPr>
        <p:txBody>
          <a:bodyPr/>
          <a:lstStyle/>
          <a:p>
            <a:pPr marL="571500" indent="-571500">
              <a:buFont typeface="Arial" panose="020B0604020202020204" pitchFamily="34" charset="0"/>
              <a:buChar char="•"/>
            </a:pPr>
            <a:r>
              <a:rPr lang="en-US" altLang="en-US" sz="4000" dirty="0"/>
              <a:t>Getting a safe look at "Windows Apps" in a Windows 11 or Windows 10 </a:t>
            </a:r>
            <a:r>
              <a:rPr lang="en-US" altLang="en-US" sz="4000" dirty="0" err="1"/>
              <a:t>omputer</a:t>
            </a:r>
            <a:r>
              <a:rPr lang="en-US" altLang="en-US" sz="4000" dirty="0"/>
              <a:t>:                                              Go to the "</a:t>
            </a:r>
            <a:r>
              <a:rPr lang="en-US" altLang="en-US" sz="4000" dirty="0" err="1"/>
              <a:t>WindowsApps</a:t>
            </a:r>
            <a:r>
              <a:rPr lang="en-US" altLang="en-US" sz="4000" dirty="0"/>
              <a:t>" in the "Program Files" folder.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3AA211C3-EC4C-E4C5-DA0A-0A353E9568B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4684496A-1109-403D-801D-EC74E3576C18}" type="slidenum">
              <a:rPr lang="en-US" altLang="en-US" sz="2400" smtClean="0">
                <a:latin typeface="Times New Roman" panose="02020603050405020304" pitchFamily="18" charset="0"/>
              </a:rPr>
              <a:pPr defTabSz="914400">
                <a:spcBef>
                  <a:spcPct val="0"/>
                </a:spcBef>
                <a:buClrTx/>
                <a:buFontTx/>
                <a:buNone/>
              </a:pPr>
              <a:t>31</a:t>
            </a:fld>
            <a:endParaRPr lang="en-US" altLang="en-US" sz="2400">
              <a:latin typeface="Times New Roman" panose="02020603050405020304" pitchFamily="18" charset="0"/>
            </a:endParaRPr>
          </a:p>
        </p:txBody>
      </p:sp>
      <p:pic>
        <p:nvPicPr>
          <p:cNvPr id="56323" name="Picture 1">
            <a:extLst>
              <a:ext uri="{FF2B5EF4-FFF2-40B4-BE49-F238E27FC236}">
                <a16:creationId xmlns:a16="http://schemas.microsoft.com/office/drawing/2014/main" id="{FC807FBD-868B-BC6D-31C8-8677C7D03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479425"/>
            <a:ext cx="8639175"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a:extLst>
              <a:ext uri="{FF2B5EF4-FFF2-40B4-BE49-F238E27FC236}">
                <a16:creationId xmlns:a16="http://schemas.microsoft.com/office/drawing/2014/main" id="{91A6187A-E845-FCD7-FAD9-AC4C9CED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D3CABAA-B126-43BD-8433-3133D2B03591}" type="slidenum">
              <a:rPr lang="en-US" altLang="en-US" sz="2400" smtClean="0">
                <a:latin typeface="Times New Roman" panose="02020603050405020304" pitchFamily="18" charset="0"/>
              </a:rPr>
              <a:pPr>
                <a:spcBef>
                  <a:spcPct val="0"/>
                </a:spcBef>
                <a:buClrTx/>
                <a:buFontTx/>
                <a:buNone/>
              </a:pPr>
              <a:t>32</a:t>
            </a:fld>
            <a:endParaRPr lang="en-US" altLang="en-US" sz="2400">
              <a:latin typeface="Times New Roman" panose="02020603050405020304" pitchFamily="18" charset="0"/>
            </a:endParaRPr>
          </a:p>
        </p:txBody>
      </p:sp>
      <p:sp>
        <p:nvSpPr>
          <p:cNvPr id="60419" name="Rectangle 1">
            <a:extLst>
              <a:ext uri="{FF2B5EF4-FFF2-40B4-BE49-F238E27FC236}">
                <a16:creationId xmlns:a16="http://schemas.microsoft.com/office/drawing/2014/main" id="{3A8C05B9-0C05-E273-4FED-BAA08AD90935}"/>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 APP</a:t>
            </a:r>
          </a:p>
        </p:txBody>
      </p:sp>
      <p:sp>
        <p:nvSpPr>
          <p:cNvPr id="60420" name="Rectangle 2">
            <a:extLst>
              <a:ext uri="{FF2B5EF4-FFF2-40B4-BE49-F238E27FC236}">
                <a16:creationId xmlns:a16="http://schemas.microsoft.com/office/drawing/2014/main" id="{8F4B3841-0FB8-9009-69AC-1E50DF102F51}"/>
              </a:ext>
            </a:extLst>
          </p:cNvPr>
          <p:cNvSpPr>
            <a:spLocks noGrp="1" noChangeArrowheads="1"/>
          </p:cNvSpPr>
          <p:nvPr>
            <p:ph type="body" idx="1"/>
          </p:nvPr>
        </p:nvSpPr>
        <p:spPr>
          <a:xfrm>
            <a:off x="152400" y="1143000"/>
            <a:ext cx="8991600" cy="5424488"/>
          </a:xfrm>
        </p:spPr>
        <p:txBody>
          <a:bodyPr/>
          <a:lstStyle/>
          <a:p>
            <a:pPr marL="571500" indent="-571500">
              <a:buFont typeface="Arial" panose="020B0604020202020204" pitchFamily="34" charset="0"/>
              <a:buChar char="•"/>
            </a:pPr>
            <a:r>
              <a:rPr lang="en-US" altLang="en-US" sz="4400" dirty="0"/>
              <a:t>In "Windows 11" and "Windows 10", an app called "Windows App" is an app that is a "Windows app". </a:t>
            </a:r>
          </a:p>
          <a:p>
            <a:pPr marL="571500" indent="-571500">
              <a:buFont typeface="Arial" panose="020B0604020202020204" pitchFamily="34" charset="0"/>
              <a:buChar char="•"/>
            </a:pPr>
            <a:r>
              <a:rPr lang="en-US" altLang="en-US" sz="4400" dirty="0"/>
              <a:t>This "Windows App" app was released by Microsoft in 2024.</a:t>
            </a:r>
          </a:p>
        </p:txBody>
      </p:sp>
    </p:spTree>
    <p:extLst>
      <p:ext uri="{BB962C8B-B14F-4D97-AF65-F5344CB8AC3E}">
        <p14:creationId xmlns:p14="http://schemas.microsoft.com/office/powerpoint/2010/main" val="7689040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a:extLst>
              <a:ext uri="{FF2B5EF4-FFF2-40B4-BE49-F238E27FC236}">
                <a16:creationId xmlns:a16="http://schemas.microsoft.com/office/drawing/2014/main" id="{91A6187A-E845-FCD7-FAD9-AC4C9CED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D3CABAA-B126-43BD-8433-3133D2B03591}" type="slidenum">
              <a:rPr lang="en-US" altLang="en-US" sz="2400" smtClean="0">
                <a:latin typeface="Times New Roman" panose="02020603050405020304" pitchFamily="18" charset="0"/>
              </a:rPr>
              <a:pPr>
                <a:spcBef>
                  <a:spcPct val="0"/>
                </a:spcBef>
                <a:buClrTx/>
                <a:buFontTx/>
                <a:buNone/>
              </a:pPr>
              <a:t>33</a:t>
            </a:fld>
            <a:endParaRPr lang="en-US" altLang="en-US" sz="2400">
              <a:latin typeface="Times New Roman" panose="02020603050405020304" pitchFamily="18" charset="0"/>
            </a:endParaRPr>
          </a:p>
        </p:txBody>
      </p:sp>
      <p:sp>
        <p:nvSpPr>
          <p:cNvPr id="60419" name="Rectangle 1">
            <a:extLst>
              <a:ext uri="{FF2B5EF4-FFF2-40B4-BE49-F238E27FC236}">
                <a16:creationId xmlns:a16="http://schemas.microsoft.com/office/drawing/2014/main" id="{3A8C05B9-0C05-E273-4FED-BAA08AD90935}"/>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 APP (continued)</a:t>
            </a:r>
          </a:p>
        </p:txBody>
      </p:sp>
      <p:sp>
        <p:nvSpPr>
          <p:cNvPr id="60420" name="Rectangle 2">
            <a:extLst>
              <a:ext uri="{FF2B5EF4-FFF2-40B4-BE49-F238E27FC236}">
                <a16:creationId xmlns:a16="http://schemas.microsoft.com/office/drawing/2014/main" id="{8F4B3841-0FB8-9009-69AC-1E50DF102F51}"/>
              </a:ext>
            </a:extLst>
          </p:cNvPr>
          <p:cNvSpPr>
            <a:spLocks noGrp="1" noChangeArrowheads="1"/>
          </p:cNvSpPr>
          <p:nvPr>
            <p:ph type="body" idx="1"/>
          </p:nvPr>
        </p:nvSpPr>
        <p:spPr>
          <a:xfrm>
            <a:off x="152400" y="1143000"/>
            <a:ext cx="8991600" cy="5424488"/>
          </a:xfrm>
        </p:spPr>
        <p:txBody>
          <a:bodyPr/>
          <a:lstStyle/>
          <a:p>
            <a:pPr marL="571500" indent="-571500">
              <a:buFont typeface="Arial" panose="020B0604020202020204" pitchFamily="34" charset="0"/>
              <a:buChar char="•"/>
            </a:pPr>
            <a:r>
              <a:rPr lang="en-US" altLang="en-US" sz="4400" dirty="0"/>
              <a:t>This "Windows App" app  inadequately replaces the "Remote Desktop Connection" app that was located in "Windows 10" and earlier versions of "Windows..".</a:t>
            </a:r>
          </a:p>
        </p:txBody>
      </p:sp>
    </p:spTree>
    <p:extLst>
      <p:ext uri="{BB962C8B-B14F-4D97-AF65-F5344CB8AC3E}">
        <p14:creationId xmlns:p14="http://schemas.microsoft.com/office/powerpoint/2010/main" val="9634725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a:extLst>
              <a:ext uri="{FF2B5EF4-FFF2-40B4-BE49-F238E27FC236}">
                <a16:creationId xmlns:a16="http://schemas.microsoft.com/office/drawing/2014/main" id="{91A6187A-E845-FCD7-FAD9-AC4C9CED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D3CABAA-B126-43BD-8433-3133D2B03591}" type="slidenum">
              <a:rPr lang="en-US" altLang="en-US" sz="2400" smtClean="0">
                <a:latin typeface="Times New Roman" panose="02020603050405020304" pitchFamily="18" charset="0"/>
              </a:rPr>
              <a:pPr>
                <a:spcBef>
                  <a:spcPct val="0"/>
                </a:spcBef>
                <a:buClrTx/>
                <a:buFontTx/>
                <a:buNone/>
              </a:pPr>
              <a:t>34</a:t>
            </a:fld>
            <a:endParaRPr lang="en-US" altLang="en-US" sz="2400">
              <a:latin typeface="Times New Roman" panose="02020603050405020304" pitchFamily="18" charset="0"/>
            </a:endParaRPr>
          </a:p>
        </p:txBody>
      </p:sp>
      <p:sp>
        <p:nvSpPr>
          <p:cNvPr id="60419" name="Rectangle 1">
            <a:extLst>
              <a:ext uri="{FF2B5EF4-FFF2-40B4-BE49-F238E27FC236}">
                <a16:creationId xmlns:a16="http://schemas.microsoft.com/office/drawing/2014/main" id="{3A8C05B9-0C05-E273-4FED-BAA08AD90935}"/>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 APP (continued)</a:t>
            </a:r>
          </a:p>
        </p:txBody>
      </p:sp>
      <p:sp>
        <p:nvSpPr>
          <p:cNvPr id="60420" name="Rectangle 2">
            <a:extLst>
              <a:ext uri="{FF2B5EF4-FFF2-40B4-BE49-F238E27FC236}">
                <a16:creationId xmlns:a16="http://schemas.microsoft.com/office/drawing/2014/main" id="{8F4B3841-0FB8-9009-69AC-1E50DF102F51}"/>
              </a:ext>
            </a:extLst>
          </p:cNvPr>
          <p:cNvSpPr>
            <a:spLocks noGrp="1" noChangeArrowheads="1"/>
          </p:cNvSpPr>
          <p:nvPr>
            <p:ph type="body" idx="1"/>
          </p:nvPr>
        </p:nvSpPr>
        <p:spPr>
          <a:xfrm>
            <a:off x="152400" y="1143000"/>
            <a:ext cx="8991600" cy="5424488"/>
          </a:xfrm>
        </p:spPr>
        <p:txBody>
          <a:bodyPr/>
          <a:lstStyle/>
          <a:p>
            <a:pPr marL="571500" indent="-571500">
              <a:buFont typeface="Arial" panose="020B0604020202020204" pitchFamily="34" charset="0"/>
              <a:buChar char="•"/>
            </a:pPr>
            <a:r>
              <a:rPr lang="en-US" altLang="en-US" sz="4400" dirty="0"/>
              <a:t>The target computer is the one that your Windows 11 or 10 computer is connecting to.              The target computer has to be running "Windows 11 Pro" or "Windows 11 Enterprise.</a:t>
            </a:r>
          </a:p>
        </p:txBody>
      </p:sp>
    </p:spTree>
    <p:extLst>
      <p:ext uri="{BB962C8B-B14F-4D97-AF65-F5344CB8AC3E}">
        <p14:creationId xmlns:p14="http://schemas.microsoft.com/office/powerpoint/2010/main" val="16340242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a:extLst>
              <a:ext uri="{FF2B5EF4-FFF2-40B4-BE49-F238E27FC236}">
                <a16:creationId xmlns:a16="http://schemas.microsoft.com/office/drawing/2014/main" id="{91A6187A-E845-FCD7-FAD9-AC4C9CED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D3CABAA-B126-43BD-8433-3133D2B03591}" type="slidenum">
              <a:rPr lang="en-US" altLang="en-US" sz="2400" smtClean="0">
                <a:latin typeface="Times New Roman" panose="02020603050405020304" pitchFamily="18" charset="0"/>
              </a:rPr>
              <a:pPr>
                <a:spcBef>
                  <a:spcPct val="0"/>
                </a:spcBef>
                <a:buClrTx/>
                <a:buFontTx/>
                <a:buNone/>
              </a:pPr>
              <a:t>35</a:t>
            </a:fld>
            <a:endParaRPr lang="en-US" altLang="en-US" sz="2400">
              <a:latin typeface="Times New Roman" panose="02020603050405020304" pitchFamily="18" charset="0"/>
            </a:endParaRPr>
          </a:p>
        </p:txBody>
      </p:sp>
      <p:sp>
        <p:nvSpPr>
          <p:cNvPr id="60419" name="Rectangle 1">
            <a:extLst>
              <a:ext uri="{FF2B5EF4-FFF2-40B4-BE49-F238E27FC236}">
                <a16:creationId xmlns:a16="http://schemas.microsoft.com/office/drawing/2014/main" id="{3A8C05B9-0C05-E273-4FED-BAA08AD90935}"/>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 APP (continued)</a:t>
            </a:r>
          </a:p>
        </p:txBody>
      </p:sp>
      <p:sp>
        <p:nvSpPr>
          <p:cNvPr id="60420" name="Rectangle 2">
            <a:extLst>
              <a:ext uri="{FF2B5EF4-FFF2-40B4-BE49-F238E27FC236}">
                <a16:creationId xmlns:a16="http://schemas.microsoft.com/office/drawing/2014/main" id="{8F4B3841-0FB8-9009-69AC-1E50DF102F51}"/>
              </a:ext>
            </a:extLst>
          </p:cNvPr>
          <p:cNvSpPr>
            <a:spLocks noGrp="1" noChangeArrowheads="1"/>
          </p:cNvSpPr>
          <p:nvPr>
            <p:ph type="body" idx="1"/>
          </p:nvPr>
        </p:nvSpPr>
        <p:spPr>
          <a:xfrm>
            <a:off x="152400" y="1143000"/>
            <a:ext cx="8991600" cy="5424488"/>
          </a:xfrm>
        </p:spPr>
        <p:txBody>
          <a:bodyPr/>
          <a:lstStyle/>
          <a:p>
            <a:pPr marL="571500" indent="-571500">
              <a:buFont typeface="Arial" panose="020B0604020202020204" pitchFamily="34" charset="0"/>
              <a:buChar char="•"/>
            </a:pPr>
            <a:r>
              <a:rPr lang="en-US" altLang="en-US" sz="4400" dirty="0"/>
              <a:t>Your computer is the one that has to have the bundled "Windows App" app in it.                   If you chose to "log in", you have to use a "work account" or a "school account" which Microsoft also calls an "organizational account".</a:t>
            </a:r>
          </a:p>
        </p:txBody>
      </p:sp>
    </p:spTree>
    <p:extLst>
      <p:ext uri="{BB962C8B-B14F-4D97-AF65-F5344CB8AC3E}">
        <p14:creationId xmlns:p14="http://schemas.microsoft.com/office/powerpoint/2010/main" val="25952805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a:extLst>
              <a:ext uri="{FF2B5EF4-FFF2-40B4-BE49-F238E27FC236}">
                <a16:creationId xmlns:a16="http://schemas.microsoft.com/office/drawing/2014/main" id="{91A6187A-E845-FCD7-FAD9-AC4C9CED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D3CABAA-B126-43BD-8433-3133D2B03591}" type="slidenum">
              <a:rPr lang="en-US" altLang="en-US" sz="2400" smtClean="0">
                <a:latin typeface="Times New Roman" panose="02020603050405020304" pitchFamily="18" charset="0"/>
              </a:rPr>
              <a:pPr>
                <a:spcBef>
                  <a:spcPct val="0"/>
                </a:spcBef>
                <a:buClrTx/>
                <a:buFontTx/>
                <a:buNone/>
              </a:pPr>
              <a:t>36</a:t>
            </a:fld>
            <a:endParaRPr lang="en-US" altLang="en-US" sz="2400">
              <a:latin typeface="Times New Roman" panose="02020603050405020304" pitchFamily="18" charset="0"/>
            </a:endParaRPr>
          </a:p>
        </p:txBody>
      </p:sp>
      <p:sp>
        <p:nvSpPr>
          <p:cNvPr id="60419" name="Rectangle 1">
            <a:extLst>
              <a:ext uri="{FF2B5EF4-FFF2-40B4-BE49-F238E27FC236}">
                <a16:creationId xmlns:a16="http://schemas.microsoft.com/office/drawing/2014/main" id="{3A8C05B9-0C05-E273-4FED-BAA08AD90935}"/>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"WINDOWS APP" APP (continued)</a:t>
            </a:r>
          </a:p>
        </p:txBody>
      </p:sp>
      <p:sp>
        <p:nvSpPr>
          <p:cNvPr id="60420" name="Rectangle 2">
            <a:extLst>
              <a:ext uri="{FF2B5EF4-FFF2-40B4-BE49-F238E27FC236}">
                <a16:creationId xmlns:a16="http://schemas.microsoft.com/office/drawing/2014/main" id="{8F4B3841-0FB8-9009-69AC-1E50DF102F51}"/>
              </a:ext>
            </a:extLst>
          </p:cNvPr>
          <p:cNvSpPr>
            <a:spLocks noGrp="1" noChangeArrowheads="1"/>
          </p:cNvSpPr>
          <p:nvPr>
            <p:ph type="body" idx="1"/>
          </p:nvPr>
        </p:nvSpPr>
        <p:spPr>
          <a:xfrm>
            <a:off x="0" y="685872"/>
            <a:ext cx="9144000" cy="6034016"/>
          </a:xfrm>
        </p:spPr>
        <p:txBody>
          <a:bodyPr/>
          <a:lstStyle/>
          <a:p>
            <a:pPr marL="571500" indent="-571500">
              <a:buFont typeface="Arial" panose="020B0604020202020204" pitchFamily="34" charset="0"/>
              <a:buChar char="•"/>
            </a:pPr>
            <a:r>
              <a:rPr lang="en-US" altLang="en-US" sz="4400" dirty="0"/>
              <a:t>If you do not have a "work account" or a "school account", you can use the target computer's "private IP address" or "computer name" to get control of the target computer, and thus bypassing the requirement for a "work account" or a "school account".</a:t>
            </a:r>
          </a:p>
        </p:txBody>
      </p:sp>
    </p:spTree>
    <p:extLst>
      <p:ext uri="{BB962C8B-B14F-4D97-AF65-F5344CB8AC3E}">
        <p14:creationId xmlns:p14="http://schemas.microsoft.com/office/powerpoint/2010/main" val="1505137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a:extLst>
              <a:ext uri="{FF2B5EF4-FFF2-40B4-BE49-F238E27FC236}">
                <a16:creationId xmlns:a16="http://schemas.microsoft.com/office/drawing/2014/main" id="{91A6187A-E845-FCD7-FAD9-AC4C9CED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D3CABAA-B126-43BD-8433-3133D2B03591}" type="slidenum">
              <a:rPr lang="en-US" altLang="en-US" sz="2400" smtClean="0">
                <a:latin typeface="Times New Roman" panose="02020603050405020304" pitchFamily="18" charset="0"/>
              </a:rPr>
              <a:pPr>
                <a:spcBef>
                  <a:spcPct val="0"/>
                </a:spcBef>
                <a:buClrTx/>
                <a:buFontTx/>
                <a:buNone/>
              </a:pPr>
              <a:t>37</a:t>
            </a:fld>
            <a:endParaRPr lang="en-US" altLang="en-US" sz="2400">
              <a:latin typeface="Times New Roman" panose="02020603050405020304" pitchFamily="18" charset="0"/>
            </a:endParaRPr>
          </a:p>
        </p:txBody>
      </p:sp>
      <p:sp>
        <p:nvSpPr>
          <p:cNvPr id="60419" name="Rectangle 1">
            <a:extLst>
              <a:ext uri="{FF2B5EF4-FFF2-40B4-BE49-F238E27FC236}">
                <a16:creationId xmlns:a16="http://schemas.microsoft.com/office/drawing/2014/main" id="{3A8C05B9-0C05-E273-4FED-BAA08AD90935}"/>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"PORTABLE APPS"</a:t>
            </a:r>
          </a:p>
        </p:txBody>
      </p:sp>
      <p:sp>
        <p:nvSpPr>
          <p:cNvPr id="60420" name="Rectangle 2">
            <a:extLst>
              <a:ext uri="{FF2B5EF4-FFF2-40B4-BE49-F238E27FC236}">
                <a16:creationId xmlns:a16="http://schemas.microsoft.com/office/drawing/2014/main" id="{8F4B3841-0FB8-9009-69AC-1E50DF102F51}"/>
              </a:ext>
            </a:extLst>
          </p:cNvPr>
          <p:cNvSpPr>
            <a:spLocks noGrp="1" noChangeArrowheads="1"/>
          </p:cNvSpPr>
          <p:nvPr>
            <p:ph type="body" idx="1"/>
          </p:nvPr>
        </p:nvSpPr>
        <p:spPr>
          <a:xfrm>
            <a:off x="152400" y="990664"/>
            <a:ext cx="8991600" cy="5424488"/>
          </a:xfrm>
        </p:spPr>
        <p:txBody>
          <a:bodyPr/>
          <a:lstStyle/>
          <a:p>
            <a:pPr marL="571500" indent="-571500">
              <a:buFont typeface="Arial" panose="020B0604020202020204" pitchFamily="34" charset="0"/>
              <a:buChar char="•"/>
            </a:pPr>
            <a:r>
              <a:rPr lang="en-US" altLang="en-US" sz="4400" dirty="0"/>
              <a:t>"Desktop apps" and "Windows apps" depend on the Windows "Registry". They have and put "keys", "values", and "data" into the Windows "Registry"</a:t>
            </a:r>
          </a:p>
          <a:p>
            <a:pPr marL="571500" indent="-571500">
              <a:buFont typeface="Arial" panose="020B0604020202020204" pitchFamily="34" charset="0"/>
              <a:buChar char="•"/>
            </a:pPr>
            <a:r>
              <a:rPr lang="en-US" altLang="en-US" sz="4400" dirty="0"/>
              <a:t>In contrast, "portable apps" usually do not place information into the Windows "Registry"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6">
            <a:extLst>
              <a:ext uri="{FF2B5EF4-FFF2-40B4-BE49-F238E27FC236}">
                <a16:creationId xmlns:a16="http://schemas.microsoft.com/office/drawing/2014/main" id="{DC232BFC-C782-F38E-CE02-0C3559BD3B2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E19BFE6-F007-4D53-9859-A48635B64420}" type="slidenum">
              <a:rPr lang="en-US" altLang="en-US" sz="2400" smtClean="0">
                <a:latin typeface="Times New Roman" panose="02020603050405020304" pitchFamily="18" charset="0"/>
              </a:rPr>
              <a:pPr>
                <a:spcBef>
                  <a:spcPct val="0"/>
                </a:spcBef>
                <a:buClrTx/>
                <a:buFontTx/>
                <a:buNone/>
              </a:pPr>
              <a:t>38</a:t>
            </a:fld>
            <a:endParaRPr lang="en-US" altLang="en-US" sz="2400">
              <a:latin typeface="Times New Roman" panose="02020603050405020304" pitchFamily="18" charset="0"/>
            </a:endParaRPr>
          </a:p>
        </p:txBody>
      </p:sp>
      <p:sp>
        <p:nvSpPr>
          <p:cNvPr id="62467" name="Rectangle 1">
            <a:extLst>
              <a:ext uri="{FF2B5EF4-FFF2-40B4-BE49-F238E27FC236}">
                <a16:creationId xmlns:a16="http://schemas.microsoft.com/office/drawing/2014/main" id="{889D0869-F512-CE92-98BF-4BCB130AC013}"/>
              </a:ext>
            </a:extLst>
          </p:cNvPr>
          <p:cNvSpPr>
            <a:spLocks noGrp="1" noChangeArrowheads="1"/>
          </p:cNvSpPr>
          <p:nvPr>
            <p:ph type="title"/>
          </p:nvPr>
        </p:nvSpPr>
        <p:spPr>
          <a:xfrm>
            <a:off x="0" y="152468"/>
            <a:ext cx="9144000" cy="685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"PORTABLE APPS" (continued)</a:t>
            </a:r>
          </a:p>
        </p:txBody>
      </p:sp>
      <p:sp>
        <p:nvSpPr>
          <p:cNvPr id="62468" name="Rectangle 2">
            <a:extLst>
              <a:ext uri="{FF2B5EF4-FFF2-40B4-BE49-F238E27FC236}">
                <a16:creationId xmlns:a16="http://schemas.microsoft.com/office/drawing/2014/main" id="{AB83D82F-AD2A-94D2-757C-349871522DC9}"/>
              </a:ext>
            </a:extLst>
          </p:cNvPr>
          <p:cNvSpPr>
            <a:spLocks noGrp="1" noChangeArrowheads="1"/>
          </p:cNvSpPr>
          <p:nvPr>
            <p:ph type="body" idx="1"/>
          </p:nvPr>
        </p:nvSpPr>
        <p:spPr>
          <a:xfrm>
            <a:off x="152400" y="1219200"/>
            <a:ext cx="8991600" cy="4953000"/>
          </a:xfrm>
        </p:spPr>
        <p:txBody>
          <a:bodyPr/>
          <a:lstStyle/>
          <a:p>
            <a:pPr marL="571500" indent="-571500">
              <a:buFont typeface="Arial" panose="020B0604020202020204" pitchFamily="34" charset="0"/>
              <a:buChar char="•"/>
            </a:pPr>
            <a:r>
              <a:rPr lang="en-US" altLang="en-US" sz="4000"/>
              <a:t>Most "portable apps" have the word "portable" in their name.                       However, some "portable apps" do not have the word "portable" in their name.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6">
            <a:extLst>
              <a:ext uri="{FF2B5EF4-FFF2-40B4-BE49-F238E27FC236}">
                <a16:creationId xmlns:a16="http://schemas.microsoft.com/office/drawing/2014/main" id="{62EE6C9A-E819-9F03-B286-C10B767C1CA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B12A458-7D49-4265-B2D1-FEAA4D071D33}" type="slidenum">
              <a:rPr lang="en-US" altLang="en-US" sz="2400" smtClean="0">
                <a:latin typeface="Times New Roman" panose="02020603050405020304" pitchFamily="18" charset="0"/>
              </a:rPr>
              <a:pPr>
                <a:spcBef>
                  <a:spcPct val="0"/>
                </a:spcBef>
                <a:buClrTx/>
                <a:buFontTx/>
                <a:buNone/>
              </a:pPr>
              <a:t>39</a:t>
            </a:fld>
            <a:endParaRPr lang="en-US" altLang="en-US" sz="2400">
              <a:latin typeface="Times New Roman" panose="02020603050405020304" pitchFamily="18" charset="0"/>
            </a:endParaRPr>
          </a:p>
        </p:txBody>
      </p:sp>
      <p:sp>
        <p:nvSpPr>
          <p:cNvPr id="64515" name="Rectangle 1">
            <a:extLst>
              <a:ext uri="{FF2B5EF4-FFF2-40B4-BE49-F238E27FC236}">
                <a16:creationId xmlns:a16="http://schemas.microsoft.com/office/drawing/2014/main" id="{5B6119F2-BF3A-CEBF-93A5-03626E2C1040}"/>
              </a:ext>
            </a:extLst>
          </p:cNvPr>
          <p:cNvSpPr>
            <a:spLocks noGrp="1" noChangeArrowheads="1"/>
          </p:cNvSpPr>
          <p:nvPr>
            <p:ph type="title"/>
          </p:nvPr>
        </p:nvSpPr>
        <p:spPr>
          <a:xfrm>
            <a:off x="0" y="152468"/>
            <a:ext cx="9144000" cy="685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PORTABLE APPS (continued)</a:t>
            </a:r>
          </a:p>
        </p:txBody>
      </p:sp>
      <p:sp>
        <p:nvSpPr>
          <p:cNvPr id="64516" name="Rectangle 2">
            <a:extLst>
              <a:ext uri="{FF2B5EF4-FFF2-40B4-BE49-F238E27FC236}">
                <a16:creationId xmlns:a16="http://schemas.microsoft.com/office/drawing/2014/main" id="{26179A60-BCD0-C6C6-DFC8-53F453394756}"/>
              </a:ext>
            </a:extLst>
          </p:cNvPr>
          <p:cNvSpPr>
            <a:spLocks noGrp="1" noChangeArrowheads="1"/>
          </p:cNvSpPr>
          <p:nvPr>
            <p:ph type="body" idx="1"/>
          </p:nvPr>
        </p:nvSpPr>
        <p:spPr>
          <a:xfrm>
            <a:off x="152400" y="1295388"/>
            <a:ext cx="8991600" cy="5029136"/>
          </a:xfrm>
        </p:spPr>
        <p:txBody>
          <a:bodyPr/>
          <a:lstStyle/>
          <a:p>
            <a:pPr marL="571500" indent="-571500">
              <a:buFont typeface="Arial" panose="020B0604020202020204" pitchFamily="34" charset="0"/>
              <a:buChar char="•"/>
            </a:pPr>
            <a:r>
              <a:rPr lang="en-US" altLang="en-US" sz="4000" dirty="0"/>
              <a:t>"Portable apps" usually do not "install" files and folders into the                                        C:\Programs Files\                                             or                                                               C:\Program Files (x32)\                  locations of your Windows computer.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82" name="Slide Number Placeholder 5">
            <a:extLst>
              <a:ext uri="{FF2B5EF4-FFF2-40B4-BE49-F238E27FC236}">
                <a16:creationId xmlns:a16="http://schemas.microsoft.com/office/drawing/2014/main" id="{8AD0208B-9FC8-5956-0D18-47D01CB0F24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1C30B822-7ED3-4615-B8C4-31F87526FA9F}" type="slidenum">
              <a:rPr lang="en-US" altLang="en-US" sz="2400" baseline="0">
                <a:latin typeface="Times New Roman" panose="02020603050405020304" pitchFamily="18" charset="0"/>
              </a:rPr>
              <a:pPr eaLnBrk="1" hangingPunct="1">
                <a:spcBef>
                  <a:spcPct val="0"/>
                </a:spcBef>
              </a:pPr>
              <a:t>4</a:t>
            </a:fld>
            <a:endParaRPr lang="en-US" altLang="en-US" sz="2400" baseline="0">
              <a:latin typeface="Times New Roman" panose="02020603050405020304" pitchFamily="18" charset="0"/>
            </a:endParaRPr>
          </a:p>
        </p:txBody>
      </p:sp>
      <p:sp>
        <p:nvSpPr>
          <p:cNvPr id="20483" name="Rectangle 1">
            <a:extLst>
              <a:ext uri="{FF2B5EF4-FFF2-40B4-BE49-F238E27FC236}">
                <a16:creationId xmlns:a16="http://schemas.microsoft.com/office/drawing/2014/main" id="{9929A372-904D-B9C1-66E3-7AAB28A30B5F}"/>
              </a:ext>
            </a:extLst>
          </p:cNvPr>
          <p:cNvSpPr>
            <a:spLocks noGrp="1" noChangeArrowheads="1"/>
          </p:cNvSpPr>
          <p:nvPr>
            <p:ph type="title" idx="4294967295"/>
          </p:nvPr>
        </p:nvSpPr>
        <p:spPr>
          <a:xfrm>
            <a:off x="0" y="152400"/>
            <a:ext cx="9144000" cy="16002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800" dirty="0"/>
              <a:t>FOUR KINDS OF SOFTWARE APPLICATION PROGRAMS IN "WINDOWS 11" OR "WINDOWS 10"</a:t>
            </a:r>
          </a:p>
        </p:txBody>
      </p:sp>
      <p:sp>
        <p:nvSpPr>
          <p:cNvPr id="20484" name="Rectangle 2">
            <a:extLst>
              <a:ext uri="{FF2B5EF4-FFF2-40B4-BE49-F238E27FC236}">
                <a16:creationId xmlns:a16="http://schemas.microsoft.com/office/drawing/2014/main" id="{767CFC36-BEC4-F94F-0CEC-CBC3E6335C97}"/>
              </a:ext>
            </a:extLst>
          </p:cNvPr>
          <p:cNvSpPr>
            <a:spLocks noGrp="1" noChangeArrowheads="1"/>
          </p:cNvSpPr>
          <p:nvPr>
            <p:ph type="body" idx="4294967295"/>
          </p:nvPr>
        </p:nvSpPr>
        <p:spPr>
          <a:xfrm>
            <a:off x="458786" y="2122488"/>
            <a:ext cx="8685213" cy="4735512"/>
          </a:xfrm>
        </p:spPr>
        <p:txBody>
          <a:bodyPr/>
          <a:lstStyle/>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5400" dirty="0"/>
              <a:t>1. "desktop apps"                                                 2. "Windows apps"                                                        3. "portable apps"</a:t>
            </a:r>
          </a:p>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5400" dirty="0"/>
              <a:t>4. "Web apps"</a:t>
            </a:r>
          </a:p>
        </p:txBody>
      </p:sp>
      <p:sp>
        <p:nvSpPr>
          <p:cNvPr id="20485" name="Slide Number Placeholder 1">
            <a:extLst>
              <a:ext uri="{FF2B5EF4-FFF2-40B4-BE49-F238E27FC236}">
                <a16:creationId xmlns:a16="http://schemas.microsoft.com/office/drawing/2014/main" id="{2754AEEE-D03C-275F-7751-E383056208B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635AF564-26D9-448E-A818-AF03A7579A4A}" type="slidenum">
              <a:rPr lang="en-US" altLang="en-US" sz="2400" baseline="0" smtClean="0">
                <a:solidFill>
                  <a:srgbClr val="000000"/>
                </a:solidFill>
                <a:latin typeface="Times New Roman" panose="02020603050405020304" pitchFamily="18" charset="0"/>
              </a:rPr>
              <a:pPr/>
              <a:t>4</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a:extLst>
              <a:ext uri="{FF2B5EF4-FFF2-40B4-BE49-F238E27FC236}">
                <a16:creationId xmlns:a16="http://schemas.microsoft.com/office/drawing/2014/main" id="{BA268C66-ED3E-67BF-5B1C-C9712ACA223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6F696FC-97EF-44A9-AA2E-D0A08C6EA2AC}" type="slidenum">
              <a:rPr lang="en-US" altLang="en-US" sz="2400" smtClean="0">
                <a:latin typeface="Times New Roman" panose="02020603050405020304" pitchFamily="18" charset="0"/>
              </a:rPr>
              <a:pPr>
                <a:spcBef>
                  <a:spcPct val="0"/>
                </a:spcBef>
                <a:buClrTx/>
                <a:buFontTx/>
                <a:buNone/>
              </a:pPr>
              <a:t>40</a:t>
            </a:fld>
            <a:endParaRPr lang="en-US" altLang="en-US" sz="2400">
              <a:latin typeface="Times New Roman" panose="02020603050405020304" pitchFamily="18" charset="0"/>
            </a:endParaRPr>
          </a:p>
        </p:txBody>
      </p:sp>
      <p:sp>
        <p:nvSpPr>
          <p:cNvPr id="66563" name="Rectangle 1">
            <a:extLst>
              <a:ext uri="{FF2B5EF4-FFF2-40B4-BE49-F238E27FC236}">
                <a16:creationId xmlns:a16="http://schemas.microsoft.com/office/drawing/2014/main" id="{7EE065CA-26C7-32A7-CCA4-FCFA9D833474}"/>
              </a:ext>
            </a:extLst>
          </p:cNvPr>
          <p:cNvSpPr>
            <a:spLocks noGrp="1" noChangeArrowheads="1"/>
          </p:cNvSpPr>
          <p:nvPr>
            <p:ph type="title"/>
          </p:nvPr>
        </p:nvSpPr>
        <p:spPr>
          <a:xfrm>
            <a:off x="0" y="228666"/>
            <a:ext cx="9144000" cy="685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PORTABLE APPS (continued)</a:t>
            </a:r>
          </a:p>
        </p:txBody>
      </p:sp>
      <p:sp>
        <p:nvSpPr>
          <p:cNvPr id="66564" name="Rectangle 2">
            <a:extLst>
              <a:ext uri="{FF2B5EF4-FFF2-40B4-BE49-F238E27FC236}">
                <a16:creationId xmlns:a16="http://schemas.microsoft.com/office/drawing/2014/main" id="{735F5D7E-08E8-04A1-2BD8-5C543BFE2D0A}"/>
              </a:ext>
            </a:extLst>
          </p:cNvPr>
          <p:cNvSpPr>
            <a:spLocks noGrp="1" noChangeArrowheads="1"/>
          </p:cNvSpPr>
          <p:nvPr>
            <p:ph type="body" idx="1"/>
          </p:nvPr>
        </p:nvSpPr>
        <p:spPr>
          <a:xfrm>
            <a:off x="152400" y="1600112"/>
            <a:ext cx="8991600" cy="5181600"/>
          </a:xfrm>
        </p:spPr>
        <p:txBody>
          <a:bodyPr/>
          <a:lstStyle/>
          <a:p>
            <a:pPr marL="571500" indent="-571500">
              <a:buFont typeface="Arial" panose="020B0604020202020204" pitchFamily="34" charset="0"/>
              <a:buChar char="•"/>
            </a:pPr>
            <a:r>
              <a:rPr lang="en-US" altLang="en-US" sz="4000" dirty="0"/>
              <a:t>"Portable apps" put no or very few  files into the C: drive and other existing hard drives of your computer.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6">
            <a:extLst>
              <a:ext uri="{FF2B5EF4-FFF2-40B4-BE49-F238E27FC236}">
                <a16:creationId xmlns:a16="http://schemas.microsoft.com/office/drawing/2014/main" id="{6AF21A05-331B-90BB-E6EE-F20FFAB3E89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B806EEC-9EB6-4900-8AB6-0BEAFD7F0992}" type="slidenum">
              <a:rPr lang="en-US" altLang="en-US" sz="2400" smtClean="0">
                <a:latin typeface="Times New Roman" panose="02020603050405020304" pitchFamily="18" charset="0"/>
              </a:rPr>
              <a:pPr>
                <a:spcBef>
                  <a:spcPct val="0"/>
                </a:spcBef>
                <a:buClrTx/>
                <a:buFontTx/>
                <a:buNone/>
              </a:pPr>
              <a:t>41</a:t>
            </a:fld>
            <a:endParaRPr lang="en-US" altLang="en-US" sz="2400">
              <a:latin typeface="Times New Roman" panose="02020603050405020304" pitchFamily="18" charset="0"/>
            </a:endParaRPr>
          </a:p>
        </p:txBody>
      </p:sp>
      <p:sp>
        <p:nvSpPr>
          <p:cNvPr id="68611" name="Rectangle 1">
            <a:extLst>
              <a:ext uri="{FF2B5EF4-FFF2-40B4-BE49-F238E27FC236}">
                <a16:creationId xmlns:a16="http://schemas.microsoft.com/office/drawing/2014/main" id="{6A1AFFC9-B529-DF3B-3FD0-3A6E864A1C33}"/>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PORTABLE APPS (continued)</a:t>
            </a:r>
          </a:p>
        </p:txBody>
      </p:sp>
      <p:sp>
        <p:nvSpPr>
          <p:cNvPr id="68612" name="Rectangle 2">
            <a:extLst>
              <a:ext uri="{FF2B5EF4-FFF2-40B4-BE49-F238E27FC236}">
                <a16:creationId xmlns:a16="http://schemas.microsoft.com/office/drawing/2014/main" id="{484FE171-88CA-81B8-9B95-A421AC9E1559}"/>
              </a:ext>
            </a:extLst>
          </p:cNvPr>
          <p:cNvSpPr>
            <a:spLocks noGrp="1" noChangeArrowheads="1"/>
          </p:cNvSpPr>
          <p:nvPr>
            <p:ph type="body" idx="1"/>
          </p:nvPr>
        </p:nvSpPr>
        <p:spPr>
          <a:xfrm>
            <a:off x="76200" y="1295400"/>
            <a:ext cx="9067800" cy="5105400"/>
          </a:xfrm>
        </p:spPr>
        <p:txBody>
          <a:bodyPr/>
          <a:lstStyle/>
          <a:p>
            <a:pPr marL="571500" indent="-571500">
              <a:buFont typeface="Arial" panose="020B0604020202020204" pitchFamily="34" charset="0"/>
              <a:buChar char="•"/>
            </a:pPr>
            <a:r>
              <a:rPr lang="en-US" altLang="en-US" sz="4000"/>
              <a:t>"Portable apps" are better behaved relative to "desktop apps":                                                    "Portable apps" do not conflict with each other                                       and                                                      "Portable apps" do not conflict with existing or subsequent installations of "desktop" apps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a:extLst>
              <a:ext uri="{FF2B5EF4-FFF2-40B4-BE49-F238E27FC236}">
                <a16:creationId xmlns:a16="http://schemas.microsoft.com/office/drawing/2014/main" id="{E83AB8BE-5022-3708-B27C-9222E5EE6AA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A73AD18-172C-4C51-81DD-6B3CED04E51C}" type="slidenum">
              <a:rPr lang="en-US" altLang="en-US" sz="2400" smtClean="0">
                <a:latin typeface="Times New Roman" panose="02020603050405020304" pitchFamily="18" charset="0"/>
              </a:rPr>
              <a:pPr>
                <a:spcBef>
                  <a:spcPct val="0"/>
                </a:spcBef>
                <a:buClrTx/>
                <a:buFontTx/>
                <a:buNone/>
              </a:pPr>
              <a:t>42</a:t>
            </a:fld>
            <a:endParaRPr lang="en-US" altLang="en-US" sz="2400">
              <a:latin typeface="Times New Roman" panose="02020603050405020304" pitchFamily="18" charset="0"/>
            </a:endParaRPr>
          </a:p>
        </p:txBody>
      </p:sp>
      <p:sp>
        <p:nvSpPr>
          <p:cNvPr id="70659" name="Rectangle 1">
            <a:extLst>
              <a:ext uri="{FF2B5EF4-FFF2-40B4-BE49-F238E27FC236}">
                <a16:creationId xmlns:a16="http://schemas.microsoft.com/office/drawing/2014/main" id="{E20E18E9-3CB6-EEFD-4582-B2C1DA31D50F}"/>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PORTABLE APPS (continued)</a:t>
            </a:r>
          </a:p>
        </p:txBody>
      </p:sp>
      <p:sp>
        <p:nvSpPr>
          <p:cNvPr id="70660" name="Rectangle 2">
            <a:extLst>
              <a:ext uri="{FF2B5EF4-FFF2-40B4-BE49-F238E27FC236}">
                <a16:creationId xmlns:a16="http://schemas.microsoft.com/office/drawing/2014/main" id="{2560ADEF-86EB-C486-44D0-F5507F26D0B5}"/>
              </a:ext>
            </a:extLst>
          </p:cNvPr>
          <p:cNvSpPr>
            <a:spLocks noGrp="1" noChangeArrowheads="1"/>
          </p:cNvSpPr>
          <p:nvPr>
            <p:ph type="body" idx="1"/>
          </p:nvPr>
        </p:nvSpPr>
        <p:spPr>
          <a:xfrm>
            <a:off x="76200" y="1295400"/>
            <a:ext cx="9067800" cy="5105400"/>
          </a:xfrm>
        </p:spPr>
        <p:txBody>
          <a:bodyPr/>
          <a:lstStyle/>
          <a:p>
            <a:pPr marL="571500" indent="-571500">
              <a:buFont typeface="Arial" panose="020B0604020202020204" pitchFamily="34" charset="0"/>
              <a:buChar char="•"/>
            </a:pPr>
            <a:r>
              <a:rPr lang="en-US" altLang="en-US" sz="4000"/>
              <a:t>"Portable apps" are not "installed" so they do not end up as the "default app" for specific type of file type                 </a:t>
            </a:r>
          </a:p>
          <a:p>
            <a:pPr marL="571500" indent="-571500">
              <a:buFont typeface="Arial" panose="020B0604020202020204" pitchFamily="34" charset="0"/>
              <a:buChar char="•"/>
            </a:pPr>
            <a:r>
              <a:rPr lang="en-US" altLang="en-US" sz="4000"/>
              <a:t>If you want a certain app to be the "default app" for a specific type of file, you will have to install the "desktop app" version of that app</a:t>
            </a:r>
          </a:p>
        </p:txBody>
      </p:sp>
      <p:sp>
        <p:nvSpPr>
          <p:cNvPr id="70661" name="Rectangle 1">
            <a:extLst>
              <a:ext uri="{FF2B5EF4-FFF2-40B4-BE49-F238E27FC236}">
                <a16:creationId xmlns:a16="http://schemas.microsoft.com/office/drawing/2014/main" id="{C3467A6E-0501-EFF2-235A-BD63F9EA85D1}"/>
              </a:ext>
            </a:extLst>
          </p:cNvPr>
          <p:cNvSpPr>
            <a:spLocks noChangeArrowheads="1"/>
          </p:cNvSpPr>
          <p:nvPr/>
        </p:nvSpPr>
        <p:spPr bwMode="auto">
          <a:xfrm>
            <a:off x="2605088" y="3178175"/>
            <a:ext cx="39338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https://portableapps.com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a:extLst>
              <a:ext uri="{FF2B5EF4-FFF2-40B4-BE49-F238E27FC236}">
                <a16:creationId xmlns:a16="http://schemas.microsoft.com/office/drawing/2014/main" id="{E3F939A6-EA39-2927-0153-247EFD875A7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A9A62CF5-6DBD-4770-907C-BE033AE6A6D7}" type="slidenum">
              <a:rPr lang="en-US" altLang="en-US" sz="2400" smtClean="0">
                <a:latin typeface="Times New Roman" panose="02020603050405020304" pitchFamily="18" charset="0"/>
              </a:rPr>
              <a:pPr>
                <a:spcBef>
                  <a:spcPct val="0"/>
                </a:spcBef>
                <a:buClrTx/>
                <a:buFontTx/>
                <a:buNone/>
              </a:pPr>
              <a:t>43</a:t>
            </a:fld>
            <a:endParaRPr lang="en-US" altLang="en-US" sz="2400">
              <a:latin typeface="Times New Roman" panose="02020603050405020304" pitchFamily="18" charset="0"/>
            </a:endParaRPr>
          </a:p>
        </p:txBody>
      </p:sp>
      <p:sp>
        <p:nvSpPr>
          <p:cNvPr id="72707" name="Rectangle 1">
            <a:extLst>
              <a:ext uri="{FF2B5EF4-FFF2-40B4-BE49-F238E27FC236}">
                <a16:creationId xmlns:a16="http://schemas.microsoft.com/office/drawing/2014/main" id="{370D45D1-AF22-2CF5-1893-0D486EC41E5D}"/>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PORTABLE APPS (continued)</a:t>
            </a:r>
          </a:p>
        </p:txBody>
      </p:sp>
      <p:sp>
        <p:nvSpPr>
          <p:cNvPr id="72708" name="Rectangle 2">
            <a:extLst>
              <a:ext uri="{FF2B5EF4-FFF2-40B4-BE49-F238E27FC236}">
                <a16:creationId xmlns:a16="http://schemas.microsoft.com/office/drawing/2014/main" id="{6C3909DF-FF84-D431-1A12-34337ADBCF7B}"/>
              </a:ext>
            </a:extLst>
          </p:cNvPr>
          <p:cNvSpPr>
            <a:spLocks noGrp="1" noChangeArrowheads="1"/>
          </p:cNvSpPr>
          <p:nvPr>
            <p:ph type="body" idx="1"/>
          </p:nvPr>
        </p:nvSpPr>
        <p:spPr>
          <a:xfrm>
            <a:off x="0" y="1295400"/>
            <a:ext cx="9067800" cy="5105400"/>
          </a:xfrm>
        </p:spPr>
        <p:txBody>
          <a:bodyPr/>
          <a:lstStyle/>
          <a:p>
            <a:pPr marL="571500" indent="-571500">
              <a:buFont typeface="Arial" panose="020B0604020202020204" pitchFamily="34" charset="0"/>
              <a:buChar char="•"/>
            </a:pPr>
            <a:r>
              <a:rPr lang="en-US" altLang="en-US" sz="4000" dirty="0"/>
              <a:t>Obtaining "portable apps":                     Use a Web browser to download them </a:t>
            </a:r>
            <a:r>
              <a:rPr lang="en-US" altLang="en-US" sz="4000"/>
              <a:t>from                              </a:t>
            </a:r>
            <a:r>
              <a:rPr lang="en-US" altLang="en-US" sz="4000">
                <a:hlinkClick r:id="rId3"/>
              </a:rPr>
              <a:t>https</a:t>
            </a:r>
            <a:r>
              <a:rPr lang="en-US" altLang="en-US" sz="4000" dirty="0">
                <a:hlinkClick r:id="rId3"/>
              </a:rPr>
              <a:t>://portableapps.com</a:t>
            </a:r>
            <a:r>
              <a:rPr lang="en-US" altLang="en-US" sz="4000" dirty="0"/>
              <a:t>                           and                                                          </a:t>
            </a:r>
            <a:r>
              <a:rPr lang="en-US" altLang="en-US" sz="4000" dirty="0">
                <a:hlinkClick r:id="rId4"/>
              </a:rPr>
              <a:t>https://portapps.io/</a:t>
            </a:r>
            <a:endParaRPr lang="en-US" altLang="en-US" sz="4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718669A8-87D8-C383-6BB0-C311604A8E6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A4FED4E3-9EB4-4A7B-89A9-9F058CE47BE6}" type="slidenum">
              <a:rPr lang="en-US" altLang="en-US" sz="2400" smtClean="0">
                <a:latin typeface="Times New Roman" panose="02020603050405020304" pitchFamily="18" charset="0"/>
              </a:rPr>
              <a:pPr>
                <a:spcBef>
                  <a:spcPct val="0"/>
                </a:spcBef>
                <a:buClrTx/>
                <a:buFontTx/>
                <a:buNone/>
              </a:pPr>
              <a:t>44</a:t>
            </a:fld>
            <a:endParaRPr lang="en-US" altLang="en-US" sz="2400">
              <a:latin typeface="Times New Roman" panose="02020603050405020304" pitchFamily="18" charset="0"/>
            </a:endParaRPr>
          </a:p>
        </p:txBody>
      </p:sp>
      <p:sp>
        <p:nvSpPr>
          <p:cNvPr id="74755" name="Rectangle 1">
            <a:extLst>
              <a:ext uri="{FF2B5EF4-FFF2-40B4-BE49-F238E27FC236}">
                <a16:creationId xmlns:a16="http://schemas.microsoft.com/office/drawing/2014/main" id="{C60CBB26-3DE3-1CCE-F600-664768C29583}"/>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PORTABLE APPS (continued)</a:t>
            </a:r>
          </a:p>
        </p:txBody>
      </p:sp>
      <p:sp>
        <p:nvSpPr>
          <p:cNvPr id="74756" name="Rectangle 2">
            <a:extLst>
              <a:ext uri="{FF2B5EF4-FFF2-40B4-BE49-F238E27FC236}">
                <a16:creationId xmlns:a16="http://schemas.microsoft.com/office/drawing/2014/main" id="{F9747F30-3CC5-800D-57C6-E43E6FDFF20A}"/>
              </a:ext>
            </a:extLst>
          </p:cNvPr>
          <p:cNvSpPr>
            <a:spLocks noGrp="1" noChangeArrowheads="1"/>
          </p:cNvSpPr>
          <p:nvPr>
            <p:ph type="body" idx="1"/>
          </p:nvPr>
        </p:nvSpPr>
        <p:spPr>
          <a:xfrm>
            <a:off x="152400" y="1295400"/>
            <a:ext cx="8991600" cy="4648200"/>
          </a:xfrm>
        </p:spPr>
        <p:txBody>
          <a:bodyPr/>
          <a:lstStyle/>
          <a:p>
            <a:pPr marL="571500" indent="-571500">
              <a:buFont typeface="Arial" panose="020B0604020202020204" pitchFamily="34" charset="0"/>
              <a:buChar char="•"/>
            </a:pPr>
            <a:r>
              <a:rPr lang="en-US" altLang="en-US" sz="4400" dirty="0"/>
              <a:t>"Portable apps" usually do not show up in the "Start Menu" of "Windows.." (unless you put a shortcut to a portable app inside the "Start Menu" of "Windows.."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6">
            <a:extLst>
              <a:ext uri="{FF2B5EF4-FFF2-40B4-BE49-F238E27FC236}">
                <a16:creationId xmlns:a16="http://schemas.microsoft.com/office/drawing/2014/main" id="{BBDBB2F4-930F-4FFF-B938-1685D0F00A5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C1F2191B-6FA5-48BF-8DAF-374ACA30881C}" type="slidenum">
              <a:rPr lang="en-US" altLang="en-US" sz="2400" smtClean="0">
                <a:latin typeface="Times New Roman" panose="02020603050405020304" pitchFamily="18" charset="0"/>
              </a:rPr>
              <a:pPr>
                <a:spcBef>
                  <a:spcPct val="0"/>
                </a:spcBef>
                <a:buClrTx/>
                <a:buFontTx/>
                <a:buNone/>
              </a:pPr>
              <a:t>45</a:t>
            </a:fld>
            <a:endParaRPr lang="en-US" altLang="en-US" sz="2400">
              <a:latin typeface="Times New Roman" panose="02020603050405020304" pitchFamily="18" charset="0"/>
            </a:endParaRPr>
          </a:p>
        </p:txBody>
      </p:sp>
      <p:sp>
        <p:nvSpPr>
          <p:cNvPr id="76803" name="Rectangle 1">
            <a:extLst>
              <a:ext uri="{FF2B5EF4-FFF2-40B4-BE49-F238E27FC236}">
                <a16:creationId xmlns:a16="http://schemas.microsoft.com/office/drawing/2014/main" id="{88DF4D7A-55E0-7ACE-D5E0-D1D6A4295026}"/>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PORTABLE APPS (continued)</a:t>
            </a:r>
          </a:p>
        </p:txBody>
      </p:sp>
      <p:sp>
        <p:nvSpPr>
          <p:cNvPr id="76804" name="Rectangle 2">
            <a:extLst>
              <a:ext uri="{FF2B5EF4-FFF2-40B4-BE49-F238E27FC236}">
                <a16:creationId xmlns:a16="http://schemas.microsoft.com/office/drawing/2014/main" id="{B3FEC67E-AEE9-7D95-F6A9-A629BB264732}"/>
              </a:ext>
            </a:extLst>
          </p:cNvPr>
          <p:cNvSpPr>
            <a:spLocks noGrp="1" noChangeArrowheads="1"/>
          </p:cNvSpPr>
          <p:nvPr>
            <p:ph type="body" idx="1"/>
          </p:nvPr>
        </p:nvSpPr>
        <p:spPr>
          <a:xfrm>
            <a:off x="152400" y="1219136"/>
            <a:ext cx="8991600" cy="4648200"/>
          </a:xfrm>
        </p:spPr>
        <p:txBody>
          <a:bodyPr/>
          <a:lstStyle/>
          <a:p>
            <a:pPr marL="571500" indent="-571500">
              <a:buFont typeface="Arial" panose="020B0604020202020204" pitchFamily="34" charset="0"/>
              <a:buChar char="•"/>
            </a:pPr>
            <a:r>
              <a:rPr lang="en-US" altLang="en-US" sz="4000" dirty="0"/>
              <a:t>"Portable apps" do not show up in "Programs and Features" inside the "Control Panel" of "Windows.."</a:t>
            </a:r>
          </a:p>
          <a:p>
            <a:pPr marL="571500" indent="-571500">
              <a:buFont typeface="Arial" panose="020B0604020202020204" pitchFamily="34" charset="0"/>
              <a:buChar char="•"/>
            </a:pPr>
            <a:r>
              <a:rPr lang="en-US" altLang="en-US" sz="4000" dirty="0"/>
              <a:t>"Portable apps" do not show up in "Apps" in the "Settings" screens of "Windows 10" and "Windows 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6">
            <a:extLst>
              <a:ext uri="{FF2B5EF4-FFF2-40B4-BE49-F238E27FC236}">
                <a16:creationId xmlns:a16="http://schemas.microsoft.com/office/drawing/2014/main" id="{243EB390-87B5-9CB8-6041-AAC0D2ACE44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52E9AF4-566A-4786-A909-A9BFCAD758CA}" type="slidenum">
              <a:rPr lang="en-US" altLang="en-US" sz="2400" smtClean="0">
                <a:latin typeface="Times New Roman" panose="02020603050405020304" pitchFamily="18" charset="0"/>
              </a:rPr>
              <a:pPr>
                <a:spcBef>
                  <a:spcPct val="0"/>
                </a:spcBef>
                <a:buClrTx/>
                <a:buFontTx/>
                <a:buNone/>
              </a:pPr>
              <a:t>46</a:t>
            </a:fld>
            <a:endParaRPr lang="en-US" altLang="en-US" sz="2400">
              <a:latin typeface="Times New Roman" panose="02020603050405020304" pitchFamily="18" charset="0"/>
            </a:endParaRPr>
          </a:p>
        </p:txBody>
      </p:sp>
      <p:sp>
        <p:nvSpPr>
          <p:cNvPr id="78851" name="Rectangle 1">
            <a:extLst>
              <a:ext uri="{FF2B5EF4-FFF2-40B4-BE49-F238E27FC236}">
                <a16:creationId xmlns:a16="http://schemas.microsoft.com/office/drawing/2014/main" id="{F7F5914F-F6F6-6F67-8331-64F0D578733E}"/>
              </a:ext>
            </a:extLst>
          </p:cNvPr>
          <p:cNvSpPr>
            <a:spLocks noGrp="1" noChangeArrowheads="1"/>
          </p:cNvSpPr>
          <p:nvPr>
            <p:ph type="title"/>
          </p:nvPr>
        </p:nvSpPr>
        <p:spPr>
          <a:xfrm>
            <a:off x="0" y="228656"/>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PORTABLE APPS (continued)</a:t>
            </a:r>
          </a:p>
        </p:txBody>
      </p:sp>
      <p:sp>
        <p:nvSpPr>
          <p:cNvPr id="78852" name="Rectangle 2">
            <a:extLst>
              <a:ext uri="{FF2B5EF4-FFF2-40B4-BE49-F238E27FC236}">
                <a16:creationId xmlns:a16="http://schemas.microsoft.com/office/drawing/2014/main" id="{07BF035B-B457-A1C1-AE85-D8BCD84AFEF9}"/>
              </a:ext>
            </a:extLst>
          </p:cNvPr>
          <p:cNvSpPr>
            <a:spLocks noGrp="1" noChangeArrowheads="1"/>
          </p:cNvSpPr>
          <p:nvPr>
            <p:ph type="body" idx="1"/>
          </p:nvPr>
        </p:nvSpPr>
        <p:spPr>
          <a:xfrm>
            <a:off x="152400" y="1828720"/>
            <a:ext cx="8991600" cy="4648200"/>
          </a:xfrm>
        </p:spPr>
        <p:txBody>
          <a:bodyPr/>
          <a:lstStyle/>
          <a:p>
            <a:pPr marL="571500" indent="-571500">
              <a:buFont typeface="Arial" panose="020B0604020202020204" pitchFamily="34" charset="0"/>
              <a:buChar char="•"/>
            </a:pPr>
            <a:r>
              <a:rPr lang="en-US" altLang="en-US" sz="4000" dirty="0"/>
              <a:t>"Portable apps" do not show up inside "Revo Uninstaller Portable"</a:t>
            </a:r>
          </a:p>
          <a:p>
            <a:pPr marL="571500" indent="-571500">
              <a:buFont typeface="Arial" panose="020B0604020202020204" pitchFamily="34" charset="0"/>
              <a:buChar char="•"/>
            </a:pPr>
            <a:r>
              <a:rPr lang="en-US" altLang="en-US" sz="4000" dirty="0"/>
              <a:t>"Portable apps" do not show up inside "Geek Uninstaller"</a:t>
            </a:r>
          </a:p>
          <a:p>
            <a:pPr marL="571500" indent="-571500">
              <a:buFont typeface="Arial" panose="020B0604020202020204" pitchFamily="34" charset="0"/>
              <a:buChar char="•"/>
            </a:pPr>
            <a:endParaRPr lang="en-US" altLang="en-US" sz="4000" dirty="0"/>
          </a:p>
          <a:p>
            <a:pPr marL="571500" indent="-571500">
              <a:buFont typeface="Arial" panose="020B0604020202020204" pitchFamily="34" charset="0"/>
              <a:buChar char="•"/>
            </a:pPr>
            <a:endParaRPr lang="en-US" altLang="en-US" sz="4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6">
            <a:extLst>
              <a:ext uri="{FF2B5EF4-FFF2-40B4-BE49-F238E27FC236}">
                <a16:creationId xmlns:a16="http://schemas.microsoft.com/office/drawing/2014/main" id="{3FD0121C-ABB8-14AF-690D-862EB0D14FF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25D3E76F-5AE7-4881-AC1F-7B494A564CDF}" type="slidenum">
              <a:rPr lang="en-US" altLang="en-US" sz="2400" smtClean="0">
                <a:latin typeface="Times New Roman" panose="02020603050405020304" pitchFamily="18" charset="0"/>
              </a:rPr>
              <a:pPr>
                <a:spcBef>
                  <a:spcPct val="0"/>
                </a:spcBef>
                <a:buClrTx/>
                <a:buFontTx/>
                <a:buNone/>
              </a:pPr>
              <a:t>47</a:t>
            </a:fld>
            <a:endParaRPr lang="en-US" altLang="en-US" sz="2400">
              <a:latin typeface="Times New Roman" panose="02020603050405020304" pitchFamily="18" charset="0"/>
            </a:endParaRPr>
          </a:p>
        </p:txBody>
      </p:sp>
      <p:sp>
        <p:nvSpPr>
          <p:cNvPr id="80899" name="Rectangle 1">
            <a:extLst>
              <a:ext uri="{FF2B5EF4-FFF2-40B4-BE49-F238E27FC236}">
                <a16:creationId xmlns:a16="http://schemas.microsoft.com/office/drawing/2014/main" id="{67BFD7CE-A3E5-E836-B2A8-FBDC16B2053C}"/>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PORTABLE APPS (continued)</a:t>
            </a:r>
          </a:p>
        </p:txBody>
      </p:sp>
      <p:sp>
        <p:nvSpPr>
          <p:cNvPr id="80900" name="Rectangle 2">
            <a:extLst>
              <a:ext uri="{FF2B5EF4-FFF2-40B4-BE49-F238E27FC236}">
                <a16:creationId xmlns:a16="http://schemas.microsoft.com/office/drawing/2014/main" id="{8575EB63-AA06-909D-B173-198A608BDA3A}"/>
              </a:ext>
            </a:extLst>
          </p:cNvPr>
          <p:cNvSpPr>
            <a:spLocks noGrp="1" noChangeArrowheads="1"/>
          </p:cNvSpPr>
          <p:nvPr>
            <p:ph type="body" idx="1"/>
          </p:nvPr>
        </p:nvSpPr>
        <p:spPr>
          <a:xfrm>
            <a:off x="152400" y="1295400"/>
            <a:ext cx="8991600" cy="4648200"/>
          </a:xfrm>
        </p:spPr>
        <p:txBody>
          <a:bodyPr/>
          <a:lstStyle/>
          <a:p>
            <a:pPr marL="571500" indent="-571500">
              <a:buFont typeface="Arial" panose="020B0604020202020204" pitchFamily="34" charset="0"/>
              <a:buChar char="•"/>
            </a:pPr>
            <a:r>
              <a:rPr lang="en-US" altLang="en-US" sz="4400"/>
              <a:t>To remove a "portable app":             delete the files and/or folders of the "portable app"    </a:t>
            </a:r>
          </a:p>
          <a:p>
            <a:pPr marL="971550" lvl="1" indent="-571500">
              <a:buFont typeface="Courier New" panose="02070309020205020404" pitchFamily="49" charset="0"/>
              <a:buChar char="o"/>
            </a:pPr>
            <a:r>
              <a:rPr lang="en-US" altLang="en-US" sz="4200"/>
              <a:t>from inside "File Explorer" in "Windows 8.1" and "Windows 10                             </a:t>
            </a:r>
          </a:p>
          <a:p>
            <a:pPr marL="971550" lvl="1" indent="-571500">
              <a:buFont typeface="Courier New" panose="02070309020205020404" pitchFamily="49" charset="0"/>
              <a:buChar char="o"/>
            </a:pPr>
            <a:r>
              <a:rPr lang="en-US" altLang="en-US" sz="4200"/>
              <a:t>from inside "Windows Explorer" in "Windows 7" and earlier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6">
            <a:extLst>
              <a:ext uri="{FF2B5EF4-FFF2-40B4-BE49-F238E27FC236}">
                <a16:creationId xmlns:a16="http://schemas.microsoft.com/office/drawing/2014/main" id="{8F38417D-16D9-559E-F5C9-38060EC2664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C6A82970-B706-4A07-9996-EDA4B8F6643E}" type="slidenum">
              <a:rPr lang="en-US" altLang="en-US" sz="2400" smtClean="0">
                <a:latin typeface="Times New Roman" panose="02020603050405020304" pitchFamily="18" charset="0"/>
              </a:rPr>
              <a:pPr>
                <a:spcBef>
                  <a:spcPct val="0"/>
                </a:spcBef>
                <a:buClrTx/>
                <a:buFontTx/>
                <a:buNone/>
              </a:pPr>
              <a:t>48</a:t>
            </a:fld>
            <a:endParaRPr lang="en-US" altLang="en-US" sz="2400">
              <a:latin typeface="Times New Roman" panose="02020603050405020304" pitchFamily="18" charset="0"/>
            </a:endParaRPr>
          </a:p>
        </p:txBody>
      </p:sp>
      <p:sp>
        <p:nvSpPr>
          <p:cNvPr id="82947" name="Rectangle 1">
            <a:extLst>
              <a:ext uri="{FF2B5EF4-FFF2-40B4-BE49-F238E27FC236}">
                <a16:creationId xmlns:a16="http://schemas.microsoft.com/office/drawing/2014/main" id="{D76B5EA6-4AD2-1CE4-1AF1-45C8984F9023}"/>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PORTABLE APPS (continued)</a:t>
            </a:r>
          </a:p>
        </p:txBody>
      </p:sp>
      <p:sp>
        <p:nvSpPr>
          <p:cNvPr id="82948" name="Rectangle 2">
            <a:extLst>
              <a:ext uri="{FF2B5EF4-FFF2-40B4-BE49-F238E27FC236}">
                <a16:creationId xmlns:a16="http://schemas.microsoft.com/office/drawing/2014/main" id="{D1B5EBC6-7FCC-E916-6BE4-85E9E43E9C09}"/>
              </a:ext>
            </a:extLst>
          </p:cNvPr>
          <p:cNvSpPr>
            <a:spLocks noGrp="1" noChangeArrowheads="1"/>
          </p:cNvSpPr>
          <p:nvPr>
            <p:ph type="body" idx="1"/>
          </p:nvPr>
        </p:nvSpPr>
        <p:spPr>
          <a:xfrm>
            <a:off x="152400" y="1357313"/>
            <a:ext cx="8991600" cy="5424487"/>
          </a:xfrm>
        </p:spPr>
        <p:txBody>
          <a:bodyPr/>
          <a:lstStyle/>
          <a:p>
            <a:pPr marL="571500" indent="-571500">
              <a:buFont typeface="Arial" panose="020B0604020202020204" pitchFamily="34" charset="0"/>
              <a:buChar char="•"/>
            </a:pPr>
            <a:r>
              <a:rPr lang="en-US" altLang="en-US" sz="4400" dirty="0"/>
              <a:t>To learn more about "portable apps", see                                         </a:t>
            </a:r>
            <a:r>
              <a:rPr lang="en-US" altLang="en-US" sz="4400" dirty="0">
                <a:hlinkClick r:id="rId3"/>
              </a:rPr>
              <a:t>https://en.wikipedia.org/wiki/Portable_application</a:t>
            </a:r>
            <a:endParaRPr lang="en-US" altLang="en-US" sz="4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6">
            <a:extLst>
              <a:ext uri="{FF2B5EF4-FFF2-40B4-BE49-F238E27FC236}">
                <a16:creationId xmlns:a16="http://schemas.microsoft.com/office/drawing/2014/main" id="{8F38417D-16D9-559E-F5C9-38060EC2664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C6A82970-B706-4A07-9996-EDA4B8F6643E}" type="slidenum">
              <a:rPr lang="en-US" altLang="en-US" sz="2400" smtClean="0">
                <a:latin typeface="Times New Roman" panose="02020603050405020304" pitchFamily="18" charset="0"/>
              </a:rPr>
              <a:pPr>
                <a:spcBef>
                  <a:spcPct val="0"/>
                </a:spcBef>
                <a:buClrTx/>
                <a:buFontTx/>
                <a:buNone/>
              </a:pPr>
              <a:t>49</a:t>
            </a:fld>
            <a:endParaRPr lang="en-US" altLang="en-US" sz="2400">
              <a:latin typeface="Times New Roman" panose="02020603050405020304" pitchFamily="18" charset="0"/>
            </a:endParaRPr>
          </a:p>
        </p:txBody>
      </p:sp>
      <p:sp>
        <p:nvSpPr>
          <p:cNvPr id="82947" name="Rectangle 1">
            <a:extLst>
              <a:ext uri="{FF2B5EF4-FFF2-40B4-BE49-F238E27FC236}">
                <a16:creationId xmlns:a16="http://schemas.microsoft.com/office/drawing/2014/main" id="{D76B5EA6-4AD2-1CE4-1AF1-45C8984F9023}"/>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WEB APPS</a:t>
            </a:r>
          </a:p>
        </p:txBody>
      </p:sp>
      <p:sp>
        <p:nvSpPr>
          <p:cNvPr id="82948" name="Rectangle 2">
            <a:extLst>
              <a:ext uri="{FF2B5EF4-FFF2-40B4-BE49-F238E27FC236}">
                <a16:creationId xmlns:a16="http://schemas.microsoft.com/office/drawing/2014/main" id="{D1B5EBC6-7FCC-E916-6BE4-85E9E43E9C09}"/>
              </a:ext>
            </a:extLst>
          </p:cNvPr>
          <p:cNvSpPr>
            <a:spLocks noGrp="1" noChangeArrowheads="1"/>
          </p:cNvSpPr>
          <p:nvPr>
            <p:ph type="body" idx="1"/>
          </p:nvPr>
        </p:nvSpPr>
        <p:spPr>
          <a:xfrm>
            <a:off x="152400" y="1357225"/>
            <a:ext cx="8991600" cy="5424487"/>
          </a:xfrm>
        </p:spPr>
        <p:txBody>
          <a:bodyPr/>
          <a:lstStyle/>
          <a:p>
            <a:pPr marL="571500" indent="-571500">
              <a:buFont typeface="Arial" panose="020B0604020202020204" pitchFamily="34" charset="0"/>
              <a:buChar char="•"/>
            </a:pPr>
            <a:r>
              <a:rPr lang="en-US" altLang="en-US" sz="4400" dirty="0"/>
              <a:t>Web apps (web applications) are software programs that run directly in a web browser, requiring no installation and offering cross-device accessibility via the internet. </a:t>
            </a:r>
          </a:p>
        </p:txBody>
      </p:sp>
    </p:spTree>
    <p:extLst>
      <p:ext uri="{BB962C8B-B14F-4D97-AF65-F5344CB8AC3E}">
        <p14:creationId xmlns:p14="http://schemas.microsoft.com/office/powerpoint/2010/main" val="2045210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Slide Number Placeholder 6">
            <a:extLst>
              <a:ext uri="{FF2B5EF4-FFF2-40B4-BE49-F238E27FC236}">
                <a16:creationId xmlns:a16="http://schemas.microsoft.com/office/drawing/2014/main" id="{134392CA-0EAE-8C55-715C-30D8D0707B4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DFD1007A-CDB3-47FB-954D-A2650ED5C620}" type="slidenum">
              <a:rPr lang="en-US" altLang="en-US" sz="2400" smtClean="0">
                <a:latin typeface="Times New Roman" panose="02020603050405020304" pitchFamily="18" charset="0"/>
              </a:rPr>
              <a:pPr>
                <a:spcBef>
                  <a:spcPct val="0"/>
                </a:spcBef>
                <a:buClrTx/>
                <a:buFontTx/>
                <a:buNone/>
              </a:pPr>
              <a:t>5</a:t>
            </a:fld>
            <a:endParaRPr lang="en-US" altLang="en-US" sz="2400">
              <a:latin typeface="Times New Roman" panose="02020603050405020304" pitchFamily="18" charset="0"/>
            </a:endParaRPr>
          </a:p>
        </p:txBody>
      </p:sp>
      <p:sp>
        <p:nvSpPr>
          <p:cNvPr id="21507" name="Rectangle 1">
            <a:extLst>
              <a:ext uri="{FF2B5EF4-FFF2-40B4-BE49-F238E27FC236}">
                <a16:creationId xmlns:a16="http://schemas.microsoft.com/office/drawing/2014/main" id="{AD54908A-F93F-0F55-FC3A-04B586636AF6}"/>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"DESKTOP APPS"</a:t>
            </a:r>
          </a:p>
        </p:txBody>
      </p:sp>
      <p:sp>
        <p:nvSpPr>
          <p:cNvPr id="21508" name="Rectangle 2">
            <a:extLst>
              <a:ext uri="{FF2B5EF4-FFF2-40B4-BE49-F238E27FC236}">
                <a16:creationId xmlns:a16="http://schemas.microsoft.com/office/drawing/2014/main" id="{4A9C9D5D-0F04-430E-F70F-A49EED13551A}"/>
              </a:ext>
            </a:extLst>
          </p:cNvPr>
          <p:cNvSpPr>
            <a:spLocks noGrp="1" noChangeArrowheads="1"/>
          </p:cNvSpPr>
          <p:nvPr>
            <p:ph type="body" idx="1"/>
          </p:nvPr>
        </p:nvSpPr>
        <p:spPr>
          <a:xfrm>
            <a:off x="0" y="1295400"/>
            <a:ext cx="8991600" cy="5181600"/>
          </a:xfrm>
        </p:spPr>
        <p:txBody>
          <a:bodyPr/>
          <a:lstStyle/>
          <a:p>
            <a:pPr marL="571500" indent="-571500">
              <a:buFont typeface="Arial" panose="020B0604020202020204" pitchFamily="34" charset="0"/>
              <a:buChar char="•"/>
            </a:pPr>
            <a:r>
              <a:rPr lang="en-US" altLang="en-US" sz="4800" dirty="0"/>
              <a:t>"Desktop Apps" were formerly known as "desktop applications" but Microsoft started calling them "desktop apps" when they released "Windows 8" in October 2012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Slide Number Placeholder 6">
            <a:extLst>
              <a:ext uri="{FF2B5EF4-FFF2-40B4-BE49-F238E27FC236}">
                <a16:creationId xmlns:a16="http://schemas.microsoft.com/office/drawing/2014/main" id="{9B376836-9E35-E853-CF83-1F35029055D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BDC31A4-CF50-49D7-BAEE-4A903DFD341E}" type="slidenum">
              <a:rPr lang="en-US" altLang="en-US" sz="2400" smtClean="0">
                <a:latin typeface="Times New Roman" panose="02020603050405020304" pitchFamily="18" charset="0"/>
              </a:rPr>
              <a:pPr>
                <a:spcBef>
                  <a:spcPct val="0"/>
                </a:spcBef>
                <a:buClrTx/>
                <a:buFontTx/>
                <a:buNone/>
              </a:pPr>
              <a:t>50</a:t>
            </a:fld>
            <a:endParaRPr lang="en-US" altLang="en-US" sz="2400">
              <a:latin typeface="Times New Roman" panose="02020603050405020304" pitchFamily="18" charset="0"/>
            </a:endParaRPr>
          </a:p>
        </p:txBody>
      </p:sp>
      <p:sp>
        <p:nvSpPr>
          <p:cNvPr id="84995" name="Rectangle 1">
            <a:extLst>
              <a:ext uri="{FF2B5EF4-FFF2-40B4-BE49-F238E27FC236}">
                <a16:creationId xmlns:a16="http://schemas.microsoft.com/office/drawing/2014/main" id="{7FA9596E-DFD7-FF5C-E4E9-17F473FF399C}"/>
              </a:ext>
            </a:extLst>
          </p:cNvPr>
          <p:cNvSpPr>
            <a:spLocks noGrp="1" noChangeArrowheads="1"/>
          </p:cNvSpPr>
          <p:nvPr>
            <p:ph type="title"/>
          </p:nvPr>
        </p:nvSpPr>
        <p:spPr>
          <a:xfrm>
            <a:off x="228714" y="0"/>
            <a:ext cx="8915286" cy="137165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IS A PROGRAM A "DESKTOP APP", A "WINDOWS APP", OR A "PORTABLE APP"?</a:t>
            </a:r>
            <a:endParaRPr lang="en-US" altLang="en-US" sz="3300" b="1" dirty="0"/>
          </a:p>
        </p:txBody>
      </p:sp>
      <p:sp>
        <p:nvSpPr>
          <p:cNvPr id="84996" name="Rectangle 2">
            <a:extLst>
              <a:ext uri="{FF2B5EF4-FFF2-40B4-BE49-F238E27FC236}">
                <a16:creationId xmlns:a16="http://schemas.microsoft.com/office/drawing/2014/main" id="{D528BDF2-A5EA-031B-E1C8-5C70A64CD814}"/>
              </a:ext>
            </a:extLst>
          </p:cNvPr>
          <p:cNvSpPr>
            <a:spLocks noGrp="1" noChangeArrowheads="1"/>
          </p:cNvSpPr>
          <p:nvPr>
            <p:ph type="body" idx="1"/>
          </p:nvPr>
        </p:nvSpPr>
        <p:spPr>
          <a:xfrm>
            <a:off x="76318" y="1281082"/>
            <a:ext cx="8838968" cy="5348234"/>
          </a:xfrm>
        </p:spPr>
        <p:txBody>
          <a:bodyPr/>
          <a:lstStyle/>
          <a:p>
            <a:pPr marL="571500" indent="-571500">
              <a:buFont typeface="Arial" panose="020B0604020202020204" pitchFamily="34" charset="0"/>
              <a:buChar char="•"/>
            </a:pPr>
            <a:r>
              <a:rPr lang="en-US" altLang="en-US" sz="3400" dirty="0"/>
              <a:t>To determine if an app is a "desktop app", "Windows app", a "portable app", a "Web app", click on the "Start" button                               locate the app in the Start Menu, right click on it,                                                                     left click on "More",                                                if "Open file location" exists then the app is a "Desktop app".                                       If "Open file location does not exist then the app is a "Windows App" app.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Slide Number Placeholder 6">
            <a:extLst>
              <a:ext uri="{FF2B5EF4-FFF2-40B4-BE49-F238E27FC236}">
                <a16:creationId xmlns:a16="http://schemas.microsoft.com/office/drawing/2014/main" id="{F53515F1-2619-97F0-1E62-7B65E7B425E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74806B3-3A18-4F1B-ACA1-28C47CA48315}" type="slidenum">
              <a:rPr lang="en-US" altLang="en-US" sz="2400" smtClean="0">
                <a:latin typeface="Times New Roman" panose="02020603050405020304" pitchFamily="18" charset="0"/>
              </a:rPr>
              <a:pPr>
                <a:spcBef>
                  <a:spcPct val="0"/>
                </a:spcBef>
                <a:buClrTx/>
                <a:buFontTx/>
                <a:buNone/>
              </a:pPr>
              <a:t>51</a:t>
            </a:fld>
            <a:endParaRPr lang="en-US" altLang="en-US" sz="2400">
              <a:latin typeface="Times New Roman" panose="02020603050405020304" pitchFamily="18" charset="0"/>
            </a:endParaRPr>
          </a:p>
        </p:txBody>
      </p:sp>
      <p:sp>
        <p:nvSpPr>
          <p:cNvPr id="87043" name="Rectangle 1">
            <a:extLst>
              <a:ext uri="{FF2B5EF4-FFF2-40B4-BE49-F238E27FC236}">
                <a16:creationId xmlns:a16="http://schemas.microsoft.com/office/drawing/2014/main" id="{3AC74240-3F77-DE21-611A-6F2294EEC404}"/>
              </a:ext>
            </a:extLst>
          </p:cNvPr>
          <p:cNvSpPr>
            <a:spLocks noGrp="1" noChangeArrowheads="1"/>
          </p:cNvSpPr>
          <p:nvPr>
            <p:ph type="title"/>
          </p:nvPr>
        </p:nvSpPr>
        <p:spPr>
          <a:xfrm>
            <a:off x="76200" y="152446"/>
            <a:ext cx="9067800" cy="1524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IS A PROGRAM A "DESKTOP APP", A "WINDOWS APP", OR A "PORTABLE APP"? (continued)</a:t>
            </a:r>
            <a:endParaRPr lang="en-US" altLang="en-US" sz="3600" b="1" dirty="0"/>
          </a:p>
        </p:txBody>
      </p:sp>
      <p:sp>
        <p:nvSpPr>
          <p:cNvPr id="87044" name="Rectangle 2">
            <a:extLst>
              <a:ext uri="{FF2B5EF4-FFF2-40B4-BE49-F238E27FC236}">
                <a16:creationId xmlns:a16="http://schemas.microsoft.com/office/drawing/2014/main" id="{DB852CC3-3B6C-DF24-A801-08943AB9852D}"/>
              </a:ext>
            </a:extLst>
          </p:cNvPr>
          <p:cNvSpPr>
            <a:spLocks noGrp="1" noChangeArrowheads="1"/>
          </p:cNvSpPr>
          <p:nvPr>
            <p:ph type="body" idx="1"/>
          </p:nvPr>
        </p:nvSpPr>
        <p:spPr>
          <a:xfrm>
            <a:off x="152400" y="2043022"/>
            <a:ext cx="8991600" cy="4814888"/>
          </a:xfrm>
        </p:spPr>
        <p:txBody>
          <a:bodyPr/>
          <a:lstStyle/>
          <a:p>
            <a:pPr marL="571500" indent="-571500">
              <a:buFont typeface="Arial" panose="020B0604020202020204" pitchFamily="34" charset="0"/>
              <a:buChar char="•"/>
            </a:pPr>
            <a:r>
              <a:rPr lang="en-US" altLang="en-US" sz="3700" dirty="0"/>
              <a:t>If the app in question is a "portable app", it will not show up in the "Start Menu" of "Windows.." unless you have placed a shortcut for the app in the "Start Menu" of "Windows..". as explained in "Appendix 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Slide Number Placeholder 6">
            <a:extLst>
              <a:ext uri="{FF2B5EF4-FFF2-40B4-BE49-F238E27FC236}">
                <a16:creationId xmlns:a16="http://schemas.microsoft.com/office/drawing/2014/main" id="{EFE003D6-802C-A86A-A0E6-B12DC45126A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7FC7498-AB69-4D4B-8D13-49B1A0344780}" type="slidenum">
              <a:rPr lang="en-US" altLang="en-US" sz="2400" smtClean="0">
                <a:latin typeface="Times New Roman" panose="02020603050405020304" pitchFamily="18" charset="0"/>
              </a:rPr>
              <a:pPr>
                <a:spcBef>
                  <a:spcPct val="0"/>
                </a:spcBef>
                <a:buClrTx/>
                <a:buFontTx/>
                <a:buNone/>
              </a:pPr>
              <a:t>52</a:t>
            </a:fld>
            <a:endParaRPr lang="en-US" altLang="en-US" sz="2400">
              <a:latin typeface="Times New Roman" panose="02020603050405020304" pitchFamily="18" charset="0"/>
            </a:endParaRPr>
          </a:p>
        </p:txBody>
      </p:sp>
      <p:sp>
        <p:nvSpPr>
          <p:cNvPr id="89091" name="Rectangle 1">
            <a:extLst>
              <a:ext uri="{FF2B5EF4-FFF2-40B4-BE49-F238E27FC236}">
                <a16:creationId xmlns:a16="http://schemas.microsoft.com/office/drawing/2014/main" id="{4FCC8D1B-06B1-F077-7E84-411093D6AC45}"/>
              </a:ext>
            </a:extLst>
          </p:cNvPr>
          <p:cNvSpPr>
            <a:spLocks noGrp="1" noChangeArrowheads="1"/>
          </p:cNvSpPr>
          <p:nvPr>
            <p:ph type="title"/>
          </p:nvPr>
        </p:nvSpPr>
        <p:spPr>
          <a:xfrm>
            <a:off x="0" y="152440"/>
            <a:ext cx="9144000" cy="1752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IS A PROGRAM A "DESKTOP APP", A "WINDOWS APP", OR A "PORTABLE APP"? (continued)</a:t>
            </a:r>
            <a:endParaRPr lang="en-US" altLang="en-US" sz="3600" b="1" dirty="0"/>
          </a:p>
        </p:txBody>
      </p:sp>
      <p:sp>
        <p:nvSpPr>
          <p:cNvPr id="89092" name="Rectangle 2">
            <a:extLst>
              <a:ext uri="{FF2B5EF4-FFF2-40B4-BE49-F238E27FC236}">
                <a16:creationId xmlns:a16="http://schemas.microsoft.com/office/drawing/2014/main" id="{D646213E-9047-8BEF-D89E-88E696A72B23}"/>
              </a:ext>
            </a:extLst>
          </p:cNvPr>
          <p:cNvSpPr>
            <a:spLocks noGrp="1" noChangeArrowheads="1"/>
          </p:cNvSpPr>
          <p:nvPr>
            <p:ph type="body" idx="1"/>
          </p:nvPr>
        </p:nvSpPr>
        <p:spPr>
          <a:xfrm>
            <a:off x="0" y="2195503"/>
            <a:ext cx="9144000" cy="3976625"/>
          </a:xfrm>
        </p:spPr>
        <p:txBody>
          <a:bodyPr/>
          <a:lstStyle/>
          <a:p>
            <a:pPr marL="571500" indent="-571500">
              <a:buFont typeface="Arial" panose="020B0604020202020204" pitchFamily="34" charset="0"/>
              <a:buChar char="•"/>
            </a:pPr>
            <a:r>
              <a:rPr lang="en-US" altLang="en-US" sz="4000" dirty="0"/>
              <a:t>In "Windows 11" or "Windows 10", another way to determine if a program is a "desktop app", a "Windows app",  or a "portable app" is from inside  "Settings":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Slide Number Placeholder 6">
            <a:extLst>
              <a:ext uri="{FF2B5EF4-FFF2-40B4-BE49-F238E27FC236}">
                <a16:creationId xmlns:a16="http://schemas.microsoft.com/office/drawing/2014/main" id="{082C3672-3810-504C-FBC1-E11EDCA85DA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086A76C-4860-463E-91BB-9977581E04E3}" type="slidenum">
              <a:rPr lang="en-US" altLang="en-US" sz="2400" smtClean="0">
                <a:latin typeface="Times New Roman" panose="02020603050405020304" pitchFamily="18" charset="0"/>
              </a:rPr>
              <a:pPr>
                <a:spcBef>
                  <a:spcPct val="0"/>
                </a:spcBef>
                <a:buClrTx/>
                <a:buFontTx/>
                <a:buNone/>
              </a:pPr>
              <a:t>53</a:t>
            </a:fld>
            <a:endParaRPr lang="en-US" altLang="en-US" sz="2400">
              <a:latin typeface="Times New Roman" panose="02020603050405020304" pitchFamily="18" charset="0"/>
            </a:endParaRPr>
          </a:p>
        </p:txBody>
      </p:sp>
      <p:sp>
        <p:nvSpPr>
          <p:cNvPr id="91139" name="Rectangle 1">
            <a:extLst>
              <a:ext uri="{FF2B5EF4-FFF2-40B4-BE49-F238E27FC236}">
                <a16:creationId xmlns:a16="http://schemas.microsoft.com/office/drawing/2014/main" id="{B4AE48DE-9E3A-0251-0213-27C786D0964C}"/>
              </a:ext>
            </a:extLst>
          </p:cNvPr>
          <p:cNvSpPr>
            <a:spLocks noGrp="1" noChangeArrowheads="1"/>
          </p:cNvSpPr>
          <p:nvPr>
            <p:ph type="title"/>
          </p:nvPr>
        </p:nvSpPr>
        <p:spPr>
          <a:xfrm>
            <a:off x="76200" y="0"/>
            <a:ext cx="90678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500" dirty="0"/>
              <a:t>IS A PROGRAM A "DESKTOP APP", A "WINDOWS APP", OR  A "PORTABLE APP"? (continued)</a:t>
            </a:r>
            <a:endParaRPr lang="en-US" altLang="en-US" sz="3500" b="1" dirty="0"/>
          </a:p>
        </p:txBody>
      </p:sp>
      <p:sp>
        <p:nvSpPr>
          <p:cNvPr id="91140" name="Rectangle 2">
            <a:extLst>
              <a:ext uri="{FF2B5EF4-FFF2-40B4-BE49-F238E27FC236}">
                <a16:creationId xmlns:a16="http://schemas.microsoft.com/office/drawing/2014/main" id="{A7B3A5D8-BD05-C489-D84D-76AAF6D92CB5}"/>
              </a:ext>
            </a:extLst>
          </p:cNvPr>
          <p:cNvSpPr>
            <a:spLocks noGrp="1" noChangeArrowheads="1"/>
          </p:cNvSpPr>
          <p:nvPr>
            <p:ph type="body" idx="1"/>
          </p:nvPr>
        </p:nvSpPr>
        <p:spPr>
          <a:xfrm>
            <a:off x="76200" y="1447800"/>
            <a:ext cx="9067800" cy="5334000"/>
          </a:xfrm>
        </p:spPr>
        <p:txBody>
          <a:bodyPr/>
          <a:lstStyle/>
          <a:p>
            <a:pPr marL="571500" indent="-571500">
              <a:buFont typeface="Arial" panose="020B0604020202020204" pitchFamily="34" charset="0"/>
              <a:buChar char="•"/>
            </a:pPr>
            <a:r>
              <a:rPr lang="en-US" altLang="en-US" sz="3500" dirty="0"/>
              <a:t>In "Windows 11" or "Windows 10":                                             click on the "Settings" gear,                                        a "Windows Settings" window will be displayed,                                                           click on "Apps",                                               double-click on the program in question:                                                  If a "Move" button is displayed, the program is a "Windows app".                                     If a "Modify" button is displayed, the program is a "desktop app".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Slide Number Placeholder 6">
            <a:extLst>
              <a:ext uri="{FF2B5EF4-FFF2-40B4-BE49-F238E27FC236}">
                <a16:creationId xmlns:a16="http://schemas.microsoft.com/office/drawing/2014/main" id="{2D126342-0787-0586-ECCC-101C27724F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387EAD4-529A-4B3B-8317-82BF8BA47619}" type="slidenum">
              <a:rPr lang="en-US" altLang="en-US" sz="2400" smtClean="0">
                <a:latin typeface="Times New Roman" panose="02020603050405020304" pitchFamily="18" charset="0"/>
              </a:rPr>
              <a:pPr>
                <a:spcBef>
                  <a:spcPct val="0"/>
                </a:spcBef>
                <a:buClrTx/>
                <a:buFontTx/>
                <a:buNone/>
              </a:pPr>
              <a:t>54</a:t>
            </a:fld>
            <a:endParaRPr lang="en-US" altLang="en-US" sz="2400">
              <a:latin typeface="Times New Roman" panose="02020603050405020304" pitchFamily="18" charset="0"/>
            </a:endParaRPr>
          </a:p>
        </p:txBody>
      </p:sp>
      <p:sp>
        <p:nvSpPr>
          <p:cNvPr id="93187" name="Rectangle 1">
            <a:extLst>
              <a:ext uri="{FF2B5EF4-FFF2-40B4-BE49-F238E27FC236}">
                <a16:creationId xmlns:a16="http://schemas.microsoft.com/office/drawing/2014/main" id="{8D318DD0-BFA8-DB19-8F0B-F57D0F9883F6}"/>
              </a:ext>
            </a:extLst>
          </p:cNvPr>
          <p:cNvSpPr>
            <a:spLocks noGrp="1" noChangeArrowheads="1"/>
          </p:cNvSpPr>
          <p:nvPr>
            <p:ph type="title"/>
          </p:nvPr>
        </p:nvSpPr>
        <p:spPr>
          <a:xfrm>
            <a:off x="76200" y="152444"/>
            <a:ext cx="90678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500" dirty="0"/>
              <a:t>IS A PROGRAM A "DESKTOP APP", A "WINDOWS APP", OR A "PORTABLE APP"? (continued)</a:t>
            </a:r>
            <a:endParaRPr lang="en-US" altLang="en-US" sz="3500" b="1" dirty="0"/>
          </a:p>
        </p:txBody>
      </p:sp>
      <p:sp>
        <p:nvSpPr>
          <p:cNvPr id="93188" name="Rectangle 2">
            <a:extLst>
              <a:ext uri="{FF2B5EF4-FFF2-40B4-BE49-F238E27FC236}">
                <a16:creationId xmlns:a16="http://schemas.microsoft.com/office/drawing/2014/main" id="{10B90248-A896-6820-FCA7-6EB6EBC9ED12}"/>
              </a:ext>
            </a:extLst>
          </p:cNvPr>
          <p:cNvSpPr>
            <a:spLocks noGrp="1" noChangeArrowheads="1"/>
          </p:cNvSpPr>
          <p:nvPr>
            <p:ph type="body" idx="1"/>
          </p:nvPr>
        </p:nvSpPr>
        <p:spPr>
          <a:xfrm>
            <a:off x="76200" y="2057312"/>
            <a:ext cx="9067800" cy="4724400"/>
          </a:xfrm>
        </p:spPr>
        <p:txBody>
          <a:bodyPr/>
          <a:lstStyle/>
          <a:p>
            <a:pPr marL="571500" indent="-571500">
              <a:buFont typeface="Arial" panose="020B0604020202020204" pitchFamily="34" charset="0"/>
              <a:buChar char="•"/>
            </a:pPr>
            <a:r>
              <a:rPr lang="en-US" altLang="en-US" sz="3500" dirty="0"/>
              <a:t>In "Windows 11" or "Windows 10", a "portable app" will never show up in the "Apps" list inside "Settings"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a:extLst>
              <a:ext uri="{FF2B5EF4-FFF2-40B4-BE49-F238E27FC236}">
                <a16:creationId xmlns:a16="http://schemas.microsoft.com/office/drawing/2014/main" id="{BB276BC8-82C2-A352-D777-5D448EF1AB7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4F709153-2285-48BD-B6D9-2CCFA5F669FF}" type="slidenum">
              <a:rPr lang="en-US" altLang="en-US" sz="2400" smtClean="0">
                <a:latin typeface="Times New Roman" panose="02020603050405020304" pitchFamily="18" charset="0"/>
              </a:rPr>
              <a:pPr defTabSz="914400">
                <a:spcBef>
                  <a:spcPct val="0"/>
                </a:spcBef>
                <a:buClrTx/>
                <a:buFontTx/>
                <a:buNone/>
              </a:pPr>
              <a:t>55</a:t>
            </a:fld>
            <a:endParaRPr lang="en-US" altLang="en-US" sz="2400">
              <a:latin typeface="Times New Roman" panose="02020603050405020304" pitchFamily="18" charset="0"/>
            </a:endParaRPr>
          </a:p>
        </p:txBody>
      </p:sp>
      <p:pic>
        <p:nvPicPr>
          <p:cNvPr id="95235" name="Picture 1">
            <a:extLst>
              <a:ext uri="{FF2B5EF4-FFF2-40B4-BE49-F238E27FC236}">
                <a16:creationId xmlns:a16="http://schemas.microsoft.com/office/drawing/2014/main" id="{E5939C13-AED7-ECBE-EA60-E06021DAC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8038"/>
            <a:ext cx="91440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a:extLst>
              <a:ext uri="{FF2B5EF4-FFF2-40B4-BE49-F238E27FC236}">
                <a16:creationId xmlns:a16="http://schemas.microsoft.com/office/drawing/2014/main" id="{0EE9C151-675B-1604-627D-4EC653A231E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0514A54E-B77F-43C4-A626-E57B3429B390}" type="slidenum">
              <a:rPr lang="en-US" altLang="en-US" sz="2400" smtClean="0">
                <a:latin typeface="Times New Roman" panose="02020603050405020304" pitchFamily="18" charset="0"/>
              </a:rPr>
              <a:pPr defTabSz="914400">
                <a:spcBef>
                  <a:spcPct val="0"/>
                </a:spcBef>
                <a:buClrTx/>
                <a:buFontTx/>
                <a:buNone/>
              </a:pPr>
              <a:t>56</a:t>
            </a:fld>
            <a:endParaRPr lang="en-US" altLang="en-US" sz="2400">
              <a:latin typeface="Times New Roman" panose="02020603050405020304" pitchFamily="18" charset="0"/>
            </a:endParaRPr>
          </a:p>
        </p:txBody>
      </p:sp>
      <p:pic>
        <p:nvPicPr>
          <p:cNvPr id="97283" name="Picture 1">
            <a:extLst>
              <a:ext uri="{FF2B5EF4-FFF2-40B4-BE49-F238E27FC236}">
                <a16:creationId xmlns:a16="http://schemas.microsoft.com/office/drawing/2014/main" id="{B308CDFD-032D-D280-4E6D-B8FB9678F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663"/>
            <a:ext cx="9144000"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Slide Number Placeholder 6">
            <a:extLst>
              <a:ext uri="{FF2B5EF4-FFF2-40B4-BE49-F238E27FC236}">
                <a16:creationId xmlns:a16="http://schemas.microsoft.com/office/drawing/2014/main" id="{CBA052FF-FC01-B2E4-1FE9-66A9AD33B81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A3E9694-E759-4167-914D-CE1367943274}" type="slidenum">
              <a:rPr lang="en-US" altLang="en-US" sz="2400" smtClean="0">
                <a:latin typeface="Times New Roman" panose="02020603050405020304" pitchFamily="18" charset="0"/>
              </a:rPr>
              <a:pPr>
                <a:spcBef>
                  <a:spcPct val="0"/>
                </a:spcBef>
                <a:buClrTx/>
                <a:buFontTx/>
                <a:buNone/>
              </a:pPr>
              <a:t>57</a:t>
            </a:fld>
            <a:endParaRPr lang="en-US" altLang="en-US" sz="2400">
              <a:latin typeface="Times New Roman" panose="02020603050405020304" pitchFamily="18" charset="0"/>
            </a:endParaRPr>
          </a:p>
        </p:txBody>
      </p:sp>
      <p:sp>
        <p:nvSpPr>
          <p:cNvPr id="99331" name="Rectangle 1">
            <a:extLst>
              <a:ext uri="{FF2B5EF4-FFF2-40B4-BE49-F238E27FC236}">
                <a16:creationId xmlns:a16="http://schemas.microsoft.com/office/drawing/2014/main" id="{77AB6C9B-8A41-B06F-9C5C-106C9F31C376}"/>
              </a:ext>
            </a:extLst>
          </p:cNvPr>
          <p:cNvSpPr>
            <a:spLocks noGrp="1" noChangeArrowheads="1"/>
          </p:cNvSpPr>
          <p:nvPr>
            <p:ph type="title"/>
          </p:nvPr>
        </p:nvSpPr>
        <p:spPr>
          <a:xfrm>
            <a:off x="76200" y="152444"/>
            <a:ext cx="90678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IS A PROGRAM A "DESKTOP APP", A "WINDOWS APP", OR A "PORTABLE APP"? (continued)</a:t>
            </a:r>
            <a:endParaRPr lang="en-US" altLang="en-US" sz="3600" b="1" dirty="0"/>
          </a:p>
        </p:txBody>
      </p:sp>
      <p:sp>
        <p:nvSpPr>
          <p:cNvPr id="99332" name="Rectangle 2">
            <a:extLst>
              <a:ext uri="{FF2B5EF4-FFF2-40B4-BE49-F238E27FC236}">
                <a16:creationId xmlns:a16="http://schemas.microsoft.com/office/drawing/2014/main" id="{F686697A-5AA9-F2EB-CA42-88A452FF54F2}"/>
              </a:ext>
            </a:extLst>
          </p:cNvPr>
          <p:cNvSpPr>
            <a:spLocks noGrp="1" noChangeArrowheads="1"/>
          </p:cNvSpPr>
          <p:nvPr>
            <p:ph type="body" idx="1"/>
          </p:nvPr>
        </p:nvSpPr>
        <p:spPr>
          <a:xfrm>
            <a:off x="0" y="2119305"/>
            <a:ext cx="9144000" cy="3595635"/>
          </a:xfrm>
        </p:spPr>
        <p:txBody>
          <a:bodyPr/>
          <a:lstStyle/>
          <a:p>
            <a:pPr marL="571500" indent="-571500">
              <a:buFont typeface="Arial" panose="020B0604020202020204" pitchFamily="34" charset="0"/>
              <a:buChar char="•"/>
            </a:pPr>
            <a:r>
              <a:rPr lang="en-US" altLang="en-US" sz="4000" dirty="0"/>
              <a:t>Click on the "Settings" gear: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a:extLst>
              <a:ext uri="{FF2B5EF4-FFF2-40B4-BE49-F238E27FC236}">
                <a16:creationId xmlns:a16="http://schemas.microsoft.com/office/drawing/2014/main" id="{04BB25DD-0B76-593E-FBE8-6195AC923F1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B0FCF8E7-9EEC-451B-B2CE-0A0DE8BB4826}" type="slidenum">
              <a:rPr lang="en-US" altLang="en-US" sz="2400" smtClean="0">
                <a:latin typeface="Times New Roman" panose="02020603050405020304" pitchFamily="18" charset="0"/>
              </a:rPr>
              <a:pPr defTabSz="914400">
                <a:spcBef>
                  <a:spcPct val="0"/>
                </a:spcBef>
                <a:buClrTx/>
                <a:buFontTx/>
                <a:buNone/>
              </a:pPr>
              <a:t>58</a:t>
            </a:fld>
            <a:endParaRPr lang="en-US" altLang="en-US" sz="2400">
              <a:latin typeface="Times New Roman" panose="02020603050405020304" pitchFamily="18" charset="0"/>
            </a:endParaRPr>
          </a:p>
        </p:txBody>
      </p:sp>
      <p:pic>
        <p:nvPicPr>
          <p:cNvPr id="101379" name="Picture 1">
            <a:extLst>
              <a:ext uri="{FF2B5EF4-FFF2-40B4-BE49-F238E27FC236}">
                <a16:creationId xmlns:a16="http://schemas.microsoft.com/office/drawing/2014/main" id="{65E8CCC7-016B-AC4D-0488-C6397A982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0038"/>
            <a:ext cx="5791200" cy="594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a:extLst>
              <a:ext uri="{FF2B5EF4-FFF2-40B4-BE49-F238E27FC236}">
                <a16:creationId xmlns:a16="http://schemas.microsoft.com/office/drawing/2014/main" id="{8CBE48DE-7922-292A-692B-CDBB81583B9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20E198A0-720F-4021-ABD3-5F233E568154}" type="slidenum">
              <a:rPr lang="en-US" altLang="en-US" sz="2400" smtClean="0">
                <a:latin typeface="Times New Roman" panose="02020603050405020304" pitchFamily="18" charset="0"/>
              </a:rPr>
              <a:pPr defTabSz="914400">
                <a:spcBef>
                  <a:spcPct val="0"/>
                </a:spcBef>
                <a:buClrTx/>
                <a:buFontTx/>
                <a:buNone/>
              </a:pPr>
              <a:t>59</a:t>
            </a:fld>
            <a:endParaRPr lang="en-US" altLang="en-US" sz="2400">
              <a:latin typeface="Times New Roman" panose="02020603050405020304" pitchFamily="18" charset="0"/>
            </a:endParaRPr>
          </a:p>
        </p:txBody>
      </p:sp>
      <p:pic>
        <p:nvPicPr>
          <p:cNvPr id="103427" name="Picture 2">
            <a:extLst>
              <a:ext uri="{FF2B5EF4-FFF2-40B4-BE49-F238E27FC236}">
                <a16:creationId xmlns:a16="http://schemas.microsoft.com/office/drawing/2014/main" id="{864EFC43-5E36-B476-64C8-FB61D72D8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85850"/>
            <a:ext cx="497681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ADA14A18-4A6C-C3C4-E4B5-A59D8440BEE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8AA6C6B-A345-42B2-82A6-45F37A82CC21}" type="slidenum">
              <a:rPr lang="en-US" altLang="en-US" sz="2400" smtClean="0">
                <a:latin typeface="Times New Roman" panose="02020603050405020304" pitchFamily="18" charset="0"/>
              </a:rPr>
              <a:pPr>
                <a:spcBef>
                  <a:spcPct val="0"/>
                </a:spcBef>
                <a:buClrTx/>
                <a:buFontTx/>
                <a:buNone/>
              </a:pPr>
              <a:t>6</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20A28A69-29A6-C7E9-5396-EFBBB1EE7230}"/>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"DESKTOP APPS" (continued)</a:t>
            </a:r>
          </a:p>
        </p:txBody>
      </p:sp>
      <p:sp>
        <p:nvSpPr>
          <p:cNvPr id="23556" name="Rectangle 2">
            <a:extLst>
              <a:ext uri="{FF2B5EF4-FFF2-40B4-BE49-F238E27FC236}">
                <a16:creationId xmlns:a16="http://schemas.microsoft.com/office/drawing/2014/main" id="{F104C199-261D-3C90-4E2A-BE0D0A6A3E00}"/>
              </a:ext>
            </a:extLst>
          </p:cNvPr>
          <p:cNvSpPr>
            <a:spLocks noGrp="1" noChangeArrowheads="1"/>
          </p:cNvSpPr>
          <p:nvPr>
            <p:ph type="body" idx="1"/>
          </p:nvPr>
        </p:nvSpPr>
        <p:spPr>
          <a:xfrm>
            <a:off x="76200" y="1295400"/>
            <a:ext cx="9067800" cy="4953000"/>
          </a:xfrm>
        </p:spPr>
        <p:txBody>
          <a:bodyPr/>
          <a:lstStyle/>
          <a:p>
            <a:pPr marL="571500" indent="-571500">
              <a:buFont typeface="Arial" panose="020B0604020202020204" pitchFamily="34" charset="0"/>
              <a:buChar char="•"/>
            </a:pPr>
            <a:r>
              <a:rPr lang="en-US" altLang="en-US" sz="4800" dirty="0"/>
              <a:t>Prior to October 2012 "apps" usually meant "software programs that run in cell phones, BlackBerrys, and tablets".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Slide Number Placeholder 6">
            <a:extLst>
              <a:ext uri="{FF2B5EF4-FFF2-40B4-BE49-F238E27FC236}">
                <a16:creationId xmlns:a16="http://schemas.microsoft.com/office/drawing/2014/main" id="{31917D62-4EEA-58E0-7DCC-B26D3B470AE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41E31AD0-2ED3-4211-B86D-557F47510072}" type="slidenum">
              <a:rPr lang="en-US" altLang="en-US" sz="2400" smtClean="0">
                <a:latin typeface="Times New Roman" panose="02020603050405020304" pitchFamily="18" charset="0"/>
              </a:rPr>
              <a:pPr>
                <a:spcBef>
                  <a:spcPct val="0"/>
                </a:spcBef>
                <a:buClrTx/>
                <a:buFontTx/>
                <a:buNone/>
              </a:pPr>
              <a:t>60</a:t>
            </a:fld>
            <a:endParaRPr lang="en-US" altLang="en-US" sz="2400">
              <a:latin typeface="Times New Roman" panose="02020603050405020304" pitchFamily="18" charset="0"/>
            </a:endParaRPr>
          </a:p>
        </p:txBody>
      </p:sp>
      <p:sp>
        <p:nvSpPr>
          <p:cNvPr id="105475" name="Rectangle 1">
            <a:extLst>
              <a:ext uri="{FF2B5EF4-FFF2-40B4-BE49-F238E27FC236}">
                <a16:creationId xmlns:a16="http://schemas.microsoft.com/office/drawing/2014/main" id="{EA6FBF53-2025-CFF4-7241-184E3B2585A2}"/>
              </a:ext>
            </a:extLst>
          </p:cNvPr>
          <p:cNvSpPr>
            <a:spLocks noGrp="1" noChangeArrowheads="1"/>
          </p:cNvSpPr>
          <p:nvPr>
            <p:ph type="title"/>
          </p:nvPr>
        </p:nvSpPr>
        <p:spPr>
          <a:xfrm>
            <a:off x="76200" y="228642"/>
            <a:ext cx="90678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IS A PROGRAM A "DESKTOP APP", A "WINDOWS APP", OR A "PORTABLE APP"? (continued)</a:t>
            </a:r>
            <a:endParaRPr lang="en-US" altLang="en-US" sz="3600" b="1" dirty="0"/>
          </a:p>
        </p:txBody>
      </p:sp>
      <p:sp>
        <p:nvSpPr>
          <p:cNvPr id="105476" name="Rectangle 2">
            <a:extLst>
              <a:ext uri="{FF2B5EF4-FFF2-40B4-BE49-F238E27FC236}">
                <a16:creationId xmlns:a16="http://schemas.microsoft.com/office/drawing/2014/main" id="{8DAC1565-1491-B3D4-7E6C-D9CF67842B04}"/>
              </a:ext>
            </a:extLst>
          </p:cNvPr>
          <p:cNvSpPr>
            <a:spLocks noGrp="1" noChangeArrowheads="1"/>
          </p:cNvSpPr>
          <p:nvPr>
            <p:ph type="body" idx="1"/>
          </p:nvPr>
        </p:nvSpPr>
        <p:spPr>
          <a:xfrm>
            <a:off x="0" y="2271699"/>
            <a:ext cx="9144000" cy="3824231"/>
          </a:xfrm>
        </p:spPr>
        <p:txBody>
          <a:bodyPr/>
          <a:lstStyle/>
          <a:p>
            <a:pPr marL="571500" indent="-571500">
              <a:buFont typeface="Arial" panose="020B0604020202020204" pitchFamily="34" charset="0"/>
              <a:buChar char="•"/>
            </a:pPr>
            <a:r>
              <a:rPr lang="en-US" altLang="en-US" sz="4000" dirty="0"/>
              <a:t>A "Windows Settings" window will be displayed: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a:extLst>
              <a:ext uri="{FF2B5EF4-FFF2-40B4-BE49-F238E27FC236}">
                <a16:creationId xmlns:a16="http://schemas.microsoft.com/office/drawing/2014/main" id="{62FDD8E0-C17A-F135-9622-88129B62035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8FD6F755-18FF-4260-B343-EFF9C1FBECDC}" type="slidenum">
              <a:rPr lang="en-US" altLang="en-US" sz="2400" smtClean="0">
                <a:latin typeface="Times New Roman" panose="02020603050405020304" pitchFamily="18" charset="0"/>
              </a:rPr>
              <a:pPr defTabSz="914400">
                <a:spcBef>
                  <a:spcPct val="0"/>
                </a:spcBef>
                <a:buClrTx/>
                <a:buFontTx/>
                <a:buNone/>
              </a:pPr>
              <a:t>61</a:t>
            </a:fld>
            <a:endParaRPr lang="en-US" altLang="en-US" sz="2400">
              <a:latin typeface="Times New Roman" panose="02020603050405020304" pitchFamily="18" charset="0"/>
            </a:endParaRPr>
          </a:p>
        </p:txBody>
      </p:sp>
      <p:pic>
        <p:nvPicPr>
          <p:cNvPr id="107523" name="Picture 1">
            <a:extLst>
              <a:ext uri="{FF2B5EF4-FFF2-40B4-BE49-F238E27FC236}">
                <a16:creationId xmlns:a16="http://schemas.microsoft.com/office/drawing/2014/main" id="{9C35C1B5-84BB-74A7-79E7-B645E23A6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5" y="0"/>
            <a:ext cx="7931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Slide Number Placeholder 6">
            <a:extLst>
              <a:ext uri="{FF2B5EF4-FFF2-40B4-BE49-F238E27FC236}">
                <a16:creationId xmlns:a16="http://schemas.microsoft.com/office/drawing/2014/main" id="{F7B17DE1-C4A1-243E-CAE6-4A63C0B5A76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AEC7C76-6CCD-4AFA-9293-37734A3E278A}" type="slidenum">
              <a:rPr lang="en-US" altLang="en-US" sz="2400" smtClean="0">
                <a:latin typeface="Times New Roman" panose="02020603050405020304" pitchFamily="18" charset="0"/>
              </a:rPr>
              <a:pPr>
                <a:spcBef>
                  <a:spcPct val="0"/>
                </a:spcBef>
                <a:buClrTx/>
                <a:buFontTx/>
                <a:buNone/>
              </a:pPr>
              <a:t>62</a:t>
            </a:fld>
            <a:endParaRPr lang="en-US" altLang="en-US" sz="2400">
              <a:latin typeface="Times New Roman" panose="02020603050405020304" pitchFamily="18" charset="0"/>
            </a:endParaRPr>
          </a:p>
        </p:txBody>
      </p:sp>
      <p:sp>
        <p:nvSpPr>
          <p:cNvPr id="109571" name="Rectangle 1">
            <a:extLst>
              <a:ext uri="{FF2B5EF4-FFF2-40B4-BE49-F238E27FC236}">
                <a16:creationId xmlns:a16="http://schemas.microsoft.com/office/drawing/2014/main" id="{A2164282-5CB1-67E6-39E3-65BA05D0D4CC}"/>
              </a:ext>
            </a:extLst>
          </p:cNvPr>
          <p:cNvSpPr>
            <a:spLocks noGrp="1" noChangeArrowheads="1"/>
          </p:cNvSpPr>
          <p:nvPr>
            <p:ph type="title"/>
          </p:nvPr>
        </p:nvSpPr>
        <p:spPr>
          <a:xfrm>
            <a:off x="76200" y="304838"/>
            <a:ext cx="90678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IS A PROGRAM A "DESKTOP APP", A "WINDOWS APP", OR A "PORTABLE APP"? (continued)</a:t>
            </a:r>
            <a:endParaRPr lang="en-US" altLang="en-US" sz="3600" b="1" dirty="0"/>
          </a:p>
        </p:txBody>
      </p:sp>
      <p:sp>
        <p:nvSpPr>
          <p:cNvPr id="109572" name="Rectangle 2">
            <a:extLst>
              <a:ext uri="{FF2B5EF4-FFF2-40B4-BE49-F238E27FC236}">
                <a16:creationId xmlns:a16="http://schemas.microsoft.com/office/drawing/2014/main" id="{CC9DA218-288A-9E14-C254-BBDF108BA54D}"/>
              </a:ext>
            </a:extLst>
          </p:cNvPr>
          <p:cNvSpPr>
            <a:spLocks noGrp="1" noChangeArrowheads="1"/>
          </p:cNvSpPr>
          <p:nvPr>
            <p:ph type="body" idx="1"/>
          </p:nvPr>
        </p:nvSpPr>
        <p:spPr>
          <a:xfrm>
            <a:off x="0" y="2271701"/>
            <a:ext cx="9144000" cy="3748031"/>
          </a:xfrm>
        </p:spPr>
        <p:txBody>
          <a:bodyPr/>
          <a:lstStyle/>
          <a:p>
            <a:pPr marL="571500" indent="-571500">
              <a:buFont typeface="Arial" panose="020B0604020202020204" pitchFamily="34" charset="0"/>
              <a:buChar char="•"/>
            </a:pPr>
            <a:r>
              <a:rPr lang="en-US" altLang="en-US" sz="4000" dirty="0"/>
              <a:t>Click on apps: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a:extLst>
              <a:ext uri="{FF2B5EF4-FFF2-40B4-BE49-F238E27FC236}">
                <a16:creationId xmlns:a16="http://schemas.microsoft.com/office/drawing/2014/main" id="{3E7086C0-FAF2-2ECD-4C47-50B7C772E06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33E35B32-11B6-41AA-81CE-4877283BF842}" type="slidenum">
              <a:rPr lang="en-US" altLang="en-US" sz="2400" smtClean="0">
                <a:latin typeface="Times New Roman" panose="02020603050405020304" pitchFamily="18" charset="0"/>
              </a:rPr>
              <a:pPr defTabSz="914400">
                <a:spcBef>
                  <a:spcPct val="0"/>
                </a:spcBef>
                <a:buClrTx/>
                <a:buFontTx/>
                <a:buNone/>
              </a:pPr>
              <a:t>63</a:t>
            </a:fld>
            <a:endParaRPr lang="en-US" altLang="en-US" sz="2400">
              <a:latin typeface="Times New Roman" panose="02020603050405020304" pitchFamily="18" charset="0"/>
            </a:endParaRPr>
          </a:p>
        </p:txBody>
      </p:sp>
      <p:pic>
        <p:nvPicPr>
          <p:cNvPr id="111619" name="Picture 1">
            <a:extLst>
              <a:ext uri="{FF2B5EF4-FFF2-40B4-BE49-F238E27FC236}">
                <a16:creationId xmlns:a16="http://schemas.microsoft.com/office/drawing/2014/main" id="{49B35D34-D346-3479-405A-9E7D4EE80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685800"/>
            <a:ext cx="60515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Slide Number Placeholder 6">
            <a:extLst>
              <a:ext uri="{FF2B5EF4-FFF2-40B4-BE49-F238E27FC236}">
                <a16:creationId xmlns:a16="http://schemas.microsoft.com/office/drawing/2014/main" id="{B495BAD6-2D68-DBE4-2EEC-67741F38487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4CEDEDD-3D7C-48E4-8DCD-B0C6213AE7D8}" type="slidenum">
              <a:rPr lang="en-US" altLang="en-US" sz="2400" smtClean="0">
                <a:latin typeface="Times New Roman" panose="02020603050405020304" pitchFamily="18" charset="0"/>
              </a:rPr>
              <a:pPr>
                <a:spcBef>
                  <a:spcPct val="0"/>
                </a:spcBef>
                <a:buClrTx/>
                <a:buFontTx/>
                <a:buNone/>
              </a:pPr>
              <a:t>64</a:t>
            </a:fld>
            <a:endParaRPr lang="en-US" altLang="en-US" sz="2400">
              <a:latin typeface="Times New Roman" panose="02020603050405020304" pitchFamily="18" charset="0"/>
            </a:endParaRPr>
          </a:p>
        </p:txBody>
      </p:sp>
      <p:sp>
        <p:nvSpPr>
          <p:cNvPr id="113667" name="Rectangle 1">
            <a:extLst>
              <a:ext uri="{FF2B5EF4-FFF2-40B4-BE49-F238E27FC236}">
                <a16:creationId xmlns:a16="http://schemas.microsoft.com/office/drawing/2014/main" id="{6FCFF59E-2BE9-CB69-CCEB-46350D5652F4}"/>
              </a:ext>
            </a:extLst>
          </p:cNvPr>
          <p:cNvSpPr>
            <a:spLocks noGrp="1" noChangeArrowheads="1"/>
          </p:cNvSpPr>
          <p:nvPr>
            <p:ph type="title"/>
          </p:nvPr>
        </p:nvSpPr>
        <p:spPr>
          <a:xfrm>
            <a:off x="76200" y="304800"/>
            <a:ext cx="90678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IS A PROGRAM A "DESKTOP APP", A "WINDOWS APP", OR A "PORTABLE APP"? (continued)</a:t>
            </a:r>
            <a:endParaRPr lang="en-US" altLang="en-US" sz="3600" b="1" dirty="0"/>
          </a:p>
        </p:txBody>
      </p:sp>
      <p:sp>
        <p:nvSpPr>
          <p:cNvPr id="113668" name="Rectangle 2">
            <a:extLst>
              <a:ext uri="{FF2B5EF4-FFF2-40B4-BE49-F238E27FC236}">
                <a16:creationId xmlns:a16="http://schemas.microsoft.com/office/drawing/2014/main" id="{51B7F184-967B-49D8-D36F-BD5130A2CF01}"/>
              </a:ext>
            </a:extLst>
          </p:cNvPr>
          <p:cNvSpPr>
            <a:spLocks noGrp="1" noChangeArrowheads="1"/>
          </p:cNvSpPr>
          <p:nvPr>
            <p:ph type="body" idx="1"/>
          </p:nvPr>
        </p:nvSpPr>
        <p:spPr>
          <a:xfrm>
            <a:off x="0" y="2286000"/>
            <a:ext cx="9144000" cy="3581400"/>
          </a:xfrm>
        </p:spPr>
        <p:txBody>
          <a:bodyPr/>
          <a:lstStyle/>
          <a:p>
            <a:pPr marL="571500" indent="-571500">
              <a:buFont typeface="Arial" panose="020B0604020202020204" pitchFamily="34" charset="0"/>
              <a:buChar char="•"/>
            </a:pPr>
            <a:r>
              <a:rPr lang="en-US" altLang="en-US" sz="4000"/>
              <a:t>Click on the program in question: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a:extLst>
              <a:ext uri="{FF2B5EF4-FFF2-40B4-BE49-F238E27FC236}">
                <a16:creationId xmlns:a16="http://schemas.microsoft.com/office/drawing/2014/main" id="{8BD444C0-8528-0F2A-EE48-CE66C0E23EF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E0CB8133-9135-455E-8FB2-870771C14A11}" type="slidenum">
              <a:rPr lang="en-US" altLang="en-US" sz="2400" smtClean="0">
                <a:latin typeface="Times New Roman" panose="02020603050405020304" pitchFamily="18" charset="0"/>
              </a:rPr>
              <a:pPr defTabSz="914400">
                <a:spcBef>
                  <a:spcPct val="0"/>
                </a:spcBef>
                <a:buClrTx/>
                <a:buFontTx/>
                <a:buNone/>
              </a:pPr>
              <a:t>65</a:t>
            </a:fld>
            <a:endParaRPr lang="en-US" altLang="en-US" sz="2400">
              <a:latin typeface="Times New Roman" panose="02020603050405020304" pitchFamily="18" charset="0"/>
            </a:endParaRPr>
          </a:p>
        </p:txBody>
      </p:sp>
      <p:pic>
        <p:nvPicPr>
          <p:cNvPr id="115715" name="Picture 1">
            <a:extLst>
              <a:ext uri="{FF2B5EF4-FFF2-40B4-BE49-F238E27FC236}">
                <a16:creationId xmlns:a16="http://schemas.microsoft.com/office/drawing/2014/main" id="{0DFFA85D-66C7-0EB2-96AF-72A0A977E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0"/>
            <a:ext cx="8042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5">
            <a:extLst>
              <a:ext uri="{FF2B5EF4-FFF2-40B4-BE49-F238E27FC236}">
                <a16:creationId xmlns:a16="http://schemas.microsoft.com/office/drawing/2014/main" id="{FA78393D-67D0-497F-6049-9B76270F71E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CF37DF53-AB53-4397-AA8F-0DD9879B93CE}" type="slidenum">
              <a:rPr lang="en-US" altLang="en-US" sz="2400" smtClean="0">
                <a:latin typeface="Times New Roman" panose="02020603050405020304" pitchFamily="18" charset="0"/>
              </a:rPr>
              <a:pPr defTabSz="914400">
                <a:spcBef>
                  <a:spcPct val="0"/>
                </a:spcBef>
                <a:buClrTx/>
                <a:buFontTx/>
                <a:buNone/>
              </a:pPr>
              <a:t>66</a:t>
            </a:fld>
            <a:endParaRPr lang="en-US" altLang="en-US" sz="2400">
              <a:latin typeface="Times New Roman" panose="02020603050405020304" pitchFamily="18" charset="0"/>
            </a:endParaRPr>
          </a:p>
        </p:txBody>
      </p:sp>
      <p:pic>
        <p:nvPicPr>
          <p:cNvPr id="117763" name="Picture 1">
            <a:extLst>
              <a:ext uri="{FF2B5EF4-FFF2-40B4-BE49-F238E27FC236}">
                <a16:creationId xmlns:a16="http://schemas.microsoft.com/office/drawing/2014/main" id="{B38FDE27-8B21-A805-6456-5ACF999A9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0"/>
            <a:ext cx="8048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a:extLst>
              <a:ext uri="{FF2B5EF4-FFF2-40B4-BE49-F238E27FC236}">
                <a16:creationId xmlns:a16="http://schemas.microsoft.com/office/drawing/2014/main" id="{44C01407-3017-37C8-3A5A-6D4D6388747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C457204C-0352-4C5C-A302-2D415B39CB3D}" type="slidenum">
              <a:rPr lang="en-US" altLang="en-US" sz="2400" smtClean="0">
                <a:latin typeface="Times New Roman" panose="02020603050405020304" pitchFamily="18" charset="0"/>
              </a:rPr>
              <a:pPr defTabSz="914400">
                <a:spcBef>
                  <a:spcPct val="0"/>
                </a:spcBef>
                <a:buClrTx/>
                <a:buFontTx/>
                <a:buNone/>
              </a:pPr>
              <a:t>67</a:t>
            </a:fld>
            <a:endParaRPr lang="en-US" altLang="en-US" sz="2400">
              <a:latin typeface="Times New Roman" panose="02020603050405020304" pitchFamily="18" charset="0"/>
            </a:endParaRPr>
          </a:p>
        </p:txBody>
      </p:sp>
      <p:pic>
        <p:nvPicPr>
          <p:cNvPr id="119811" name="Picture 1">
            <a:extLst>
              <a:ext uri="{FF2B5EF4-FFF2-40B4-BE49-F238E27FC236}">
                <a16:creationId xmlns:a16="http://schemas.microsoft.com/office/drawing/2014/main" id="{50C20C34-8E75-0EF6-E619-843BA5175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2819400"/>
            <a:ext cx="90043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6">
            <a:extLst>
              <a:ext uri="{FF2B5EF4-FFF2-40B4-BE49-F238E27FC236}">
                <a16:creationId xmlns:a16="http://schemas.microsoft.com/office/drawing/2014/main" id="{EDBABD68-BB48-6275-7D54-FA23C91B1FC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2C366AF-403C-464D-914D-EDE3C9A34079}" type="slidenum">
              <a:rPr lang="en-US" altLang="en-US" sz="2400" smtClean="0">
                <a:latin typeface="Times New Roman" panose="02020603050405020304" pitchFamily="18" charset="0"/>
              </a:rPr>
              <a:pPr>
                <a:spcBef>
                  <a:spcPct val="0"/>
                </a:spcBef>
                <a:buClrTx/>
                <a:buFontTx/>
                <a:buNone/>
              </a:pPr>
              <a:t>68</a:t>
            </a:fld>
            <a:endParaRPr lang="en-US" altLang="en-US" sz="2400">
              <a:latin typeface="Times New Roman" panose="02020603050405020304" pitchFamily="18" charset="0"/>
            </a:endParaRPr>
          </a:p>
        </p:txBody>
      </p:sp>
      <p:sp>
        <p:nvSpPr>
          <p:cNvPr id="121859" name="Rectangle 1">
            <a:extLst>
              <a:ext uri="{FF2B5EF4-FFF2-40B4-BE49-F238E27FC236}">
                <a16:creationId xmlns:a16="http://schemas.microsoft.com/office/drawing/2014/main" id="{54458E90-0289-D2E4-7A6A-0A053CDF6E31}"/>
              </a:ext>
            </a:extLst>
          </p:cNvPr>
          <p:cNvSpPr>
            <a:spLocks noGrp="1" noChangeArrowheads="1"/>
          </p:cNvSpPr>
          <p:nvPr>
            <p:ph type="title"/>
          </p:nvPr>
        </p:nvSpPr>
        <p:spPr>
          <a:xfrm>
            <a:off x="152400" y="152444"/>
            <a:ext cx="89916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IS A PROGRAM A "DESKTOP APP", A "WINDOWS APP", OR A "PORTABLE APP"? (continued)</a:t>
            </a:r>
            <a:endParaRPr lang="en-US" altLang="en-US" sz="3600" b="1" dirty="0"/>
          </a:p>
        </p:txBody>
      </p:sp>
      <p:sp>
        <p:nvSpPr>
          <p:cNvPr id="121860" name="Rectangle 2">
            <a:extLst>
              <a:ext uri="{FF2B5EF4-FFF2-40B4-BE49-F238E27FC236}">
                <a16:creationId xmlns:a16="http://schemas.microsoft.com/office/drawing/2014/main" id="{897D3044-8DEF-1BAF-9618-93FCECCD1F8A}"/>
              </a:ext>
            </a:extLst>
          </p:cNvPr>
          <p:cNvSpPr>
            <a:spLocks noGrp="1" noChangeArrowheads="1"/>
          </p:cNvSpPr>
          <p:nvPr>
            <p:ph type="body" idx="1"/>
          </p:nvPr>
        </p:nvSpPr>
        <p:spPr>
          <a:xfrm>
            <a:off x="76318" y="2667020"/>
            <a:ext cx="8991600" cy="3962380"/>
          </a:xfrm>
        </p:spPr>
        <p:txBody>
          <a:bodyPr/>
          <a:lstStyle/>
          <a:p>
            <a:pPr marL="571500" indent="-571500">
              <a:buFont typeface="Arial" panose="020B0604020202020204" pitchFamily="34" charset="0"/>
              <a:buChar char="•"/>
            </a:pPr>
            <a:r>
              <a:rPr lang="en-US" altLang="en-US" sz="3600" dirty="0"/>
              <a:t>If, after you double-click on a program, a "Move" button is displayed, the program is a "Windows app" app: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5">
            <a:extLst>
              <a:ext uri="{FF2B5EF4-FFF2-40B4-BE49-F238E27FC236}">
                <a16:creationId xmlns:a16="http://schemas.microsoft.com/office/drawing/2014/main" id="{937A967D-C611-B49B-D134-821703E4C9F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D15A4BC5-73F0-4A1C-A4BC-DAC30BC24518}" type="slidenum">
              <a:rPr lang="en-US" altLang="en-US" sz="2400" smtClean="0">
                <a:latin typeface="Times New Roman" panose="02020603050405020304" pitchFamily="18" charset="0"/>
              </a:rPr>
              <a:pPr defTabSz="914400">
                <a:spcBef>
                  <a:spcPct val="0"/>
                </a:spcBef>
                <a:buClrTx/>
                <a:buFontTx/>
                <a:buNone/>
              </a:pPr>
              <a:t>69</a:t>
            </a:fld>
            <a:endParaRPr lang="en-US" altLang="en-US" sz="2400">
              <a:latin typeface="Times New Roman" panose="02020603050405020304" pitchFamily="18" charset="0"/>
            </a:endParaRPr>
          </a:p>
        </p:txBody>
      </p:sp>
      <p:pic>
        <p:nvPicPr>
          <p:cNvPr id="123907" name="Picture 1">
            <a:extLst>
              <a:ext uri="{FF2B5EF4-FFF2-40B4-BE49-F238E27FC236}">
                <a16:creationId xmlns:a16="http://schemas.microsoft.com/office/drawing/2014/main" id="{2253DD61-C8EF-0D98-C6E5-19893FB02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33600"/>
            <a:ext cx="8782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FE540F56-8BC7-F02D-9141-3ABFE24A203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C791515C-012B-4CA5-B190-5463E4D73BD1}" type="slidenum">
              <a:rPr lang="en-US" altLang="en-US" sz="2400" smtClean="0">
                <a:latin typeface="Times New Roman" panose="02020603050405020304" pitchFamily="18" charset="0"/>
              </a:rPr>
              <a:pPr>
                <a:spcBef>
                  <a:spcPct val="0"/>
                </a:spcBef>
                <a:buClrTx/>
                <a:buFontTx/>
                <a:buNone/>
              </a:pPr>
              <a:t>7</a:t>
            </a:fld>
            <a:endParaRPr lang="en-US" altLang="en-US" sz="2400">
              <a:latin typeface="Times New Roman" panose="02020603050405020304" pitchFamily="18" charset="0"/>
            </a:endParaRPr>
          </a:p>
        </p:txBody>
      </p:sp>
      <p:sp>
        <p:nvSpPr>
          <p:cNvPr id="25603" name="Rectangle 1">
            <a:extLst>
              <a:ext uri="{FF2B5EF4-FFF2-40B4-BE49-F238E27FC236}">
                <a16:creationId xmlns:a16="http://schemas.microsoft.com/office/drawing/2014/main" id="{39CE2539-41B8-E4AA-AC67-B32C214CBECD}"/>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"DESKTOP APPS" (continued)</a:t>
            </a:r>
          </a:p>
        </p:txBody>
      </p:sp>
      <p:sp>
        <p:nvSpPr>
          <p:cNvPr id="25604" name="Rectangle 2">
            <a:extLst>
              <a:ext uri="{FF2B5EF4-FFF2-40B4-BE49-F238E27FC236}">
                <a16:creationId xmlns:a16="http://schemas.microsoft.com/office/drawing/2014/main" id="{65C49371-0257-D389-9F82-D131F4925286}"/>
              </a:ext>
            </a:extLst>
          </p:cNvPr>
          <p:cNvSpPr>
            <a:spLocks noGrp="1" noChangeArrowheads="1"/>
          </p:cNvSpPr>
          <p:nvPr>
            <p:ph type="body" idx="1"/>
          </p:nvPr>
        </p:nvSpPr>
        <p:spPr>
          <a:xfrm>
            <a:off x="152400" y="1524000"/>
            <a:ext cx="8991600" cy="5181600"/>
          </a:xfrm>
        </p:spPr>
        <p:txBody>
          <a:bodyPr/>
          <a:lstStyle/>
          <a:p>
            <a:pPr marL="571500" indent="-571500">
              <a:buFont typeface="Arial" panose="020B0604020202020204" pitchFamily="34" charset="0"/>
              <a:buChar char="•"/>
            </a:pPr>
            <a:r>
              <a:rPr lang="en-US" altLang="en-US" sz="3800" dirty="0"/>
              <a:t>Listed in "Programs and Features" in the Windows "Control Panel".</a:t>
            </a:r>
          </a:p>
          <a:p>
            <a:pPr marL="571500" indent="-571500">
              <a:buFont typeface="Arial" panose="020B0604020202020204" pitchFamily="34" charset="0"/>
              <a:buChar char="•"/>
            </a:pPr>
            <a:r>
              <a:rPr lang="en-US" altLang="en-US" sz="3800" dirty="0"/>
              <a:t>Listed in "Installed apps" inside "Apps" inside "Settings" in "Windows 11" and "Windows 10"</a:t>
            </a:r>
          </a:p>
        </p:txBody>
      </p:sp>
    </p:spTree>
    <p:extLst>
      <p:ext uri="{BB962C8B-B14F-4D97-AF65-F5344CB8AC3E}">
        <p14:creationId xmlns:p14="http://schemas.microsoft.com/office/powerpoint/2010/main" val="1468184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a:extLst>
              <a:ext uri="{FF2B5EF4-FFF2-40B4-BE49-F238E27FC236}">
                <a16:creationId xmlns:a16="http://schemas.microsoft.com/office/drawing/2014/main" id="{46B1B199-7B74-5AD1-E28E-F7498508E37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DBD0DA28-C347-4349-A701-1AD8D4681601}" type="slidenum">
              <a:rPr lang="en-US" altLang="en-US" sz="2400" smtClean="0">
                <a:latin typeface="Times New Roman" panose="02020603050405020304" pitchFamily="18" charset="0"/>
              </a:rPr>
              <a:pPr defTabSz="914400">
                <a:spcBef>
                  <a:spcPct val="0"/>
                </a:spcBef>
                <a:buClrTx/>
                <a:buFontTx/>
                <a:buNone/>
              </a:pPr>
              <a:t>70</a:t>
            </a:fld>
            <a:endParaRPr lang="en-US" altLang="en-US" sz="2400">
              <a:latin typeface="Times New Roman" panose="02020603050405020304" pitchFamily="18" charset="0"/>
            </a:endParaRPr>
          </a:p>
        </p:txBody>
      </p:sp>
      <p:pic>
        <p:nvPicPr>
          <p:cNvPr id="125955" name="Picture 1">
            <a:extLst>
              <a:ext uri="{FF2B5EF4-FFF2-40B4-BE49-F238E27FC236}">
                <a16:creationId xmlns:a16="http://schemas.microsoft.com/office/drawing/2014/main" id="{C30FB67E-67CB-4909-D8C7-28E537B62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0"/>
            <a:ext cx="7962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6">
            <a:extLst>
              <a:ext uri="{FF2B5EF4-FFF2-40B4-BE49-F238E27FC236}">
                <a16:creationId xmlns:a16="http://schemas.microsoft.com/office/drawing/2014/main" id="{B9EF1567-129D-F8FC-824A-13847D30968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234CE972-ED29-4E8F-B1C6-C9332999722A}" type="slidenum">
              <a:rPr lang="en-US" altLang="en-US" sz="2400" smtClean="0">
                <a:latin typeface="Times New Roman" panose="02020603050405020304" pitchFamily="18" charset="0"/>
              </a:rPr>
              <a:pPr>
                <a:spcBef>
                  <a:spcPct val="0"/>
                </a:spcBef>
                <a:buClrTx/>
                <a:buFontTx/>
                <a:buNone/>
              </a:pPr>
              <a:t>71</a:t>
            </a:fld>
            <a:endParaRPr lang="en-US" altLang="en-US" sz="2400">
              <a:latin typeface="Times New Roman" panose="02020603050405020304" pitchFamily="18" charset="0"/>
            </a:endParaRPr>
          </a:p>
        </p:txBody>
      </p:sp>
      <p:sp>
        <p:nvSpPr>
          <p:cNvPr id="128003" name="Rectangle 1">
            <a:extLst>
              <a:ext uri="{FF2B5EF4-FFF2-40B4-BE49-F238E27FC236}">
                <a16:creationId xmlns:a16="http://schemas.microsoft.com/office/drawing/2014/main" id="{AA89DF53-676B-5772-0E9F-CF890A0528CC}"/>
              </a:ext>
            </a:extLst>
          </p:cNvPr>
          <p:cNvSpPr>
            <a:spLocks noGrp="1" noChangeArrowheads="1"/>
          </p:cNvSpPr>
          <p:nvPr>
            <p:ph type="title"/>
          </p:nvPr>
        </p:nvSpPr>
        <p:spPr>
          <a:xfrm>
            <a:off x="0" y="0"/>
            <a:ext cx="91440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IS A PROGRAM A "DESKTOP APP", A " WINDOWS APP", OR A "PORTABLE APP"? (continued)</a:t>
            </a:r>
            <a:endParaRPr lang="en-US" altLang="en-US" sz="3600" b="1" dirty="0"/>
          </a:p>
        </p:txBody>
      </p:sp>
      <p:sp>
        <p:nvSpPr>
          <p:cNvPr id="128004" name="Rectangle 2">
            <a:extLst>
              <a:ext uri="{FF2B5EF4-FFF2-40B4-BE49-F238E27FC236}">
                <a16:creationId xmlns:a16="http://schemas.microsoft.com/office/drawing/2014/main" id="{B63BF4A4-AB18-88D0-1945-866B33A6FCFD}"/>
              </a:ext>
            </a:extLst>
          </p:cNvPr>
          <p:cNvSpPr>
            <a:spLocks noGrp="1" noChangeArrowheads="1"/>
          </p:cNvSpPr>
          <p:nvPr>
            <p:ph type="body" idx="1"/>
          </p:nvPr>
        </p:nvSpPr>
        <p:spPr>
          <a:xfrm>
            <a:off x="0" y="1966913"/>
            <a:ext cx="9144000" cy="4357687"/>
          </a:xfrm>
        </p:spPr>
        <p:txBody>
          <a:bodyPr/>
          <a:lstStyle/>
          <a:p>
            <a:pPr marL="571500" indent="-571500">
              <a:buFont typeface="Arial" panose="020B0604020202020204" pitchFamily="34" charset="0"/>
              <a:buChar char="•"/>
            </a:pPr>
            <a:r>
              <a:rPr lang="en-US" altLang="en-US" sz="3600"/>
              <a:t>If, after you click on a program, a "Modify" button is displayed, the program is a "desktop app".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a:extLst>
              <a:ext uri="{FF2B5EF4-FFF2-40B4-BE49-F238E27FC236}">
                <a16:creationId xmlns:a16="http://schemas.microsoft.com/office/drawing/2014/main" id="{1853832B-FEA1-E34E-9F55-8F9198F0C97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FF1FD73D-93D9-41F4-AF56-5885A0E1C1EE}" type="slidenum">
              <a:rPr lang="en-US" altLang="en-US" sz="2400" smtClean="0">
                <a:latin typeface="Times New Roman" panose="02020603050405020304" pitchFamily="18" charset="0"/>
              </a:rPr>
              <a:pPr defTabSz="914400">
                <a:spcBef>
                  <a:spcPct val="0"/>
                </a:spcBef>
                <a:buClrTx/>
                <a:buFontTx/>
                <a:buNone/>
              </a:pPr>
              <a:t>72</a:t>
            </a:fld>
            <a:endParaRPr lang="en-US" altLang="en-US" sz="2400">
              <a:latin typeface="Times New Roman" panose="02020603050405020304" pitchFamily="18" charset="0"/>
            </a:endParaRPr>
          </a:p>
        </p:txBody>
      </p:sp>
      <p:pic>
        <p:nvPicPr>
          <p:cNvPr id="130051" name="Picture 1">
            <a:extLst>
              <a:ext uri="{FF2B5EF4-FFF2-40B4-BE49-F238E27FC236}">
                <a16:creationId xmlns:a16="http://schemas.microsoft.com/office/drawing/2014/main" id="{98ED0E6B-7317-41BC-628A-0137BE569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2819400"/>
            <a:ext cx="86296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a:extLst>
              <a:ext uri="{FF2B5EF4-FFF2-40B4-BE49-F238E27FC236}">
                <a16:creationId xmlns:a16="http://schemas.microsoft.com/office/drawing/2014/main" id="{F72A846A-6F67-F2E6-7E85-170BCDF61D85}"/>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8C7D77E3-F22C-40F4-95C2-B4336E1FD77C}" type="slidenum">
              <a:rPr lang="en-US" altLang="en-US" sz="2400" smtClean="0">
                <a:latin typeface="Times New Roman" panose="02020603050405020304" pitchFamily="18" charset="0"/>
              </a:rPr>
              <a:pPr defTabSz="914400">
                <a:spcBef>
                  <a:spcPct val="0"/>
                </a:spcBef>
                <a:buClrTx/>
                <a:buFontTx/>
                <a:buNone/>
              </a:pPr>
              <a:t>73</a:t>
            </a:fld>
            <a:endParaRPr lang="en-US" altLang="en-US" sz="2400">
              <a:latin typeface="Times New Roman" panose="02020603050405020304" pitchFamily="18" charset="0"/>
            </a:endParaRPr>
          </a:p>
        </p:txBody>
      </p:sp>
      <p:pic>
        <p:nvPicPr>
          <p:cNvPr id="132099" name="Picture 3">
            <a:extLst>
              <a:ext uri="{FF2B5EF4-FFF2-40B4-BE49-F238E27FC236}">
                <a16:creationId xmlns:a16="http://schemas.microsoft.com/office/drawing/2014/main" id="{7B432425-E8E9-DAC8-0FA7-F9532FD3E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2133600"/>
            <a:ext cx="79359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6">
            <a:extLst>
              <a:ext uri="{FF2B5EF4-FFF2-40B4-BE49-F238E27FC236}">
                <a16:creationId xmlns:a16="http://schemas.microsoft.com/office/drawing/2014/main" id="{D2473439-70B2-2A67-CF95-57806DF3127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9FA2B87-FCDC-47E3-B391-7E69B687F116}" type="slidenum">
              <a:rPr lang="en-US" altLang="en-US" sz="2400" smtClean="0">
                <a:latin typeface="Times New Roman" panose="02020603050405020304" pitchFamily="18" charset="0"/>
              </a:rPr>
              <a:pPr>
                <a:spcBef>
                  <a:spcPct val="0"/>
                </a:spcBef>
                <a:buClrTx/>
                <a:buFontTx/>
                <a:buNone/>
              </a:pPr>
              <a:t>74</a:t>
            </a:fld>
            <a:endParaRPr lang="en-US" altLang="en-US" sz="2400">
              <a:latin typeface="Times New Roman" panose="02020603050405020304" pitchFamily="18" charset="0"/>
            </a:endParaRPr>
          </a:p>
        </p:txBody>
      </p:sp>
      <p:sp>
        <p:nvSpPr>
          <p:cNvPr id="134147" name="Rectangle 1">
            <a:extLst>
              <a:ext uri="{FF2B5EF4-FFF2-40B4-BE49-F238E27FC236}">
                <a16:creationId xmlns:a16="http://schemas.microsoft.com/office/drawing/2014/main" id="{EAFFDB51-4F9D-83D7-E4E4-A958EC6D3A04}"/>
              </a:ext>
            </a:extLst>
          </p:cNvPr>
          <p:cNvSpPr>
            <a:spLocks noGrp="1" noChangeArrowheads="1"/>
          </p:cNvSpPr>
          <p:nvPr>
            <p:ph type="title"/>
          </p:nvPr>
        </p:nvSpPr>
        <p:spPr>
          <a:xfrm>
            <a:off x="76200" y="381064"/>
            <a:ext cx="90678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UNINSTALLING "DESKTOP APPS" OR ""WINDOWS APPS" " IN "WINDOWS.."</a:t>
            </a:r>
            <a:endParaRPr lang="en-US" altLang="en-US" sz="3600" b="1" dirty="0"/>
          </a:p>
        </p:txBody>
      </p:sp>
      <p:sp>
        <p:nvSpPr>
          <p:cNvPr id="134148" name="Rectangle 2">
            <a:extLst>
              <a:ext uri="{FF2B5EF4-FFF2-40B4-BE49-F238E27FC236}">
                <a16:creationId xmlns:a16="http://schemas.microsoft.com/office/drawing/2014/main" id="{28F78868-E36B-ED2B-5014-7EE7E9DDA1B4}"/>
              </a:ext>
            </a:extLst>
          </p:cNvPr>
          <p:cNvSpPr>
            <a:spLocks noGrp="1" noChangeArrowheads="1"/>
          </p:cNvSpPr>
          <p:nvPr>
            <p:ph type="body" idx="1"/>
          </p:nvPr>
        </p:nvSpPr>
        <p:spPr>
          <a:xfrm>
            <a:off x="76200" y="1295456"/>
            <a:ext cx="9067800" cy="5421407"/>
          </a:xfrm>
        </p:spPr>
        <p:txBody>
          <a:bodyPr/>
          <a:lstStyle/>
          <a:p>
            <a:pPr marL="571500" indent="-571500">
              <a:buFont typeface="Arial" panose="020B0604020202020204" pitchFamily="34" charset="0"/>
              <a:buChar char="•"/>
            </a:pPr>
            <a:r>
              <a:rPr lang="en-US" altLang="en-US" sz="4400" dirty="0"/>
              <a:t>To uninstall a "desktop app", use "</a:t>
            </a:r>
            <a:r>
              <a:rPr lang="en-US" altLang="en-US" sz="4400" dirty="0" err="1"/>
              <a:t>Revo</a:t>
            </a:r>
            <a:r>
              <a:rPr lang="en-US" altLang="en-US" sz="4400" dirty="0"/>
              <a:t> Uninstaller Portable</a:t>
            </a:r>
          </a:p>
          <a:p>
            <a:pPr marL="571500" indent="-571500">
              <a:buFont typeface="Arial" panose="020B0604020202020204" pitchFamily="34" charset="0"/>
              <a:buChar char="•"/>
            </a:pPr>
            <a:r>
              <a:rPr lang="en-US" altLang="en-US" sz="4400" dirty="0"/>
              <a:t>To uninstall a "Web App" app, use "</a:t>
            </a:r>
            <a:r>
              <a:rPr lang="en-US" altLang="en-US" sz="4400" dirty="0" err="1"/>
              <a:t>Revo</a:t>
            </a:r>
            <a:r>
              <a:rPr lang="en-US" altLang="en-US" sz="4400" dirty="0"/>
              <a:t> Uninstaller Portable, then click on "Windows Apps"</a:t>
            </a:r>
          </a:p>
          <a:p>
            <a:pPr marL="571500" indent="-571500">
              <a:buFont typeface="Arial" panose="020B0604020202020204" pitchFamily="34" charset="0"/>
              <a:buChar char="•"/>
            </a:pPr>
            <a:r>
              <a:rPr lang="en-US" altLang="en-US" sz="4400" dirty="0"/>
              <a:t>To uninstall a "portable app", use the delete key in either the Desktop or "File Explorer"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6">
            <a:extLst>
              <a:ext uri="{FF2B5EF4-FFF2-40B4-BE49-F238E27FC236}">
                <a16:creationId xmlns:a16="http://schemas.microsoft.com/office/drawing/2014/main" id="{BE1F7EBD-647D-8D11-06AB-C59F5BD7424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984FD0FB-8446-4BB6-8D8E-A5797A93A0E4}" type="slidenum">
              <a:rPr lang="en-US" altLang="en-US" sz="2400" smtClean="0">
                <a:latin typeface="Times New Roman" panose="02020603050405020304" pitchFamily="18" charset="0"/>
              </a:rPr>
              <a:pPr>
                <a:spcBef>
                  <a:spcPct val="0"/>
                </a:spcBef>
                <a:buClrTx/>
                <a:buFontTx/>
                <a:buNone/>
              </a:pPr>
              <a:t>75</a:t>
            </a:fld>
            <a:endParaRPr lang="en-US" altLang="en-US" sz="2400">
              <a:latin typeface="Times New Roman" panose="02020603050405020304" pitchFamily="18" charset="0"/>
            </a:endParaRPr>
          </a:p>
        </p:txBody>
      </p:sp>
      <p:sp>
        <p:nvSpPr>
          <p:cNvPr id="136195" name="Rectangle 1">
            <a:extLst>
              <a:ext uri="{FF2B5EF4-FFF2-40B4-BE49-F238E27FC236}">
                <a16:creationId xmlns:a16="http://schemas.microsoft.com/office/drawing/2014/main" id="{E3037B12-00A9-9FC1-7F47-DCFBB53F1DAD}"/>
              </a:ext>
            </a:extLst>
          </p:cNvPr>
          <p:cNvSpPr>
            <a:spLocks noGrp="1" noChangeArrowheads="1"/>
          </p:cNvSpPr>
          <p:nvPr>
            <p:ph type="title"/>
          </p:nvPr>
        </p:nvSpPr>
        <p:spPr>
          <a:xfrm>
            <a:off x="0" y="381052"/>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UNINSTALLING "DESKTOP APPS" OR "WINDOWS APPS"  IN "WINDOWS.." (continued)</a:t>
            </a:r>
            <a:endParaRPr lang="en-US" altLang="en-US" sz="3600" b="1" dirty="0"/>
          </a:p>
        </p:txBody>
      </p:sp>
      <p:sp>
        <p:nvSpPr>
          <p:cNvPr id="136196" name="Rectangle 2">
            <a:extLst>
              <a:ext uri="{FF2B5EF4-FFF2-40B4-BE49-F238E27FC236}">
                <a16:creationId xmlns:a16="http://schemas.microsoft.com/office/drawing/2014/main" id="{3CA5C07E-1CFA-D78E-328C-793B8A6D0FB5}"/>
              </a:ext>
            </a:extLst>
          </p:cNvPr>
          <p:cNvSpPr>
            <a:spLocks noGrp="1" noChangeArrowheads="1"/>
          </p:cNvSpPr>
          <p:nvPr>
            <p:ph type="body" idx="1"/>
          </p:nvPr>
        </p:nvSpPr>
        <p:spPr>
          <a:xfrm>
            <a:off x="152400" y="1738214"/>
            <a:ext cx="8991600" cy="5424488"/>
          </a:xfrm>
        </p:spPr>
        <p:txBody>
          <a:bodyPr/>
          <a:lstStyle/>
          <a:p>
            <a:pPr marL="571500" indent="-571500">
              <a:buFont typeface="Arial" panose="020B0604020202020204" pitchFamily="34" charset="0"/>
              <a:buChar char="•"/>
            </a:pPr>
            <a:r>
              <a:rPr lang="en-US" altLang="en-US" sz="4000" dirty="0"/>
              <a:t>If you use "Programs and Features" in the "Control Panel" or "Apps" in "Settings" to uninstall a "desktop app" in "Windows 11" or "Windows 10", you will leave a lot of unneeded and unwanted "digital junk" in the C: drive and in the Windows "Registry".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6">
            <a:extLst>
              <a:ext uri="{FF2B5EF4-FFF2-40B4-BE49-F238E27FC236}">
                <a16:creationId xmlns:a16="http://schemas.microsoft.com/office/drawing/2014/main" id="{3F8366A7-3F6C-736E-1076-61245FEB901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CE3E089-4FCF-4B5A-B237-1A8E5C3AA2EA}" type="slidenum">
              <a:rPr lang="en-US" altLang="en-US" sz="2400" smtClean="0">
                <a:latin typeface="Times New Roman" panose="02020603050405020304" pitchFamily="18" charset="0"/>
              </a:rPr>
              <a:pPr>
                <a:spcBef>
                  <a:spcPct val="0"/>
                </a:spcBef>
                <a:buClrTx/>
                <a:buFontTx/>
                <a:buNone/>
              </a:pPr>
              <a:t>76</a:t>
            </a:fld>
            <a:endParaRPr lang="en-US" altLang="en-US" sz="2400">
              <a:latin typeface="Times New Roman" panose="02020603050405020304" pitchFamily="18" charset="0"/>
            </a:endParaRPr>
          </a:p>
        </p:txBody>
      </p:sp>
      <p:sp>
        <p:nvSpPr>
          <p:cNvPr id="138243" name="Rectangle 1">
            <a:extLst>
              <a:ext uri="{FF2B5EF4-FFF2-40B4-BE49-F238E27FC236}">
                <a16:creationId xmlns:a16="http://schemas.microsoft.com/office/drawing/2014/main" id="{BF4F5908-665E-5197-A729-08B38B9B7FA9}"/>
              </a:ext>
            </a:extLst>
          </p:cNvPr>
          <p:cNvSpPr>
            <a:spLocks noGrp="1" noChangeArrowheads="1"/>
          </p:cNvSpPr>
          <p:nvPr>
            <p:ph type="title"/>
          </p:nvPr>
        </p:nvSpPr>
        <p:spPr>
          <a:xfrm>
            <a:off x="0" y="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UNINSTALLING "DESKTOP APPS" OR "WEB APPS" IN "WINDOWS.." (continued)</a:t>
            </a:r>
            <a:endParaRPr lang="en-US" altLang="en-US" sz="3600" b="1" dirty="0"/>
          </a:p>
        </p:txBody>
      </p:sp>
      <p:sp>
        <p:nvSpPr>
          <p:cNvPr id="138244" name="Rectangle 2">
            <a:extLst>
              <a:ext uri="{FF2B5EF4-FFF2-40B4-BE49-F238E27FC236}">
                <a16:creationId xmlns:a16="http://schemas.microsoft.com/office/drawing/2014/main" id="{5E1CF53C-D9C0-2E13-2B4A-35F1FB30A300}"/>
              </a:ext>
            </a:extLst>
          </p:cNvPr>
          <p:cNvSpPr>
            <a:spLocks noGrp="1" noChangeArrowheads="1"/>
          </p:cNvSpPr>
          <p:nvPr>
            <p:ph type="body" idx="1"/>
          </p:nvPr>
        </p:nvSpPr>
        <p:spPr>
          <a:xfrm>
            <a:off x="152400" y="1052513"/>
            <a:ext cx="8991600" cy="5424487"/>
          </a:xfrm>
        </p:spPr>
        <p:txBody>
          <a:bodyPr/>
          <a:lstStyle/>
          <a:p>
            <a:pPr marL="571500" indent="-571500">
              <a:buFont typeface="Arial" panose="020B0604020202020204" pitchFamily="34" charset="0"/>
              <a:buChar char="•"/>
            </a:pPr>
            <a:r>
              <a:rPr lang="en-US" altLang="en-US" sz="4400" dirty="0"/>
              <a:t>To do a clean uninstall of a "desktop app" or a "Windows App", use the free "Revo Uninstaller Portable" as described in    </a:t>
            </a:r>
            <a:r>
              <a:rPr lang="en-US" altLang="en-US" sz="4400" dirty="0">
                <a:hlinkClick r:id="rId3"/>
              </a:rPr>
              <a:t>http://aztcs.apcug.org/meeting_notes/winhardsig/software/utils/uninstaller/RevoUninstallerPortable.pdf</a:t>
            </a:r>
            <a:endParaRPr lang="en-US" altLang="en-US" sz="4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a:extLst>
              <a:ext uri="{FF2B5EF4-FFF2-40B4-BE49-F238E27FC236}">
                <a16:creationId xmlns:a16="http://schemas.microsoft.com/office/drawing/2014/main" id="{ECE71EF6-EEF1-9377-744D-BD85BC27C7B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BE7A5B63-0AA6-4720-9195-8244751A2ADB}" type="slidenum">
              <a:rPr lang="en-US" altLang="en-US" sz="2400" smtClean="0">
                <a:latin typeface="Times New Roman" panose="02020603050405020304" pitchFamily="18" charset="0"/>
              </a:rPr>
              <a:pPr defTabSz="914400">
                <a:spcBef>
                  <a:spcPct val="0"/>
                </a:spcBef>
                <a:buClrTx/>
                <a:buFontTx/>
                <a:buNone/>
              </a:pPr>
              <a:t>77</a:t>
            </a:fld>
            <a:endParaRPr lang="en-US" altLang="en-US" sz="2400">
              <a:latin typeface="Times New Roman" panose="02020603050405020304" pitchFamily="18" charset="0"/>
            </a:endParaRPr>
          </a:p>
        </p:txBody>
      </p:sp>
      <p:pic>
        <p:nvPicPr>
          <p:cNvPr id="148483" name="Picture 1">
            <a:extLst>
              <a:ext uri="{FF2B5EF4-FFF2-40B4-BE49-F238E27FC236}">
                <a16:creationId xmlns:a16="http://schemas.microsoft.com/office/drawing/2014/main" id="{216B628C-A427-5B27-FE25-920381A61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a:extLst>
              <a:ext uri="{FF2B5EF4-FFF2-40B4-BE49-F238E27FC236}">
                <a16:creationId xmlns:a16="http://schemas.microsoft.com/office/drawing/2014/main" id="{E267D2D0-4077-436C-57CE-A73856BCEF3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F254648F-4EAF-4108-987A-04BB63B1DF6B}" type="slidenum">
              <a:rPr lang="en-US" altLang="en-US" sz="2400" smtClean="0">
                <a:latin typeface="Times New Roman" panose="02020603050405020304" pitchFamily="18" charset="0"/>
              </a:rPr>
              <a:pPr defTabSz="914400">
                <a:spcBef>
                  <a:spcPct val="0"/>
                </a:spcBef>
                <a:buClrTx/>
                <a:buFontTx/>
                <a:buNone/>
              </a:pPr>
              <a:t>78</a:t>
            </a:fld>
            <a:endParaRPr lang="en-US" altLang="en-US" sz="2400">
              <a:latin typeface="Times New Roman" panose="02020603050405020304" pitchFamily="18" charset="0"/>
            </a:endParaRPr>
          </a:p>
        </p:txBody>
      </p:sp>
      <p:pic>
        <p:nvPicPr>
          <p:cNvPr id="150531" name="Picture 1">
            <a:extLst>
              <a:ext uri="{FF2B5EF4-FFF2-40B4-BE49-F238E27FC236}">
                <a16:creationId xmlns:a16="http://schemas.microsoft.com/office/drawing/2014/main" id="{3885A9BA-A5B5-4CD8-5E1C-393B1BC62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a:extLst>
              <a:ext uri="{FF2B5EF4-FFF2-40B4-BE49-F238E27FC236}">
                <a16:creationId xmlns:a16="http://schemas.microsoft.com/office/drawing/2014/main" id="{1E95606B-ADE7-0363-8504-19758D70954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D956F1F9-61C5-4559-A548-6E755910C9B3}" type="slidenum">
              <a:rPr lang="en-US" altLang="en-US" sz="2400" smtClean="0">
                <a:latin typeface="Times New Roman" panose="02020603050405020304" pitchFamily="18" charset="0"/>
              </a:rPr>
              <a:pPr defTabSz="914400">
                <a:spcBef>
                  <a:spcPct val="0"/>
                </a:spcBef>
                <a:buClrTx/>
                <a:buFontTx/>
                <a:buNone/>
              </a:pPr>
              <a:t>79</a:t>
            </a:fld>
            <a:endParaRPr lang="en-US" altLang="en-US" sz="2400">
              <a:latin typeface="Times New Roman" panose="02020603050405020304" pitchFamily="18" charset="0"/>
            </a:endParaRPr>
          </a:p>
        </p:txBody>
      </p:sp>
      <p:pic>
        <p:nvPicPr>
          <p:cNvPr id="152579" name="Picture 2">
            <a:extLst>
              <a:ext uri="{FF2B5EF4-FFF2-40B4-BE49-F238E27FC236}">
                <a16:creationId xmlns:a16="http://schemas.microsoft.com/office/drawing/2014/main" id="{7A1FA8F6-EC77-73C6-A960-CC92ACBB8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304800"/>
            <a:ext cx="442595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FE540F56-8BC7-F02D-9141-3ABFE24A203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C791515C-012B-4CA5-B190-5463E4D73BD1}" type="slidenum">
              <a:rPr lang="en-US" altLang="en-US" sz="2400" smtClean="0">
                <a:latin typeface="Times New Roman" panose="02020603050405020304" pitchFamily="18" charset="0"/>
              </a:rPr>
              <a:pPr>
                <a:spcBef>
                  <a:spcPct val="0"/>
                </a:spcBef>
                <a:buClrTx/>
                <a:buFontTx/>
                <a:buNone/>
              </a:pPr>
              <a:t>8</a:t>
            </a:fld>
            <a:endParaRPr lang="en-US" altLang="en-US" sz="2400">
              <a:latin typeface="Times New Roman" panose="02020603050405020304" pitchFamily="18" charset="0"/>
            </a:endParaRPr>
          </a:p>
        </p:txBody>
      </p:sp>
      <p:sp>
        <p:nvSpPr>
          <p:cNvPr id="25603" name="Rectangle 1">
            <a:extLst>
              <a:ext uri="{FF2B5EF4-FFF2-40B4-BE49-F238E27FC236}">
                <a16:creationId xmlns:a16="http://schemas.microsoft.com/office/drawing/2014/main" id="{39CE2539-41B8-E4AA-AC67-B32C214CBECD}"/>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"DESKTOP APPS" (continued)</a:t>
            </a:r>
          </a:p>
        </p:txBody>
      </p:sp>
      <p:sp>
        <p:nvSpPr>
          <p:cNvPr id="25604" name="Rectangle 2">
            <a:extLst>
              <a:ext uri="{FF2B5EF4-FFF2-40B4-BE49-F238E27FC236}">
                <a16:creationId xmlns:a16="http://schemas.microsoft.com/office/drawing/2014/main" id="{65C49371-0257-D389-9F82-D131F4925286}"/>
              </a:ext>
            </a:extLst>
          </p:cNvPr>
          <p:cNvSpPr>
            <a:spLocks noGrp="1" noChangeArrowheads="1"/>
          </p:cNvSpPr>
          <p:nvPr>
            <p:ph type="body" idx="1"/>
          </p:nvPr>
        </p:nvSpPr>
        <p:spPr>
          <a:xfrm>
            <a:off x="152400" y="1524000"/>
            <a:ext cx="8991600" cy="5181600"/>
          </a:xfrm>
        </p:spPr>
        <p:txBody>
          <a:bodyPr/>
          <a:lstStyle/>
          <a:p>
            <a:pPr marL="571500" indent="-571500">
              <a:buFont typeface="Arial" panose="020B0604020202020204" pitchFamily="34" charset="0"/>
              <a:buChar char="•"/>
            </a:pPr>
            <a:r>
              <a:rPr lang="en-US" altLang="en-US" sz="3800"/>
              <a:t>"Desktop apps" in "Windows.." usually have a *.exe file that resides in C:\Program Files\&lt;name of program&gt;\                                             or                                                             C:\Program Files (x86)\&lt;name of program&gt;\                                               </a:t>
            </a:r>
          </a:p>
          <a:p>
            <a:pPr marL="571500" indent="-571500">
              <a:buFont typeface="Arial" panose="020B0604020202020204" pitchFamily="34" charset="0"/>
              <a:buChar char="•"/>
            </a:pPr>
            <a:r>
              <a:rPr lang="en-US" altLang="en-US" sz="3800"/>
              <a:t>Some "Desktop apps" have *.exe files in both of these locations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6">
            <a:extLst>
              <a:ext uri="{FF2B5EF4-FFF2-40B4-BE49-F238E27FC236}">
                <a16:creationId xmlns:a16="http://schemas.microsoft.com/office/drawing/2014/main" id="{3F8366A7-3F6C-736E-1076-61245FEB901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CE3E089-4FCF-4B5A-B237-1A8E5C3AA2EA}" type="slidenum">
              <a:rPr lang="en-US" altLang="en-US" sz="2400" smtClean="0">
                <a:latin typeface="Times New Roman" panose="02020603050405020304" pitchFamily="18" charset="0"/>
              </a:rPr>
              <a:pPr>
                <a:spcBef>
                  <a:spcPct val="0"/>
                </a:spcBef>
                <a:buClrTx/>
                <a:buFontTx/>
                <a:buNone/>
              </a:pPr>
              <a:t>80</a:t>
            </a:fld>
            <a:endParaRPr lang="en-US" altLang="en-US" sz="2400">
              <a:latin typeface="Times New Roman" panose="02020603050405020304" pitchFamily="18" charset="0"/>
            </a:endParaRPr>
          </a:p>
        </p:txBody>
      </p:sp>
      <p:sp>
        <p:nvSpPr>
          <p:cNvPr id="138243" name="Rectangle 1">
            <a:extLst>
              <a:ext uri="{FF2B5EF4-FFF2-40B4-BE49-F238E27FC236}">
                <a16:creationId xmlns:a16="http://schemas.microsoft.com/office/drawing/2014/main" id="{BF4F5908-665E-5197-A729-08B38B9B7FA9}"/>
              </a:ext>
            </a:extLst>
          </p:cNvPr>
          <p:cNvSpPr>
            <a:spLocks noGrp="1" noChangeArrowheads="1"/>
          </p:cNvSpPr>
          <p:nvPr>
            <p:ph type="title"/>
          </p:nvPr>
        </p:nvSpPr>
        <p:spPr>
          <a:xfrm>
            <a:off x="0" y="7626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UNINSTALLING "WEB APPS" IN "WINDOWS.."</a:t>
            </a:r>
            <a:endParaRPr lang="en-US" altLang="en-US" sz="3600" b="1" dirty="0"/>
          </a:p>
        </p:txBody>
      </p:sp>
      <p:sp>
        <p:nvSpPr>
          <p:cNvPr id="138244" name="Rectangle 2">
            <a:extLst>
              <a:ext uri="{FF2B5EF4-FFF2-40B4-BE49-F238E27FC236}">
                <a16:creationId xmlns:a16="http://schemas.microsoft.com/office/drawing/2014/main" id="{5E1CF53C-D9C0-2E13-2B4A-35F1FB30A300}"/>
              </a:ext>
            </a:extLst>
          </p:cNvPr>
          <p:cNvSpPr>
            <a:spLocks noGrp="1" noChangeArrowheads="1"/>
          </p:cNvSpPr>
          <p:nvPr>
            <p:ph type="body" idx="1"/>
          </p:nvPr>
        </p:nvSpPr>
        <p:spPr>
          <a:xfrm>
            <a:off x="152400" y="1281027"/>
            <a:ext cx="8991600" cy="5424487"/>
          </a:xfrm>
        </p:spPr>
        <p:txBody>
          <a:bodyPr/>
          <a:lstStyle/>
          <a:p>
            <a:pPr marL="571500" indent="-571500">
              <a:buFont typeface="Arial" panose="020B0604020202020204" pitchFamily="34" charset="0"/>
              <a:buChar char="•"/>
            </a:pPr>
            <a:r>
              <a:rPr lang="en-US" altLang="en-US" sz="4400" dirty="0"/>
              <a:t>To remove some but not all "web apps" in Windows.., you can remove some of the "Web apps" directly within the browser by finding the app in the browser’s app list:</a:t>
            </a:r>
          </a:p>
        </p:txBody>
      </p:sp>
    </p:spTree>
    <p:extLst>
      <p:ext uri="{BB962C8B-B14F-4D97-AF65-F5344CB8AC3E}">
        <p14:creationId xmlns:p14="http://schemas.microsoft.com/office/powerpoint/2010/main" val="34582773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6">
            <a:extLst>
              <a:ext uri="{FF2B5EF4-FFF2-40B4-BE49-F238E27FC236}">
                <a16:creationId xmlns:a16="http://schemas.microsoft.com/office/drawing/2014/main" id="{3F8366A7-3F6C-736E-1076-61245FEB901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CE3E089-4FCF-4B5A-B237-1A8E5C3AA2EA}" type="slidenum">
              <a:rPr lang="en-US" altLang="en-US" sz="2400" smtClean="0">
                <a:latin typeface="Times New Roman" panose="02020603050405020304" pitchFamily="18" charset="0"/>
              </a:rPr>
              <a:pPr>
                <a:spcBef>
                  <a:spcPct val="0"/>
                </a:spcBef>
                <a:buClrTx/>
                <a:buFontTx/>
                <a:buNone/>
              </a:pPr>
              <a:t>81</a:t>
            </a:fld>
            <a:endParaRPr lang="en-US" altLang="en-US" sz="2400">
              <a:latin typeface="Times New Roman" panose="02020603050405020304" pitchFamily="18" charset="0"/>
            </a:endParaRPr>
          </a:p>
        </p:txBody>
      </p:sp>
      <p:sp>
        <p:nvSpPr>
          <p:cNvPr id="138243" name="Rectangle 1">
            <a:extLst>
              <a:ext uri="{FF2B5EF4-FFF2-40B4-BE49-F238E27FC236}">
                <a16:creationId xmlns:a16="http://schemas.microsoft.com/office/drawing/2014/main" id="{BF4F5908-665E-5197-A729-08B38B9B7FA9}"/>
              </a:ext>
            </a:extLst>
          </p:cNvPr>
          <p:cNvSpPr>
            <a:spLocks noGrp="1" noChangeArrowheads="1"/>
          </p:cNvSpPr>
          <p:nvPr>
            <p:ph type="title"/>
          </p:nvPr>
        </p:nvSpPr>
        <p:spPr>
          <a:xfrm>
            <a:off x="0" y="381052"/>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UNINSTALLING "WEB APPS" IN "WINDOWS.." (continued)</a:t>
            </a:r>
            <a:endParaRPr lang="en-US" altLang="en-US" sz="3600" b="1" dirty="0"/>
          </a:p>
        </p:txBody>
      </p:sp>
      <p:sp>
        <p:nvSpPr>
          <p:cNvPr id="138244" name="Rectangle 2">
            <a:extLst>
              <a:ext uri="{FF2B5EF4-FFF2-40B4-BE49-F238E27FC236}">
                <a16:creationId xmlns:a16="http://schemas.microsoft.com/office/drawing/2014/main" id="{5E1CF53C-D9C0-2E13-2B4A-35F1FB30A300}"/>
              </a:ext>
            </a:extLst>
          </p:cNvPr>
          <p:cNvSpPr>
            <a:spLocks noGrp="1" noChangeArrowheads="1"/>
          </p:cNvSpPr>
          <p:nvPr>
            <p:ph type="body" idx="1"/>
          </p:nvPr>
        </p:nvSpPr>
        <p:spPr>
          <a:xfrm>
            <a:off x="152400" y="2362228"/>
            <a:ext cx="8991600" cy="4419484"/>
          </a:xfrm>
        </p:spPr>
        <p:txBody>
          <a:bodyPr/>
          <a:lstStyle/>
          <a:p>
            <a:pPr marL="571500" indent="-571500">
              <a:buFont typeface="Arial" panose="020B0604020202020204" pitchFamily="34" charset="0"/>
              <a:buChar char="•"/>
            </a:pPr>
            <a:r>
              <a:rPr lang="en-US" altLang="en-US" sz="4400" dirty="0"/>
              <a:t>In the Edge browser, go to                                                 edge://apps and via                                </a:t>
            </a:r>
          </a:p>
          <a:p>
            <a:pPr marL="571500" indent="-571500">
              <a:buFont typeface="Arial" panose="020B0604020202020204" pitchFamily="34" charset="0"/>
              <a:buChar char="•"/>
            </a:pPr>
            <a:r>
              <a:rPr lang="en-US" altLang="en-US" sz="4400" dirty="0"/>
              <a:t>In the Chrome browser, go to chrome</a:t>
            </a:r>
            <a:r>
              <a:rPr lang="en-US" altLang="en-US" sz="4400"/>
              <a:t>://apps</a:t>
            </a:r>
            <a:endParaRPr lang="en-US" altLang="en-US" sz="4400" dirty="0"/>
          </a:p>
        </p:txBody>
      </p:sp>
    </p:spTree>
    <p:extLst>
      <p:ext uri="{BB962C8B-B14F-4D97-AF65-F5344CB8AC3E}">
        <p14:creationId xmlns:p14="http://schemas.microsoft.com/office/powerpoint/2010/main" val="13165451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5">
            <a:extLst>
              <a:ext uri="{FF2B5EF4-FFF2-40B4-BE49-F238E27FC236}">
                <a16:creationId xmlns:a16="http://schemas.microsoft.com/office/drawing/2014/main" id="{4E1C5441-4D7E-EBDD-6823-9A4FF85A176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E6BCC7AE-6EBB-4DF2-B2F0-D76C08FD74D6}" type="slidenum">
              <a:rPr lang="en-US" altLang="en-US" sz="2400" smtClean="0">
                <a:latin typeface="Times New Roman" panose="02020603050405020304" pitchFamily="18" charset="0"/>
              </a:rPr>
              <a:pPr defTabSz="914400">
                <a:spcBef>
                  <a:spcPct val="0"/>
                </a:spcBef>
                <a:buClrTx/>
                <a:buFontTx/>
                <a:buNone/>
              </a:pPr>
              <a:t>82</a:t>
            </a:fld>
            <a:endParaRPr lang="en-US" altLang="en-US" sz="2400">
              <a:latin typeface="Times New Roman" panose="02020603050405020304" pitchFamily="18" charset="0"/>
            </a:endParaRPr>
          </a:p>
        </p:txBody>
      </p:sp>
      <p:sp>
        <p:nvSpPr>
          <p:cNvPr id="171011" name="Rectangle 1">
            <a:extLst>
              <a:ext uri="{FF2B5EF4-FFF2-40B4-BE49-F238E27FC236}">
                <a16:creationId xmlns:a16="http://schemas.microsoft.com/office/drawing/2014/main" id="{02D07D77-79F3-B760-F67E-CD1BA993F4A2}"/>
              </a:ext>
            </a:extLst>
          </p:cNvPr>
          <p:cNvSpPr>
            <a:spLocks noGrp="1" noChangeArrowheads="1"/>
          </p:cNvSpPr>
          <p:nvPr>
            <p:ph type="title"/>
          </p:nvPr>
        </p:nvSpPr>
        <p:spPr>
          <a:xfrm>
            <a:off x="-228474" y="0"/>
            <a:ext cx="9372474" cy="2438426"/>
          </a:xfrm>
        </p:spPr>
        <p:txBody>
          <a:bodyPr/>
          <a:lstStyle/>
          <a:p>
            <a:pPr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APPENDIX 1 </a:t>
            </a:r>
            <a:br>
              <a:rPr lang="en-US" altLang="en-US" sz="3600" dirty="0"/>
            </a:br>
            <a:r>
              <a:rPr lang="en-US" altLang="en-US" sz="3600" dirty="0"/>
              <a:t>MAKING A SHORTCUT </a:t>
            </a:r>
            <a:br>
              <a:rPr lang="en-US" altLang="en-US" sz="3600" dirty="0"/>
            </a:br>
            <a:r>
              <a:rPr lang="en-US" altLang="en-US" sz="3600" dirty="0"/>
              <a:t>FOR A  "WINDOWS APP" OR A "LEGACY DESKTOP APP"</a:t>
            </a:r>
          </a:p>
        </p:txBody>
      </p:sp>
      <p:sp>
        <p:nvSpPr>
          <p:cNvPr id="171012" name="Rectangle 2">
            <a:extLst>
              <a:ext uri="{FF2B5EF4-FFF2-40B4-BE49-F238E27FC236}">
                <a16:creationId xmlns:a16="http://schemas.microsoft.com/office/drawing/2014/main" id="{480166A4-49EA-DBD4-D3E3-98FE9D00A63D}"/>
              </a:ext>
            </a:extLst>
          </p:cNvPr>
          <p:cNvSpPr>
            <a:spLocks noGrp="1" noChangeArrowheads="1"/>
          </p:cNvSpPr>
          <p:nvPr>
            <p:ph type="body" idx="1"/>
          </p:nvPr>
        </p:nvSpPr>
        <p:spPr>
          <a:xfrm>
            <a:off x="0" y="2500210"/>
            <a:ext cx="9144000" cy="3214730"/>
          </a:xfrm>
        </p:spPr>
        <p:txBody>
          <a:bodyPr/>
          <a:lstStyle/>
          <a:p>
            <a:pPr marL="914400" indent="-571500" eaLnBrk="1" hangingPunct="1">
              <a:spcBef>
                <a:spcPts val="900"/>
              </a:spcBef>
              <a:buClrTx/>
              <a:buFont typeface="Courier New" panose="02070309020205020404" pitchFamily="49" charset="0"/>
              <a:buChar char="o"/>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For any "Windows app" in "Windows 11" or "Windows 10", you can make a shortcut by performing the following steps: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5">
            <a:extLst>
              <a:ext uri="{FF2B5EF4-FFF2-40B4-BE49-F238E27FC236}">
                <a16:creationId xmlns:a16="http://schemas.microsoft.com/office/drawing/2014/main" id="{C06E53D2-54BE-7428-75B4-94F026BFC46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1E664336-662F-400E-A90B-D6D73D09E29A}" type="slidenum">
              <a:rPr lang="en-US" altLang="en-US" sz="2400" smtClean="0">
                <a:latin typeface="Times New Roman" panose="02020603050405020304" pitchFamily="18" charset="0"/>
              </a:rPr>
              <a:pPr defTabSz="914400">
                <a:spcBef>
                  <a:spcPct val="0"/>
                </a:spcBef>
                <a:buClrTx/>
                <a:buFontTx/>
                <a:buNone/>
              </a:pPr>
              <a:t>83</a:t>
            </a:fld>
            <a:endParaRPr lang="en-US" altLang="en-US" sz="2400">
              <a:latin typeface="Times New Roman" panose="02020603050405020304" pitchFamily="18" charset="0"/>
            </a:endParaRPr>
          </a:p>
        </p:txBody>
      </p:sp>
      <p:sp>
        <p:nvSpPr>
          <p:cNvPr id="173059" name="Rectangle 1">
            <a:extLst>
              <a:ext uri="{FF2B5EF4-FFF2-40B4-BE49-F238E27FC236}">
                <a16:creationId xmlns:a16="http://schemas.microsoft.com/office/drawing/2014/main" id="{65646829-49D5-CA39-EE0F-CC5B92D9F789}"/>
              </a:ext>
            </a:extLst>
          </p:cNvPr>
          <p:cNvSpPr>
            <a:spLocks noGrp="1" noChangeArrowheads="1"/>
          </p:cNvSpPr>
          <p:nvPr>
            <p:ph type="title"/>
          </p:nvPr>
        </p:nvSpPr>
        <p:spPr>
          <a:xfrm>
            <a:off x="76318" y="0"/>
            <a:ext cx="9067682" cy="2209832"/>
          </a:xfrm>
        </p:spPr>
        <p:txBody>
          <a:bodyPr/>
          <a:lstStyle/>
          <a:p>
            <a:pPr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APPENDIX 1 (continued)</a:t>
            </a:r>
            <a:br>
              <a:rPr lang="en-US" altLang="en-US" sz="3600" dirty="0"/>
            </a:br>
            <a:r>
              <a:rPr lang="en-US" altLang="en-US" sz="3600" dirty="0"/>
              <a:t>MAKING A SHORTCUT </a:t>
            </a:r>
            <a:br>
              <a:rPr lang="en-US" altLang="en-US" sz="3600" dirty="0"/>
            </a:br>
            <a:r>
              <a:rPr lang="en-US" altLang="en-US" sz="3600" dirty="0"/>
              <a:t>FOR A "WINDOWS APP" OR A "LEGACY DESKTOP APP" (continued)</a:t>
            </a:r>
          </a:p>
        </p:txBody>
      </p:sp>
      <p:sp>
        <p:nvSpPr>
          <p:cNvPr id="173060" name="Rectangle 2">
            <a:extLst>
              <a:ext uri="{FF2B5EF4-FFF2-40B4-BE49-F238E27FC236}">
                <a16:creationId xmlns:a16="http://schemas.microsoft.com/office/drawing/2014/main" id="{BB6CE4CE-EACD-7095-5F5E-BBAB5E0D5E87}"/>
              </a:ext>
            </a:extLst>
          </p:cNvPr>
          <p:cNvSpPr>
            <a:spLocks noGrp="1" noChangeArrowheads="1"/>
          </p:cNvSpPr>
          <p:nvPr>
            <p:ph type="body" idx="1"/>
          </p:nvPr>
        </p:nvSpPr>
        <p:spPr>
          <a:xfrm>
            <a:off x="0" y="2438390"/>
            <a:ext cx="9144000" cy="3809936"/>
          </a:xfrm>
        </p:spPr>
        <p:txBody>
          <a:bodyPr/>
          <a:lstStyle/>
          <a:p>
            <a:pPr marL="914400" indent="-571500" eaLnBrk="1" hangingPunct="1">
              <a:spcBef>
                <a:spcPts val="900"/>
              </a:spcBef>
              <a:buClrTx/>
              <a:buFont typeface="Courier New" panose="02070309020205020404" pitchFamily="49" charset="0"/>
              <a:buChar char="o"/>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Step 1:                                                  Use the RIGHT mouse button to click on the "Start" button of "Windows.."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5">
            <a:extLst>
              <a:ext uri="{FF2B5EF4-FFF2-40B4-BE49-F238E27FC236}">
                <a16:creationId xmlns:a16="http://schemas.microsoft.com/office/drawing/2014/main" id="{70B6E861-4C62-FCFB-203E-1A31E629FAE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34DC5FA2-7334-4E79-93C2-7752CA6B3936}" type="slidenum">
              <a:rPr lang="en-US" altLang="en-US" sz="2400" smtClean="0">
                <a:latin typeface="Times New Roman" panose="02020603050405020304" pitchFamily="18" charset="0"/>
              </a:rPr>
              <a:pPr defTabSz="914400">
                <a:spcBef>
                  <a:spcPct val="0"/>
                </a:spcBef>
                <a:buClrTx/>
                <a:buFontTx/>
                <a:buNone/>
              </a:pPr>
              <a:t>84</a:t>
            </a:fld>
            <a:endParaRPr lang="en-US" altLang="en-US" sz="2400">
              <a:latin typeface="Times New Roman" panose="02020603050405020304" pitchFamily="18" charset="0"/>
            </a:endParaRPr>
          </a:p>
        </p:txBody>
      </p:sp>
      <p:sp>
        <p:nvSpPr>
          <p:cNvPr id="175107" name="Rectangle 1">
            <a:extLst>
              <a:ext uri="{FF2B5EF4-FFF2-40B4-BE49-F238E27FC236}">
                <a16:creationId xmlns:a16="http://schemas.microsoft.com/office/drawing/2014/main" id="{E9E4BDB5-7775-B6DF-C2A3-E07D0C765707}"/>
              </a:ext>
            </a:extLst>
          </p:cNvPr>
          <p:cNvSpPr>
            <a:spLocks noGrp="1" noChangeArrowheads="1"/>
          </p:cNvSpPr>
          <p:nvPr>
            <p:ph type="title"/>
          </p:nvPr>
        </p:nvSpPr>
        <p:spPr>
          <a:xfrm>
            <a:off x="0" y="0"/>
            <a:ext cx="9144000" cy="2362228"/>
          </a:xfrm>
        </p:spPr>
        <p:txBody>
          <a:bodyPr/>
          <a:lstStyle/>
          <a:p>
            <a:pPr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APPENDIX 1 (continued)</a:t>
            </a:r>
            <a:br>
              <a:rPr lang="en-US" altLang="en-US" sz="3600" dirty="0"/>
            </a:br>
            <a:r>
              <a:rPr lang="en-US" altLang="en-US" sz="3600" dirty="0"/>
              <a:t>MAKING A SHORTCUT </a:t>
            </a:r>
            <a:br>
              <a:rPr lang="en-US" altLang="en-US" sz="3600" dirty="0"/>
            </a:br>
            <a:r>
              <a:rPr lang="en-US" altLang="en-US" sz="3600" dirty="0"/>
              <a:t>FOR A "WINDOWS APP" OR A "LEGACY DESKTOP APP" (continued)</a:t>
            </a:r>
          </a:p>
        </p:txBody>
      </p:sp>
      <p:sp>
        <p:nvSpPr>
          <p:cNvPr id="175108" name="Rectangle 2">
            <a:extLst>
              <a:ext uri="{FF2B5EF4-FFF2-40B4-BE49-F238E27FC236}">
                <a16:creationId xmlns:a16="http://schemas.microsoft.com/office/drawing/2014/main" id="{28540392-3651-A0A0-B11F-22C2FF27264C}"/>
              </a:ext>
            </a:extLst>
          </p:cNvPr>
          <p:cNvSpPr>
            <a:spLocks noGrp="1" noChangeArrowheads="1"/>
          </p:cNvSpPr>
          <p:nvPr>
            <p:ph type="body" idx="1"/>
          </p:nvPr>
        </p:nvSpPr>
        <p:spPr>
          <a:xfrm>
            <a:off x="152516" y="2743218"/>
            <a:ext cx="8991484" cy="3976670"/>
          </a:xfrm>
        </p:spPr>
        <p:txBody>
          <a:bodyPr/>
          <a:lstStyle/>
          <a:p>
            <a:pPr marL="914400" indent="-571500" eaLnBrk="1" hangingPunct="1">
              <a:spcBef>
                <a:spcPts val="900"/>
              </a:spcBef>
              <a:buClrTx/>
              <a:buFont typeface="Courier New" panose="02070309020205020404" pitchFamily="49" charset="0"/>
              <a:buChar char="o"/>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Step 2:                                                  A "Power Users" menu will be displayed: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Number Placeholder 5">
            <a:extLst>
              <a:ext uri="{FF2B5EF4-FFF2-40B4-BE49-F238E27FC236}">
                <a16:creationId xmlns:a16="http://schemas.microsoft.com/office/drawing/2014/main" id="{7916EAD1-4C67-3FEE-8C5F-B1C1CDA733A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0EAA73F8-4D85-44A0-A1D9-94B024726FEB}" type="slidenum">
              <a:rPr lang="en-US" altLang="en-US" sz="2400" smtClean="0">
                <a:latin typeface="Times New Roman" panose="02020603050405020304" pitchFamily="18" charset="0"/>
              </a:rPr>
              <a:pPr defTabSz="914400">
                <a:spcBef>
                  <a:spcPct val="0"/>
                </a:spcBef>
                <a:buClrTx/>
                <a:buFontTx/>
                <a:buNone/>
              </a:pPr>
              <a:t>85</a:t>
            </a:fld>
            <a:endParaRPr lang="en-US" altLang="en-US" sz="2400">
              <a:latin typeface="Times New Roman" panose="02020603050405020304" pitchFamily="18" charset="0"/>
            </a:endParaRPr>
          </a:p>
        </p:txBody>
      </p:sp>
      <p:sp>
        <p:nvSpPr>
          <p:cNvPr id="177155" name="Rectangle 1">
            <a:extLst>
              <a:ext uri="{FF2B5EF4-FFF2-40B4-BE49-F238E27FC236}">
                <a16:creationId xmlns:a16="http://schemas.microsoft.com/office/drawing/2014/main" id="{35B76275-31D7-9878-C5D3-0D684FBA2FE7}"/>
              </a:ext>
            </a:extLst>
          </p:cNvPr>
          <p:cNvSpPr>
            <a:spLocks noGrp="1" noChangeArrowheads="1"/>
          </p:cNvSpPr>
          <p:nvPr>
            <p:ph type="title"/>
          </p:nvPr>
        </p:nvSpPr>
        <p:spPr>
          <a:xfrm>
            <a:off x="76318" y="228644"/>
            <a:ext cx="9067682" cy="2119174"/>
          </a:xfrm>
        </p:spPr>
        <p:txBody>
          <a:bodyPr/>
          <a:lstStyle/>
          <a:p>
            <a:pPr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APPENDIX 1 (continued)</a:t>
            </a:r>
            <a:br>
              <a:rPr lang="en-US" altLang="en-US" sz="3600" dirty="0"/>
            </a:br>
            <a:r>
              <a:rPr lang="en-US" altLang="en-US" sz="3600" dirty="0"/>
              <a:t>MAKING A SHORTCUT </a:t>
            </a:r>
            <a:br>
              <a:rPr lang="en-US" altLang="en-US" sz="3600" dirty="0"/>
            </a:br>
            <a:r>
              <a:rPr lang="en-US" altLang="en-US" sz="3600" dirty="0"/>
              <a:t>FOR A "WINDOWS APP" OR A "LEGACY DESKTOP APP" (continued)</a:t>
            </a:r>
          </a:p>
        </p:txBody>
      </p:sp>
      <p:sp>
        <p:nvSpPr>
          <p:cNvPr id="177156" name="Rectangle 2">
            <a:extLst>
              <a:ext uri="{FF2B5EF4-FFF2-40B4-BE49-F238E27FC236}">
                <a16:creationId xmlns:a16="http://schemas.microsoft.com/office/drawing/2014/main" id="{1CE9F8DB-50B2-6F03-D022-D851453D41C4}"/>
              </a:ext>
            </a:extLst>
          </p:cNvPr>
          <p:cNvSpPr>
            <a:spLocks noGrp="1" noChangeArrowheads="1"/>
          </p:cNvSpPr>
          <p:nvPr>
            <p:ph type="body" idx="1"/>
          </p:nvPr>
        </p:nvSpPr>
        <p:spPr>
          <a:xfrm>
            <a:off x="0" y="2895578"/>
            <a:ext cx="9144000" cy="3886134"/>
          </a:xfrm>
        </p:spPr>
        <p:txBody>
          <a:bodyPr/>
          <a:lstStyle/>
          <a:p>
            <a:pPr marL="914400" indent="-571500" eaLnBrk="1" hangingPunct="1">
              <a:spcBef>
                <a:spcPts val="900"/>
              </a:spcBef>
              <a:buClrTx/>
              <a:buFont typeface="Courier New" panose="02070309020205020404" pitchFamily="49" charset="0"/>
              <a:buChar char="o"/>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Step 3:                                                  Use the left mouse button to click on "Run" in the "Power Users" menu: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5">
            <a:extLst>
              <a:ext uri="{FF2B5EF4-FFF2-40B4-BE49-F238E27FC236}">
                <a16:creationId xmlns:a16="http://schemas.microsoft.com/office/drawing/2014/main" id="{31809719-2064-BB92-B7B2-0FEF0C8F7C2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EDA8B725-28F6-4874-A8B2-87D4B9D2DB67}" type="slidenum">
              <a:rPr lang="en-US" altLang="en-US" sz="2400" smtClean="0">
                <a:latin typeface="Times New Roman" panose="02020603050405020304" pitchFamily="18" charset="0"/>
              </a:rPr>
              <a:pPr defTabSz="914400">
                <a:spcBef>
                  <a:spcPct val="0"/>
                </a:spcBef>
                <a:buClrTx/>
                <a:buFontTx/>
                <a:buNone/>
              </a:pPr>
              <a:t>86</a:t>
            </a:fld>
            <a:endParaRPr lang="en-US" altLang="en-US" sz="2400">
              <a:latin typeface="Times New Roman" panose="02020603050405020304" pitchFamily="18" charset="0"/>
            </a:endParaRPr>
          </a:p>
        </p:txBody>
      </p:sp>
      <p:sp>
        <p:nvSpPr>
          <p:cNvPr id="179203" name="Rectangle 1">
            <a:extLst>
              <a:ext uri="{FF2B5EF4-FFF2-40B4-BE49-F238E27FC236}">
                <a16:creationId xmlns:a16="http://schemas.microsoft.com/office/drawing/2014/main" id="{88990B96-5235-B5C9-2C09-39F87D1E25CA}"/>
              </a:ext>
            </a:extLst>
          </p:cNvPr>
          <p:cNvSpPr>
            <a:spLocks noGrp="1" noChangeArrowheads="1"/>
          </p:cNvSpPr>
          <p:nvPr>
            <p:ph type="title"/>
          </p:nvPr>
        </p:nvSpPr>
        <p:spPr>
          <a:xfrm>
            <a:off x="76318" y="0"/>
            <a:ext cx="9067682" cy="2438426"/>
          </a:xfrm>
        </p:spPr>
        <p:txBody>
          <a:bodyPr/>
          <a:lstStyle/>
          <a:p>
            <a:pPr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APPENDIX 1 (continued)</a:t>
            </a:r>
            <a:br>
              <a:rPr lang="en-US" altLang="en-US" sz="3600" dirty="0"/>
            </a:br>
            <a:r>
              <a:rPr lang="en-US" altLang="en-US" sz="3600" dirty="0"/>
              <a:t>MAKING A SHORTCUT </a:t>
            </a:r>
            <a:br>
              <a:rPr lang="en-US" altLang="en-US" sz="3600" dirty="0"/>
            </a:br>
            <a:r>
              <a:rPr lang="en-US" altLang="en-US" sz="3600" dirty="0"/>
              <a:t>FOR A "WINDOWS APP" OR A "LEGACY DESKTOP APP" (continued)</a:t>
            </a:r>
          </a:p>
        </p:txBody>
      </p:sp>
      <p:sp>
        <p:nvSpPr>
          <p:cNvPr id="179204" name="Rectangle 2">
            <a:extLst>
              <a:ext uri="{FF2B5EF4-FFF2-40B4-BE49-F238E27FC236}">
                <a16:creationId xmlns:a16="http://schemas.microsoft.com/office/drawing/2014/main" id="{171FBC45-7041-2E25-FCA1-C82189C888C5}"/>
              </a:ext>
            </a:extLst>
          </p:cNvPr>
          <p:cNvSpPr>
            <a:spLocks noGrp="1" noChangeArrowheads="1"/>
          </p:cNvSpPr>
          <p:nvPr>
            <p:ph type="body" idx="1"/>
          </p:nvPr>
        </p:nvSpPr>
        <p:spPr>
          <a:xfrm>
            <a:off x="152516" y="2819416"/>
            <a:ext cx="8991484" cy="3900472"/>
          </a:xfrm>
        </p:spPr>
        <p:txBody>
          <a:bodyPr/>
          <a:lstStyle/>
          <a:p>
            <a:pPr marL="914400" indent="-571500" eaLnBrk="1" hangingPunct="1">
              <a:spcBef>
                <a:spcPts val="900"/>
              </a:spcBef>
              <a:buClrTx/>
              <a:buFont typeface="Courier New" panose="02070309020205020404" pitchFamily="49" charset="0"/>
              <a:buChar char="o"/>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Step 4:                                                          Type                                                           </a:t>
            </a:r>
            <a:r>
              <a:rPr lang="en-US" altLang="en-US" sz="3800" dirty="0" err="1"/>
              <a:t>shell:appsfolder</a:t>
            </a:r>
            <a:r>
              <a:rPr lang="en-US" altLang="en-US" sz="3800" dirty="0"/>
              <a:t>                                           into the "Run" box</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5">
            <a:extLst>
              <a:ext uri="{FF2B5EF4-FFF2-40B4-BE49-F238E27FC236}">
                <a16:creationId xmlns:a16="http://schemas.microsoft.com/office/drawing/2014/main" id="{3DBAA76C-9D11-7497-19DE-12BEC817A18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C426340F-F62F-4B5E-81A5-5D9E38EB4BF9}" type="slidenum">
              <a:rPr lang="en-US" altLang="en-US" sz="2400" smtClean="0">
                <a:latin typeface="Times New Roman" panose="02020603050405020304" pitchFamily="18" charset="0"/>
              </a:rPr>
              <a:pPr defTabSz="914400">
                <a:spcBef>
                  <a:spcPct val="0"/>
                </a:spcBef>
                <a:buClrTx/>
                <a:buFontTx/>
                <a:buNone/>
              </a:pPr>
              <a:t>87</a:t>
            </a:fld>
            <a:endParaRPr lang="en-US" altLang="en-US" sz="2400">
              <a:latin typeface="Times New Roman" panose="02020603050405020304" pitchFamily="18" charset="0"/>
            </a:endParaRPr>
          </a:p>
        </p:txBody>
      </p:sp>
      <p:sp>
        <p:nvSpPr>
          <p:cNvPr id="181251" name="Rectangle 1">
            <a:extLst>
              <a:ext uri="{FF2B5EF4-FFF2-40B4-BE49-F238E27FC236}">
                <a16:creationId xmlns:a16="http://schemas.microsoft.com/office/drawing/2014/main" id="{50597524-A069-E293-317C-6B9453E670F5}"/>
              </a:ext>
            </a:extLst>
          </p:cNvPr>
          <p:cNvSpPr>
            <a:spLocks noGrp="1" noChangeArrowheads="1"/>
          </p:cNvSpPr>
          <p:nvPr>
            <p:ph type="title"/>
          </p:nvPr>
        </p:nvSpPr>
        <p:spPr>
          <a:xfrm>
            <a:off x="0" y="0"/>
            <a:ext cx="9144000" cy="2286030"/>
          </a:xfrm>
        </p:spPr>
        <p:txBody>
          <a:bodyPr/>
          <a:lstStyle/>
          <a:p>
            <a:pPr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APPENDIX 1 (continued)</a:t>
            </a:r>
            <a:br>
              <a:rPr lang="en-US" altLang="en-US" sz="3600" dirty="0"/>
            </a:br>
            <a:r>
              <a:rPr lang="en-US" altLang="en-US" sz="3600" dirty="0"/>
              <a:t>MAKING A SHORTCUT </a:t>
            </a:r>
            <a:br>
              <a:rPr lang="en-US" altLang="en-US" sz="3600" dirty="0"/>
            </a:br>
            <a:r>
              <a:rPr lang="en-US" altLang="en-US" sz="3600" dirty="0"/>
              <a:t>FOR A "WINDOWS APP" OR A "LEGACY DESKTOP APP"(continued)</a:t>
            </a:r>
          </a:p>
        </p:txBody>
      </p:sp>
      <p:sp>
        <p:nvSpPr>
          <p:cNvPr id="181252" name="Rectangle 2">
            <a:extLst>
              <a:ext uri="{FF2B5EF4-FFF2-40B4-BE49-F238E27FC236}">
                <a16:creationId xmlns:a16="http://schemas.microsoft.com/office/drawing/2014/main" id="{E4446A63-A94C-8F03-CF3F-5B808A3E98F5}"/>
              </a:ext>
            </a:extLst>
          </p:cNvPr>
          <p:cNvSpPr>
            <a:spLocks noGrp="1" noChangeArrowheads="1"/>
          </p:cNvSpPr>
          <p:nvPr>
            <p:ph type="body" idx="1"/>
          </p:nvPr>
        </p:nvSpPr>
        <p:spPr>
          <a:xfrm>
            <a:off x="0" y="2743218"/>
            <a:ext cx="9144000" cy="3200316"/>
          </a:xfrm>
        </p:spPr>
        <p:txBody>
          <a:bodyPr/>
          <a:lstStyle/>
          <a:p>
            <a:pPr marL="914400" indent="-571500" eaLnBrk="1" hangingPunct="1">
              <a:spcBef>
                <a:spcPts val="900"/>
              </a:spcBef>
              <a:buClrTx/>
              <a:buFont typeface="Courier New" panose="02070309020205020404" pitchFamily="49" charset="0"/>
              <a:buChar char="o"/>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Step 5:                                                Use the left mouse button to click on the "OK" button of the "Run" box</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5">
            <a:extLst>
              <a:ext uri="{FF2B5EF4-FFF2-40B4-BE49-F238E27FC236}">
                <a16:creationId xmlns:a16="http://schemas.microsoft.com/office/drawing/2014/main" id="{8B20BDB8-A0A6-33DE-86C9-74B22BE07D69}"/>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82DD70DA-A148-4578-93DE-05903811DB36}" type="slidenum">
              <a:rPr lang="en-US" altLang="en-US" sz="2400" smtClean="0">
                <a:latin typeface="Times New Roman" panose="02020603050405020304" pitchFamily="18" charset="0"/>
              </a:rPr>
              <a:pPr defTabSz="914400">
                <a:spcBef>
                  <a:spcPct val="0"/>
                </a:spcBef>
                <a:buClrTx/>
                <a:buFontTx/>
                <a:buNone/>
              </a:pPr>
              <a:t>88</a:t>
            </a:fld>
            <a:endParaRPr lang="en-US" altLang="en-US" sz="2400">
              <a:latin typeface="Times New Roman" panose="02020603050405020304" pitchFamily="18" charset="0"/>
            </a:endParaRPr>
          </a:p>
        </p:txBody>
      </p:sp>
      <p:sp>
        <p:nvSpPr>
          <p:cNvPr id="183299" name="Rectangle 1">
            <a:extLst>
              <a:ext uri="{FF2B5EF4-FFF2-40B4-BE49-F238E27FC236}">
                <a16:creationId xmlns:a16="http://schemas.microsoft.com/office/drawing/2014/main" id="{FEBC6C58-CAB3-D1BA-BB3A-5ECB8D0D55FC}"/>
              </a:ext>
            </a:extLst>
          </p:cNvPr>
          <p:cNvSpPr>
            <a:spLocks noGrp="1" noChangeArrowheads="1"/>
          </p:cNvSpPr>
          <p:nvPr>
            <p:ph type="title"/>
          </p:nvPr>
        </p:nvSpPr>
        <p:spPr>
          <a:xfrm>
            <a:off x="0" y="0"/>
            <a:ext cx="9144000" cy="2514624"/>
          </a:xfrm>
        </p:spPr>
        <p:txBody>
          <a:bodyPr/>
          <a:lstStyle/>
          <a:p>
            <a:pPr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APPENDIX 1 (continued)</a:t>
            </a:r>
            <a:br>
              <a:rPr lang="en-US" altLang="en-US" sz="3600" dirty="0"/>
            </a:br>
            <a:r>
              <a:rPr lang="en-US" altLang="en-US" sz="3600" dirty="0"/>
              <a:t>MAKING A SHORTCUT </a:t>
            </a:r>
            <a:br>
              <a:rPr lang="en-US" altLang="en-US" sz="3600" dirty="0"/>
            </a:br>
            <a:r>
              <a:rPr lang="en-US" altLang="en-US" sz="3600" dirty="0"/>
              <a:t>FOR A "WINDOWS APP" OR A "LEGACY DESKTOP APP"(continued)</a:t>
            </a:r>
          </a:p>
        </p:txBody>
      </p:sp>
      <p:sp>
        <p:nvSpPr>
          <p:cNvPr id="183300" name="Rectangle 2">
            <a:extLst>
              <a:ext uri="{FF2B5EF4-FFF2-40B4-BE49-F238E27FC236}">
                <a16:creationId xmlns:a16="http://schemas.microsoft.com/office/drawing/2014/main" id="{BF286DB0-CE75-51AA-9BEE-B7048529B2EC}"/>
              </a:ext>
            </a:extLst>
          </p:cNvPr>
          <p:cNvSpPr>
            <a:spLocks noGrp="1" noChangeArrowheads="1"/>
          </p:cNvSpPr>
          <p:nvPr>
            <p:ph type="body" idx="1"/>
          </p:nvPr>
        </p:nvSpPr>
        <p:spPr>
          <a:xfrm>
            <a:off x="458786" y="2667020"/>
            <a:ext cx="8685213" cy="4052868"/>
          </a:xfrm>
        </p:spPr>
        <p:txBody>
          <a:bodyPr/>
          <a:lstStyle/>
          <a:p>
            <a:pPr marL="914400" indent="-571500" eaLnBrk="1" hangingPunct="1">
              <a:spcBef>
                <a:spcPts val="900"/>
              </a:spcBef>
              <a:buClrTx/>
              <a:buFont typeface="Courier New" panose="02070309020205020404" pitchFamily="49" charset="0"/>
              <a:buChar char="o"/>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Step 6:                                                An "Applications" window will be displayed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5">
            <a:extLst>
              <a:ext uri="{FF2B5EF4-FFF2-40B4-BE49-F238E27FC236}">
                <a16:creationId xmlns:a16="http://schemas.microsoft.com/office/drawing/2014/main" id="{A67FDCB0-5EC5-56D1-0419-AE06AC51310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74A3CE9C-CD23-4D9E-9243-F392D8F5B31D}" type="slidenum">
              <a:rPr lang="en-US" altLang="en-US" sz="2400" smtClean="0">
                <a:latin typeface="Times New Roman" panose="02020603050405020304" pitchFamily="18" charset="0"/>
              </a:rPr>
              <a:pPr defTabSz="914400">
                <a:spcBef>
                  <a:spcPct val="0"/>
                </a:spcBef>
                <a:buClrTx/>
                <a:buFontTx/>
                <a:buNone/>
              </a:pPr>
              <a:t>89</a:t>
            </a:fld>
            <a:endParaRPr lang="en-US" altLang="en-US" sz="2400">
              <a:latin typeface="Times New Roman" panose="02020603050405020304" pitchFamily="18" charset="0"/>
            </a:endParaRPr>
          </a:p>
        </p:txBody>
      </p:sp>
      <p:sp>
        <p:nvSpPr>
          <p:cNvPr id="185347" name="Rectangle 1">
            <a:extLst>
              <a:ext uri="{FF2B5EF4-FFF2-40B4-BE49-F238E27FC236}">
                <a16:creationId xmlns:a16="http://schemas.microsoft.com/office/drawing/2014/main" id="{C2371486-AAC6-74B6-FFB5-278A99AA673F}"/>
              </a:ext>
            </a:extLst>
          </p:cNvPr>
          <p:cNvSpPr>
            <a:spLocks noGrp="1" noChangeArrowheads="1"/>
          </p:cNvSpPr>
          <p:nvPr>
            <p:ph type="title"/>
          </p:nvPr>
        </p:nvSpPr>
        <p:spPr>
          <a:xfrm>
            <a:off x="0" y="152396"/>
            <a:ext cx="9144000" cy="2209832"/>
          </a:xfrm>
        </p:spPr>
        <p:txBody>
          <a:bodyPr/>
          <a:lstStyle/>
          <a:p>
            <a:pPr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APPENDIX 1 (continued)</a:t>
            </a:r>
            <a:br>
              <a:rPr lang="en-US" altLang="en-US" sz="3600" dirty="0"/>
            </a:br>
            <a:r>
              <a:rPr lang="en-US" altLang="en-US" sz="3600" dirty="0"/>
              <a:t>MAKING A SHORTCUT </a:t>
            </a:r>
            <a:br>
              <a:rPr lang="en-US" altLang="en-US" sz="3600" dirty="0"/>
            </a:br>
            <a:r>
              <a:rPr lang="en-US" altLang="en-US" sz="3600" dirty="0"/>
              <a:t>FOR A "WINDOWS APP" OR  A "LEGACY DESKTOP APP" (continued)</a:t>
            </a:r>
          </a:p>
        </p:txBody>
      </p:sp>
      <p:sp>
        <p:nvSpPr>
          <p:cNvPr id="185348" name="Rectangle 2">
            <a:extLst>
              <a:ext uri="{FF2B5EF4-FFF2-40B4-BE49-F238E27FC236}">
                <a16:creationId xmlns:a16="http://schemas.microsoft.com/office/drawing/2014/main" id="{CC3E917A-0972-954E-E30D-863745D5819E}"/>
              </a:ext>
            </a:extLst>
          </p:cNvPr>
          <p:cNvSpPr>
            <a:spLocks noGrp="1" noChangeArrowheads="1"/>
          </p:cNvSpPr>
          <p:nvPr>
            <p:ph type="body" idx="1"/>
          </p:nvPr>
        </p:nvSpPr>
        <p:spPr>
          <a:xfrm>
            <a:off x="0" y="2362228"/>
            <a:ext cx="9144000" cy="4190972"/>
          </a:xfrm>
        </p:spPr>
        <p:txBody>
          <a:bodyPr/>
          <a:lstStyle/>
          <a:p>
            <a:pPr marL="914400" indent="-571500" eaLnBrk="1" hangingPunct="1">
              <a:spcBef>
                <a:spcPts val="900"/>
              </a:spcBef>
              <a:buClrTx/>
              <a:buFont typeface="Courier New" panose="02070309020205020404" pitchFamily="49" charset="0"/>
              <a:buChar char="o"/>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Step 7:                                                                   You can make shortcuts to both "Windows apps" and "desktop apps" in this window by using the RIGHT mouse button click on an app and then clicking on "Create shortcut" in the pop-up context menu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Slide Number Placeholder 6">
            <a:extLst>
              <a:ext uri="{FF2B5EF4-FFF2-40B4-BE49-F238E27FC236}">
                <a16:creationId xmlns:a16="http://schemas.microsoft.com/office/drawing/2014/main" id="{900CD539-C67F-2A6B-FBB0-8C33E2ECBF8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2FAF9450-D3E2-470A-A4DD-5E6BDC1CF542}" type="slidenum">
              <a:rPr lang="en-US" altLang="en-US" sz="2400" smtClean="0">
                <a:latin typeface="Times New Roman" panose="02020603050405020304" pitchFamily="18" charset="0"/>
              </a:rPr>
              <a:pPr>
                <a:spcBef>
                  <a:spcPct val="0"/>
                </a:spcBef>
                <a:buClrTx/>
                <a:buFontTx/>
                <a:buNone/>
              </a:pPr>
              <a:t>9</a:t>
            </a:fld>
            <a:endParaRPr lang="en-US" altLang="en-US" sz="2400">
              <a:latin typeface="Times New Roman" panose="02020603050405020304" pitchFamily="18" charset="0"/>
            </a:endParaRPr>
          </a:p>
        </p:txBody>
      </p:sp>
      <p:sp>
        <p:nvSpPr>
          <p:cNvPr id="27651" name="Rectangle 1">
            <a:extLst>
              <a:ext uri="{FF2B5EF4-FFF2-40B4-BE49-F238E27FC236}">
                <a16:creationId xmlns:a16="http://schemas.microsoft.com/office/drawing/2014/main" id="{083FF9E6-24DB-648F-1A9A-4D667649E691}"/>
              </a:ext>
            </a:extLst>
          </p:cNvPr>
          <p:cNvSpPr>
            <a:spLocks noGrp="1" noChangeArrowheads="1"/>
          </p:cNvSpPr>
          <p:nvPr>
            <p:ph type="title"/>
          </p:nvPr>
        </p:nvSpPr>
        <p:spPr>
          <a:xfrm>
            <a:off x="0" y="304866"/>
            <a:ext cx="91440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"DESKTOP APPS" (continued)</a:t>
            </a:r>
          </a:p>
        </p:txBody>
      </p:sp>
      <p:sp>
        <p:nvSpPr>
          <p:cNvPr id="27652" name="Rectangle 2">
            <a:extLst>
              <a:ext uri="{FF2B5EF4-FFF2-40B4-BE49-F238E27FC236}">
                <a16:creationId xmlns:a16="http://schemas.microsoft.com/office/drawing/2014/main" id="{5FF636AF-36E5-EE16-90FD-2D3CF24B1FBD}"/>
              </a:ext>
            </a:extLst>
          </p:cNvPr>
          <p:cNvSpPr>
            <a:spLocks noGrp="1" noChangeArrowheads="1"/>
          </p:cNvSpPr>
          <p:nvPr>
            <p:ph type="body" idx="1"/>
          </p:nvPr>
        </p:nvSpPr>
        <p:spPr>
          <a:xfrm>
            <a:off x="152400" y="1600248"/>
            <a:ext cx="8991600" cy="5181600"/>
          </a:xfrm>
        </p:spPr>
        <p:txBody>
          <a:bodyPr/>
          <a:lstStyle/>
          <a:p>
            <a:pPr marL="571500" indent="-571500">
              <a:buFont typeface="Arial" panose="020B0604020202020204" pitchFamily="34" charset="0"/>
              <a:buChar char="•"/>
            </a:pPr>
            <a:r>
              <a:rPr lang="en-US" altLang="en-US" sz="3800" dirty="0"/>
              <a:t>"Legacy Desktop apps" in "Windows.." usually install files into                                     C:\ProgramData\                                                 and                                                             C:\&lt;your user name&gt;\</a:t>
            </a:r>
            <a:r>
              <a:rPr lang="en-US" altLang="en-US" sz="3800" dirty="0" err="1"/>
              <a:t>AppData</a:t>
            </a:r>
            <a:endParaRPr lang="en-US" altLang="en-US" sz="3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5">
            <a:extLst>
              <a:ext uri="{FF2B5EF4-FFF2-40B4-BE49-F238E27FC236}">
                <a16:creationId xmlns:a16="http://schemas.microsoft.com/office/drawing/2014/main" id="{E8A10A78-F573-BFB3-F57A-1A4A537EA358}"/>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637B81C0-FD29-4397-BFC5-158B84E85D07}" type="slidenum">
              <a:rPr lang="en-US" altLang="en-US" sz="2400" smtClean="0">
                <a:latin typeface="Times New Roman" panose="02020603050405020304" pitchFamily="18" charset="0"/>
              </a:rPr>
              <a:pPr defTabSz="914400">
                <a:spcBef>
                  <a:spcPct val="0"/>
                </a:spcBef>
                <a:buClrTx/>
                <a:buFontTx/>
                <a:buNone/>
              </a:pPr>
              <a:t>90</a:t>
            </a:fld>
            <a:endParaRPr lang="en-US" altLang="en-US" sz="2400">
              <a:latin typeface="Times New Roman" panose="02020603050405020304" pitchFamily="18" charset="0"/>
            </a:endParaRPr>
          </a:p>
        </p:txBody>
      </p:sp>
      <p:sp>
        <p:nvSpPr>
          <p:cNvPr id="187395" name="Rectangle 1">
            <a:extLst>
              <a:ext uri="{FF2B5EF4-FFF2-40B4-BE49-F238E27FC236}">
                <a16:creationId xmlns:a16="http://schemas.microsoft.com/office/drawing/2014/main" id="{1210B1C1-849E-AB0D-CA06-4CBAD3E9A08A}"/>
              </a:ext>
            </a:extLst>
          </p:cNvPr>
          <p:cNvSpPr>
            <a:spLocks noGrp="1" noChangeArrowheads="1"/>
          </p:cNvSpPr>
          <p:nvPr>
            <p:ph type="title"/>
          </p:nvPr>
        </p:nvSpPr>
        <p:spPr>
          <a:xfrm>
            <a:off x="0" y="304832"/>
            <a:ext cx="9144000" cy="1905000"/>
          </a:xfrm>
        </p:spPr>
        <p:txBody>
          <a:bodyPr/>
          <a:lstStyle/>
          <a:p>
            <a:pPr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APPENDIX 1 (continued) </a:t>
            </a:r>
            <a:br>
              <a:rPr lang="en-US" altLang="en-US" sz="3600" dirty="0"/>
            </a:br>
            <a:r>
              <a:rPr lang="en-US" altLang="en-US" sz="3600" dirty="0"/>
              <a:t>MAKING A SHORTCUT </a:t>
            </a:r>
            <a:br>
              <a:rPr lang="en-US" altLang="en-US" sz="3600" dirty="0"/>
            </a:br>
            <a:r>
              <a:rPr lang="en-US" altLang="en-US" sz="3600" dirty="0"/>
              <a:t>FOR A  "WINDOWS APP" OR A "LEGACY DESKTOP APP" (continued)</a:t>
            </a:r>
          </a:p>
        </p:txBody>
      </p:sp>
      <p:sp>
        <p:nvSpPr>
          <p:cNvPr id="187396" name="Rectangle 2">
            <a:extLst>
              <a:ext uri="{FF2B5EF4-FFF2-40B4-BE49-F238E27FC236}">
                <a16:creationId xmlns:a16="http://schemas.microsoft.com/office/drawing/2014/main" id="{BD999928-2E72-D52E-E7CA-4C793BE60726}"/>
              </a:ext>
            </a:extLst>
          </p:cNvPr>
          <p:cNvSpPr>
            <a:spLocks noGrp="1" noChangeArrowheads="1"/>
          </p:cNvSpPr>
          <p:nvPr>
            <p:ph type="body" idx="1"/>
          </p:nvPr>
        </p:nvSpPr>
        <p:spPr>
          <a:xfrm>
            <a:off x="0" y="2438426"/>
            <a:ext cx="9144000" cy="4281462"/>
          </a:xfrm>
        </p:spPr>
        <p:txBody>
          <a:bodyPr/>
          <a:lstStyle/>
          <a:p>
            <a:pPr marL="914400" indent="-571500" eaLnBrk="1" hangingPunct="1">
              <a:spcBef>
                <a:spcPts val="900"/>
              </a:spcBef>
              <a:buClrTx/>
              <a:buFont typeface="Courier New" panose="02070309020205020404" pitchFamily="49" charset="0"/>
              <a:buChar char="o"/>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dirty="0"/>
              <a:t>Step-by-step instructions and screenshots for making a shortcut for a "Windows App" are available at </a:t>
            </a:r>
            <a:r>
              <a:rPr lang="en-US" altLang="en-US" sz="3800" dirty="0">
                <a:hlinkClick r:id="rId3"/>
              </a:rPr>
              <a:t>https://www.thurrott.com/windows/windows-10/5328/windows-10-tip-create-shortcuts-for-universal-apps</a:t>
            </a:r>
            <a:endParaRPr lang="en-US" altLang="en-US" sz="3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Number Placeholder 5">
            <a:extLst>
              <a:ext uri="{FF2B5EF4-FFF2-40B4-BE49-F238E27FC236}">
                <a16:creationId xmlns:a16="http://schemas.microsoft.com/office/drawing/2014/main" id="{806DFE69-DD38-0F85-9521-A76F280E12F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defTabSz="914400">
              <a:spcBef>
                <a:spcPct val="0"/>
              </a:spcBef>
              <a:buClrTx/>
              <a:buFontTx/>
              <a:buNone/>
            </a:pPr>
            <a:fld id="{CCE33EBC-808D-49E0-A7C1-CC0206F12E9D}" type="slidenum">
              <a:rPr lang="en-US" altLang="en-US" sz="2400" smtClean="0">
                <a:latin typeface="Times New Roman" panose="02020603050405020304" pitchFamily="18" charset="0"/>
              </a:rPr>
              <a:pPr defTabSz="914400">
                <a:spcBef>
                  <a:spcPct val="0"/>
                </a:spcBef>
                <a:buClrTx/>
                <a:buFontTx/>
                <a:buNone/>
              </a:pPr>
              <a:t>91</a:t>
            </a:fld>
            <a:endParaRPr lang="en-US" altLang="en-US" sz="2400">
              <a:latin typeface="Times New Roman" panose="02020603050405020304" pitchFamily="18" charset="0"/>
            </a:endParaRPr>
          </a:p>
        </p:txBody>
      </p:sp>
      <p:sp>
        <p:nvSpPr>
          <p:cNvPr id="189443" name="Rectangle 1">
            <a:extLst>
              <a:ext uri="{FF2B5EF4-FFF2-40B4-BE49-F238E27FC236}">
                <a16:creationId xmlns:a16="http://schemas.microsoft.com/office/drawing/2014/main" id="{7EF7B784-2821-AC8B-D35A-FD1951681CAB}"/>
              </a:ext>
            </a:extLst>
          </p:cNvPr>
          <p:cNvSpPr>
            <a:spLocks noGrp="1" noChangeArrowheads="1"/>
          </p:cNvSpPr>
          <p:nvPr>
            <p:ph type="title"/>
          </p:nvPr>
        </p:nvSpPr>
        <p:spPr>
          <a:xfrm>
            <a:off x="0" y="0"/>
            <a:ext cx="9144000" cy="2514600"/>
          </a:xfrm>
        </p:spPr>
        <p:txBody>
          <a:bodyPr/>
          <a:lstStyle/>
          <a:p>
            <a:pPr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a:t>APPENDIX 2 </a:t>
            </a:r>
            <a:br>
              <a:rPr lang="en-US" altLang="en-US" sz="3600"/>
            </a:br>
            <a:r>
              <a:rPr lang="en-US" altLang="en-US" sz="3600"/>
              <a:t>PLACING A SHORTCUT FOR A "PORTABLE APP" INTO THE                             "START MENU" OF "WINDOWS.."</a:t>
            </a:r>
          </a:p>
        </p:txBody>
      </p:sp>
      <p:sp>
        <p:nvSpPr>
          <p:cNvPr id="189444" name="Rectangle 2">
            <a:extLst>
              <a:ext uri="{FF2B5EF4-FFF2-40B4-BE49-F238E27FC236}">
                <a16:creationId xmlns:a16="http://schemas.microsoft.com/office/drawing/2014/main" id="{55CE090B-4C62-1670-20CD-DC5B8770EB28}"/>
              </a:ext>
            </a:extLst>
          </p:cNvPr>
          <p:cNvSpPr>
            <a:spLocks noGrp="1" noChangeArrowheads="1"/>
          </p:cNvSpPr>
          <p:nvPr>
            <p:ph type="body" idx="1"/>
          </p:nvPr>
        </p:nvSpPr>
        <p:spPr>
          <a:xfrm>
            <a:off x="0" y="2424113"/>
            <a:ext cx="9144000" cy="3976687"/>
          </a:xfrm>
        </p:spPr>
        <p:txBody>
          <a:bodyPr/>
          <a:lstStyle/>
          <a:p>
            <a:pPr marL="571500" indent="-571500">
              <a:buFont typeface="Arial" panose="020B0604020202020204" pitchFamily="34" charset="0"/>
              <a:buChar char="•"/>
            </a:pPr>
            <a:r>
              <a:rPr lang="en-US" altLang="en-US" sz="3800"/>
              <a:t>See </a:t>
            </a:r>
            <a:r>
              <a:rPr lang="en-US" altLang="en-US" sz="4000">
                <a:hlinkClick r:id="rId3"/>
              </a:rPr>
              <a:t>https://www.zdnet.com/article/windows-10-tip-add-custom-shortcuts-to-the-start-menu/</a:t>
            </a:r>
            <a:r>
              <a:rPr lang="en-US" altLang="en-US" sz="4000"/>
              <a:t>                     </a:t>
            </a:r>
          </a:p>
          <a:p>
            <a:pPr marL="571500" indent="-571500">
              <a:buFont typeface="Arial" panose="020B0604020202020204" pitchFamily="34" charset="0"/>
              <a:buChar char="•"/>
            </a:pPr>
            <a:endParaRPr lang="en-US" altLang="en-US" sz="40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6">
            <a:extLst>
              <a:ext uri="{FF2B5EF4-FFF2-40B4-BE49-F238E27FC236}">
                <a16:creationId xmlns:a16="http://schemas.microsoft.com/office/drawing/2014/main" id="{1CEC308D-F6D3-0D13-D68D-B64AA3C6054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DB2ACF9-8F70-490A-87FE-B3A9148BC59F}" type="slidenum">
              <a:rPr lang="en-US" altLang="en-US" sz="2400" smtClean="0">
                <a:latin typeface="Times New Roman" panose="02020603050405020304" pitchFamily="18" charset="0"/>
              </a:rPr>
              <a:pPr>
                <a:spcBef>
                  <a:spcPct val="0"/>
                </a:spcBef>
                <a:buClrTx/>
                <a:buFontTx/>
                <a:buNone/>
              </a:pPr>
              <a:t>92</a:t>
            </a:fld>
            <a:endParaRPr lang="en-US" altLang="en-US" sz="2400">
              <a:latin typeface="Times New Roman" panose="02020603050405020304" pitchFamily="18" charset="0"/>
            </a:endParaRPr>
          </a:p>
        </p:txBody>
      </p:sp>
      <p:sp>
        <p:nvSpPr>
          <p:cNvPr id="191491" name="Rectangle 1">
            <a:extLst>
              <a:ext uri="{FF2B5EF4-FFF2-40B4-BE49-F238E27FC236}">
                <a16:creationId xmlns:a16="http://schemas.microsoft.com/office/drawing/2014/main" id="{39D82251-D3B9-21E1-3884-FA77A897A707}"/>
              </a:ext>
            </a:extLst>
          </p:cNvPr>
          <p:cNvSpPr>
            <a:spLocks noGrp="1" noChangeArrowheads="1"/>
          </p:cNvSpPr>
          <p:nvPr>
            <p:ph type="title"/>
          </p:nvPr>
        </p:nvSpPr>
        <p:spPr>
          <a:xfrm>
            <a:off x="152400" y="76226"/>
            <a:ext cx="8991600" cy="2362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APPENDIX 2 </a:t>
            </a:r>
            <a:br>
              <a:rPr lang="en-US" altLang="en-US" sz="3600" dirty="0"/>
            </a:br>
            <a:r>
              <a:rPr lang="en-US" altLang="en-US" sz="3600" dirty="0"/>
              <a:t>PLACING A SHORTCUT FOR A "PORTABLE APP" INTO THE                             "START MENU" OF "WINDOWS.."</a:t>
            </a:r>
            <a:endParaRPr lang="en-US" altLang="en-US" sz="3600" b="1" dirty="0"/>
          </a:p>
        </p:txBody>
      </p:sp>
      <p:sp>
        <p:nvSpPr>
          <p:cNvPr id="191492" name="Rectangle 2">
            <a:extLst>
              <a:ext uri="{FF2B5EF4-FFF2-40B4-BE49-F238E27FC236}">
                <a16:creationId xmlns:a16="http://schemas.microsoft.com/office/drawing/2014/main" id="{AAF6D349-64FB-64E1-2F7D-F9AE5F2E9488}"/>
              </a:ext>
            </a:extLst>
          </p:cNvPr>
          <p:cNvSpPr>
            <a:spLocks noGrp="1" noChangeArrowheads="1"/>
          </p:cNvSpPr>
          <p:nvPr>
            <p:ph type="body" idx="1"/>
          </p:nvPr>
        </p:nvSpPr>
        <p:spPr>
          <a:xfrm>
            <a:off x="152400" y="2971812"/>
            <a:ext cx="8991600" cy="3443276"/>
          </a:xfrm>
        </p:spPr>
        <p:txBody>
          <a:bodyPr/>
          <a:lstStyle/>
          <a:p>
            <a:pPr marL="571500" indent="-571500">
              <a:buFont typeface="Arial" panose="020B0604020202020204" pitchFamily="34" charset="0"/>
              <a:buChar char="•"/>
            </a:pPr>
            <a:r>
              <a:rPr lang="en-US" altLang="en-US" sz="3700" dirty="0"/>
              <a:t>or see </a:t>
            </a:r>
            <a:r>
              <a:rPr lang="en-US" altLang="en-US" sz="4000" dirty="0">
                <a:hlinkClick r:id="rId3"/>
              </a:rPr>
              <a:t>https://www.windowscentral.com/add-app-shortcuts-start-menu-manually-windows-10</a:t>
            </a:r>
            <a:r>
              <a:rPr lang="en-US" altLang="en-US" sz="4000" dirty="0"/>
              <a:t> </a:t>
            </a:r>
            <a:endParaRPr lang="en-US" altLang="en-US" sz="37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Number Placeholder 6">
            <a:extLst>
              <a:ext uri="{FF2B5EF4-FFF2-40B4-BE49-F238E27FC236}">
                <a16:creationId xmlns:a16="http://schemas.microsoft.com/office/drawing/2014/main" id="{6C6BCC6F-8BEB-89DE-7FC2-5413CA2F24C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7A9A4168-8897-48DB-95C8-F40B419D70A3}" type="slidenum">
              <a:rPr lang="en-US" altLang="en-US" sz="2400" smtClean="0">
                <a:latin typeface="Times New Roman" panose="02020603050405020304" pitchFamily="18" charset="0"/>
              </a:rPr>
              <a:pPr>
                <a:spcBef>
                  <a:spcPct val="0"/>
                </a:spcBef>
                <a:buClrTx/>
                <a:buFontTx/>
                <a:buNone/>
              </a:pPr>
              <a:t>93</a:t>
            </a:fld>
            <a:endParaRPr lang="en-US" altLang="en-US" sz="2400">
              <a:latin typeface="Times New Roman" panose="02020603050405020304" pitchFamily="18" charset="0"/>
            </a:endParaRPr>
          </a:p>
        </p:txBody>
      </p:sp>
      <p:sp>
        <p:nvSpPr>
          <p:cNvPr id="193539" name="Rectangle 1">
            <a:extLst>
              <a:ext uri="{FF2B5EF4-FFF2-40B4-BE49-F238E27FC236}">
                <a16:creationId xmlns:a16="http://schemas.microsoft.com/office/drawing/2014/main" id="{02AB1A67-1F14-785F-B9E5-28F131E59C97}"/>
              </a:ext>
            </a:extLst>
          </p:cNvPr>
          <p:cNvSpPr>
            <a:spLocks noGrp="1" noChangeArrowheads="1"/>
          </p:cNvSpPr>
          <p:nvPr>
            <p:ph type="title"/>
          </p:nvPr>
        </p:nvSpPr>
        <p:spPr>
          <a:xfrm>
            <a:off x="76200" y="0"/>
            <a:ext cx="9067800" cy="2209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a:t>APPENDIX 2 </a:t>
            </a:r>
            <a:br>
              <a:rPr lang="en-US" altLang="en-US" sz="3600"/>
            </a:br>
            <a:r>
              <a:rPr lang="en-US" altLang="en-US" sz="3600"/>
              <a:t>PLACING A SHORTCUT FOR A "PORTABLE APP" INTO THE                             "START MENU" OF "WINDOWS.."</a:t>
            </a:r>
            <a:endParaRPr lang="en-US" altLang="en-US" sz="3600" b="1"/>
          </a:p>
        </p:txBody>
      </p:sp>
      <p:sp>
        <p:nvSpPr>
          <p:cNvPr id="193540" name="Rectangle 2">
            <a:extLst>
              <a:ext uri="{FF2B5EF4-FFF2-40B4-BE49-F238E27FC236}">
                <a16:creationId xmlns:a16="http://schemas.microsoft.com/office/drawing/2014/main" id="{F0F1382A-9B2F-325F-7AAC-1EBE795CD9D9}"/>
              </a:ext>
            </a:extLst>
          </p:cNvPr>
          <p:cNvSpPr>
            <a:spLocks noGrp="1" noChangeArrowheads="1"/>
          </p:cNvSpPr>
          <p:nvPr>
            <p:ph type="body" idx="1"/>
          </p:nvPr>
        </p:nvSpPr>
        <p:spPr>
          <a:xfrm>
            <a:off x="152400" y="2362200"/>
            <a:ext cx="8991600" cy="4052888"/>
          </a:xfrm>
        </p:spPr>
        <p:txBody>
          <a:bodyPr/>
          <a:lstStyle/>
          <a:p>
            <a:pPr marL="571500" indent="-571500">
              <a:buFont typeface="Arial" panose="020B0604020202020204" pitchFamily="34" charset="0"/>
              <a:buChar char="•"/>
            </a:pPr>
            <a:r>
              <a:rPr lang="en-US" altLang="en-US" sz="3700"/>
              <a:t>In short, to create a shortcut for a "portable app" in the "Start Menu" of "Windows..", put a short-cut for the "portable app" at                                                        C:\Users\&lt;your Windows user account&gt;\AppData\Roaming\Microsoft\Windows\Start   Menu\Programs\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Number Placeholder 4">
            <a:extLst>
              <a:ext uri="{FF2B5EF4-FFF2-40B4-BE49-F238E27FC236}">
                <a16:creationId xmlns:a16="http://schemas.microsoft.com/office/drawing/2014/main" id="{38B9006C-00B7-3BB4-624C-E50FBD3CF39A}"/>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6D68520A-C626-476A-A81F-B85D9503CF9A}" type="slidenum">
              <a:rPr lang="en-US" altLang="en-US" sz="2400" baseline="0" smtClean="0">
                <a:solidFill>
                  <a:srgbClr val="000000"/>
                </a:solidFill>
                <a:latin typeface="Times New Roman" panose="02020603050405020304" pitchFamily="18" charset="0"/>
              </a:rPr>
              <a:pPr/>
              <a:t>94</a:t>
            </a:fld>
            <a:endParaRPr lang="en-US" altLang="en-US" sz="2400" baseline="0">
              <a:solidFill>
                <a:srgbClr val="000000"/>
              </a:solidFill>
              <a:latin typeface="Times New Roman" panose="02020603050405020304" pitchFamily="18" charset="0"/>
            </a:endParaRPr>
          </a:p>
        </p:txBody>
      </p:sp>
      <p:pic>
        <p:nvPicPr>
          <p:cNvPr id="195587" name="Picture 1">
            <a:extLst>
              <a:ext uri="{FF2B5EF4-FFF2-40B4-BE49-F238E27FC236}">
                <a16:creationId xmlns:a16="http://schemas.microsoft.com/office/drawing/2014/main" id="{8FC82DCF-A636-B832-2448-074C0C26B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927" t="10744" r="16039" b="13811"/>
          <a:stretch>
            <a:fillRect/>
          </a:stretch>
        </p:blipFill>
        <p:spPr bwMode="auto">
          <a:xfrm>
            <a:off x="1371600" y="420688"/>
            <a:ext cx="5380038" cy="583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Number Placeholder 4">
            <a:extLst>
              <a:ext uri="{FF2B5EF4-FFF2-40B4-BE49-F238E27FC236}">
                <a16:creationId xmlns:a16="http://schemas.microsoft.com/office/drawing/2014/main" id="{22031D67-746C-D4FD-E2CB-8AA7AEA7600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BEFD412E-69DE-4875-90CE-AC0C9BCB2DEA}" type="slidenum">
              <a:rPr lang="en-US" altLang="en-US" sz="2400" baseline="0" smtClean="0">
                <a:solidFill>
                  <a:srgbClr val="000000"/>
                </a:solidFill>
                <a:latin typeface="Times New Roman" panose="02020603050405020304" pitchFamily="18" charset="0"/>
              </a:rPr>
              <a:pPr/>
              <a:t>95</a:t>
            </a:fld>
            <a:endParaRPr lang="en-US" altLang="en-US" sz="2400" baseline="0">
              <a:solidFill>
                <a:srgbClr val="000000"/>
              </a:solidFill>
              <a:latin typeface="Times New Roman" panose="02020603050405020304" pitchFamily="18" charset="0"/>
            </a:endParaRPr>
          </a:p>
        </p:txBody>
      </p:sp>
      <p:pic>
        <p:nvPicPr>
          <p:cNvPr id="196611" name="Picture 1">
            <a:extLst>
              <a:ext uri="{FF2B5EF4-FFF2-40B4-BE49-F238E27FC236}">
                <a16:creationId xmlns:a16="http://schemas.microsoft.com/office/drawing/2014/main" id="{F2B2A2D4-2D0F-7502-8766-D9630EE51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381000"/>
            <a:ext cx="45212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Number Placeholder 4">
            <a:extLst>
              <a:ext uri="{FF2B5EF4-FFF2-40B4-BE49-F238E27FC236}">
                <a16:creationId xmlns:a16="http://schemas.microsoft.com/office/drawing/2014/main" id="{76E817D2-5FE3-6228-7E1B-7698136E817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B1025C66-BD51-406F-B299-79121AC2D380}" type="slidenum">
              <a:rPr lang="en-US" altLang="en-US" sz="2400" baseline="0" smtClean="0">
                <a:solidFill>
                  <a:srgbClr val="000000"/>
                </a:solidFill>
                <a:latin typeface="Times New Roman" panose="02020603050405020304" pitchFamily="18" charset="0"/>
              </a:rPr>
              <a:pPr/>
              <a:t>96</a:t>
            </a:fld>
            <a:endParaRPr lang="en-US" altLang="en-US" sz="2400" baseline="0">
              <a:solidFill>
                <a:srgbClr val="000000"/>
              </a:solidFill>
              <a:latin typeface="Times New Roman" panose="02020603050405020304" pitchFamily="18" charset="0"/>
            </a:endParaRPr>
          </a:p>
        </p:txBody>
      </p:sp>
      <p:pic>
        <p:nvPicPr>
          <p:cNvPr id="197635" name="Picture 1">
            <a:extLst>
              <a:ext uri="{FF2B5EF4-FFF2-40B4-BE49-F238E27FC236}">
                <a16:creationId xmlns:a16="http://schemas.microsoft.com/office/drawing/2014/main" id="{C6C6F33B-8235-2D7C-E868-D3FBA0BB8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066800"/>
            <a:ext cx="87233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Number Placeholder 6">
            <a:extLst>
              <a:ext uri="{FF2B5EF4-FFF2-40B4-BE49-F238E27FC236}">
                <a16:creationId xmlns:a16="http://schemas.microsoft.com/office/drawing/2014/main" id="{CCA5C0BE-4A0E-EAA6-7A8C-CC087509051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1BFAD3A-67DB-4084-B33F-6145358AFE93}" type="slidenum">
              <a:rPr lang="en-US" altLang="en-US" sz="2400" smtClean="0">
                <a:latin typeface="Times New Roman" panose="02020603050405020304" pitchFamily="18" charset="0"/>
              </a:rPr>
              <a:pPr>
                <a:spcBef>
                  <a:spcPct val="0"/>
                </a:spcBef>
                <a:buClrTx/>
                <a:buFontTx/>
                <a:buNone/>
              </a:pPr>
              <a:t>97</a:t>
            </a:fld>
            <a:endParaRPr lang="en-US" altLang="en-US" sz="2400">
              <a:latin typeface="Times New Roman" panose="02020603050405020304" pitchFamily="18" charset="0"/>
            </a:endParaRPr>
          </a:p>
        </p:txBody>
      </p:sp>
      <p:sp>
        <p:nvSpPr>
          <p:cNvPr id="198659" name="Rectangle 1">
            <a:extLst>
              <a:ext uri="{FF2B5EF4-FFF2-40B4-BE49-F238E27FC236}">
                <a16:creationId xmlns:a16="http://schemas.microsoft.com/office/drawing/2014/main" id="{8DB6291C-48F0-4E60-2BCF-AC145ED76ED0}"/>
              </a:ext>
            </a:extLst>
          </p:cNvPr>
          <p:cNvSpPr>
            <a:spLocks noGrp="1" noChangeArrowheads="1"/>
          </p:cNvSpPr>
          <p:nvPr>
            <p:ph type="title"/>
          </p:nvPr>
        </p:nvSpPr>
        <p:spPr>
          <a:xfrm>
            <a:off x="76200" y="0"/>
            <a:ext cx="9067800" cy="2209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a:t>APPENDIX 2 </a:t>
            </a:r>
            <a:br>
              <a:rPr lang="en-US" altLang="en-US" sz="3600"/>
            </a:br>
            <a:r>
              <a:rPr lang="en-US" altLang="en-US" sz="3600"/>
              <a:t>PLACING A SHORTCUT FOR A "PORTABLE APP" INTO THE                             "START MENU" OF "WINDOWS.."</a:t>
            </a:r>
            <a:endParaRPr lang="en-US" altLang="en-US" sz="3600" b="1"/>
          </a:p>
        </p:txBody>
      </p:sp>
      <p:sp>
        <p:nvSpPr>
          <p:cNvPr id="198660" name="Rectangle 2">
            <a:extLst>
              <a:ext uri="{FF2B5EF4-FFF2-40B4-BE49-F238E27FC236}">
                <a16:creationId xmlns:a16="http://schemas.microsoft.com/office/drawing/2014/main" id="{8AC8E9FF-7D06-B39C-230F-D5707A87D139}"/>
              </a:ext>
            </a:extLst>
          </p:cNvPr>
          <p:cNvSpPr>
            <a:spLocks noGrp="1" noChangeArrowheads="1"/>
          </p:cNvSpPr>
          <p:nvPr>
            <p:ph type="body" idx="1"/>
          </p:nvPr>
        </p:nvSpPr>
        <p:spPr>
          <a:xfrm>
            <a:off x="152400" y="2362200"/>
            <a:ext cx="8991600" cy="4052888"/>
          </a:xfrm>
        </p:spPr>
        <p:txBody>
          <a:bodyPr/>
          <a:lstStyle/>
          <a:p>
            <a:pPr marL="571500" indent="-571500">
              <a:buFont typeface="Arial" panose="020B0604020202020204" pitchFamily="34" charset="0"/>
              <a:buChar char="•"/>
            </a:pPr>
            <a:r>
              <a:rPr lang="en-US" altLang="en-US" sz="3700"/>
              <a:t>Use the RIGHT mouse button to drag the .EXE file of the "portable app" to the "Programs" window: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Number Placeholder 4">
            <a:extLst>
              <a:ext uri="{FF2B5EF4-FFF2-40B4-BE49-F238E27FC236}">
                <a16:creationId xmlns:a16="http://schemas.microsoft.com/office/drawing/2014/main" id="{3FE68C1E-C46D-6112-AFC8-1D8B69BFBE7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EE1DCF24-F15A-465F-8518-2CA0588B177F}" type="slidenum">
              <a:rPr lang="en-US" altLang="en-US" sz="2400" baseline="0" smtClean="0">
                <a:solidFill>
                  <a:srgbClr val="000000"/>
                </a:solidFill>
                <a:latin typeface="Times New Roman" panose="02020603050405020304" pitchFamily="18" charset="0"/>
              </a:rPr>
              <a:pPr/>
              <a:t>98</a:t>
            </a:fld>
            <a:endParaRPr lang="en-US" altLang="en-US" sz="2400" baseline="0">
              <a:solidFill>
                <a:srgbClr val="000000"/>
              </a:solidFill>
              <a:latin typeface="Times New Roman" panose="02020603050405020304" pitchFamily="18" charset="0"/>
            </a:endParaRPr>
          </a:p>
        </p:txBody>
      </p:sp>
      <p:pic>
        <p:nvPicPr>
          <p:cNvPr id="200707" name="Picture 5">
            <a:extLst>
              <a:ext uri="{FF2B5EF4-FFF2-40B4-BE49-F238E27FC236}">
                <a16:creationId xmlns:a16="http://schemas.microsoft.com/office/drawing/2014/main" id="{1DDE40AE-56DF-DD68-8145-E136AFDEE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2058" b="2113"/>
          <a:stretch>
            <a:fillRect/>
          </a:stretch>
        </p:blipFill>
        <p:spPr bwMode="auto">
          <a:xfrm>
            <a:off x="4600575" y="4664075"/>
            <a:ext cx="433705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8" name="Picture 6">
            <a:extLst>
              <a:ext uri="{FF2B5EF4-FFF2-40B4-BE49-F238E27FC236}">
                <a16:creationId xmlns:a16="http://schemas.microsoft.com/office/drawing/2014/main" id="{BE064E0C-DB10-C2DB-632E-90E4DB265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363"/>
            <a:ext cx="87233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0709" name="Straight Arrow Connector 8">
            <a:extLst>
              <a:ext uri="{FF2B5EF4-FFF2-40B4-BE49-F238E27FC236}">
                <a16:creationId xmlns:a16="http://schemas.microsoft.com/office/drawing/2014/main" id="{6960F279-5FC6-A293-3354-93818D15A718}"/>
              </a:ext>
            </a:extLst>
          </p:cNvPr>
          <p:cNvCxnSpPr>
            <a:cxnSpLocks noChangeShapeType="1"/>
          </p:cNvCxnSpPr>
          <p:nvPr/>
        </p:nvCxnSpPr>
        <p:spPr bwMode="auto">
          <a:xfrm flipH="1" flipV="1">
            <a:off x="3200400" y="4692650"/>
            <a:ext cx="1676400" cy="1022350"/>
          </a:xfrm>
          <a:prstGeom prst="straightConnector1">
            <a:avLst/>
          </a:prstGeom>
          <a:noFill/>
          <a:ln w="1619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Number Placeholder 4">
            <a:extLst>
              <a:ext uri="{FF2B5EF4-FFF2-40B4-BE49-F238E27FC236}">
                <a16:creationId xmlns:a16="http://schemas.microsoft.com/office/drawing/2014/main" id="{D8EC80A9-CFA1-6049-B364-EDED1E94DA1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F04E8DDC-C7A6-4799-ACE1-5C974837ADDB}" type="slidenum">
              <a:rPr lang="en-US" altLang="en-US" sz="2400" baseline="0" smtClean="0">
                <a:solidFill>
                  <a:srgbClr val="000000"/>
                </a:solidFill>
                <a:latin typeface="Times New Roman" panose="02020603050405020304" pitchFamily="18" charset="0"/>
              </a:rPr>
              <a:pPr/>
              <a:t>99</a:t>
            </a:fld>
            <a:endParaRPr lang="en-US" altLang="en-US" sz="2400" baseline="0">
              <a:solidFill>
                <a:srgbClr val="000000"/>
              </a:solidFill>
              <a:latin typeface="Times New Roman" panose="02020603050405020304" pitchFamily="18" charset="0"/>
            </a:endParaRPr>
          </a:p>
        </p:txBody>
      </p:sp>
      <p:pic>
        <p:nvPicPr>
          <p:cNvPr id="201731" name="Picture 5">
            <a:extLst>
              <a:ext uri="{FF2B5EF4-FFF2-40B4-BE49-F238E27FC236}">
                <a16:creationId xmlns:a16="http://schemas.microsoft.com/office/drawing/2014/main" id="{3DE9AA8F-EA4C-A324-D423-67D334EF7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066800"/>
            <a:ext cx="8674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1732" name="Straight Arrow Connector 6">
            <a:extLst>
              <a:ext uri="{FF2B5EF4-FFF2-40B4-BE49-F238E27FC236}">
                <a16:creationId xmlns:a16="http://schemas.microsoft.com/office/drawing/2014/main" id="{2A3F36E2-F953-2AF8-7B0A-B3C01B2F11F9}"/>
              </a:ext>
            </a:extLst>
          </p:cNvPr>
          <p:cNvCxnSpPr>
            <a:cxnSpLocks noChangeShapeType="1"/>
          </p:cNvCxnSpPr>
          <p:nvPr/>
        </p:nvCxnSpPr>
        <p:spPr bwMode="auto">
          <a:xfrm flipH="1" flipV="1">
            <a:off x="3733800" y="3962400"/>
            <a:ext cx="1143000" cy="1752600"/>
          </a:xfrm>
          <a:prstGeom prst="straightConnector1">
            <a:avLst/>
          </a:prstGeom>
          <a:noFill/>
          <a:ln w="1619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7720</TotalTime>
  <Words>3821</Words>
  <Application>Microsoft Office PowerPoint</Application>
  <PresentationFormat>On-screen Show (4:3)</PresentationFormat>
  <Paragraphs>387</Paragraphs>
  <Slides>100</Slides>
  <Notes>90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100</vt:i4>
      </vt:variant>
    </vt:vector>
  </HeadingPairs>
  <TitlesOfParts>
    <vt:vector size="108" baseType="lpstr">
      <vt:lpstr>Arial</vt:lpstr>
      <vt:lpstr>Courier New</vt:lpstr>
      <vt:lpstr>Georgia</vt:lpstr>
      <vt:lpstr>Times New Roman</vt:lpstr>
      <vt:lpstr>Default Design</vt:lpstr>
      <vt:lpstr>1_Default Design</vt:lpstr>
      <vt:lpstr>3_Default Design</vt:lpstr>
      <vt:lpstr>2_Default Design</vt:lpstr>
      <vt:lpstr>PowerPoint Presentation</vt:lpstr>
      <vt:lpstr>Web location for this presentation:</vt:lpstr>
      <vt:lpstr>TOPICS</vt:lpstr>
      <vt:lpstr>FOUR KINDS OF SOFTWARE APPLICATION PROGRAMS IN "WINDOWS 11" OR "WINDOWS 10"</vt:lpstr>
      <vt:lpstr>"DESKTOP APPS"</vt:lpstr>
      <vt:lpstr>"DESKTOP APPS" (continued)</vt:lpstr>
      <vt:lpstr>"DESKTOP APPS" (continued)</vt:lpstr>
      <vt:lpstr>"DESKTOP APPS" (continued)</vt:lpstr>
      <vt:lpstr>"DESKTOP APPS" (continued)</vt:lpstr>
      <vt:lpstr>"DESKTOP APPS" (continued)</vt:lpstr>
      <vt:lpstr>"DESKTOP APPS" (continued)</vt:lpstr>
      <vt:lpstr>"WINDOWS APPS"</vt:lpstr>
      <vt:lpstr>PowerPoint Presentation</vt:lpstr>
      <vt:lpstr>"WINDOWS APPS" (continued) </vt:lpstr>
      <vt:lpstr>"WINDOWS APPS" (continued)</vt:lpstr>
      <vt:lpstr>"WINDOWS APPS" (continued)</vt:lpstr>
      <vt:lpstr>"WINDOWS APPS" (continued)</vt:lpstr>
      <vt:lpstr>"WINDOWS APPS" (continued)</vt:lpstr>
      <vt:lpstr>"WINDOWS APPS" (continued)</vt:lpstr>
      <vt:lpstr>"WINDOWS APPS" (continued)</vt:lpstr>
      <vt:lpstr>"WINDOWS APPS" (continued)</vt:lpstr>
      <vt:lpstr>"WINDOWS APPS" (continued)</vt:lpstr>
      <vt:lpstr>"WINDOWS APPS" (continued)</vt:lpstr>
      <vt:lpstr>"WINDOWS APPS" (continued)</vt:lpstr>
      <vt:lpstr>"WINDOWS APPS" (continued)</vt:lpstr>
      <vt:lpstr>"WINDOWS APPS" (continued)</vt:lpstr>
      <vt:lpstr>"WINDOWS APPS" (continued)</vt:lpstr>
      <vt:lpstr>"WINDOWS APPS" (continued)</vt:lpstr>
      <vt:lpstr>"WINDOWS APPS" (continued)</vt:lpstr>
      <vt:lpstr>"WINDOWS APPS" (continued)</vt:lpstr>
      <vt:lpstr>PowerPoint Presentation</vt:lpstr>
      <vt:lpstr>"WINDOWS APP" APP</vt:lpstr>
      <vt:lpstr>"WINDOWS APP" APP (continued)</vt:lpstr>
      <vt:lpstr>"WINDOWS APP" APP (continued)</vt:lpstr>
      <vt:lpstr>"WINDOWS APP" APP (continued)</vt:lpstr>
      <vt:lpstr>"WINDOWS APP" APP (continued)</vt:lpstr>
      <vt:lpstr>"PORTABLE APPS"</vt:lpstr>
      <vt:lpstr>"PORTABLE APPS" (continued)</vt:lpstr>
      <vt:lpstr>PORTABLE APPS (continued)</vt:lpstr>
      <vt:lpstr>PORTABLE APPS (continued)</vt:lpstr>
      <vt:lpstr>PORTABLE APPS (continued)</vt:lpstr>
      <vt:lpstr>PORTABLE APPS (continued)</vt:lpstr>
      <vt:lpstr>PORTABLE APPS (continued)</vt:lpstr>
      <vt:lpstr>PORTABLE APPS (continued)</vt:lpstr>
      <vt:lpstr>PORTABLE APPS (continued)</vt:lpstr>
      <vt:lpstr>PORTABLE APPS (continued)</vt:lpstr>
      <vt:lpstr>PORTABLE APPS (continued)</vt:lpstr>
      <vt:lpstr>PORTABLE APPS (continued)</vt:lpstr>
      <vt:lpstr>WEB APPS</vt:lpstr>
      <vt:lpstr>IS A PROGRAM A "DESKTOP APP", A "WINDOWS APP", OR A "PORTABLE APP"?</vt:lpstr>
      <vt:lpstr>IS A PROGRAM A "DESKTOP APP", A "WINDOWS APP", OR A "PORTABLE APP"? (continued)</vt:lpstr>
      <vt:lpstr>IS A PROGRAM A "DESKTOP APP", A "WINDOWS APP", OR A "PORTABLE APP"? (continued)</vt:lpstr>
      <vt:lpstr>IS A PROGRAM A "DESKTOP APP", A "WINDOWS APP", OR  A "PORTABLE APP"? (continued)</vt:lpstr>
      <vt:lpstr>IS A PROGRAM A "DESKTOP APP", A "WINDOWS APP", OR A "PORTABLE APP"? (continued)</vt:lpstr>
      <vt:lpstr>PowerPoint Presentation</vt:lpstr>
      <vt:lpstr>PowerPoint Presentation</vt:lpstr>
      <vt:lpstr>IS A PROGRAM A "DESKTOP APP", A "WINDOWS APP", OR A "PORTABLE APP"? (continued)</vt:lpstr>
      <vt:lpstr>PowerPoint Presentation</vt:lpstr>
      <vt:lpstr>PowerPoint Presentation</vt:lpstr>
      <vt:lpstr>IS A PROGRAM A "DESKTOP APP", A "WINDOWS APP", OR A "PORTABLE APP"? (continued)</vt:lpstr>
      <vt:lpstr>PowerPoint Presentation</vt:lpstr>
      <vt:lpstr>IS A PROGRAM A "DESKTOP APP", A "WINDOWS APP", OR A "PORTABLE APP"? (continued)</vt:lpstr>
      <vt:lpstr>PowerPoint Presentation</vt:lpstr>
      <vt:lpstr>IS A PROGRAM A "DESKTOP APP", A "WINDOWS APP", OR A "PORTABLE APP"? (continued)</vt:lpstr>
      <vt:lpstr>PowerPoint Presentation</vt:lpstr>
      <vt:lpstr>PowerPoint Presentation</vt:lpstr>
      <vt:lpstr>PowerPoint Presentation</vt:lpstr>
      <vt:lpstr>IS A PROGRAM A "DESKTOP APP", A "WINDOWS APP", OR A "PORTABLE APP"? (continued)</vt:lpstr>
      <vt:lpstr>PowerPoint Presentation</vt:lpstr>
      <vt:lpstr>PowerPoint Presentation</vt:lpstr>
      <vt:lpstr>IS A PROGRAM A "DESKTOP APP", A " WINDOWS APP", OR A "PORTABLE APP"? (continued)</vt:lpstr>
      <vt:lpstr>PowerPoint Presentation</vt:lpstr>
      <vt:lpstr>PowerPoint Presentation</vt:lpstr>
      <vt:lpstr>UNINSTALLING "DESKTOP APPS" OR ""WINDOWS APPS" " IN "WINDOWS.."</vt:lpstr>
      <vt:lpstr>UNINSTALLING "DESKTOP APPS" OR "WINDOWS APPS"  IN "WINDOWS.." (continued)</vt:lpstr>
      <vt:lpstr>UNINSTALLING "DESKTOP APPS" OR "WEB APPS" IN "WINDOWS.." (continued)</vt:lpstr>
      <vt:lpstr>PowerPoint Presentation</vt:lpstr>
      <vt:lpstr>PowerPoint Presentation</vt:lpstr>
      <vt:lpstr>PowerPoint Presentation</vt:lpstr>
      <vt:lpstr>UNINSTALLING "WEB APPS" IN "WINDOWS.."</vt:lpstr>
      <vt:lpstr>UNINSTALLING "WEB APPS" IN "WINDOWS.." (continued)</vt:lpstr>
      <vt:lpstr>APPENDIX 1  MAKING A SHORTCUT  FOR A  "WINDOWS APP" OR A "LEGACY DESKTOP APP"</vt:lpstr>
      <vt:lpstr>APPENDIX 1 (continued) MAKING A SHORTCUT  FOR A "WINDOWS APP" OR A "LEGACY DESKTOP APP" (continued)</vt:lpstr>
      <vt:lpstr>APPENDIX 1 (continued) MAKING A SHORTCUT  FOR A "WINDOWS APP" OR A "LEGACY DESKTOP APP" (continued)</vt:lpstr>
      <vt:lpstr>APPENDIX 1 (continued) MAKING A SHORTCUT  FOR A "WINDOWS APP" OR A "LEGACY DESKTOP APP" (continued)</vt:lpstr>
      <vt:lpstr>APPENDIX 1 (continued) MAKING A SHORTCUT  FOR A "WINDOWS APP" OR A "LEGACY DESKTOP APP" (continued)</vt:lpstr>
      <vt:lpstr>APPENDIX 1 (continued) MAKING A SHORTCUT  FOR A "WINDOWS APP" OR A "LEGACY DESKTOP APP"(continued)</vt:lpstr>
      <vt:lpstr>APPENDIX 1 (continued) MAKING A SHORTCUT  FOR A "WINDOWS APP" OR A "LEGACY DESKTOP APP"(continued)</vt:lpstr>
      <vt:lpstr>APPENDIX 1 (continued) MAKING A SHORTCUT  FOR A "WINDOWS APP" OR  A "LEGACY DESKTOP APP" (continued)</vt:lpstr>
      <vt:lpstr>APPENDIX 1 (continued)  MAKING A SHORTCUT  FOR A  "WINDOWS APP" OR A "LEGACY DESKTOP APP" (continued)</vt:lpstr>
      <vt:lpstr>APPENDIX 2  PLACING A SHORTCUT FOR A "PORTABLE APP" INTO THE                             "START MENU" OF "WINDOWS.."</vt:lpstr>
      <vt:lpstr>APPENDIX 2  PLACING A SHORTCUT FOR A "PORTABLE APP" INTO THE                             "START MENU" OF "WINDOWS.."</vt:lpstr>
      <vt:lpstr>APPENDIX 2  PLACING A SHORTCUT FOR A "PORTABLE APP" INTO THE                             "START MENU" OF "WINDOWS.."</vt:lpstr>
      <vt:lpstr>PowerPoint Presentation</vt:lpstr>
      <vt:lpstr>PowerPoint Presentation</vt:lpstr>
      <vt:lpstr>PowerPoint Presentation</vt:lpstr>
      <vt:lpstr>APPENDIX 2  PLACING A SHORTCUT FOR A "PORTABLE APP" INTO THE                             "START MENU" OF "WINDOWS.."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900</cp:revision>
  <dcterms:modified xsi:type="dcterms:W3CDTF">2026-02-18T22:20:30Z</dcterms:modified>
</cp:coreProperties>
</file>