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4447" r:id="rId3"/>
    <p:sldMasterId id="2147486426" r:id="rId4"/>
  </p:sldMasterIdLst>
  <p:notesMasterIdLst>
    <p:notesMasterId r:id="rId16"/>
  </p:notesMasterIdLst>
  <p:sldIdLst>
    <p:sldId id="738" r:id="rId5"/>
    <p:sldId id="625" r:id="rId6"/>
    <p:sldId id="2400" r:id="rId7"/>
    <p:sldId id="2445" r:id="rId8"/>
    <p:sldId id="257" r:id="rId9"/>
    <p:sldId id="2231" r:id="rId10"/>
    <p:sldId id="2444" r:id="rId11"/>
    <p:sldId id="2446" r:id="rId12"/>
    <p:sldId id="2447" r:id="rId13"/>
    <p:sldId id="2448" r:id="rId14"/>
    <p:sldId id="2409" r:id="rId15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4" autoAdjust="0"/>
    <p:restoredTop sz="94646" autoAdjust="0"/>
  </p:normalViewPr>
  <p:slideViewPr>
    <p:cSldViewPr>
      <p:cViewPr varScale="1">
        <p:scale>
          <a:sx n="53" d="100"/>
          <a:sy n="53" d="100"/>
        </p:scale>
        <p:origin x="903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>
            <a:extLst>
              <a:ext uri="{FF2B5EF4-FFF2-40B4-BE49-F238E27FC236}">
                <a16:creationId xmlns:a16="http://schemas.microsoft.com/office/drawing/2014/main" id="{D9E97DB7-0289-3285-DABA-FEE7F0D0F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ABAF950-E2B7-4814-6D44-6ED93D61D1A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1F0E79D3-949B-1FCA-115F-F12F702E600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48D75AF4-584F-AE8E-3FC4-74FCFA8BC58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7D66E141-9AE5-6414-0591-298816DDA6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E4183C9-130C-D7C3-F666-47212BCD461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546F518-E677-2F17-1159-7054455D14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391E91D-3E0D-4FE6-96BD-794E6E726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E466031E-5AF2-1407-2BA2-8B5DF436EA3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C6777A-21F8-4053-A1D1-CEC336BA426A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12DF4B12-CC78-BF6A-0D11-D71418971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804A165D-5656-4270-2ED3-54397784C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E466031E-5AF2-1407-2BA2-8B5DF436EA3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C6777A-21F8-4053-A1D1-CEC336BA426A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3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12DF4B12-CC78-BF6A-0D11-D71418971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804A165D-5656-4270-2ED3-54397784C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22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921C0C-111F-3981-334E-67BA5241BE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BFA9A-5CB6-9940-96BA-FA5ABAB2AD9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45622C-907E-21BC-9CCC-FAFCDABE4CE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87FA-166B-4CC5-A0C7-FB5E3D431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36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BC9498-2823-2FD2-D1AB-5556E2686E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8967E-A1FF-CBDE-FC97-2C6C94E647F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6300E-5AD5-01C0-1F91-99A5609BE7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44EC6-B2D4-48EA-8AB5-B6F6E03B3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8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51B615-24C9-7F2A-05AB-74DF57ADF9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C7222E-0622-47A7-3F6D-057FBD48CF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3C84D-322C-8ED8-2EDB-2B5141A1F1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CFD48-EC2F-4414-B0BC-62AB85CA1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48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8B49-CA90-D9BB-65AC-3064E84805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7930-8CA8-DBD8-41DA-C5B7EF6014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1F00D-B4A3-81E0-D29F-B4532D7003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1698F9-7491-4690-B534-93BDD691F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555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2D31B-698E-856D-D412-D3F8911BB1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90514-0387-C00E-1720-AED770578C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DFD3-2709-DF44-A778-0B9D9B561AA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A78BE34-36C5-4487-B8C6-06AE4A200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966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9D62-599C-4457-95C2-42FFCA2DC7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2BAE-074F-C942-EAFB-BC46D9EC8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A794E-B467-48DB-369F-CF728DB0BA9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AC90398-C7E5-4201-9DDE-F1E284056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05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9C58-F7F4-884B-21C2-B33E9868C8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0385D-F39E-BA13-9F8A-AEA79C7CB08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543B2-3741-58B9-A38D-6BCCED3D68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ACC21A7-E76C-4B3B-9DB9-136604A06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476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19693-8CE9-7AA6-C539-27D7CB7BDE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EC817-E55A-34B1-3F15-ABA088C9EC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D116D6-0280-0A12-E2CC-A9E409E285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4D3B303-DB92-4546-857A-689D5E406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374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22DD8-9F38-0C9E-EBA1-B3E6554B53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6F031-AAC3-64FF-559E-96CBE87791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C4E66-5F3C-1DE7-1DB5-02C39C46C2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31C33F-B14C-4651-B550-1640F088DA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48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47D181-AA83-2083-34BE-8B836DE52E5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B4C56-9370-9EBF-D616-F3F0B6AB3C8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F3076-5FD3-904F-3F12-E8C85C6043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DB9A94D-4123-4073-A60F-F9B78562C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60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56B7B-6FCE-7D82-D4B4-CA87422126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638AE-EC03-3F46-C95A-401A040C55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47B3A-FD69-D572-FFB5-28053E13F4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2488FC8-1CCE-4509-BF7B-54C0A669D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46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4D6FEE-945C-32F2-6DC1-91C9633B71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170301-40C8-5AA8-B76D-40D44FC86A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A5A6F-9156-03EF-561B-8281115D64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4A006-6276-4D47-AB9D-91541F574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7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314FF-343D-86B1-01C0-9A9215D93F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94B59-3736-2D51-1819-DB49ABA252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63679-1AF8-A709-56BF-B11DC15AC42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562C15-6319-49A5-9626-AB1809C622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627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7461D-CE62-5E85-39BC-9D48E82C8A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3932-E7EE-398A-799E-A5FDA66521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1A03-4ED3-048F-D891-92778194B2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5E0A4A9-C0C1-4627-B7C7-677526C0B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049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F0B8F-0702-2895-635B-9C7D67D06E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8F5E5-8E53-4933-EBF4-829EC29790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FEC7-9FA9-9C94-8867-4025435D77A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7DF685F-4582-4113-8173-1431711B4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367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E8D4F-8467-1E2D-74FC-E863C14C26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2485C4-08A7-256F-DC8D-F7D0923BD8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C46990-A9A4-7D9D-20DF-BC8FD4198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1875-A465-4CE2-9D55-C1465F38D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06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EE905C-5F78-86D5-D331-9A26E8E802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1229A-A55C-29EE-2F39-E2ADF850EF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E7C54-75C5-0870-A25B-5774D62D1B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7ED68-3825-4FE1-B4EF-1243B9A4E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28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8C409-A492-8DBB-5491-56D6884750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705D3-71CF-8093-1137-4271314AA2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FBCFD5-1F4C-035B-7AA4-C39EA66D54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5DA3D-34F7-432A-A23A-0C2AB7475C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6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C8964F0-0279-BE34-5751-9663055C7EE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F1F0D82-BD7C-AD10-D6D0-2D296BD30FE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AD5574-F8E8-8AE2-4B0E-99EA3420199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9491-1DFA-4932-A440-2A085097EA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475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5A1C5B1-954E-3BC9-2F54-009388C821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75B2E72-FE36-B459-1DC4-84B2063975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094B38-1197-1E4F-711C-EE02F81D590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1599F-E4FC-499B-8578-3CF41750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5430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10451E9-6130-A17D-EA44-E39E59EFD1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7B3A0-88A9-B4DC-5979-E36EF71FA7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FD5BEB-26E2-3567-EAED-4EAC77DECE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DEA5-D37D-4178-9129-4F88997A2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57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131500A-3850-259B-CEF4-763D61E56F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07295BD-584C-9EDC-C197-A682FE5D5F3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DC5AE6-5215-2285-F007-EDFE11A065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DFDE0-9378-4685-9B2C-45466D71F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22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E11D0F-5910-85AE-57DE-8F6A5BB8AD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5B1C5-C76B-4D9A-996F-F7690FC39B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D4365A-C772-AEEB-F139-AAE1670F6F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64D7-AF7E-4835-82FC-02E1F8DEC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6782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041554-593B-7B59-9916-44D6815475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F5D3325-7011-8B81-10D3-D720F281E5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F17DED-7B0E-AF50-1E54-9473F41D4C6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FC53C-7E43-4B4C-9B45-FECFDD8A7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496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6ED5ED-B56D-1A69-D6F3-8DD2BA66EE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A0166C0-31BB-539A-B5AD-516A070441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D0F73C1-AF96-8BF1-E981-CC9958A89CE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462AD-9F50-4317-83FB-524C3AD13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57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CE0EEC-817F-9CE6-477D-03669C0559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CA663-B882-CF22-9CB4-BD7C3646D9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6C1DD8-F994-D0AE-13BA-AF6EFD860BD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FBD3B-4D81-46FF-B494-88A461F5E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6443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9E6182-657B-51BB-F243-BBDECDEA90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3C6A3-A54A-DBB0-3631-A66C26291F5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3B76D-7F83-4A54-97B7-ECBBD7C2D3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61A78-927E-418D-A2E3-026B0AC15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3902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0D06951-4A64-16A1-2792-12BA67DD61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90EB5-A9F9-54FE-5E0F-2BB07322252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F5369-D73B-B0A4-24C2-FB9D5A9F208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58367-E3A8-45D7-BFCC-F0EE91755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5255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C0DD7C-2B2A-4435-1755-A61F0E41B6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6E59E2-8AD4-C255-53C2-2804B58E8B3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54DD30-BADA-47EE-08FD-03CFD68440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5380-15E4-4F9C-A91E-4D04D7F58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960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7BC438-BE6C-0DB0-C700-C6F0B27060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C76333-74A4-70F6-60F5-AF6E61C05C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9EBBE3-0ABF-A82C-4E9B-62395FDA763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20F1-46DE-45E9-8A45-23EF43330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496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88D5638-97E6-72C0-CEF1-2C30F8DC66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1E7995-4B09-BB38-737E-F2238C5A06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54AD154-126F-C46D-4954-1CD855B4A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E761-BB33-4223-B847-916EFB083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4623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E751A9-695D-C1A0-1A8D-749E0D19F72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875267-03E1-F4FA-6D4D-89FDF41C141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74982D-CBA0-96F7-1E63-D021D6A404A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1C037-ECD8-4195-9506-C0AAACDCAA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2176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A37B29-FD6A-77E2-AAFF-E18C00D20F8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B4F65C-1D05-E00B-CAE2-52906BE0B31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1E82BF-19FC-C4E5-9FF6-9C96218E2D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DD9A-A93B-4208-90E2-1588F4583F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01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17A3B8-8AB6-AAC2-75A6-FD820624CD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D586CC5-55F1-3D11-0984-9AF4E10492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17ABC2C-C822-ADD4-83E1-AD578BB0415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0C56-D7EF-4C03-AAC9-14D55C777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6385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75058A-9938-96CF-FC95-43507620D5A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F43AED-F08C-87C3-7774-1928FD371F6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41C605-5A05-69DB-CC04-A8448651E1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3F4F3-C8BA-4398-8323-C8639E7C4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784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2CAA78-7BC5-AFDF-5D11-AAC45708563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85683FA-021F-A6BE-9649-8F963D39DED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E447784-C173-07B9-E557-5B97AA62324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865F3-B20B-41F3-80B3-88882586A7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0370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47CB94-50D9-37BC-B482-1904215A37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0266186-0ED2-0FCB-A061-22429922CF2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C9ECD07-05DD-E740-1E65-298A5382896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2865-34A5-43E4-9842-D1DBDDAF30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451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C2B44D5-C3A3-3A95-561B-78B94803E5B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001820-BD1F-2AEB-F65B-D70D837679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273313-6E61-2E54-87B1-4F2DE696A4E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D2F5C-5735-40CC-B92E-150A7333BC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8576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22D3F6C-79AB-9271-0BB6-BB7B64FB2F5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8C682E-31A5-B04C-4766-7DA48AAD487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A8312F-169B-6675-824D-2F831A8C49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6A8DC-E21E-4228-843D-33E40B89DF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7386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70E2727-8622-33F7-55E7-F827C20063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571A7B7-1569-2BE3-80F7-6F14F591B0E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078CFF-5178-2630-1CEC-8BB63F80D73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AB449-47C0-4C28-93C3-DE8BF11F63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198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EBC060-86EC-BF6C-2F92-7E6C556B97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2CE2315-CBBC-0252-4FA6-8AD1476161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FE53AD7-59F9-8D27-F069-0A83412EEB4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B24A2-5CE1-432F-822E-2A593626B0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4063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306735-4B0B-8C09-1581-C509E7C40D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0340D1-BD45-2949-D075-33FCC727184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E655A5-E408-FA8A-FFD1-697A6E2B056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D96A1-23D1-4064-94DA-1ADBA0E692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260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F8CCFD-8AE3-4E43-0A6B-D7E0367F940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5FB32B-2E3A-C201-1218-D2F444AC29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94BAEE-48DE-35D0-DAF6-F0B2D75E33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1D593-D270-48E5-BC15-F5E360FCB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5581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1D2DF3A-45F2-A614-E25B-091898ABC79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100C3F-48F9-54B2-9302-C53F84E2B2F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2D8AB1-C266-0399-088B-CF28413D92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86E1C-8DDD-4FAB-9251-A514744442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99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CE7D1D-E796-929E-8E8A-6595DAF5F7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9366B61-F4CD-C774-28FD-49381CD300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3EEA713-44CC-14CF-12BD-22AA9177DD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ED097-528F-4D89-A2F1-5E084E419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8952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8960A67-226B-0F3E-7F4F-F10FEDDF1DE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BFCFD4-5C1C-07B3-4F17-22093524989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CABFF7A-1A85-6018-2FDB-5EF7075F4D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C24CA-0A4D-4B07-A255-372DD5D010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96915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79A4904-045A-FE53-E60F-5BE3584258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BDB52C9-5A3D-407B-1BB5-01E896CD450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8D9C624-AB1C-A355-A517-CC2F66C1D6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A0F0E-40FB-48F9-B38C-3224B1877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25794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0AF6F07-84E2-7251-02B9-E506D58F1DE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1D1E605-3EB8-583B-C288-E6CE5D0F622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C033699-2355-79D4-A46A-7F577A3AB9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18D37-3CC5-489D-BFE5-6572886BE9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27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26181E7-E015-FD11-0D98-5DE7B0F2F7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2CCF6-4BD8-2EC0-4C4A-0DB7A8A021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0BC688-4D30-0091-9B30-8D6E24FFFE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797C0-A53B-4118-874C-0B713562C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7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288469C-E1BB-A55E-3462-D77AE49B67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4EC0E0-E2B0-BA65-D2A6-94E9623A1A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C1680-DE0D-0394-51D4-00C625BA8D2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9475-531C-406F-AEE7-09FE1D1A6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54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13CCF84-CB3A-8E0B-4765-D320E9081E6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06EEE7F-DCE2-5E8A-4ACE-E93074A112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65EDD6-37DC-D660-3C03-F7F1093C68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1B3A-B2C7-4501-8A54-EBE05C74CA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33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008C4C-DC11-CE2F-8C2C-BD1CDB680B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1A8B81-00C7-9252-F267-598B49A2544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6B5D36-6C32-0EDB-74D0-0ADDBE2059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8AB1-D59F-40BD-A7F0-B31F6E1C0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80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D8BDA4-EC68-E73A-CDB1-349CE7BD9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F3278A9-86AF-F487-364D-FF525E46E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43FC7FC-6397-8287-C02A-8170C5601E7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6C9F44B6-CA05-FF68-7F62-2975CCCEA2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FA015AF7-CDF3-34A2-6A26-BD1BF270148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708FB0-C945-4228-AA33-380F513C5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43" r:id="rId1"/>
    <p:sldLayoutId id="2147488344" r:id="rId2"/>
    <p:sldLayoutId id="2147488345" r:id="rId3"/>
    <p:sldLayoutId id="2147488346" r:id="rId4"/>
    <p:sldLayoutId id="2147488347" r:id="rId5"/>
    <p:sldLayoutId id="2147488348" r:id="rId6"/>
    <p:sldLayoutId id="2147488349" r:id="rId7"/>
    <p:sldLayoutId id="2147488350" r:id="rId8"/>
    <p:sldLayoutId id="2147488351" r:id="rId9"/>
    <p:sldLayoutId id="2147488352" r:id="rId10"/>
    <p:sldLayoutId id="214748835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3BDD730B-DC7A-CEDD-DFDC-7F24D1D10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A42456A-E703-FD3C-3333-86A209A14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84" r:id="rId1"/>
    <p:sldLayoutId id="2147488385" r:id="rId2"/>
    <p:sldLayoutId id="2147488386" r:id="rId3"/>
    <p:sldLayoutId id="2147488387" r:id="rId4"/>
    <p:sldLayoutId id="2147488388" r:id="rId5"/>
    <p:sldLayoutId id="2147488389" r:id="rId6"/>
    <p:sldLayoutId id="2147488390" r:id="rId7"/>
    <p:sldLayoutId id="2147488391" r:id="rId8"/>
    <p:sldLayoutId id="2147488392" r:id="rId9"/>
    <p:sldLayoutId id="2147488393" r:id="rId10"/>
    <p:sldLayoutId id="2147488394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 kern="1200">
          <a:solidFill>
            <a:srgbClr val="000000"/>
          </a:solidFill>
          <a:latin typeface="Georgia" panose="02040502050405020303" pitchFamily="18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84D90757-1432-3F6E-ADAE-CB01938C2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DF127E8-6C40-41B8-91B2-BB719FC96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E89A70F-ABF3-70AC-52F0-D8C58AC1909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1F69A2-081E-5A98-8686-08FA5B8D1DC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A40DB2-91E9-DC1C-67B9-14643CD482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ABB246-B2B3-4EB6-969D-0FC19546D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54" r:id="rId1"/>
    <p:sldLayoutId id="2147488355" r:id="rId2"/>
    <p:sldLayoutId id="2147488356" r:id="rId3"/>
    <p:sldLayoutId id="2147488357" r:id="rId4"/>
    <p:sldLayoutId id="2147488358" r:id="rId5"/>
    <p:sldLayoutId id="2147488359" r:id="rId6"/>
    <p:sldLayoutId id="2147488360" r:id="rId7"/>
    <p:sldLayoutId id="2147488361" r:id="rId8"/>
    <p:sldLayoutId id="2147488362" r:id="rId9"/>
    <p:sldLayoutId id="2147488363" r:id="rId10"/>
    <p:sldLayoutId id="2147488364" r:id="rId11"/>
    <p:sldLayoutId id="2147488365" r:id="rId12"/>
    <p:sldLayoutId id="2147488366" r:id="rId13"/>
    <p:sldLayoutId id="2147488367" r:id="rId14"/>
    <p:sldLayoutId id="2147488368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73D8DFB7-7E1A-F5BB-EA7C-19CC72E3B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30FE2B5-05EB-BFA9-FC56-EAB871EBD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202C85F-57CE-5A0F-AB51-AE29B5DE0E2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62EE0E5-7D05-2169-ABE3-190677C8113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CAF2CE-0376-AA8E-67C6-3EB547BFC1C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A415E7-995E-498C-A67A-5B63E2C202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69" r:id="rId1"/>
    <p:sldLayoutId id="2147488370" r:id="rId2"/>
    <p:sldLayoutId id="2147488371" r:id="rId3"/>
    <p:sldLayoutId id="2147488372" r:id="rId4"/>
    <p:sldLayoutId id="2147488373" r:id="rId5"/>
    <p:sldLayoutId id="2147488374" r:id="rId6"/>
    <p:sldLayoutId id="2147488375" r:id="rId7"/>
    <p:sldLayoutId id="2147488376" r:id="rId8"/>
    <p:sldLayoutId id="2147488377" r:id="rId9"/>
    <p:sldLayoutId id="2147488378" r:id="rId10"/>
    <p:sldLayoutId id="2147488379" r:id="rId11"/>
    <p:sldLayoutId id="2147488380" r:id="rId12"/>
    <p:sldLayoutId id="2147488381" r:id="rId13"/>
    <p:sldLayoutId id="2147488382" r:id="rId14"/>
    <p:sldLayoutId id="214748838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ivate+Browsing+by+PortableApps.com&amp;rlz=1C1CHBF_enUS1201US1201&amp;oq=provate+browser+by+portable+apps&amp;gs_lcrp=EgZjaHJvbWUyBggAEEUYOTIJCAEQIRgKGKABMgkIAhAhGAoYoAEyCQgDECEYChigATIJCAQQIRgKGKABMgcIBRAhGKsC0gEJMTI1ODhqMGo3qAIIsAIB8QVxbGPqH6mtAfEFcWxj6h-prQE&amp;sourceid=chrome&amp;ie=UTF-8&amp;mstk=AUtExfBIO_OCgnow15QtPAiN7BZGN8HNEO57gJuu4LkXM5zyTz1J2ZLAskYFHIujerhMxOQiW3GOErSKhjOrAHClrasY3bj8qo7dJlQKCyEDCwgvGsqCPBfrmPG7UeyuoKJY4qf1vMOZfb26FnAofxDjE5n66QMpiz552lKR9mRl44Ry6h3z1ElvqUVmufyp0Eoe5KUp&amp;csui=3&amp;ved=2ahUKEwiGmNrF9tySAxU0KEQIHf37GPUQgK4QegQIARAB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bleapps.com/apps/internet/firefox_portabl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bleapps.com/apps/internet/private_brows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4B7BE88-89A2-9A03-6D03-F005B9E6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2204"/>
            <a:ext cx="9067800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800" b="1" baseline="0" dirty="0">
                <a:solidFill>
                  <a:srgbClr val="32946A"/>
                </a:solidFill>
              </a:rPr>
              <a:t>PORTABLE WEB BROWSER THAT STORES NO HISTORY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4CE8A3-2333-F117-8D76-26F915E20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BCFA826-E3FF-ACA9-A714-45E8862E1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1E9272B-2A08-11EC-F016-98B61B59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6AC7D61-B13E-A90C-5A2B-18644A6C1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AFB7069-44E6-0BD4-455B-69D503706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17416" name="Picture 8">
            <a:hlinkClick r:id="rId2"/>
            <a:extLst>
              <a:ext uri="{FF2B5EF4-FFF2-40B4-BE49-F238E27FC236}">
                <a16:creationId xmlns:a16="http://schemas.microsoft.com/office/drawing/2014/main" id="{023EE3B1-9E5E-1A67-A8EE-D797D271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63" y="4357688"/>
            <a:ext cx="3856037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7" name="Picture 27">
            <a:extLst>
              <a:ext uri="{FF2B5EF4-FFF2-40B4-BE49-F238E27FC236}">
                <a16:creationId xmlns:a16="http://schemas.microsoft.com/office/drawing/2014/main" id="{09D7757C-6666-65F3-60BF-53CC3D621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1828800" y="2738438"/>
            <a:ext cx="5184775" cy="137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8" name="Picture 1">
            <a:extLst>
              <a:ext uri="{FF2B5EF4-FFF2-40B4-BE49-F238E27FC236}">
                <a16:creationId xmlns:a16="http://schemas.microsoft.com/office/drawing/2014/main" id="{4B546F32-7590-1F74-57A4-E4DB779A12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40493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4767D9-F0CE-16F9-BA98-51F8E5D66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17" y="138112"/>
            <a:ext cx="8534296" cy="558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68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309FAF-C73F-F172-D891-D6EAC13DF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480" y="2971812"/>
            <a:ext cx="8159040" cy="9143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A6ED070-CCD2-F2B6-2B25-4408AAB13D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24B8D5-7DC5-4E31-A007-BDF66F375250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9BCA17DD-B037-6A87-ACF9-B69627384A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82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000" b="1" dirty="0"/>
              <a:t>Web location for this presentation: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712968B-47CF-7332-0ED7-4BE724ADF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5934"/>
            <a:ext cx="9144000" cy="3657600"/>
          </a:xfrm>
        </p:spPr>
        <p:txBody>
          <a:bodyPr/>
          <a:lstStyle/>
          <a:p>
            <a:pPr marL="0" indent="0" algn="ctr"/>
            <a:r>
              <a:rPr lang="en-US" altLang="en-US" sz="72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 algn="ctr"/>
            <a:r>
              <a:rPr lang="en-US" altLang="en-US" sz="7200" dirty="0"/>
              <a:t>Click on                     "</a:t>
            </a:r>
            <a:r>
              <a:rPr lang="en-US" altLang="en-US" sz="7200" dirty="0">
                <a:solidFill>
                  <a:srgbClr val="FF0000"/>
                </a:solidFill>
              </a:rPr>
              <a:t>Meeting Notes"</a:t>
            </a:r>
            <a:endParaRPr lang="en-US" altLang="en-US" sz="7200" dirty="0"/>
          </a:p>
        </p:txBody>
      </p:sp>
      <p:sp>
        <p:nvSpPr>
          <p:cNvPr id="18437" name="Slide Number Placeholder 1">
            <a:extLst>
              <a:ext uri="{FF2B5EF4-FFF2-40B4-BE49-F238E27FC236}">
                <a16:creationId xmlns:a16="http://schemas.microsoft.com/office/drawing/2014/main" id="{6A65E162-F22C-7DA9-549A-2041DFF1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BFA7B9-4EB0-4FF3-903B-704017E94F92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/>
              <a:t>TOPICS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131888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700" dirty="0"/>
              <a:t>Portable Web Browser That Does Not Store History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700" dirty="0"/>
              <a:t>Steps to Create It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8AD0208B-9FC8-5956-0D18-47D01CB0F2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30B822-7ED3-4615-B8C4-31F87526FA9F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767CFC36-BEC4-F94F-0CEC-CBC3E6335C9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914467"/>
            <a:ext cx="9220078" cy="5791047"/>
          </a:xfrm>
        </p:spPr>
        <p:txBody>
          <a:bodyPr/>
          <a:lstStyle/>
          <a:p>
            <a:pPr marL="1028700" indent="-6858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>
                <a:hlinkClick r:id="rId2"/>
              </a:rPr>
              <a:t>Private Browsing by PortableApps.com</a:t>
            </a:r>
            <a:r>
              <a:rPr lang="en-US" dirty="0"/>
              <a:t> is </a:t>
            </a:r>
            <a:r>
              <a:rPr lang="en-US" sz="3600" dirty="0"/>
              <a:t>a specialized version of Mozilla Firefox designed to run from a USB drive or cloud folder without installation, leaving no local browsing traces</a:t>
            </a:r>
            <a:r>
              <a:rPr lang="en-US" dirty="0"/>
              <a:t>. It enhances privacy by forcing private mode, blocking tracking scripts, and using </a:t>
            </a:r>
            <a:r>
              <a:rPr lang="en-US" dirty="0" err="1"/>
              <a:t>Adblock</a:t>
            </a:r>
            <a:r>
              <a:rPr lang="en-US" dirty="0"/>
              <a:t> Plus to prevent tracking, making it ideal for temporary, secure browsing on any computer. </a:t>
            </a:r>
            <a:endParaRPr lang="en-US" altLang="en-US" sz="3500" dirty="0"/>
          </a:p>
        </p:txBody>
      </p:sp>
      <p:sp>
        <p:nvSpPr>
          <p:cNvPr id="20485" name="Slide Number Placeholder 1">
            <a:extLst>
              <a:ext uri="{FF2B5EF4-FFF2-40B4-BE49-F238E27FC236}">
                <a16:creationId xmlns:a16="http://schemas.microsoft.com/office/drawing/2014/main" id="{2754AEEE-D03C-275F-7751-E3830562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5AF564-26D9-448E-A818-AF03A7579A4A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D84EDA-B2D7-12C3-9727-D755CE9D3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499"/>
            <a:ext cx="1657057" cy="276999"/>
          </a:xfrm>
          <a:prstGeom prst="rect">
            <a:avLst/>
          </a:prstGeom>
          <a:solidFill>
            <a:srgbClr val="1F1F1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E6E8F0"/>
                </a:solidFill>
                <a:effectLst/>
                <a:latin typeface="Google Sans"/>
                <a:hlinkClick r:id="rId2"/>
              </a:rPr>
              <a:t>Private Browsing by Por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62791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8AD0208B-9FC8-5956-0D18-47D01CB0F2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30B822-7ED3-4615-B8C4-31F87526FA9F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9929A372-904D-B9C1-66E3-7AAB28A30B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-76108"/>
            <a:ext cx="9144000" cy="16002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STEPS FOR INSTALLING IT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767CFC36-BEC4-F94F-0CEC-CBC3E6335C9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78" y="1360418"/>
            <a:ext cx="9144000" cy="4735512"/>
          </a:xfrm>
        </p:spPr>
        <p:txBody>
          <a:bodyPr/>
          <a:lstStyle/>
          <a:p>
            <a:pPr marL="1028700" indent="-6858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500" dirty="0"/>
              <a:t>In a single folder, put two sub-folders:                                                         </a:t>
            </a:r>
          </a:p>
          <a:p>
            <a:pPr marL="1028700" indent="-6858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500" dirty="0"/>
              <a:t>One folder contains "Firefox Portable".</a:t>
            </a:r>
          </a:p>
          <a:p>
            <a:pPr marL="1028700" indent="-6858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500" dirty="0"/>
              <a:t>One folder contains "</a:t>
            </a:r>
            <a:r>
              <a:rPr lang="en-US" altLang="en-US" sz="3500" dirty="0" err="1"/>
              <a:t>PrivateBrowsingByPortableApps</a:t>
            </a:r>
            <a:r>
              <a:rPr lang="en-US" altLang="en-US" sz="3500" dirty="0"/>
              <a:t>"</a:t>
            </a:r>
          </a:p>
          <a:p>
            <a:pPr marL="1028700" indent="-6858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500" dirty="0"/>
              <a:t>Use the left mouse button to double-click on PrivateBrowsingByPortableApps.exe                                             </a:t>
            </a:r>
          </a:p>
        </p:txBody>
      </p:sp>
      <p:sp>
        <p:nvSpPr>
          <p:cNvPr id="20485" name="Slide Number Placeholder 1">
            <a:extLst>
              <a:ext uri="{FF2B5EF4-FFF2-40B4-BE49-F238E27FC236}">
                <a16:creationId xmlns:a16="http://schemas.microsoft.com/office/drawing/2014/main" id="{2754AEEE-D03C-275F-7751-E3830562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5AF564-26D9-448E-A818-AF03A7579A4A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>
            <a:extLst>
              <a:ext uri="{FF2B5EF4-FFF2-40B4-BE49-F238E27FC236}">
                <a16:creationId xmlns:a16="http://schemas.microsoft.com/office/drawing/2014/main" id="{134392CA-0EAE-8C55-715C-30D8D070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D1007A-CDB3-47FB-954D-A2650ED5C62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AD54908A-F93F-0F55-FC3A-04B586636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800" dirty="0"/>
              <a:t>"Firefox Portable"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4A9C9D5D-0F04-430E-F70F-A49EED1355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991600" cy="51816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800" dirty="0"/>
              <a:t>Download and expand "Firefox Portable" from </a:t>
            </a:r>
            <a:r>
              <a:rPr lang="en-US" altLang="en-US" sz="4800" dirty="0">
                <a:hlinkClick r:id="rId3"/>
              </a:rPr>
              <a:t>https://portableapps.com/apps/internet/firefox_portable</a:t>
            </a:r>
            <a:endParaRPr lang="en-US" altLang="en-US" sz="48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>
            <a:extLst>
              <a:ext uri="{FF2B5EF4-FFF2-40B4-BE49-F238E27FC236}">
                <a16:creationId xmlns:a16="http://schemas.microsoft.com/office/drawing/2014/main" id="{134392CA-0EAE-8C55-715C-30D8D070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D1007A-CDB3-47FB-954D-A2650ED5C62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AD54908A-F93F-0F55-FC3A-04B586636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54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800" dirty="0"/>
              <a:t>"</a:t>
            </a:r>
            <a:r>
              <a:rPr lang="en-US" altLang="en-US" sz="4800" dirty="0" err="1"/>
              <a:t>PrivateBrowsingByPortableApps</a:t>
            </a:r>
            <a:r>
              <a:rPr lang="en-US" altLang="en-US" sz="4800" dirty="0"/>
              <a:t>"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4A9C9D5D-0F04-430E-F70F-A49EED1355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43060"/>
            <a:ext cx="8991600" cy="51816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800" dirty="0"/>
              <a:t>Download and expand "</a:t>
            </a:r>
            <a:r>
              <a:rPr lang="en-US" altLang="en-US" sz="4800" dirty="0" err="1"/>
              <a:t>PrivateBrowsingByPortableApps</a:t>
            </a:r>
            <a:r>
              <a:rPr lang="en-US" altLang="en-US" sz="4800" dirty="0"/>
              <a:t>"                                               from     </a:t>
            </a:r>
            <a:r>
              <a:rPr lang="en-US" altLang="en-US" sz="4800" dirty="0">
                <a:hlinkClick r:id="rId3"/>
              </a:rPr>
              <a:t>https://portableapps.com/apps/internet/private_browsing</a:t>
            </a:r>
            <a:r>
              <a:rPr lang="en-US" altLang="en-US" sz="4800" dirty="0"/>
              <a:t>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946597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F5AA55-28D9-0FEE-903E-BD26CF268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440" y="2057436"/>
            <a:ext cx="7727120" cy="274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6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277051-8B8B-198B-D8A3-B3EDC7683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4724"/>
            <a:ext cx="9144000" cy="462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8725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7474</TotalTime>
  <Words>210</Words>
  <Application>Microsoft Office PowerPoint</Application>
  <PresentationFormat>On-screen Show (4:3)</PresentationFormat>
  <Paragraphs>36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Georgia</vt:lpstr>
      <vt:lpstr>Google Sans</vt:lpstr>
      <vt:lpstr>Times New Roman</vt:lpstr>
      <vt:lpstr>Default Design</vt:lpstr>
      <vt:lpstr>1_Default Design</vt:lpstr>
      <vt:lpstr>3_Default Design</vt:lpstr>
      <vt:lpstr>2_Default Design</vt:lpstr>
      <vt:lpstr>PowerPoint Presentation</vt:lpstr>
      <vt:lpstr>Web location for this presentation:</vt:lpstr>
      <vt:lpstr>TOPICS</vt:lpstr>
      <vt:lpstr>PowerPoint Presentation</vt:lpstr>
      <vt:lpstr>STEPS FOR INSTALLING IT</vt:lpstr>
      <vt:lpstr>"Firefox Portable"</vt:lpstr>
      <vt:lpstr>"PrivateBrowsingByPortableApps"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878</cp:revision>
  <dcterms:modified xsi:type="dcterms:W3CDTF">2026-02-16T02:19:57Z</dcterms:modified>
</cp:coreProperties>
</file>