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4" r:id="rId2"/>
    <p:sldMasterId id="2147484447" r:id="rId3"/>
  </p:sldMasterIdLst>
  <p:notesMasterIdLst>
    <p:notesMasterId r:id="rId15"/>
  </p:notesMasterIdLst>
  <p:sldIdLst>
    <p:sldId id="738" r:id="rId4"/>
    <p:sldId id="625" r:id="rId5"/>
    <p:sldId id="2461" r:id="rId6"/>
    <p:sldId id="2400" r:id="rId7"/>
    <p:sldId id="2433" r:id="rId8"/>
    <p:sldId id="2465" r:id="rId9"/>
    <p:sldId id="2326" r:id="rId10"/>
    <p:sldId id="2464" r:id="rId11"/>
    <p:sldId id="2462" r:id="rId12"/>
    <p:sldId id="2466" r:id="rId13"/>
    <p:sldId id="2467" r:id="rId14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11" autoAdjust="0"/>
    <p:restoredTop sz="94646" autoAdjust="0"/>
  </p:normalViewPr>
  <p:slideViewPr>
    <p:cSldViewPr>
      <p:cViewPr varScale="1">
        <p:scale>
          <a:sx n="32" d="100"/>
          <a:sy n="32" d="100"/>
        </p:scale>
        <p:origin x="1160" y="2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>
            <a:extLst>
              <a:ext uri="{FF2B5EF4-FFF2-40B4-BE49-F238E27FC236}">
                <a16:creationId xmlns:a16="http://schemas.microsoft.com/office/drawing/2014/main" id="{D9E97DB7-0289-3285-DABA-FEE7F0D0F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3ABAF950-E2B7-4814-6D44-6ED93D61D1A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1F0E79D3-949B-1FCA-115F-F12F702E600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48D75AF4-584F-AE8E-3FC4-74FCFA8BC58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7D66E141-9AE5-6414-0591-298816DDA6E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AE4183C9-130C-D7C3-F666-47212BCD461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2546F518-E677-2F17-1159-7054455D141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391E91D-3E0D-4FE6-96BD-794E6E7263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C7524B2-E27E-65CC-B891-BBDD9CC6E8D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66AB9E-1959-49B2-9AAA-DB08D34C7AA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300"/>
          </a:p>
        </p:txBody>
      </p:sp>
      <p:sp>
        <p:nvSpPr>
          <p:cNvPr id="51203" name="Rectangle 1">
            <a:extLst>
              <a:ext uri="{FF2B5EF4-FFF2-40B4-BE49-F238E27FC236}">
                <a16:creationId xmlns:a16="http://schemas.microsoft.com/office/drawing/2014/main" id="{49A3A9E4-ECE0-AE47-C566-648B07A246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C4CCB392-FCA1-AA65-F627-9D81C9238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12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C7524B2-E27E-65CC-B891-BBDD9CC6E8D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66AB9E-1959-49B2-9AAA-DB08D34C7AA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300"/>
          </a:p>
        </p:txBody>
      </p:sp>
      <p:sp>
        <p:nvSpPr>
          <p:cNvPr id="51203" name="Rectangle 1">
            <a:extLst>
              <a:ext uri="{FF2B5EF4-FFF2-40B4-BE49-F238E27FC236}">
                <a16:creationId xmlns:a16="http://schemas.microsoft.com/office/drawing/2014/main" id="{49A3A9E4-ECE0-AE47-C566-648B07A246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C4CCB392-FCA1-AA65-F627-9D81C9238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158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C7524B2-E27E-65CC-B891-BBDD9CC6E8D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66AB9E-1959-49B2-9AAA-DB08D34C7AA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300"/>
          </a:p>
        </p:txBody>
      </p:sp>
      <p:sp>
        <p:nvSpPr>
          <p:cNvPr id="51203" name="Rectangle 1">
            <a:extLst>
              <a:ext uri="{FF2B5EF4-FFF2-40B4-BE49-F238E27FC236}">
                <a16:creationId xmlns:a16="http://schemas.microsoft.com/office/drawing/2014/main" id="{49A3A9E4-ECE0-AE47-C566-648B07A246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C4CCB392-FCA1-AA65-F627-9D81C9238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C7524B2-E27E-65CC-B891-BBDD9CC6E8D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66AB9E-1959-49B2-9AAA-DB08D34C7AA6}" type="slidenum">
              <a:rPr lang="en-US" altLang="en-US" sz="13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300"/>
          </a:p>
        </p:txBody>
      </p:sp>
      <p:sp>
        <p:nvSpPr>
          <p:cNvPr id="51203" name="Rectangle 1">
            <a:extLst>
              <a:ext uri="{FF2B5EF4-FFF2-40B4-BE49-F238E27FC236}">
                <a16:creationId xmlns:a16="http://schemas.microsoft.com/office/drawing/2014/main" id="{49A3A9E4-ECE0-AE47-C566-648B07A246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C4CCB392-FCA1-AA65-F627-9D81C9238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4845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921C0C-111F-3981-334E-67BA5241BE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0BFA9A-5CB6-9940-96BA-FA5ABAB2AD9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45622C-907E-21BC-9CCC-FAFCDABE4CE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E87FA-166B-4CC5-A0C7-FB5E3D431A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365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BC9498-2823-2FD2-D1AB-5556E2686EB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28967E-A1FF-CBDE-FC97-2C6C94E647F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66300E-5AD5-01C0-1F91-99A5609BE7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44EC6-B2D4-48EA-8AB5-B6F6E03B34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184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51B615-24C9-7F2A-05AB-74DF57ADF9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C7222E-0622-47A7-3F6D-057FBD48CF7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E3C84D-322C-8ED8-2EDB-2B5141A1F1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CFD48-EC2F-4414-B0BC-62AB85CA1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489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79A4904-045A-FE53-E60F-5BE35842589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BDB52C9-5A3D-407B-1BB5-01E896CD450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8D9C624-AB1C-A355-A517-CC2F66C1D6F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A0F0E-40FB-48F9-B38C-3224B1877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962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E8B49-CA90-D9BB-65AC-3064E84805C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57930-8CA8-DBD8-41DA-C5B7EF6014A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1F00D-B4A3-81E0-D29F-B4532D7003B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1698F9-7491-4690-B534-93BDD691F2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555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2D31B-698E-856D-D412-D3F8911BB1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90514-0387-C00E-1720-AED770578C6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ADFD3-2709-DF44-A778-0B9D9B561AA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A78BE34-36C5-4487-B8C6-06AE4A2000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9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E9D62-599C-4457-95C2-42FFCA2DC72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92BAE-074F-C942-EAFB-BC46D9EC839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A794E-B467-48DB-369F-CF728DB0BA9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AC90398-C7E5-4201-9DDE-F1E2840562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205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A9C58-F7F4-884B-21C2-B33E9868C8A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0385D-F39E-BA13-9F8A-AEA79C7CB08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543B2-3741-58B9-A38D-6BCCED3D68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ACC21A7-E76C-4B3B-9DB9-136604A06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476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F19693-8CE9-7AA6-C539-27D7CB7BDE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FEC817-E55A-34B1-3F15-ABA088C9EC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D116D6-0280-0A12-E2CC-A9E409E2859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4D3B303-DB92-4546-857A-689D5E406C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3749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222DD8-9F38-0C9E-EBA1-B3E6554B53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46F031-AAC3-64FF-559E-96CBE877917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C4E66-5F3C-1DE7-1DB5-02C39C46C2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031C33F-B14C-4651-B550-1640F088DA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048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47D181-AA83-2083-34BE-8B836DE52E5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EB4C56-9370-9EBF-D616-F3F0B6AB3C8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F3076-5FD3-904F-3F12-E8C85C6043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DB9A94D-4123-4073-A60F-F9B78562C7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60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4D6FEE-945C-32F2-6DC1-91C9633B719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170301-40C8-5AA8-B76D-40D44FC86A1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A5A6F-9156-03EF-561B-8281115D643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4A006-6276-4D47-AB9D-91541F574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447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56B7B-6FCE-7D82-D4B4-CA87422126A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638AE-EC03-3F46-C95A-401A040C553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47B3A-FD69-D572-FFB5-28053E13F4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2488FC8-1CCE-4509-BF7B-54C0A669D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469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4314FF-343D-86B1-01C0-9A9215D93F7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894B59-3736-2D51-1819-DB49ABA2522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163679-1AF8-A709-56BF-B11DC15AC42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2562C15-6319-49A5-9626-AB1809C622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627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7461D-CE62-5E85-39BC-9D48E82C8A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C3932-E7EE-398A-799E-A5FDA66521D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61A03-4ED3-048F-D891-92778194B21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5E0A4A9-C0C1-4627-B7C7-677526C0BE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049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F0B8F-0702-2895-635B-9C7D67D06E7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8F5E5-8E53-4933-EBF4-829EC29790A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AFEC7-9FA9-9C94-8867-4025435D77A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7DF685F-4582-4113-8173-1431711B4E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3675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DE8D4F-8467-1E2D-74FC-E863C14C26C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2485C4-08A7-256F-DC8D-F7D0923BD89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C46990-A9A4-7D9D-20DF-BC8FD419814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21875-A465-4CE2-9D55-C1465F38DB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6061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EE905C-5F78-86D5-D331-9A26E8E802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31229A-A55C-29EE-2F39-E2ADF850EFC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4E7C54-75C5-0870-A25B-5774D62D1B7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7ED68-3825-4FE1-B4EF-1243B9A4E1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3287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28C409-A492-8DBB-5491-56D6884750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D705D3-71CF-8093-1137-4271314AA2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FBCFD5-1F4C-035B-7AA4-C39EA66D54A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5DA3D-34F7-432A-A23A-0C2AB7475C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868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C8964F0-0279-BE34-5751-9663055C7EE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F1F0D82-BD7C-AD10-D6D0-2D296BD30FE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EAD5574-F8E8-8AE2-4B0E-99EA3420199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29491-1DFA-4932-A440-2A085097EA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4753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5A1C5B1-954E-3BC9-2F54-009388C8215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C75B2E72-FE36-B459-1DC4-84B2063975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D094B38-1197-1E4F-711C-EE02F81D590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1599F-E4FC-499B-8578-3CF4175046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5430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10451E9-6130-A17D-EA44-E39E59EFD10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F7B3A0-88A9-B4DC-5979-E36EF71FA70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FD5BEB-26E2-3567-EAED-4EAC77DECE5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CDEA5-D37D-4178-9129-4F88997A22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857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E11D0F-5910-85AE-57DE-8F6A5BB8AD1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E5B1C5-C76B-4D9A-996F-F7690FC39BC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D4365A-C772-AEEB-F139-AAE1670F6F0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164D7-AF7E-4835-82FC-02E1F8DEC9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6782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131500A-3850-259B-CEF4-763D61E56F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07295BD-584C-9EDC-C197-A682FE5D5F3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DC5AE6-5215-2285-F007-EDFE11A065A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DFDE0-9378-4685-9B2C-45466D71F8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221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041554-593B-7B59-9916-44D68154754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F5D3325-7011-8B81-10D3-D720F281E51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6F17DED-7B0E-AF50-1E54-9473F41D4C6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FC53C-7E43-4B4C-9B45-FECFDD8A76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496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6ED5ED-B56D-1A69-D6F3-8DD2BA66EE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A0166C0-31BB-539A-B5AD-516A070441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D0F73C1-AF96-8BF1-E981-CC9958A89CE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462AD-9F50-4317-83FB-524C3AD13B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8573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CE0EEC-817F-9CE6-477D-03669C0559D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8CA663-B882-CF22-9CB4-BD7C3646D98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6C1DD8-F994-D0AE-13BA-AF6EFD860BD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FBD3B-4D81-46FF-B494-88A461F5E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6443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9E6182-657B-51BB-F243-BBDECDEA906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F3C6A3-A54A-DBB0-3631-A66C26291F5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C3B76D-7F83-4A54-97B7-ECBBD7C2D3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61A78-927E-418D-A2E3-026B0AC153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3902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0D06951-4A64-16A1-2792-12BA67DD61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A90EB5-A9F9-54FE-5E0F-2BB07322252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2F5369-D73B-B0A4-24C2-FB9D5A9F208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58367-E3A8-45D7-BFCC-F0EE917557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5255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1C0DD7C-2B2A-4435-1755-A61F0E41B6F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6E59E2-8AD4-C255-53C2-2804B58E8B3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54DD30-BADA-47EE-08FD-03CFD684403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B5380-15E4-4F9C-A91E-4D04D7F581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1960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7BC438-BE6C-0DB0-C700-C6F0B27060E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C76333-74A4-70F6-60F5-AF6E61C05C1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89EBBE3-0ABF-A82C-4E9B-62395FDA763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920F1-46DE-45E9-8A45-23EF433302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8496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88D5638-97E6-72C0-CEF1-2C30F8DC66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F1E7995-4B09-BB38-737E-F2238C5A062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54AD154-126F-C46D-4954-1CD855B4AD5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2E761-BB33-4223-B847-916EFB0830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46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317A3B8-8AB6-AAC2-75A6-FD820624CD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D586CC5-55F1-3D11-0984-9AF4E104922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17ABC2C-C822-ADD4-83E1-AD578BB0415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D0C56-D7EF-4C03-AAC9-14D55C7776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63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CE7D1D-E796-929E-8E8A-6595DAF5F7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9366B61-F4CD-C774-28FD-49381CD300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3EEA713-44CC-14CF-12BD-22AA9177DDE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ED097-528F-4D89-A2F1-5E084E419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89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26181E7-E015-FD11-0D98-5DE7B0F2F7E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42CCF6-4BD8-2EC0-4C4A-0DB7A8A021E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0BC688-4D30-0091-9B30-8D6E24FFFE0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797C0-A53B-4118-874C-0B713562C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7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288469C-E1BB-A55E-3462-D77AE49B67C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84EC0E0-E2B0-BA65-D2A6-94E9623A1A9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5C1680-DE0D-0394-51D4-00C625BA8D2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29475-531C-406F-AEE7-09FE1D1A6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54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13CCF84-CB3A-8E0B-4765-D320E9081E6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06EEE7F-DCE2-5E8A-4ACE-E93074A112C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465EDD6-37DC-D660-3C03-F7F1093C686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B1B3A-B2C7-4501-8A54-EBE05C74CA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335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6008C4C-DC11-CE2F-8C2C-BD1CDB680B7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51A8B81-00C7-9252-F267-598B49A2544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96B5D36-6C32-0EDB-74D0-0ADDBE20596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C8AB1-D59F-40BD-A7F0-B31F6E1C0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380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CD8BDA4-EC68-E73A-CDB1-349CE7BD9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6F3278A9-86AF-F487-364D-FF525E46E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043FC7FC-6397-8287-C02A-8170C5601E7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6C9F44B6-CA05-FF68-7F62-2975CCCEA20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FA015AF7-CDF3-34A2-6A26-BD1BF270148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5708FB0-C945-4228-AA33-380F513C55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43" r:id="rId1"/>
    <p:sldLayoutId id="2147488344" r:id="rId2"/>
    <p:sldLayoutId id="2147488345" r:id="rId3"/>
    <p:sldLayoutId id="2147488346" r:id="rId4"/>
    <p:sldLayoutId id="2147488347" r:id="rId5"/>
    <p:sldLayoutId id="2147488348" r:id="rId6"/>
    <p:sldLayoutId id="2147488349" r:id="rId7"/>
    <p:sldLayoutId id="2147488350" r:id="rId8"/>
    <p:sldLayoutId id="2147488351" r:id="rId9"/>
    <p:sldLayoutId id="2147488352" r:id="rId10"/>
    <p:sldLayoutId id="2147488353" r:id="rId11"/>
    <p:sldLayoutId id="2147488395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3BDD730B-DC7A-CEDD-DFDC-7F24D1D104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0A42456A-E703-FD3C-3333-86A209A14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84" r:id="rId1"/>
    <p:sldLayoutId id="2147488385" r:id="rId2"/>
    <p:sldLayoutId id="2147488386" r:id="rId3"/>
    <p:sldLayoutId id="2147488387" r:id="rId4"/>
    <p:sldLayoutId id="2147488388" r:id="rId5"/>
    <p:sldLayoutId id="2147488389" r:id="rId6"/>
    <p:sldLayoutId id="2147488390" r:id="rId7"/>
    <p:sldLayoutId id="2147488391" r:id="rId8"/>
    <p:sldLayoutId id="2147488392" r:id="rId9"/>
    <p:sldLayoutId id="2147488393" r:id="rId10"/>
    <p:sldLayoutId id="2147488394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 kern="1200">
          <a:solidFill>
            <a:srgbClr val="000000"/>
          </a:solidFill>
          <a:latin typeface="Georgia" panose="02040502050405020303" pitchFamily="18" charset="0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84D90757-1432-3F6E-ADAE-CB01938C2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CDF127E8-6C40-41B8-91B2-BB719FC96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E89A70F-ABF3-70AC-52F0-D8C58AC1909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31F69A2-081E-5A98-8686-08FA5B8D1DC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1A40DB2-91E9-DC1C-67B9-14643CD482E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2ABB246-B2B3-4EB6-969D-0FC19546D2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54" r:id="rId1"/>
    <p:sldLayoutId id="2147488355" r:id="rId2"/>
    <p:sldLayoutId id="2147488356" r:id="rId3"/>
    <p:sldLayoutId id="2147488357" r:id="rId4"/>
    <p:sldLayoutId id="2147488358" r:id="rId5"/>
    <p:sldLayoutId id="2147488359" r:id="rId6"/>
    <p:sldLayoutId id="2147488360" r:id="rId7"/>
    <p:sldLayoutId id="2147488361" r:id="rId8"/>
    <p:sldLayoutId id="2147488362" r:id="rId9"/>
    <p:sldLayoutId id="2147488363" r:id="rId10"/>
    <p:sldLayoutId id="2147488364" r:id="rId11"/>
    <p:sldLayoutId id="2147488365" r:id="rId12"/>
    <p:sldLayoutId id="2147488366" r:id="rId13"/>
    <p:sldLayoutId id="2147488367" r:id="rId14"/>
    <p:sldLayoutId id="2147488368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ztcs.org/" TargetMode="Externa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4B7BE88-89A2-9A03-6D03-F005B9E6F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8199"/>
            <a:ext cx="9067800" cy="2310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800" b="1" baseline="0" dirty="0">
                <a:solidFill>
                  <a:srgbClr val="32946A"/>
                </a:solidFill>
              </a:rPr>
              <a:t>USING PORTABLE APPS TO HELP NEW WINDOWS.. USERS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94CE8A3-2333-F117-8D76-26F915E20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3BCFA826-E3FF-ACA9-A714-45E8862E1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A1E9272B-2A08-11EC-F016-98B61B59F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D6AC7D61-B13E-A90C-5A2B-18644A6C1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4263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4AFB7069-44E6-0BD4-455B-69D503706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89213"/>
            <a:ext cx="3581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pic>
        <p:nvPicPr>
          <p:cNvPr id="17416" name="Picture 8">
            <a:hlinkClick r:id="rId2"/>
            <a:extLst>
              <a:ext uri="{FF2B5EF4-FFF2-40B4-BE49-F238E27FC236}">
                <a16:creationId xmlns:a16="http://schemas.microsoft.com/office/drawing/2014/main" id="{023EE3B1-9E5E-1A67-A8EE-D797D2715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763" y="4357688"/>
            <a:ext cx="3856037" cy="128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7" name="Picture 27">
            <a:extLst>
              <a:ext uri="{FF2B5EF4-FFF2-40B4-BE49-F238E27FC236}">
                <a16:creationId xmlns:a16="http://schemas.microsoft.com/office/drawing/2014/main" id="{09D7757C-6666-65F3-60BF-53CC3D621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0" t="8652" r="6902" b="37166"/>
          <a:stretch>
            <a:fillRect/>
          </a:stretch>
        </p:blipFill>
        <p:spPr bwMode="auto">
          <a:xfrm>
            <a:off x="1828800" y="2738438"/>
            <a:ext cx="5184775" cy="1376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8" name="Picture 1">
            <a:extLst>
              <a:ext uri="{FF2B5EF4-FFF2-40B4-BE49-F238E27FC236}">
                <a16:creationId xmlns:a16="http://schemas.microsoft.com/office/drawing/2014/main" id="{4B546F32-7590-1F74-57A4-E4DB779A12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" r="45010"/>
          <a:stretch>
            <a:fillRect/>
          </a:stretch>
        </p:blipFill>
        <p:spPr bwMode="auto">
          <a:xfrm>
            <a:off x="1404938" y="5584825"/>
            <a:ext cx="5991225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481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270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4A6ED070-CCD2-F2B6-2B25-4408AAB13DA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24B8D5-7DC5-4E31-A007-BDF66F375250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9BCA17DD-B037-6A87-ACF9-B69627384A7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82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000" b="1" dirty="0"/>
              <a:t>Web location for this presentation:</a:t>
            </a: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C712968B-47CF-7332-0ED7-4BE724ADF9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5934"/>
            <a:ext cx="9144000" cy="3657600"/>
          </a:xfrm>
        </p:spPr>
        <p:txBody>
          <a:bodyPr/>
          <a:lstStyle/>
          <a:p>
            <a:pPr marL="0" indent="0" algn="ctr"/>
            <a:r>
              <a:rPr lang="en-US" altLang="en-US" sz="72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 algn="ctr"/>
            <a:r>
              <a:rPr lang="en-US" altLang="en-US" sz="7200" dirty="0"/>
              <a:t>Click on                     "</a:t>
            </a:r>
            <a:r>
              <a:rPr lang="en-US" altLang="en-US" sz="7200" dirty="0">
                <a:solidFill>
                  <a:srgbClr val="FF0000"/>
                </a:solidFill>
              </a:rPr>
              <a:t>Meeting Notes"</a:t>
            </a:r>
            <a:endParaRPr lang="en-US" altLang="en-US" sz="7200" dirty="0"/>
          </a:p>
        </p:txBody>
      </p:sp>
      <p:sp>
        <p:nvSpPr>
          <p:cNvPr id="18437" name="Slide Number Placeholder 1">
            <a:extLst>
              <a:ext uri="{FF2B5EF4-FFF2-40B4-BE49-F238E27FC236}">
                <a16:creationId xmlns:a16="http://schemas.microsoft.com/office/drawing/2014/main" id="{6A65E162-F22C-7DA9-549A-2041DFF1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ABFA7B9-4EB0-4FF3-903B-704017E94F92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137165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SUMMARY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676446"/>
            <a:ext cx="9144000" cy="4571880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You can use "portable apps" to make help new Windows.. computer users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02613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96505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TOPICS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2814"/>
            <a:ext cx="9144000" cy="4735512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Setting Up Portable Apps for new computer users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6">
            <a:extLst>
              <a:ext uri="{FF2B5EF4-FFF2-40B4-BE49-F238E27FC236}">
                <a16:creationId xmlns:a16="http://schemas.microsoft.com/office/drawing/2014/main" id="{AC014054-93AC-046D-74EC-896F73C9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0EF129-07CC-4A49-AFA2-259C59CF5801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0179" name="Rectangle 1">
            <a:extLst>
              <a:ext uri="{FF2B5EF4-FFF2-40B4-BE49-F238E27FC236}">
                <a16:creationId xmlns:a16="http://schemas.microsoft.com/office/drawing/2014/main" id="{6D1D82D2-9C24-DF44-DF16-E639E6D18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b="1" dirty="0"/>
              <a:t>BASIC STRATEGY</a:t>
            </a:r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7BAE76C4-C209-EBB9-53B5-150E59318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912" y="838268"/>
            <a:ext cx="8686688" cy="4967287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Do not place portable apps on the Windows "Desktop" to keep it free for the new computer user.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Do not place portable inside the "Users" folder to keep the new computer user from modifying them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Make a separate portable browser folder for each Web site that the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982088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6">
            <a:extLst>
              <a:ext uri="{FF2B5EF4-FFF2-40B4-BE49-F238E27FC236}">
                <a16:creationId xmlns:a16="http://schemas.microsoft.com/office/drawing/2014/main" id="{AC014054-93AC-046D-74EC-896F73C9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0EF129-07CC-4A49-AFA2-259C59CF5801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0179" name="Rectangle 1">
            <a:extLst>
              <a:ext uri="{FF2B5EF4-FFF2-40B4-BE49-F238E27FC236}">
                <a16:creationId xmlns:a16="http://schemas.microsoft.com/office/drawing/2014/main" id="{6D1D82D2-9C24-DF44-DF16-E639E6D18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b="1" dirty="0"/>
              <a:t>BASIC STRATEGY (continued)</a:t>
            </a:r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7BAE76C4-C209-EBB9-53B5-150E59318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912" y="838268"/>
            <a:ext cx="8686688" cy="4967287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Make a separate portable browser folder for each Web site that the computer user will be visiting often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Make a DOCX file name "My Diary" on the Windows "Desktop"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582026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6">
            <a:extLst>
              <a:ext uri="{FF2B5EF4-FFF2-40B4-BE49-F238E27FC236}">
                <a16:creationId xmlns:a16="http://schemas.microsoft.com/office/drawing/2014/main" id="{AC014054-93AC-046D-74EC-896F73C9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0EF129-07CC-4A49-AFA2-259C59CF5801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0179" name="Rectangle 1">
            <a:extLst>
              <a:ext uri="{FF2B5EF4-FFF2-40B4-BE49-F238E27FC236}">
                <a16:creationId xmlns:a16="http://schemas.microsoft.com/office/drawing/2014/main" id="{6D1D82D2-9C24-DF44-DF16-E639E6D18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ACTUAL SETUP STEPS</a:t>
            </a:r>
            <a:endParaRPr lang="en-US" altLang="en-US" sz="4000" b="1" dirty="0"/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7BAE76C4-C209-EBB9-53B5-150E59318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357313"/>
            <a:ext cx="8991600" cy="4967287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Go to PortableApps.com and download and install "Chrome Portable"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Go to PortableApps.com and download "LibreOffice Portable"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6">
            <a:extLst>
              <a:ext uri="{FF2B5EF4-FFF2-40B4-BE49-F238E27FC236}">
                <a16:creationId xmlns:a16="http://schemas.microsoft.com/office/drawing/2014/main" id="{AC014054-93AC-046D-74EC-896F73C9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0EF129-07CC-4A49-AFA2-259C59CF5801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0179" name="Rectangle 1">
            <a:extLst>
              <a:ext uri="{FF2B5EF4-FFF2-40B4-BE49-F238E27FC236}">
                <a16:creationId xmlns:a16="http://schemas.microsoft.com/office/drawing/2014/main" id="{6D1D82D2-9C24-DF44-DF16-E639E6D186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76136"/>
            <a:ext cx="9144000" cy="10668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"WINDOWS APPS" (continued)</a:t>
            </a:r>
            <a:endParaRPr lang="en-US" altLang="en-US" sz="4000" b="1" dirty="0"/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7BAE76C4-C209-EBB9-53B5-150E59318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685872"/>
            <a:ext cx="8991600" cy="4967287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"Outlook" is the free, bundled replacement for "Windows Mail and Calendar". It does not create or open PST files.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4000" dirty="0"/>
              <a:t>"Outlook (classic)" is the paid version of Outlook that comes with the not-free "Microsoft Office" or the not-free "Microsoft 365.                          It allows you to create or open PST files.</a:t>
            </a:r>
          </a:p>
        </p:txBody>
      </p:sp>
    </p:spTree>
    <p:extLst>
      <p:ext uri="{BB962C8B-B14F-4D97-AF65-F5344CB8AC3E}">
        <p14:creationId xmlns:p14="http://schemas.microsoft.com/office/powerpoint/2010/main" val="36612910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91818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7573</TotalTime>
  <Words>260</Words>
  <Application>Microsoft Office PowerPoint</Application>
  <PresentationFormat>On-screen Show (4:3)</PresentationFormat>
  <Paragraphs>71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Georgia</vt:lpstr>
      <vt:lpstr>Times New Roman</vt:lpstr>
      <vt:lpstr>Default Design</vt:lpstr>
      <vt:lpstr>1_Default Design</vt:lpstr>
      <vt:lpstr>3_Default Design</vt:lpstr>
      <vt:lpstr>PowerPoint Presentation</vt:lpstr>
      <vt:lpstr>Web location for this presentation:</vt:lpstr>
      <vt:lpstr>SUMMARY</vt:lpstr>
      <vt:lpstr>TOPICS</vt:lpstr>
      <vt:lpstr>BASIC STRATEGY</vt:lpstr>
      <vt:lpstr>BASIC STRATEGY (continued)</vt:lpstr>
      <vt:lpstr>ACTUAL SETUP STEPS</vt:lpstr>
      <vt:lpstr>"WINDOWS APPS" (continued)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892</cp:revision>
  <dcterms:modified xsi:type="dcterms:W3CDTF">2026-02-19T01:23:40Z</dcterms:modified>
</cp:coreProperties>
</file>