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6" r:id="rId1"/>
  </p:sldMasterIdLst>
  <p:notesMasterIdLst>
    <p:notesMasterId r:id="rId39"/>
  </p:notesMasterIdLst>
  <p:handoutMasterIdLst>
    <p:handoutMasterId r:id="rId40"/>
  </p:handoutMasterIdLst>
  <p:sldIdLst>
    <p:sldId id="794" r:id="rId2"/>
    <p:sldId id="625" r:id="rId3"/>
    <p:sldId id="257" r:id="rId4"/>
    <p:sldId id="1591" r:id="rId5"/>
    <p:sldId id="1619" r:id="rId6"/>
    <p:sldId id="1620" r:id="rId7"/>
    <p:sldId id="1617" r:id="rId8"/>
    <p:sldId id="1618" r:id="rId9"/>
    <p:sldId id="1566" r:id="rId10"/>
    <p:sldId id="1547" r:id="rId11"/>
    <p:sldId id="1603" r:id="rId12"/>
    <p:sldId id="1548" r:id="rId13"/>
    <p:sldId id="1567" r:id="rId14"/>
    <p:sldId id="1568" r:id="rId15"/>
    <p:sldId id="1569" r:id="rId16"/>
    <p:sldId id="1539" r:id="rId17"/>
    <p:sldId id="1570" r:id="rId18"/>
    <p:sldId id="1540" r:id="rId19"/>
    <p:sldId id="1571" r:id="rId20"/>
    <p:sldId id="1607" r:id="rId21"/>
    <p:sldId id="1608" r:id="rId22"/>
    <p:sldId id="1611" r:id="rId23"/>
    <p:sldId id="1612" r:id="rId24"/>
    <p:sldId id="1613" r:id="rId25"/>
    <p:sldId id="1615" r:id="rId26"/>
    <p:sldId id="1614" r:id="rId27"/>
    <p:sldId id="1616" r:id="rId28"/>
    <p:sldId id="1549" r:id="rId29"/>
    <p:sldId id="1594" r:id="rId30"/>
    <p:sldId id="1595" r:id="rId31"/>
    <p:sldId id="1593" r:id="rId32"/>
    <p:sldId id="1604" r:id="rId33"/>
    <p:sldId id="1596" r:id="rId34"/>
    <p:sldId id="1597" r:id="rId35"/>
    <p:sldId id="1598" r:id="rId36"/>
    <p:sldId id="1599" r:id="rId37"/>
    <p:sldId id="1590" r:id="rId38"/>
  </p:sldIdLst>
  <p:sldSz cx="9144000" cy="6858000" type="screen4x3"/>
  <p:notesSz cx="7053263" cy="93567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 Chao" initials="" lastIdx="1" clrIdx="0"/>
  <p:cmAuthor id="2" name="Francis Chao" initials="FC" lastIdx="1" clrIdx="1">
    <p:extLst>
      <p:ext uri="{19B8F6BF-5375-455C-9EA6-DF929625EA0E}">
        <p15:presenceInfo xmlns:p15="http://schemas.microsoft.com/office/powerpoint/2012/main" userId="654dddca84b70d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1" autoAdjust="0"/>
    <p:restoredTop sz="91190" autoAdjust="0"/>
  </p:normalViewPr>
  <p:slideViewPr>
    <p:cSldViewPr>
      <p:cViewPr varScale="1">
        <p:scale>
          <a:sx n="44" d="100"/>
          <a:sy n="44" d="100"/>
        </p:scale>
        <p:origin x="968" y="21"/>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94A3B5-212B-432D-8AF0-6D9BAD8C690C}"/>
              </a:ext>
            </a:extLst>
          </p:cNvPr>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E336BD-B4D0-4AE9-8FDF-414CA0132EF5}"/>
              </a:ext>
            </a:extLst>
          </p:cNvPr>
          <p:cNvSpPr>
            <a:spLocks noGrp="1"/>
          </p:cNvSpPr>
          <p:nvPr>
            <p:ph type="dt" sz="quarter" idx="1"/>
          </p:nvPr>
        </p:nvSpPr>
        <p:spPr>
          <a:xfrm>
            <a:off x="3995738" y="0"/>
            <a:ext cx="3055937" cy="468313"/>
          </a:xfrm>
          <a:prstGeom prst="rect">
            <a:avLst/>
          </a:prstGeom>
        </p:spPr>
        <p:txBody>
          <a:bodyPr vert="horz" lIns="91440" tIns="45720" rIns="91440" bIns="45720" rtlCol="0"/>
          <a:lstStyle>
            <a:lvl1pPr algn="r">
              <a:defRPr sz="1200"/>
            </a:lvl1pPr>
          </a:lstStyle>
          <a:p>
            <a:fld id="{16F41C5E-290B-4996-8BD0-9BBFDC9876B5}" type="datetimeFigureOut">
              <a:rPr lang="en-US" smtClean="0"/>
              <a:t>6/20/2026</a:t>
            </a:fld>
            <a:endParaRPr lang="en-US"/>
          </a:p>
        </p:txBody>
      </p:sp>
      <p:sp>
        <p:nvSpPr>
          <p:cNvPr id="4" name="Footer Placeholder 3">
            <a:extLst>
              <a:ext uri="{FF2B5EF4-FFF2-40B4-BE49-F238E27FC236}">
                <a16:creationId xmlns:a16="http://schemas.microsoft.com/office/drawing/2014/main" id="{853B1DA0-6AD6-4E05-B955-A8415121E25A}"/>
              </a:ext>
            </a:extLst>
          </p:cNvPr>
          <p:cNvSpPr>
            <a:spLocks noGrp="1"/>
          </p:cNvSpPr>
          <p:nvPr>
            <p:ph type="ftr" sz="quarter" idx="2"/>
          </p:nvPr>
        </p:nvSpPr>
        <p:spPr>
          <a:xfrm>
            <a:off x="0" y="8888413"/>
            <a:ext cx="3055938" cy="4683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9624DA-0D5E-4896-8DB8-F91443AE1B6D}"/>
              </a:ext>
            </a:extLst>
          </p:cNvPr>
          <p:cNvSpPr>
            <a:spLocks noGrp="1"/>
          </p:cNvSpPr>
          <p:nvPr>
            <p:ph type="sldNum" sz="quarter" idx="3"/>
          </p:nvPr>
        </p:nvSpPr>
        <p:spPr>
          <a:xfrm>
            <a:off x="3995738" y="8888413"/>
            <a:ext cx="3055937" cy="468312"/>
          </a:xfrm>
          <a:prstGeom prst="rect">
            <a:avLst/>
          </a:prstGeom>
        </p:spPr>
        <p:txBody>
          <a:bodyPr vert="horz" lIns="91440" tIns="45720" rIns="91440" bIns="45720" rtlCol="0" anchor="b"/>
          <a:lstStyle>
            <a:lvl1pPr algn="r">
              <a:defRPr sz="1200"/>
            </a:lvl1pPr>
          </a:lstStyle>
          <a:p>
            <a:fld id="{4F75949F-A9CA-48CD-AC39-BD5792C6556A}" type="slidenum">
              <a:rPr lang="en-US" smtClean="0"/>
              <a:t>‹#›</a:t>
            </a:fld>
            <a:endParaRPr lang="en-US"/>
          </a:p>
        </p:txBody>
      </p:sp>
    </p:spTree>
    <p:extLst>
      <p:ext uri="{BB962C8B-B14F-4D97-AF65-F5344CB8AC3E}">
        <p14:creationId xmlns:p14="http://schemas.microsoft.com/office/powerpoint/2010/main" val="12108139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A6AE0CCD-0AB3-4C77-8F75-0D2E248500A0}"/>
              </a:ext>
            </a:extLst>
          </p:cNvPr>
          <p:cNvSpPr>
            <a:spLocks noChangeArrowheads="1"/>
          </p:cNvSpPr>
          <p:nvPr/>
        </p:nvSpPr>
        <p:spPr bwMode="auto">
          <a:xfrm>
            <a:off x="0" y="0"/>
            <a:ext cx="7053263" cy="93567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97" tIns="44348" rIns="88697" bIns="44348" anchor="ctr"/>
          <a:lstStyle/>
          <a:p>
            <a:pPr eaLnBrk="1" hangingPunct="1">
              <a:buSzPct val="100000"/>
              <a:buFont typeface="Times New Roman" panose="02020603050405020304" pitchFamily="18" charset="0"/>
              <a:buNone/>
            </a:pPr>
            <a:endParaRPr lang="en-US" altLang="en-US"/>
          </a:p>
        </p:txBody>
      </p:sp>
      <p:sp>
        <p:nvSpPr>
          <p:cNvPr id="2051" name="Rectangle 2">
            <a:extLst>
              <a:ext uri="{FF2B5EF4-FFF2-40B4-BE49-F238E27FC236}">
                <a16:creationId xmlns:a16="http://schemas.microsoft.com/office/drawing/2014/main" id="{ACFAC3D3-7044-478C-BB91-89078DA66E77}"/>
              </a:ext>
            </a:extLst>
          </p:cNvPr>
          <p:cNvSpPr>
            <a:spLocks noGrp="1" noChangeArrowheads="1"/>
          </p:cNvSpPr>
          <p:nvPr>
            <p:ph type="hdr"/>
          </p:nvPr>
        </p:nvSpPr>
        <p:spPr bwMode="auto">
          <a:xfrm>
            <a:off x="0" y="0"/>
            <a:ext cx="305593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5" tIns="47988" rIns="92285" bIns="47988" numCol="1" anchor="t" anchorCtr="0" compatLnSpc="1">
            <a:prstTxWarp prst="textNoShape">
              <a:avLst/>
            </a:prstTxWarp>
          </a:bodyPr>
          <a:lstStyle>
            <a:lvl1pPr defTabSz="466725" eaLnBrk="1" hangingPunct="1">
              <a:buSzPct val="10000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300" baseline="0">
                <a:latin typeface="Times New Roman" panose="02020603050405020304" pitchFamily="18" charset="0"/>
              </a:defRPr>
            </a:lvl1pPr>
          </a:lstStyle>
          <a:p>
            <a:pPr>
              <a:defRPr/>
            </a:pPr>
            <a:endParaRPr lang="en-US"/>
          </a:p>
        </p:txBody>
      </p:sp>
      <p:sp>
        <p:nvSpPr>
          <p:cNvPr id="2052" name="Rectangle 3">
            <a:extLst>
              <a:ext uri="{FF2B5EF4-FFF2-40B4-BE49-F238E27FC236}">
                <a16:creationId xmlns:a16="http://schemas.microsoft.com/office/drawing/2014/main" id="{0454C352-2BEE-405F-954B-CF4D885BC628}"/>
              </a:ext>
            </a:extLst>
          </p:cNvPr>
          <p:cNvSpPr>
            <a:spLocks noGrp="1" noChangeArrowheads="1"/>
          </p:cNvSpPr>
          <p:nvPr>
            <p:ph type="dt"/>
          </p:nvPr>
        </p:nvSpPr>
        <p:spPr bwMode="auto">
          <a:xfrm>
            <a:off x="3995738" y="0"/>
            <a:ext cx="3054350"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5" tIns="47988" rIns="92285" bIns="47988" numCol="1" anchor="t" anchorCtr="0" compatLnSpc="1">
            <a:prstTxWarp prst="textNoShape">
              <a:avLst/>
            </a:prstTxWarp>
          </a:bodyPr>
          <a:lstStyle>
            <a:lvl1pPr algn="r" defTabSz="466725" eaLnBrk="1" hangingPunct="1">
              <a:buSzPct val="10000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300" baseline="0">
                <a:latin typeface="Times New Roman" panose="02020603050405020304" pitchFamily="18" charset="0"/>
              </a:defRPr>
            </a:lvl1pPr>
          </a:lstStyle>
          <a:p>
            <a:pPr>
              <a:defRPr/>
            </a:pPr>
            <a:endParaRPr lang="en-US"/>
          </a:p>
        </p:txBody>
      </p:sp>
      <p:sp>
        <p:nvSpPr>
          <p:cNvPr id="2053" name="Rectangle 4">
            <a:extLst>
              <a:ext uri="{FF2B5EF4-FFF2-40B4-BE49-F238E27FC236}">
                <a16:creationId xmlns:a16="http://schemas.microsoft.com/office/drawing/2014/main" id="{FF3AC810-D9BE-429E-BDAF-F8F52BFAD838}"/>
              </a:ext>
            </a:extLst>
          </p:cNvPr>
          <p:cNvSpPr>
            <a:spLocks noGrp="1" noRot="1" noChangeAspect="1" noChangeArrowheads="1"/>
          </p:cNvSpPr>
          <p:nvPr>
            <p:ph type="sldImg"/>
          </p:nvPr>
        </p:nvSpPr>
        <p:spPr bwMode="auto">
          <a:xfrm>
            <a:off x="1187450" y="701675"/>
            <a:ext cx="4676775" cy="350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4" name="Rectangle 5">
            <a:extLst>
              <a:ext uri="{FF2B5EF4-FFF2-40B4-BE49-F238E27FC236}">
                <a16:creationId xmlns:a16="http://schemas.microsoft.com/office/drawing/2014/main" id="{27C80878-3775-46F2-A01E-A033B2E30265}"/>
              </a:ext>
            </a:extLst>
          </p:cNvPr>
          <p:cNvSpPr>
            <a:spLocks noGrp="1" noChangeArrowheads="1"/>
          </p:cNvSpPr>
          <p:nvPr>
            <p:ph type="body"/>
          </p:nvPr>
        </p:nvSpPr>
        <p:spPr bwMode="auto">
          <a:xfrm>
            <a:off x="704850" y="4445000"/>
            <a:ext cx="5641975" cy="420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5" tIns="47988" rIns="92285" bIns="47988" numCol="1" anchor="ctr" anchorCtr="0" compatLnSpc="1">
            <a:prstTxWarp prst="textNoShape">
              <a:avLst/>
            </a:prstTxWarp>
          </a:bodyPr>
          <a:lstStyle/>
          <a:p>
            <a:pPr lvl="0"/>
            <a:endParaRPr lang="en-US" noProof="0"/>
          </a:p>
        </p:txBody>
      </p:sp>
      <p:sp>
        <p:nvSpPr>
          <p:cNvPr id="2055" name="Rectangle 6">
            <a:extLst>
              <a:ext uri="{FF2B5EF4-FFF2-40B4-BE49-F238E27FC236}">
                <a16:creationId xmlns:a16="http://schemas.microsoft.com/office/drawing/2014/main" id="{ACDBFDBA-8A05-44E0-9487-E7E7F25D1268}"/>
              </a:ext>
            </a:extLst>
          </p:cNvPr>
          <p:cNvSpPr>
            <a:spLocks noGrp="1" noChangeArrowheads="1"/>
          </p:cNvSpPr>
          <p:nvPr>
            <p:ph type="ftr"/>
          </p:nvPr>
        </p:nvSpPr>
        <p:spPr bwMode="auto">
          <a:xfrm>
            <a:off x="0" y="8888413"/>
            <a:ext cx="3055938"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5" tIns="47988" rIns="92285" bIns="47988" numCol="1" anchor="b" anchorCtr="0" compatLnSpc="1">
            <a:prstTxWarp prst="textNoShape">
              <a:avLst/>
            </a:prstTxWarp>
          </a:bodyPr>
          <a:lstStyle>
            <a:lvl1pPr defTabSz="466725" eaLnBrk="1" hangingPunct="1">
              <a:buSzPct val="10000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300" baseline="0">
                <a:latin typeface="Times New Roman" panose="02020603050405020304" pitchFamily="18" charset="0"/>
              </a:defRPr>
            </a:lvl1pPr>
          </a:lstStyle>
          <a:p>
            <a:pPr>
              <a:defRPr/>
            </a:pPr>
            <a:endParaRPr lang="en-US"/>
          </a:p>
        </p:txBody>
      </p:sp>
      <p:sp>
        <p:nvSpPr>
          <p:cNvPr id="2056" name="Rectangle 7">
            <a:extLst>
              <a:ext uri="{FF2B5EF4-FFF2-40B4-BE49-F238E27FC236}">
                <a16:creationId xmlns:a16="http://schemas.microsoft.com/office/drawing/2014/main" id="{1729C41B-EBD5-4628-AC7D-E1F057D30EF1}"/>
              </a:ext>
            </a:extLst>
          </p:cNvPr>
          <p:cNvSpPr>
            <a:spLocks noGrp="1" noChangeArrowheads="1"/>
          </p:cNvSpPr>
          <p:nvPr>
            <p:ph type="sldNum"/>
          </p:nvPr>
        </p:nvSpPr>
        <p:spPr bwMode="auto">
          <a:xfrm>
            <a:off x="3995738" y="8888413"/>
            <a:ext cx="305435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5" tIns="47988" rIns="92285" bIns="47988" numCol="1" anchor="b" anchorCtr="0" compatLnSpc="1">
            <a:prstTxWarp prst="textNoShape">
              <a:avLst/>
            </a:prstTxWarp>
          </a:bodyPr>
          <a:lstStyle>
            <a:lvl1pPr algn="r" defTabSz="466725" eaLnBrk="1" hangingPunct="1">
              <a:buSzPct val="10000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300" baseline="0">
                <a:latin typeface="Times New Roman" panose="02020603050405020304" pitchFamily="18" charset="0"/>
              </a:defRPr>
            </a:lvl1pPr>
          </a:lstStyle>
          <a:p>
            <a:pPr>
              <a:defRPr/>
            </a:pPr>
            <a:fld id="{0522F5CA-C85C-497F-8F7C-57672669EF3F}"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buSzPct val="100000"/>
      <a:buFont typeface="Times New Roman" panose="02020603050405020304" pitchFamily="18" charset="0"/>
      <a:defRPr sz="1200" kern="1200">
        <a:solidFill>
          <a:schemeClr val="tx1"/>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SzPct val="100000"/>
      <a:buFont typeface="Times New Roman" panose="02020603050405020304" pitchFamily="18" charset="0"/>
      <a:defRPr sz="1200" kern="1200">
        <a:solidFill>
          <a:schemeClr val="tx1"/>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SzPct val="100000"/>
      <a:buFont typeface="Times New Roman" panose="02020603050405020304" pitchFamily="18" charset="0"/>
      <a:defRPr sz="1200" kern="1200">
        <a:solidFill>
          <a:schemeClr val="tx1"/>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SzPct val="100000"/>
      <a:buFont typeface="Times New Roman" panose="02020603050405020304" pitchFamily="18" charset="0"/>
      <a:defRPr sz="1200" kern="1200">
        <a:solidFill>
          <a:schemeClr val="tx1"/>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SzPct val="100000"/>
      <a:buFont typeface="Times New Roman" panose="02020603050405020304" pitchFamily="18" charset="0"/>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FB3C8F-5659-4A4E-959F-39BDB8057D26}" type="slidenum">
              <a:rPr lang="en-US" smtClean="0"/>
              <a:pPr>
                <a:defRPr/>
              </a:pPr>
              <a:t>‹#›</a:t>
            </a:fld>
            <a:endParaRPr lang="en-US"/>
          </a:p>
        </p:txBody>
      </p:sp>
    </p:spTree>
    <p:extLst>
      <p:ext uri="{BB962C8B-B14F-4D97-AF65-F5344CB8AC3E}">
        <p14:creationId xmlns:p14="http://schemas.microsoft.com/office/powerpoint/2010/main" val="172735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CB2C53-3DEF-4251-A421-1A4CBE170BA6}" type="slidenum">
              <a:rPr lang="en-US" smtClean="0"/>
              <a:pPr>
                <a:defRPr/>
              </a:pPr>
              <a:t>‹#›</a:t>
            </a:fld>
            <a:endParaRPr lang="en-US"/>
          </a:p>
        </p:txBody>
      </p:sp>
    </p:spTree>
    <p:extLst>
      <p:ext uri="{BB962C8B-B14F-4D97-AF65-F5344CB8AC3E}">
        <p14:creationId xmlns:p14="http://schemas.microsoft.com/office/powerpoint/2010/main" val="363903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C563E1-D554-4F2A-908D-01A53BFDB735}" type="slidenum">
              <a:rPr lang="en-US" smtClean="0"/>
              <a:pPr>
                <a:defRPr/>
              </a:pPr>
              <a:t>‹#›</a:t>
            </a:fld>
            <a:endParaRPr lang="en-US"/>
          </a:p>
        </p:txBody>
      </p:sp>
    </p:spTree>
    <p:extLst>
      <p:ext uri="{BB962C8B-B14F-4D97-AF65-F5344CB8AC3E}">
        <p14:creationId xmlns:p14="http://schemas.microsoft.com/office/powerpoint/2010/main" val="224743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8F1AA7-7FAA-4EA8-BDDB-E91450EB603D}" type="slidenum">
              <a:rPr lang="en-US" smtClean="0"/>
              <a:pPr>
                <a:defRPr/>
              </a:pPr>
              <a:t>‹#›</a:t>
            </a:fld>
            <a:endParaRPr lang="en-US"/>
          </a:p>
        </p:txBody>
      </p:sp>
    </p:spTree>
    <p:extLst>
      <p:ext uri="{BB962C8B-B14F-4D97-AF65-F5344CB8AC3E}">
        <p14:creationId xmlns:p14="http://schemas.microsoft.com/office/powerpoint/2010/main" val="99729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8A9317-66CC-4978-8963-75BF9B5BCF94}" type="slidenum">
              <a:rPr lang="en-US" smtClean="0"/>
              <a:pPr>
                <a:defRPr/>
              </a:pPr>
              <a:t>‹#›</a:t>
            </a:fld>
            <a:endParaRPr lang="en-US"/>
          </a:p>
        </p:txBody>
      </p:sp>
    </p:spTree>
    <p:extLst>
      <p:ext uri="{BB962C8B-B14F-4D97-AF65-F5344CB8AC3E}">
        <p14:creationId xmlns:p14="http://schemas.microsoft.com/office/powerpoint/2010/main" val="269654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B439FEB-964D-4286-A061-73A92DCD3C4C}" type="slidenum">
              <a:rPr lang="en-US" smtClean="0"/>
              <a:pPr>
                <a:defRPr/>
              </a:pPr>
              <a:t>‹#›</a:t>
            </a:fld>
            <a:endParaRPr lang="en-US"/>
          </a:p>
        </p:txBody>
      </p:sp>
    </p:spTree>
    <p:extLst>
      <p:ext uri="{BB962C8B-B14F-4D97-AF65-F5344CB8AC3E}">
        <p14:creationId xmlns:p14="http://schemas.microsoft.com/office/powerpoint/2010/main" val="206258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0C9B862-06B0-41D6-9BDE-829B91C86222}" type="slidenum">
              <a:rPr lang="en-US" smtClean="0"/>
              <a:pPr>
                <a:defRPr/>
              </a:pPr>
              <a:t>‹#›</a:t>
            </a:fld>
            <a:endParaRPr lang="en-US"/>
          </a:p>
        </p:txBody>
      </p:sp>
    </p:spTree>
    <p:extLst>
      <p:ext uri="{BB962C8B-B14F-4D97-AF65-F5344CB8AC3E}">
        <p14:creationId xmlns:p14="http://schemas.microsoft.com/office/powerpoint/2010/main" val="75853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035B7BF-C018-49B3-988C-F69A8016534B}" type="slidenum">
              <a:rPr lang="en-US" smtClean="0"/>
              <a:pPr>
                <a:defRPr/>
              </a:pPr>
              <a:t>‹#›</a:t>
            </a:fld>
            <a:endParaRPr lang="en-US"/>
          </a:p>
        </p:txBody>
      </p:sp>
    </p:spTree>
    <p:extLst>
      <p:ext uri="{BB962C8B-B14F-4D97-AF65-F5344CB8AC3E}">
        <p14:creationId xmlns:p14="http://schemas.microsoft.com/office/powerpoint/2010/main" val="299403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FB66441-71B9-4917-9098-80DF34ACE7C7}" type="slidenum">
              <a:rPr lang="en-US" smtClean="0"/>
              <a:pPr>
                <a:defRPr/>
              </a:pPr>
              <a:t>‹#›</a:t>
            </a:fld>
            <a:endParaRPr lang="en-US"/>
          </a:p>
        </p:txBody>
      </p:sp>
    </p:spTree>
    <p:extLst>
      <p:ext uri="{BB962C8B-B14F-4D97-AF65-F5344CB8AC3E}">
        <p14:creationId xmlns:p14="http://schemas.microsoft.com/office/powerpoint/2010/main" val="349343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BA146CD-59D8-4A5F-A27C-0A874863D1F2}" type="slidenum">
              <a:rPr lang="en-US" smtClean="0"/>
              <a:pPr>
                <a:defRPr/>
              </a:pPr>
              <a:t>‹#›</a:t>
            </a:fld>
            <a:endParaRPr lang="en-US"/>
          </a:p>
        </p:txBody>
      </p:sp>
    </p:spTree>
    <p:extLst>
      <p:ext uri="{BB962C8B-B14F-4D97-AF65-F5344CB8AC3E}">
        <p14:creationId xmlns:p14="http://schemas.microsoft.com/office/powerpoint/2010/main" val="142934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4A7B26-F202-4E81-B4D4-C1A35E332911}" type="slidenum">
              <a:rPr lang="en-US" smtClean="0"/>
              <a:pPr>
                <a:defRPr/>
              </a:pPr>
              <a:t>‹#›</a:t>
            </a:fld>
            <a:endParaRPr lang="en-US"/>
          </a:p>
        </p:txBody>
      </p:sp>
    </p:spTree>
    <p:extLst>
      <p:ext uri="{BB962C8B-B14F-4D97-AF65-F5344CB8AC3E}">
        <p14:creationId xmlns:p14="http://schemas.microsoft.com/office/powerpoint/2010/main" val="68884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681E895-5E97-49CA-863C-9A29D5142C07}" type="slidenum">
              <a:rPr lang="en-US" smtClean="0"/>
              <a:pPr>
                <a:defRPr/>
              </a:pPr>
              <a:t>‹#›</a:t>
            </a:fld>
            <a:endParaRPr lang="en-US"/>
          </a:p>
        </p:txBody>
      </p:sp>
    </p:spTree>
    <p:extLst>
      <p:ext uri="{BB962C8B-B14F-4D97-AF65-F5344CB8AC3E}">
        <p14:creationId xmlns:p14="http://schemas.microsoft.com/office/powerpoint/2010/main" val="15700344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ztcs.org/"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support.zoom.us/hc/en-us/articles/201362673-Requesting-or-giving-remote-contro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0A4009D1-5CD9-47CE-892A-1CDD7F3A74BE}"/>
              </a:ext>
            </a:extLst>
          </p:cNvPr>
          <p:cNvSpPr>
            <a:spLocks noChangeArrowheads="1"/>
          </p:cNvSpPr>
          <p:nvPr/>
        </p:nvSpPr>
        <p:spPr bwMode="auto">
          <a:xfrm>
            <a:off x="0" y="76288"/>
            <a:ext cx="9144000" cy="2125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600" b="1">
                <a:cs typeface="Times New Roman" panose="02020603050405020304" pitchFamily="18" charset="0"/>
              </a:rPr>
              <a:t>REMOTE CONTROL VIA "ZOOM"</a:t>
            </a:r>
            <a:endParaRPr lang="en-US" altLang="en-US" sz="6600" b="1" baseline="0" dirty="0">
              <a:cs typeface="Times New Roman" panose="02020603050405020304" pitchFamily="18" charset="0"/>
            </a:endParaRPr>
          </a:p>
        </p:txBody>
      </p:sp>
      <p:sp>
        <p:nvSpPr>
          <p:cNvPr id="3076" name="Rectangle 3">
            <a:extLst>
              <a:ext uri="{FF2B5EF4-FFF2-40B4-BE49-F238E27FC236}">
                <a16:creationId xmlns:a16="http://schemas.microsoft.com/office/drawing/2014/main" id="{74308858-D554-49F2-ABF9-6ABE98E93DA4}"/>
              </a:ext>
            </a:extLst>
          </p:cNvPr>
          <p:cNvSpPr>
            <a:spLocks noChangeArrowheads="1"/>
          </p:cNvSpPr>
          <p:nvPr/>
        </p:nvSpPr>
        <p:spPr bwMode="auto">
          <a:xfrm>
            <a:off x="574675" y="-850900"/>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7" name="Rectangle 4">
            <a:extLst>
              <a:ext uri="{FF2B5EF4-FFF2-40B4-BE49-F238E27FC236}">
                <a16:creationId xmlns:a16="http://schemas.microsoft.com/office/drawing/2014/main" id="{B954632D-0BF7-4B32-8F2C-7D582A6438C1}"/>
              </a:ext>
            </a:extLst>
          </p:cNvPr>
          <p:cNvSpPr>
            <a:spLocks noChangeArrowheads="1"/>
          </p:cNvSpPr>
          <p:nvPr/>
        </p:nvSpPr>
        <p:spPr bwMode="auto">
          <a:xfrm>
            <a:off x="574675" y="-850900"/>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8" name="Rectangle 5">
            <a:extLst>
              <a:ext uri="{FF2B5EF4-FFF2-40B4-BE49-F238E27FC236}">
                <a16:creationId xmlns:a16="http://schemas.microsoft.com/office/drawing/2014/main" id="{A790E6D6-FCDF-488A-B464-32E5D3BCB9CE}"/>
              </a:ext>
            </a:extLst>
          </p:cNvPr>
          <p:cNvSpPr>
            <a:spLocks noChangeArrowheads="1"/>
          </p:cNvSpPr>
          <p:nvPr/>
        </p:nvSpPr>
        <p:spPr bwMode="auto">
          <a:xfrm>
            <a:off x="574675" y="-850900"/>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9" name="Rectangle 6">
            <a:extLst>
              <a:ext uri="{FF2B5EF4-FFF2-40B4-BE49-F238E27FC236}">
                <a16:creationId xmlns:a16="http://schemas.microsoft.com/office/drawing/2014/main" id="{37E6AFDF-B7DB-4317-A5C8-EA85150F38A3}"/>
              </a:ext>
            </a:extLst>
          </p:cNvPr>
          <p:cNvSpPr>
            <a:spLocks noChangeArrowheads="1"/>
          </p:cNvSpPr>
          <p:nvPr/>
        </p:nvSpPr>
        <p:spPr bwMode="auto">
          <a:xfrm>
            <a:off x="3887788" y="-1081088"/>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aseline="0">
                <a:solidFill>
                  <a:schemeClr val="bg1"/>
                </a:solidFill>
                <a:latin typeface="Times New Roman" panose="02020603050405020304" pitchFamily="18" charset="0"/>
                <a:cs typeface="Times New Roman" panose="02020603050405020304" pitchFamily="18" charset="0"/>
              </a:rPr>
              <a:t> </a:t>
            </a:r>
          </a:p>
          <a:p>
            <a:pPr>
              <a:spcBef>
                <a:spcPct val="0"/>
              </a:spcBef>
              <a:buFontTx/>
              <a:buNone/>
            </a:pPr>
            <a:endParaRPr lang="en-US" altLang="en-US" sz="1200" baseline="0">
              <a:solidFill>
                <a:schemeClr val="bg1"/>
              </a:solidFill>
              <a:latin typeface="Times New Roman" panose="02020603050405020304" pitchFamily="18" charset="0"/>
              <a:cs typeface="Times New Roman" panose="02020603050405020304" pitchFamily="18" charset="0"/>
            </a:endParaRPr>
          </a:p>
        </p:txBody>
      </p:sp>
      <p:pic>
        <p:nvPicPr>
          <p:cNvPr id="3081" name="Picture 1">
            <a:extLst>
              <a:ext uri="{FF2B5EF4-FFF2-40B4-BE49-F238E27FC236}">
                <a16:creationId xmlns:a16="http://schemas.microsoft.com/office/drawing/2014/main" id="{CF11F213-98D6-4FF2-BA39-62E324E0E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b="27127"/>
          <a:stretch>
            <a:fillRect/>
          </a:stretch>
        </p:blipFill>
        <p:spPr bwMode="auto">
          <a:xfrm>
            <a:off x="2209861" y="2057436"/>
            <a:ext cx="5072849" cy="143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8">
            <a:hlinkClick r:id="rId3"/>
            <a:extLst>
              <a:ext uri="{FF2B5EF4-FFF2-40B4-BE49-F238E27FC236}">
                <a16:creationId xmlns:a16="http://schemas.microsoft.com/office/drawing/2014/main" id="{D59FB6A9-28F0-47D1-87B1-92BA5FDF8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292" y="5333950"/>
            <a:ext cx="3730046" cy="12367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5" name="Picture 20">
            <a:extLst>
              <a:ext uri="{FF2B5EF4-FFF2-40B4-BE49-F238E27FC236}">
                <a16:creationId xmlns:a16="http://schemas.microsoft.com/office/drawing/2014/main" id="{45DF7DE2-07BA-4748-8A09-F59EEF0423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0576" y="3495360"/>
            <a:ext cx="3578928" cy="191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FBDF058-9F51-4B47-8630-622286192D09}"/>
              </a:ext>
            </a:extLst>
          </p:cNvPr>
          <p:cNvSpPr>
            <a:spLocks noGrp="1"/>
          </p:cNvSpPr>
          <p:nvPr>
            <p:ph type="sldNum" sz="quarter" idx="12"/>
          </p:nvPr>
        </p:nvSpPr>
        <p:spPr/>
        <p:txBody>
          <a:bodyPr/>
          <a:lstStyle/>
          <a:p>
            <a:pPr>
              <a:defRPr/>
            </a:pPr>
            <a:fld id="{8FB66441-71B9-4917-9098-80DF34ACE7C7}" type="slidenum">
              <a:rPr lang="en-US" smtClean="0"/>
              <a:pPr>
                <a:defRPr/>
              </a:pPr>
              <a:t>1</a:t>
            </a:fld>
            <a:endParaRPr lang="en-US"/>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text, monitor, screen, screenshot&#10;&#10;Description automatically generated">
            <a:extLst>
              <a:ext uri="{FF2B5EF4-FFF2-40B4-BE49-F238E27FC236}">
                <a16:creationId xmlns:a16="http://schemas.microsoft.com/office/drawing/2014/main" id="{B55422BB-4072-43E1-A9F2-D4852938B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9312"/>
            <a:ext cx="9144000" cy="5879375"/>
          </a:xfrm>
          <a:prstGeom prst="rect">
            <a:avLst/>
          </a:prstGeom>
        </p:spPr>
      </p:pic>
    </p:spTree>
    <p:extLst>
      <p:ext uri="{BB962C8B-B14F-4D97-AF65-F5344CB8AC3E}">
        <p14:creationId xmlns:p14="http://schemas.microsoft.com/office/powerpoint/2010/main" val="16114131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text, monitor, screen, screenshot&#10;&#10;Description automatically generated">
            <a:extLst>
              <a:ext uri="{FF2B5EF4-FFF2-40B4-BE49-F238E27FC236}">
                <a16:creationId xmlns:a16="http://schemas.microsoft.com/office/drawing/2014/main" id="{B55422BB-4072-43E1-A9F2-D4852938B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9312"/>
            <a:ext cx="9144000" cy="5879375"/>
          </a:xfrm>
          <a:prstGeom prst="rect">
            <a:avLst/>
          </a:prstGeom>
        </p:spPr>
      </p:pic>
      <p:cxnSp>
        <p:nvCxnSpPr>
          <p:cNvPr id="5" name="Straight Arrow Connector 4">
            <a:extLst>
              <a:ext uri="{FF2B5EF4-FFF2-40B4-BE49-F238E27FC236}">
                <a16:creationId xmlns:a16="http://schemas.microsoft.com/office/drawing/2014/main" id="{9A5215FD-06A4-401A-9DF3-A261D6F67489}"/>
              </a:ext>
            </a:extLst>
          </p:cNvPr>
          <p:cNvCxnSpPr>
            <a:cxnSpLocks/>
          </p:cNvCxnSpPr>
          <p:nvPr/>
        </p:nvCxnSpPr>
        <p:spPr>
          <a:xfrm flipH="1" flipV="1">
            <a:off x="5867366" y="762070"/>
            <a:ext cx="2285940" cy="4038494"/>
          </a:xfrm>
          <a:prstGeom prst="straightConnector1">
            <a:avLst/>
          </a:prstGeom>
          <a:ln w="171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2420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screenshot of a computer&#10;&#10;Description automatically generated">
            <a:extLst>
              <a:ext uri="{FF2B5EF4-FFF2-40B4-BE49-F238E27FC236}">
                <a16:creationId xmlns:a16="http://schemas.microsoft.com/office/drawing/2014/main" id="{9728145C-6A90-48DA-93C4-D3A933ADE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8445"/>
            <a:ext cx="9144000" cy="4421109"/>
          </a:xfrm>
          <a:prstGeom prst="rect">
            <a:avLst/>
          </a:prstGeom>
        </p:spPr>
      </p:pic>
    </p:spTree>
    <p:extLst>
      <p:ext uri="{BB962C8B-B14F-4D97-AF65-F5344CB8AC3E}">
        <p14:creationId xmlns:p14="http://schemas.microsoft.com/office/powerpoint/2010/main" val="8703564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screenshot of a computer&#10;&#10;Description automatically generated">
            <a:extLst>
              <a:ext uri="{FF2B5EF4-FFF2-40B4-BE49-F238E27FC236}">
                <a16:creationId xmlns:a16="http://schemas.microsoft.com/office/drawing/2014/main" id="{9728145C-6A90-48DA-93C4-D3A933ADE65A}"/>
              </a:ext>
            </a:extLst>
          </p:cNvPr>
          <p:cNvPicPr>
            <a:picLocks noChangeAspect="1"/>
          </p:cNvPicPr>
          <p:nvPr/>
        </p:nvPicPr>
        <p:blipFill rotWithShape="1">
          <a:blip r:embed="rId2">
            <a:extLst>
              <a:ext uri="{28A0092B-C50C-407E-A947-70E740481C1C}">
                <a14:useLocalDpi xmlns:a14="http://schemas.microsoft.com/office/drawing/2010/main" val="0"/>
              </a:ext>
            </a:extLst>
          </a:blip>
          <a:srcRect l="34000" t="-1" r="23998" b="62772"/>
          <a:stretch/>
        </p:blipFill>
        <p:spPr>
          <a:xfrm>
            <a:off x="152516" y="1143060"/>
            <a:ext cx="8711971" cy="3733702"/>
          </a:xfrm>
          <a:prstGeom prst="rect">
            <a:avLst/>
          </a:prstGeom>
        </p:spPr>
      </p:pic>
    </p:spTree>
    <p:extLst>
      <p:ext uri="{BB962C8B-B14F-4D97-AF65-F5344CB8AC3E}">
        <p14:creationId xmlns:p14="http://schemas.microsoft.com/office/powerpoint/2010/main" val="21788235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screenshot of a computer&#10;&#10;Description automatically generated">
            <a:extLst>
              <a:ext uri="{FF2B5EF4-FFF2-40B4-BE49-F238E27FC236}">
                <a16:creationId xmlns:a16="http://schemas.microsoft.com/office/drawing/2014/main" id="{9728145C-6A90-48DA-93C4-D3A933ADE65A}"/>
              </a:ext>
            </a:extLst>
          </p:cNvPr>
          <p:cNvPicPr>
            <a:picLocks noChangeAspect="1"/>
          </p:cNvPicPr>
          <p:nvPr/>
        </p:nvPicPr>
        <p:blipFill rotWithShape="1">
          <a:blip r:embed="rId2">
            <a:extLst>
              <a:ext uri="{28A0092B-C50C-407E-A947-70E740481C1C}">
                <a14:useLocalDpi xmlns:a14="http://schemas.microsoft.com/office/drawing/2010/main" val="0"/>
              </a:ext>
            </a:extLst>
          </a:blip>
          <a:srcRect l="34000" t="-1" r="23998" b="62772"/>
          <a:stretch/>
        </p:blipFill>
        <p:spPr>
          <a:xfrm>
            <a:off x="152516" y="1143060"/>
            <a:ext cx="8711971" cy="3733702"/>
          </a:xfrm>
          <a:prstGeom prst="rect">
            <a:avLst/>
          </a:prstGeom>
        </p:spPr>
      </p:pic>
      <p:cxnSp>
        <p:nvCxnSpPr>
          <p:cNvPr id="5" name="Straight Arrow Connector 4">
            <a:extLst>
              <a:ext uri="{FF2B5EF4-FFF2-40B4-BE49-F238E27FC236}">
                <a16:creationId xmlns:a16="http://schemas.microsoft.com/office/drawing/2014/main" id="{DC2FC770-787A-43EA-8578-BFB943088499}"/>
              </a:ext>
            </a:extLst>
          </p:cNvPr>
          <p:cNvCxnSpPr>
            <a:cxnSpLocks/>
          </p:cNvCxnSpPr>
          <p:nvPr/>
        </p:nvCxnSpPr>
        <p:spPr>
          <a:xfrm flipV="1">
            <a:off x="1828872" y="2438426"/>
            <a:ext cx="2743128" cy="1142970"/>
          </a:xfrm>
          <a:prstGeom prst="straightConnector1">
            <a:avLst/>
          </a:prstGeom>
          <a:ln w="171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8452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Graphical user interface, text, application&#10;&#10;Description automatically generated">
            <a:extLst>
              <a:ext uri="{FF2B5EF4-FFF2-40B4-BE49-F238E27FC236}">
                <a16:creationId xmlns:a16="http://schemas.microsoft.com/office/drawing/2014/main" id="{B68FCE96-627F-408D-B307-C829EB8DC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8" y="1289044"/>
            <a:ext cx="9236656" cy="4952870"/>
          </a:xfrm>
          <a:prstGeom prst="rect">
            <a:avLst/>
          </a:prstGeom>
        </p:spPr>
      </p:pic>
    </p:spTree>
    <p:extLst>
      <p:ext uri="{BB962C8B-B14F-4D97-AF65-F5344CB8AC3E}">
        <p14:creationId xmlns:p14="http://schemas.microsoft.com/office/powerpoint/2010/main" val="89087514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Graphical user interface, text, application&#10;&#10;Description automatically generated">
            <a:extLst>
              <a:ext uri="{FF2B5EF4-FFF2-40B4-BE49-F238E27FC236}">
                <a16:creationId xmlns:a16="http://schemas.microsoft.com/office/drawing/2014/main" id="{B68FCE96-627F-408D-B307-C829EB8DC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8" y="1289044"/>
            <a:ext cx="9236656" cy="4952870"/>
          </a:xfrm>
          <a:prstGeom prst="rect">
            <a:avLst/>
          </a:prstGeom>
        </p:spPr>
      </p:pic>
      <p:cxnSp>
        <p:nvCxnSpPr>
          <p:cNvPr id="6" name="Straight Arrow Connector 5">
            <a:extLst>
              <a:ext uri="{FF2B5EF4-FFF2-40B4-BE49-F238E27FC236}">
                <a16:creationId xmlns:a16="http://schemas.microsoft.com/office/drawing/2014/main" id="{07C709F7-8DC7-4B28-B8EC-CA8292C645C0}"/>
              </a:ext>
            </a:extLst>
          </p:cNvPr>
          <p:cNvCxnSpPr>
            <a:cxnSpLocks/>
          </p:cNvCxnSpPr>
          <p:nvPr/>
        </p:nvCxnSpPr>
        <p:spPr>
          <a:xfrm>
            <a:off x="1828872" y="5333950"/>
            <a:ext cx="3428910" cy="0"/>
          </a:xfrm>
          <a:prstGeom prst="straightConnector1">
            <a:avLst/>
          </a:prstGeom>
          <a:ln w="171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68056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solidFill>
                  <a:srgbClr val="FF0000"/>
                </a:solidFill>
              </a:rPr>
              <a:t>ENABLING THE REMOTE CONTROL CAPABILITY OF "ZOOM" (continued)</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52393"/>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 remote attendee (= "helped computer </a:t>
            </a:r>
            <a:r>
              <a:rPr lang="en-US" altLang="en-US" sz="4000" dirty="0" err="1"/>
              <a:t>user"who</a:t>
            </a:r>
            <a:r>
              <a:rPr lang="en-US" altLang="en-US" sz="4000" dirty="0"/>
              <a:t> is doing the screen sharing then has to give permission to the attendee who is requesting the ability to remotely control the computer:</a:t>
            </a:r>
          </a:p>
        </p:txBody>
      </p:sp>
    </p:spTree>
    <p:extLst>
      <p:ext uri="{BB962C8B-B14F-4D97-AF65-F5344CB8AC3E}">
        <p14:creationId xmlns:p14="http://schemas.microsoft.com/office/powerpoint/2010/main" val="19942651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8A957ED6-9489-48A9-BB87-AC5A42E73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08" y="1566320"/>
            <a:ext cx="8154436" cy="3691432"/>
          </a:xfrm>
          <a:prstGeom prst="rect">
            <a:avLst/>
          </a:prstGeom>
        </p:spPr>
      </p:pic>
    </p:spTree>
    <p:extLst>
      <p:ext uri="{BB962C8B-B14F-4D97-AF65-F5344CB8AC3E}">
        <p14:creationId xmlns:p14="http://schemas.microsoft.com/office/powerpoint/2010/main" val="341381640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8A957ED6-9489-48A9-BB87-AC5A42E73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08" y="1566320"/>
            <a:ext cx="8154436" cy="3691432"/>
          </a:xfrm>
          <a:prstGeom prst="rect">
            <a:avLst/>
          </a:prstGeom>
        </p:spPr>
      </p:pic>
      <p:cxnSp>
        <p:nvCxnSpPr>
          <p:cNvPr id="5" name="Straight Arrow Connector 4">
            <a:extLst>
              <a:ext uri="{FF2B5EF4-FFF2-40B4-BE49-F238E27FC236}">
                <a16:creationId xmlns:a16="http://schemas.microsoft.com/office/drawing/2014/main" id="{EBD90EFD-8F7B-4384-A848-DD99BCD62768}"/>
              </a:ext>
            </a:extLst>
          </p:cNvPr>
          <p:cNvCxnSpPr>
            <a:cxnSpLocks/>
          </p:cNvCxnSpPr>
          <p:nvPr/>
        </p:nvCxnSpPr>
        <p:spPr>
          <a:xfrm flipV="1">
            <a:off x="914496" y="4190980"/>
            <a:ext cx="4038494" cy="1523960"/>
          </a:xfrm>
          <a:prstGeom prst="straightConnector1">
            <a:avLst/>
          </a:prstGeom>
          <a:ln w="171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922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90BA8F10-26FE-4218-843E-E0D86AF2D48A}"/>
              </a:ext>
            </a:extLst>
          </p:cNvPr>
          <p:cNvSpPr txBox="1">
            <a:spLocks noGrp="1" noChangeArrowheads="1"/>
          </p:cNvSpPr>
          <p:nvPr/>
        </p:nvSpPr>
        <p:spPr bwMode="auto">
          <a:xfrm>
            <a:off x="6553200" y="6324600"/>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280563F-26C7-45F9-941D-225FD3E3730D}" type="slidenum">
              <a:rPr lang="en-US" altLang="en-US" sz="2400" baseline="0">
                <a:solidFill>
                  <a:schemeClr val="bg1"/>
                </a:solidFill>
                <a:latin typeface="Times New Roman" panose="02020603050405020304" pitchFamily="18" charset="0"/>
              </a:rPr>
              <a:pPr eaLnBrk="1" hangingPunct="1">
                <a:spcBef>
                  <a:spcPct val="0"/>
                </a:spcBef>
                <a:buFontTx/>
                <a:buNone/>
              </a:pPr>
              <a:t>2</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F69F89D4-91FD-4EB6-A9EB-F524E0BEF095}"/>
              </a:ext>
            </a:extLst>
          </p:cNvPr>
          <p:cNvSpPr>
            <a:spLocks noGrp="1"/>
          </p:cNvSpPr>
          <p:nvPr>
            <p:ph type="sldNum" sz="quarter" idx="12"/>
          </p:nvPr>
        </p:nvSpPr>
        <p:spPr/>
        <p:txBody>
          <a:bodyPr/>
          <a:lstStyle/>
          <a:p>
            <a:pPr>
              <a:defRPr/>
            </a:pPr>
            <a:fld id="{8FB66441-71B9-4917-9098-80DF34ACE7C7}" type="slidenum">
              <a:rPr lang="en-US" smtClean="0"/>
              <a:pPr>
                <a:defRPr/>
              </a:pPr>
              <a:t>2</a:t>
            </a:fld>
            <a:endParaRPr lang="en-US"/>
          </a:p>
        </p:txBody>
      </p:sp>
      <p:sp>
        <p:nvSpPr>
          <p:cNvPr id="4099" name="Rectangle 1">
            <a:extLst>
              <a:ext uri="{FF2B5EF4-FFF2-40B4-BE49-F238E27FC236}">
                <a16:creationId xmlns:a16="http://schemas.microsoft.com/office/drawing/2014/main" id="{B780375A-20CD-4B30-832B-394C81F3DA1C}"/>
              </a:ext>
            </a:extLst>
          </p:cNvPr>
          <p:cNvSpPr>
            <a:spLocks noGrp="1" noChangeArrowheads="1"/>
          </p:cNvSpPr>
          <p:nvPr>
            <p:ph type="title" idx="4294967295"/>
          </p:nvPr>
        </p:nvSpPr>
        <p:spPr>
          <a:xfrm>
            <a:off x="1219200" y="685826"/>
            <a:ext cx="7924800" cy="17526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dirty="0"/>
              <a:t>Web location for this presentation:</a:t>
            </a:r>
          </a:p>
        </p:txBody>
      </p:sp>
      <p:sp>
        <p:nvSpPr>
          <p:cNvPr id="4100" name="Rectangle 2">
            <a:extLst>
              <a:ext uri="{FF2B5EF4-FFF2-40B4-BE49-F238E27FC236}">
                <a16:creationId xmlns:a16="http://schemas.microsoft.com/office/drawing/2014/main" id="{0470FE02-660A-402E-89BE-2F5059336C73}"/>
              </a:ext>
            </a:extLst>
          </p:cNvPr>
          <p:cNvSpPr>
            <a:spLocks noGrp="1" noChangeArrowheads="1"/>
          </p:cNvSpPr>
          <p:nvPr>
            <p:ph type="body" idx="4294967295"/>
          </p:nvPr>
        </p:nvSpPr>
        <p:spPr>
          <a:xfrm>
            <a:off x="533400" y="2590712"/>
            <a:ext cx="8610600" cy="3962406"/>
          </a:xfrm>
        </p:spPr>
        <p:txBody>
          <a:bodyPr/>
          <a:lstStyle/>
          <a:p>
            <a:pPr marL="0" indent="0">
              <a:buNone/>
            </a:pPr>
            <a:r>
              <a:rPr lang="en-US" altLang="en-US" sz="6600" dirty="0"/>
              <a:t>http://aztcs.apcug.org</a:t>
            </a:r>
          </a:p>
          <a:p>
            <a:pPr marL="0" indent="0">
              <a:buNone/>
            </a:pPr>
            <a:r>
              <a:rPr lang="en-US" altLang="en-US" sz="7200" dirty="0"/>
              <a:t>Then click on "Meeting Notes"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20</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a:solidFill>
                  <a:srgbClr val="FF0000"/>
                </a:solidFill>
              </a:rPr>
              <a:t>ENABLING THE REMOTE CONTROL CAPABILITY OF "ZOOM" (continued)</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52393"/>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At this point, the person who requested control of the shared screen will get non-exclusive control of the shared screen, if they click once into their view of the shared screen.                The remote attendee who is sharing his or her screen can still use their mouse and keyboard on the screen that they are sharing.</a:t>
            </a:r>
          </a:p>
        </p:txBody>
      </p:sp>
    </p:spTree>
    <p:extLst>
      <p:ext uri="{BB962C8B-B14F-4D97-AF65-F5344CB8AC3E}">
        <p14:creationId xmlns:p14="http://schemas.microsoft.com/office/powerpoint/2010/main" val="29745152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D17DE40-1F4D-6BCE-59DF-77B10C8AE7B7}"/>
              </a:ext>
            </a:extLst>
          </p:cNvPr>
          <p:cNvPicPr>
            <a:picLocks noChangeAspect="1"/>
          </p:cNvPicPr>
          <p:nvPr/>
        </p:nvPicPr>
        <p:blipFill>
          <a:blip r:embed="rId2"/>
          <a:stretch>
            <a:fillRect/>
          </a:stretch>
        </p:blipFill>
        <p:spPr>
          <a:xfrm>
            <a:off x="43424" y="340098"/>
            <a:ext cx="9057151" cy="6177804"/>
          </a:xfrm>
          <a:prstGeom prst="rect">
            <a:avLst/>
          </a:prstGeom>
        </p:spPr>
      </p:pic>
    </p:spTree>
    <p:extLst>
      <p:ext uri="{BB962C8B-B14F-4D97-AF65-F5344CB8AC3E}">
        <p14:creationId xmlns:p14="http://schemas.microsoft.com/office/powerpoint/2010/main" val="4589261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C1F6F69-692A-2310-E438-E285F4BE0A0F}"/>
              </a:ext>
            </a:extLst>
          </p:cNvPr>
          <p:cNvPicPr>
            <a:picLocks noChangeAspect="1"/>
          </p:cNvPicPr>
          <p:nvPr/>
        </p:nvPicPr>
        <p:blipFill>
          <a:blip r:embed="rId2"/>
          <a:stretch>
            <a:fillRect/>
          </a:stretch>
        </p:blipFill>
        <p:spPr>
          <a:xfrm>
            <a:off x="234465" y="2895614"/>
            <a:ext cx="8675070" cy="1066772"/>
          </a:xfrm>
          <a:prstGeom prst="rect">
            <a:avLst/>
          </a:prstGeom>
        </p:spPr>
      </p:pic>
    </p:spTree>
    <p:extLst>
      <p:ext uri="{BB962C8B-B14F-4D97-AF65-F5344CB8AC3E}">
        <p14:creationId xmlns:p14="http://schemas.microsoft.com/office/powerpoint/2010/main" val="116971423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0422630-9A42-9A9F-3623-F880A29DD9D9}"/>
              </a:ext>
            </a:extLst>
          </p:cNvPr>
          <p:cNvPicPr>
            <a:picLocks noChangeAspect="1"/>
          </p:cNvPicPr>
          <p:nvPr/>
        </p:nvPicPr>
        <p:blipFill>
          <a:blip r:embed="rId2"/>
          <a:stretch>
            <a:fillRect/>
          </a:stretch>
        </p:blipFill>
        <p:spPr>
          <a:xfrm>
            <a:off x="838298" y="454695"/>
            <a:ext cx="7315008" cy="5827210"/>
          </a:xfrm>
          <a:prstGeom prst="rect">
            <a:avLst/>
          </a:prstGeom>
        </p:spPr>
      </p:pic>
    </p:spTree>
    <p:extLst>
      <p:ext uri="{BB962C8B-B14F-4D97-AF65-F5344CB8AC3E}">
        <p14:creationId xmlns:p14="http://schemas.microsoft.com/office/powerpoint/2010/main" val="155155965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0422630-9A42-9A9F-3623-F880A29DD9D9}"/>
              </a:ext>
            </a:extLst>
          </p:cNvPr>
          <p:cNvPicPr>
            <a:picLocks noChangeAspect="1"/>
          </p:cNvPicPr>
          <p:nvPr/>
        </p:nvPicPr>
        <p:blipFill rotWithShape="1">
          <a:blip r:embed="rId2"/>
          <a:srcRect l="18543" r="18955" b="18402"/>
          <a:stretch/>
        </p:blipFill>
        <p:spPr>
          <a:xfrm>
            <a:off x="1752674" y="378032"/>
            <a:ext cx="5867245" cy="6101935"/>
          </a:xfrm>
          <a:prstGeom prst="rect">
            <a:avLst/>
          </a:prstGeom>
        </p:spPr>
      </p:pic>
    </p:spTree>
    <p:extLst>
      <p:ext uri="{BB962C8B-B14F-4D97-AF65-F5344CB8AC3E}">
        <p14:creationId xmlns:p14="http://schemas.microsoft.com/office/powerpoint/2010/main" val="251587450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0422630-9A42-9A9F-3623-F880A29DD9D9}"/>
              </a:ext>
            </a:extLst>
          </p:cNvPr>
          <p:cNvPicPr>
            <a:picLocks noChangeAspect="1"/>
          </p:cNvPicPr>
          <p:nvPr/>
        </p:nvPicPr>
        <p:blipFill rotWithShape="1">
          <a:blip r:embed="rId2"/>
          <a:srcRect l="18543" r="18955" b="18402"/>
          <a:stretch/>
        </p:blipFill>
        <p:spPr>
          <a:xfrm>
            <a:off x="1752674" y="378032"/>
            <a:ext cx="5867245" cy="6101935"/>
          </a:xfrm>
          <a:prstGeom prst="rect">
            <a:avLst/>
          </a:prstGeom>
        </p:spPr>
      </p:pic>
      <p:cxnSp>
        <p:nvCxnSpPr>
          <p:cNvPr id="5" name="Straight Arrow Connector 4">
            <a:extLst>
              <a:ext uri="{FF2B5EF4-FFF2-40B4-BE49-F238E27FC236}">
                <a16:creationId xmlns:a16="http://schemas.microsoft.com/office/drawing/2014/main" id="{26E5C132-52F0-FABC-5CAD-26507E485A64}"/>
              </a:ext>
            </a:extLst>
          </p:cNvPr>
          <p:cNvCxnSpPr>
            <a:cxnSpLocks/>
          </p:cNvCxnSpPr>
          <p:nvPr/>
        </p:nvCxnSpPr>
        <p:spPr>
          <a:xfrm>
            <a:off x="304912" y="2895614"/>
            <a:ext cx="2057346" cy="0"/>
          </a:xfrm>
          <a:prstGeom prst="straightConnector1">
            <a:avLst/>
          </a:prstGeom>
          <a:ln w="171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58429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0422630-9A42-9A9F-3623-F880A29DD9D9}"/>
              </a:ext>
            </a:extLst>
          </p:cNvPr>
          <p:cNvPicPr>
            <a:picLocks noChangeAspect="1"/>
          </p:cNvPicPr>
          <p:nvPr/>
        </p:nvPicPr>
        <p:blipFill rotWithShape="1">
          <a:blip r:embed="rId2"/>
          <a:srcRect l="18543" r="18955" b="18402"/>
          <a:stretch/>
        </p:blipFill>
        <p:spPr>
          <a:xfrm>
            <a:off x="1752674" y="378032"/>
            <a:ext cx="5867245" cy="6101935"/>
          </a:xfrm>
          <a:prstGeom prst="rect">
            <a:avLst/>
          </a:prstGeom>
        </p:spPr>
      </p:pic>
      <p:cxnSp>
        <p:nvCxnSpPr>
          <p:cNvPr id="5" name="Straight Arrow Connector 4">
            <a:extLst>
              <a:ext uri="{FF2B5EF4-FFF2-40B4-BE49-F238E27FC236}">
                <a16:creationId xmlns:a16="http://schemas.microsoft.com/office/drawing/2014/main" id="{D98D429D-B558-90E2-DC3F-66668A8E9D09}"/>
              </a:ext>
            </a:extLst>
          </p:cNvPr>
          <p:cNvCxnSpPr>
            <a:cxnSpLocks/>
          </p:cNvCxnSpPr>
          <p:nvPr/>
        </p:nvCxnSpPr>
        <p:spPr>
          <a:xfrm>
            <a:off x="304912" y="5714940"/>
            <a:ext cx="2285940" cy="0"/>
          </a:xfrm>
          <a:prstGeom prst="straightConnector1">
            <a:avLst/>
          </a:prstGeom>
          <a:ln w="171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70309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a:solidFill>
                  <a:srgbClr val="FF0000"/>
                </a:solidFill>
              </a:rPr>
              <a:t>ENABLING THE REMOTE CONTROL CAPABILITY OF "ZOOM" (continued)</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219258"/>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the person who is controlling the remote computer does something to cause the remote computer to reboot, the person whose computer was being controlled will have to restart the "Zoom Meeting Client" and log back into the Zoom session and share their screen before any other meeting attendee can control their computer again.</a:t>
            </a:r>
          </a:p>
        </p:txBody>
      </p:sp>
    </p:spTree>
    <p:extLst>
      <p:ext uri="{BB962C8B-B14F-4D97-AF65-F5344CB8AC3E}">
        <p14:creationId xmlns:p14="http://schemas.microsoft.com/office/powerpoint/2010/main" val="114268496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a:solidFill>
                  <a:srgbClr val="FF0000"/>
                </a:solidFill>
              </a:rPr>
              <a:t>MORE HOW-TO DOCUMENTATION:</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52393"/>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hlinkClick r:id="rId2"/>
              </a:rPr>
              <a:t>https://support.zoom.us/hc/en-us/articles/201362673-Requesting-or-giving-remote-control</a:t>
            </a:r>
            <a:endParaRPr lang="en-US" altLang="en-US" sz="4000" dirty="0"/>
          </a:p>
        </p:txBody>
      </p:sp>
    </p:spTree>
    <p:extLst>
      <p:ext uri="{BB962C8B-B14F-4D97-AF65-F5344CB8AC3E}">
        <p14:creationId xmlns:p14="http://schemas.microsoft.com/office/powerpoint/2010/main" val="135935684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a:solidFill>
                  <a:srgbClr val="FF0000"/>
                </a:solidFill>
              </a:rPr>
              <a:t>MORE  INFORMATION ON "ZOOM" REMOTE CONTROL</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52393"/>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 Windows 10.. computer or a Windows 11.. computer can control a Windows 10.. computer or a Windows 11.. computer.</a:t>
            </a:r>
          </a:p>
        </p:txBody>
      </p:sp>
    </p:spTree>
    <p:extLst>
      <p:ext uri="{BB962C8B-B14F-4D97-AF65-F5344CB8AC3E}">
        <p14:creationId xmlns:p14="http://schemas.microsoft.com/office/powerpoint/2010/main" val="11146064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92F71AB-A75C-47CA-9EC4-D6E47A12986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6034E461-1C4E-45F7-8C04-A859DFC2F886}" type="slidenum">
              <a:rPr lang="en-US" altLang="en-US" sz="2400" baseline="0">
                <a:solidFill>
                  <a:schemeClr val="bg1"/>
                </a:solidFill>
                <a:latin typeface="Times New Roman" panose="02020603050405020304" pitchFamily="18" charset="0"/>
              </a:rPr>
              <a:pPr eaLnBrk="1" hangingPunct="1">
                <a:spcBef>
                  <a:spcPct val="0"/>
                </a:spcBef>
                <a:buFontTx/>
                <a:buNone/>
              </a:pPr>
              <a:t>3</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A94D6AD7-935E-4963-B3C0-E7EF7CEE3930}"/>
              </a:ext>
            </a:extLst>
          </p:cNvPr>
          <p:cNvSpPr>
            <a:spLocks noGrp="1"/>
          </p:cNvSpPr>
          <p:nvPr>
            <p:ph type="sldNum" sz="quarter" idx="12"/>
          </p:nvPr>
        </p:nvSpPr>
        <p:spPr/>
        <p:txBody>
          <a:bodyPr/>
          <a:lstStyle/>
          <a:p>
            <a:pPr>
              <a:defRPr/>
            </a:pPr>
            <a:fld id="{8FB66441-71B9-4917-9098-80DF34ACE7C7}" type="slidenum">
              <a:rPr lang="en-US" smtClean="0"/>
              <a:pPr>
                <a:defRPr/>
              </a:pPr>
              <a:t>3</a:t>
            </a:fld>
            <a:endParaRPr lang="en-US"/>
          </a:p>
        </p:txBody>
      </p:sp>
      <p:sp>
        <p:nvSpPr>
          <p:cNvPr id="5123" name="Rectangle 1">
            <a:extLst>
              <a:ext uri="{FF2B5EF4-FFF2-40B4-BE49-F238E27FC236}">
                <a16:creationId xmlns:a16="http://schemas.microsoft.com/office/drawing/2014/main" id="{C830F036-6BC6-4DD8-A77A-5A2DD569E33B}"/>
              </a:ext>
            </a:extLst>
          </p:cNvPr>
          <p:cNvSpPr>
            <a:spLocks noGrp="1" noChangeArrowheads="1"/>
          </p:cNvSpPr>
          <p:nvPr>
            <p:ph type="title" idx="4294967295"/>
          </p:nvPr>
        </p:nvSpPr>
        <p:spPr>
          <a:xfrm>
            <a:off x="0" y="442972"/>
            <a:ext cx="8304213" cy="700088"/>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b="1" dirty="0"/>
              <a:t>SUMMARY</a:t>
            </a:r>
          </a:p>
        </p:txBody>
      </p:sp>
      <p:sp>
        <p:nvSpPr>
          <p:cNvPr id="5124" name="Rectangle 2">
            <a:extLst>
              <a:ext uri="{FF2B5EF4-FFF2-40B4-BE49-F238E27FC236}">
                <a16:creationId xmlns:a16="http://schemas.microsoft.com/office/drawing/2014/main" id="{49726C91-71E1-4502-A414-124AB6670D21}"/>
              </a:ext>
            </a:extLst>
          </p:cNvPr>
          <p:cNvSpPr>
            <a:spLocks noGrp="1" noChangeArrowheads="1"/>
          </p:cNvSpPr>
          <p:nvPr>
            <p:ph type="body" idx="4294967295"/>
          </p:nvPr>
        </p:nvSpPr>
        <p:spPr>
          <a:xfrm>
            <a:off x="0" y="1034969"/>
            <a:ext cx="9144000" cy="5441951"/>
          </a:xfrm>
        </p:spPr>
        <p:txBody>
          <a:bodyPr/>
          <a:lstStyle/>
          <a:p>
            <a:pPr indent="0" eaLnBrk="1" hangingPunct="1">
              <a:spcBef>
                <a:spcPts val="900"/>
              </a:spcBef>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800" dirty="0" err="1"/>
              <a:t>During</a:t>
            </a:r>
            <a:r>
              <a:rPr lang="fr-FR" altLang="en-US" sz="4800" dirty="0"/>
              <a:t> a "Zoom" meeting, an </a:t>
            </a:r>
            <a:r>
              <a:rPr lang="fr-FR" altLang="en-US" sz="4800" dirty="0" err="1"/>
              <a:t>attendee</a:t>
            </a:r>
            <a:r>
              <a:rPr lang="fr-FR" altLang="en-US" sz="4800" dirty="0"/>
              <a:t> </a:t>
            </a:r>
            <a:r>
              <a:rPr lang="fr-FR" altLang="en-US" sz="4800" dirty="0" err="1"/>
              <a:t>using</a:t>
            </a:r>
            <a:r>
              <a:rPr lang="fr-FR" altLang="en-US" sz="4800" dirty="0"/>
              <a:t> a Windows.., </a:t>
            </a:r>
            <a:r>
              <a:rPr lang="fr-FR" altLang="en-US" sz="4800" dirty="0" err="1"/>
              <a:t>MacOS</a:t>
            </a:r>
            <a:r>
              <a:rPr lang="fr-FR" altLang="en-US" sz="4800" dirty="0"/>
              <a:t>, or Linux computer can </a:t>
            </a:r>
            <a:r>
              <a:rPr lang="fr-FR" altLang="en-US" sz="4800" dirty="0" err="1"/>
              <a:t>allow</a:t>
            </a:r>
            <a:r>
              <a:rPr lang="fr-FR" altLang="en-US" sz="4800" dirty="0"/>
              <a:t> </a:t>
            </a:r>
            <a:r>
              <a:rPr lang="fr-FR" altLang="en-US" sz="4800" dirty="0" err="1"/>
              <a:t>other</a:t>
            </a:r>
            <a:r>
              <a:rPr lang="fr-FR" altLang="en-US" sz="4800" dirty="0"/>
              <a:t> </a:t>
            </a:r>
            <a:r>
              <a:rPr lang="fr-FR" altLang="en-US" sz="4800" dirty="0" err="1"/>
              <a:t>attendees</a:t>
            </a:r>
            <a:r>
              <a:rPr lang="fr-FR" altLang="en-US" sz="4800" dirty="0"/>
              <a:t> to </a:t>
            </a:r>
            <a:r>
              <a:rPr lang="fr-FR" altLang="en-US" sz="4800" dirty="0" err="1"/>
              <a:t>remotely</a:t>
            </a:r>
            <a:r>
              <a:rPr lang="fr-FR" altLang="en-US" sz="4800" dirty="0"/>
              <a:t> control </a:t>
            </a:r>
            <a:r>
              <a:rPr lang="fr-FR" altLang="en-US" sz="4800" dirty="0" err="1"/>
              <a:t>their</a:t>
            </a:r>
            <a:r>
              <a:rPr lang="fr-FR" altLang="en-US" sz="4800" dirty="0"/>
              <a:t>  computer, if the host of the meeting the </a:t>
            </a:r>
            <a:r>
              <a:rPr lang="fr-FR" altLang="en-US" sz="4800" dirty="0" err="1"/>
              <a:t>remote</a:t>
            </a:r>
            <a:r>
              <a:rPr lang="fr-FR" altLang="en-US" sz="4800" dirty="0"/>
              <a:t> Zoom participant first </a:t>
            </a:r>
            <a:r>
              <a:rPr lang="fr-FR" altLang="en-US" sz="4800" dirty="0" err="1"/>
              <a:t>does</a:t>
            </a:r>
            <a:r>
              <a:rPr lang="fr-FR" altLang="en-US" sz="4800" dirty="0"/>
              <a:t> a "</a:t>
            </a:r>
            <a:r>
              <a:rPr lang="fr-FR" altLang="en-US" sz="4800" dirty="0" err="1"/>
              <a:t>share</a:t>
            </a:r>
            <a:r>
              <a:rPr lang="fr-FR" altLang="en-US" sz="4800" dirty="0"/>
              <a:t> screen" of </a:t>
            </a:r>
            <a:r>
              <a:rPr lang="fr-FR" altLang="en-US" sz="4800" dirty="0" err="1"/>
              <a:t>their</a:t>
            </a:r>
            <a:r>
              <a:rPr lang="fr-FR" altLang="en-US" sz="4800" dirty="0"/>
              <a:t> </a:t>
            </a:r>
            <a:r>
              <a:rPr lang="fr-FR" altLang="en-US" sz="4800" dirty="0" err="1"/>
              <a:t>entire</a:t>
            </a:r>
            <a:r>
              <a:rPr lang="fr-FR" altLang="en-US" sz="4800" dirty="0"/>
              <a:t> screen.</a:t>
            </a:r>
            <a:endParaRPr lang="en-US" altLang="en-US" sz="4800" dirty="0"/>
          </a:p>
        </p:txBody>
      </p:sp>
      <p:sp>
        <p:nvSpPr>
          <p:cNvPr id="6" name="Slide Number Placeholder 4">
            <a:extLst>
              <a:ext uri="{FF2B5EF4-FFF2-40B4-BE49-F238E27FC236}">
                <a16:creationId xmlns:a16="http://schemas.microsoft.com/office/drawing/2014/main" id="{48894D26-B204-4FCE-9C7D-71AA9D75E7A6}"/>
              </a:ext>
            </a:extLst>
          </p:cNvPr>
          <p:cNvSpPr txBox="1">
            <a:spLocks noGrp="1" noChangeArrowheads="1"/>
          </p:cNvSpPr>
          <p:nvPr/>
        </p:nvSpPr>
        <p:spPr bwMode="auto">
          <a:xfrm>
            <a:off x="6553200" y="6245225"/>
            <a:ext cx="8667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D50F7A4C-59BE-4E68-8D2E-3440F4E1FA15}" type="slidenum">
              <a:rPr lang="en-US" altLang="en-US" sz="2400" baseline="0" smtClean="0">
                <a:solidFill>
                  <a:schemeClr val="bg1"/>
                </a:solidFill>
                <a:latin typeface="Times New Roman" panose="02020603050405020304" pitchFamily="18" charset="0"/>
              </a:rPr>
              <a:t>3</a:t>
            </a:fld>
            <a:r>
              <a:rPr lang="en-US" altLang="en-US" sz="2400" baseline="0" dirty="0">
                <a:latin typeface="+mn-lt"/>
              </a:rPr>
              <a:t>3</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a:solidFill>
                  <a:srgbClr val="FF0000"/>
                </a:solidFill>
              </a:rPr>
              <a:t>MORE  INFORMATION ON "ZOOM" REMOTE CONTROL (control)</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52393"/>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An Android Samsung phone cannot remotely control a Windows.. PC and vice versa</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An iPhone cannot remotely control a Windows.. PC and vice versa</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An iPhone cannot remotely control an Android phone and vice versa</a:t>
            </a:r>
          </a:p>
        </p:txBody>
      </p:sp>
    </p:spTree>
    <p:extLst>
      <p:ext uri="{BB962C8B-B14F-4D97-AF65-F5344CB8AC3E}">
        <p14:creationId xmlns:p14="http://schemas.microsoft.com/office/powerpoint/2010/main" val="193428944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31</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a:solidFill>
                  <a:srgbClr val="FF0000"/>
                </a:solidFill>
              </a:rPr>
              <a:t>MORE  INFORMATION ON "ZOOM" REMOTE CONTROL (continued)</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066862"/>
            <a:ext cx="9067682" cy="5562454"/>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A Windows.. computer can control a MacOS computer if the Zoom app in the MacOS computer is provided with accessibility privileges (during the first control attempt):                                                     If and when the Zoom app in MacOS asks for "Accessibility privileges", click on "Yes", then click on the unlock icon, then put a checkmark next to Zoom.            The click again on the lock icon.</a:t>
            </a:r>
            <a:endParaRPr lang="en-US" altLang="en-US" sz="4000" dirty="0"/>
          </a:p>
        </p:txBody>
      </p:sp>
    </p:spTree>
    <p:extLst>
      <p:ext uri="{BB962C8B-B14F-4D97-AF65-F5344CB8AC3E}">
        <p14:creationId xmlns:p14="http://schemas.microsoft.com/office/powerpoint/2010/main" val="223753329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32</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a:solidFill>
                  <a:srgbClr val="FF0000"/>
                </a:solidFill>
              </a:rPr>
              <a:t>MORE  INFORMATION ON "ZOOM" REMOTE CONTROL (continued)</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52393"/>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A MacOS computer can control another MacOS computer</a:t>
            </a:r>
            <a:endParaRPr lang="en-US" altLang="en-US" sz="4000" dirty="0"/>
          </a:p>
        </p:txBody>
      </p:sp>
    </p:spTree>
    <p:extLst>
      <p:ext uri="{BB962C8B-B14F-4D97-AF65-F5344CB8AC3E}">
        <p14:creationId xmlns:p14="http://schemas.microsoft.com/office/powerpoint/2010/main" val="376518547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33</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a:solidFill>
                  <a:srgbClr val="FF0000"/>
                </a:solidFill>
              </a:rPr>
              <a:t>MORE  INFORMATION ON "ZOOM" REMOTE CONTROL (continued)</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52393"/>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A MacOS computer can control a Ubuntu Desktop Linux computer and vice versa</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Tree>
    <p:extLst>
      <p:ext uri="{BB962C8B-B14F-4D97-AF65-F5344CB8AC3E}">
        <p14:creationId xmlns:p14="http://schemas.microsoft.com/office/powerpoint/2010/main" val="308775973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a:solidFill>
                  <a:srgbClr val="FF0000"/>
                </a:solidFill>
              </a:rPr>
              <a:t>MORE  INFORMATION ON "ZOOM" REMOTE CONTROL (continued)</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52393"/>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A Ubuntu Desktop Linux computer can control a "MX Linux" computer and vice versa</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Tree>
    <p:extLst>
      <p:ext uri="{BB962C8B-B14F-4D97-AF65-F5344CB8AC3E}">
        <p14:creationId xmlns:p14="http://schemas.microsoft.com/office/powerpoint/2010/main" val="348575449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a:solidFill>
                  <a:srgbClr val="FF0000"/>
                </a:solidFill>
              </a:rPr>
              <a:t>MORE  INFORMATION ON "ZOOM" REMOTE CONTROL (continued)</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52393"/>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A "MX Linux" computer can control a "Ubuntu Desktop" computer and vice versa</a:t>
            </a:r>
            <a:endParaRPr lang="en-US" altLang="en-US" sz="4000" dirty="0"/>
          </a:p>
        </p:txBody>
      </p:sp>
    </p:spTree>
    <p:extLst>
      <p:ext uri="{BB962C8B-B14F-4D97-AF65-F5344CB8AC3E}">
        <p14:creationId xmlns:p14="http://schemas.microsoft.com/office/powerpoint/2010/main" val="128094682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a:solidFill>
                  <a:srgbClr val="FF0000"/>
                </a:solidFill>
              </a:rPr>
              <a:t>MORE  INFORMATION ON "ZOOM" REMOTE CONTROL (continued)</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52393"/>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A "MX Linux" computer can control a "Windows 10.." computer and vice versa</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A "Ubuntu Desktop" computer can control a "Windows 10.." computer and vice versa</a:t>
            </a:r>
            <a:endParaRPr lang="en-US" altLang="en-US" sz="4000" dirty="0"/>
          </a:p>
        </p:txBody>
      </p:sp>
    </p:spTree>
    <p:extLst>
      <p:ext uri="{BB962C8B-B14F-4D97-AF65-F5344CB8AC3E}">
        <p14:creationId xmlns:p14="http://schemas.microsoft.com/office/powerpoint/2010/main" val="346180324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0448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0CF9003A-E350-476A-A656-0ACA36AE0FD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ED349B84-B629-4047-A43B-514557263933}" type="slidenum">
              <a:rPr lang="en-US" altLang="en-US" sz="2400" baseline="0">
                <a:solidFill>
                  <a:schemeClr val="bg1"/>
                </a:solidFill>
                <a:latin typeface="Times New Roman" panose="02020603050405020304" pitchFamily="18" charset="0"/>
              </a:rPr>
              <a:pPr eaLnBrk="1" hangingPunct="1">
                <a:spcBef>
                  <a:spcPct val="0"/>
                </a:spcBef>
                <a:buFontTx/>
                <a:buNone/>
              </a:pPr>
              <a:t>4</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97B22519-A341-4DF1-B06A-C9BCD51397D1}"/>
              </a:ext>
            </a:extLst>
          </p:cNvPr>
          <p:cNvSpPr>
            <a:spLocks noGrp="1"/>
          </p:cNvSpPr>
          <p:nvPr>
            <p:ph type="sldNum" sz="quarter" idx="12"/>
          </p:nvPr>
        </p:nvSpPr>
        <p:spPr/>
        <p:txBody>
          <a:bodyPr/>
          <a:lstStyle/>
          <a:p>
            <a:pPr>
              <a:defRPr/>
            </a:pPr>
            <a:fld id="{8FB66441-71B9-4917-9098-80DF34ACE7C7}" type="slidenum">
              <a:rPr lang="en-US" smtClean="0"/>
              <a:pPr>
                <a:defRPr/>
              </a:pPr>
              <a:t>4</a:t>
            </a:fld>
            <a:endParaRPr lang="en-US"/>
          </a:p>
        </p:txBody>
      </p:sp>
      <p:sp>
        <p:nvSpPr>
          <p:cNvPr id="6147" name="Rectangle 1">
            <a:extLst>
              <a:ext uri="{FF2B5EF4-FFF2-40B4-BE49-F238E27FC236}">
                <a16:creationId xmlns:a16="http://schemas.microsoft.com/office/drawing/2014/main" id="{48F32516-8DD6-43F8-85F5-B71DB117D7EC}"/>
              </a:ext>
            </a:extLst>
          </p:cNvPr>
          <p:cNvSpPr>
            <a:spLocks noGrp="1" noChangeArrowheads="1"/>
          </p:cNvSpPr>
          <p:nvPr>
            <p:ph type="title" idx="4294967295"/>
          </p:nvPr>
        </p:nvSpPr>
        <p:spPr>
          <a:xfrm>
            <a:off x="0" y="90"/>
            <a:ext cx="9144000" cy="533386"/>
          </a:xfrm>
        </p:spPr>
        <p:txBody>
          <a:bodyPr>
            <a:noAutofit/>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b="1" dirty="0"/>
              <a:t>TOPICS</a:t>
            </a:r>
          </a:p>
        </p:txBody>
      </p:sp>
      <p:sp>
        <p:nvSpPr>
          <p:cNvPr id="6148" name="Rectangle 2">
            <a:extLst>
              <a:ext uri="{FF2B5EF4-FFF2-40B4-BE49-F238E27FC236}">
                <a16:creationId xmlns:a16="http://schemas.microsoft.com/office/drawing/2014/main" id="{AB6C2E27-95EA-49E8-9F4D-936475895DFF}"/>
              </a:ext>
            </a:extLst>
          </p:cNvPr>
          <p:cNvSpPr>
            <a:spLocks noGrp="1" noChangeArrowheads="1"/>
          </p:cNvSpPr>
          <p:nvPr>
            <p:ph type="body" idx="4294967295"/>
          </p:nvPr>
        </p:nvSpPr>
        <p:spPr>
          <a:xfrm>
            <a:off x="0" y="685872"/>
            <a:ext cx="9067682" cy="5791048"/>
          </a:xfrm>
        </p:spPr>
        <p:txBody>
          <a:bodyPr/>
          <a:lstStyle/>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000" dirty="0" err="1"/>
              <a:t>During</a:t>
            </a:r>
            <a:r>
              <a:rPr lang="fr-FR" altLang="en-US" sz="4000" dirty="0"/>
              <a:t> a "Zoom" meeting, </a:t>
            </a:r>
            <a:r>
              <a:rPr lang="fr-FR" altLang="en-US" sz="4000" dirty="0" err="1"/>
              <a:t>any</a:t>
            </a:r>
            <a:r>
              <a:rPr lang="fr-FR" altLang="en-US" sz="4000" dirty="0"/>
              <a:t> </a:t>
            </a:r>
            <a:r>
              <a:rPr lang="fr-FR" altLang="en-US" sz="4000" dirty="0" err="1"/>
              <a:t>attendee</a:t>
            </a:r>
            <a:r>
              <a:rPr lang="fr-FR" altLang="en-US" sz="4000" dirty="0"/>
              <a:t> (</a:t>
            </a:r>
            <a:r>
              <a:rPr lang="fr-FR" altLang="en-US" sz="4000" dirty="0" err="1"/>
              <a:t>who</a:t>
            </a:r>
            <a:r>
              <a:rPr lang="fr-FR" altLang="en-US" sz="4000" dirty="0"/>
              <a:t> </a:t>
            </a:r>
            <a:r>
              <a:rPr lang="fr-FR" altLang="en-US" sz="4000" dirty="0" err="1"/>
              <a:t>is</a:t>
            </a:r>
            <a:r>
              <a:rPr lang="fr-FR" altLang="en-US" sz="4000" dirty="0"/>
              <a:t> not sharing </a:t>
            </a:r>
            <a:r>
              <a:rPr lang="fr-FR" altLang="en-US" sz="4000" dirty="0" err="1"/>
              <a:t>their</a:t>
            </a:r>
            <a:r>
              <a:rPr lang="fr-FR" altLang="en-US" sz="4000" dirty="0"/>
              <a:t> screen) can </a:t>
            </a:r>
            <a:r>
              <a:rPr lang="fr-FR" altLang="en-US" sz="4000" dirty="0" err="1"/>
              <a:t>ask</a:t>
            </a:r>
            <a:r>
              <a:rPr lang="fr-FR" altLang="en-US" sz="4000" dirty="0"/>
              <a:t> </a:t>
            </a:r>
            <a:r>
              <a:rPr lang="fr-FR" altLang="en-US" sz="4000" dirty="0" err="1"/>
              <a:t>any</a:t>
            </a:r>
            <a:r>
              <a:rPr lang="fr-FR" altLang="en-US" sz="4000" dirty="0"/>
              <a:t> </a:t>
            </a:r>
            <a:r>
              <a:rPr lang="fr-FR" altLang="en-US" sz="4000" dirty="0" err="1"/>
              <a:t>other</a:t>
            </a:r>
            <a:r>
              <a:rPr lang="fr-FR" altLang="en-US" sz="4000" dirty="0"/>
              <a:t> </a:t>
            </a:r>
            <a:r>
              <a:rPr lang="fr-FR" altLang="en-US" sz="4000" dirty="0" err="1"/>
              <a:t>attendee</a:t>
            </a:r>
            <a:r>
              <a:rPr lang="fr-FR" altLang="en-US" sz="4000" dirty="0"/>
              <a:t> </a:t>
            </a:r>
            <a:r>
              <a:rPr lang="fr-FR" altLang="en-US" sz="4000" dirty="0" err="1"/>
              <a:t>who</a:t>
            </a:r>
            <a:r>
              <a:rPr lang="fr-FR" altLang="en-US" sz="4000" dirty="0"/>
              <a:t> </a:t>
            </a:r>
            <a:r>
              <a:rPr lang="fr-FR" altLang="en-US" sz="4000" dirty="0" err="1"/>
              <a:t>is</a:t>
            </a:r>
            <a:r>
              <a:rPr lang="fr-FR" altLang="en-US" sz="4000" dirty="0"/>
              <a:t> sharing </a:t>
            </a:r>
            <a:r>
              <a:rPr lang="fr-FR" altLang="en-US" sz="4000" dirty="0" err="1"/>
              <a:t>their</a:t>
            </a:r>
            <a:r>
              <a:rPr lang="fr-FR" altLang="en-US" sz="4000" dirty="0"/>
              <a:t> screen for permission to </a:t>
            </a:r>
            <a:r>
              <a:rPr lang="fr-FR" altLang="en-US" sz="4000" dirty="0" err="1"/>
              <a:t>remotely</a:t>
            </a:r>
            <a:r>
              <a:rPr lang="fr-FR" altLang="en-US" sz="4000" dirty="0"/>
              <a:t> control the screen </a:t>
            </a:r>
            <a:r>
              <a:rPr lang="fr-FR" altLang="en-US" sz="4000" dirty="0" err="1"/>
              <a:t>sharer's</a:t>
            </a:r>
            <a:r>
              <a:rPr lang="fr-FR" altLang="en-US" sz="4000" dirty="0"/>
              <a:t> computer </a:t>
            </a:r>
            <a:r>
              <a:rPr lang="fr-FR" altLang="en-US" sz="4000" dirty="0" err="1"/>
              <a:t>after</a:t>
            </a:r>
            <a:r>
              <a:rPr lang="fr-FR" altLang="en-US" sz="4000" dirty="0"/>
              <a:t> the host </a:t>
            </a:r>
            <a:r>
              <a:rPr lang="fr-FR" altLang="en-US" sz="4000" dirty="0" err="1"/>
              <a:t>allows</a:t>
            </a:r>
            <a:r>
              <a:rPr lang="fr-FR" altLang="en-US" sz="4000" dirty="0"/>
              <a:t> the </a:t>
            </a:r>
            <a:r>
              <a:rPr lang="fr-FR" altLang="en-US" sz="4000" dirty="0" err="1"/>
              <a:t>remote</a:t>
            </a:r>
            <a:r>
              <a:rPr lang="fr-FR" altLang="en-US" sz="4000" dirty="0"/>
              <a:t> user to "</a:t>
            </a:r>
            <a:r>
              <a:rPr lang="fr-FR" altLang="en-US" sz="4000" dirty="0" err="1"/>
              <a:t>share</a:t>
            </a:r>
            <a:r>
              <a:rPr lang="fr-FR" altLang="en-US" sz="4000" dirty="0"/>
              <a:t> screen".</a:t>
            </a:r>
          </a:p>
          <a:p>
            <a:pPr marL="342900" indent="0" eaLnBrk="1" hangingPunct="1">
              <a:spcBef>
                <a:spcPts val="9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a:p>
            <a:pPr marL="342900" indent="0" eaLnBrk="1" hangingPunct="1">
              <a:spcBef>
                <a:spcPts val="9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Tree>
    <p:extLst>
      <p:ext uri="{BB962C8B-B14F-4D97-AF65-F5344CB8AC3E}">
        <p14:creationId xmlns:p14="http://schemas.microsoft.com/office/powerpoint/2010/main" val="35547160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solidFill>
                  <a:srgbClr val="FF0000"/>
                </a:solidFill>
              </a:rPr>
              <a:t>ENABLING THE REMOTE CONTROL CAPABILITY OF "ZOOM"</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680987"/>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 remote target computer that is being helped needs to have all of Zoom's "Remote Assistance" capabilities turned on as follows</a:t>
            </a:r>
          </a:p>
        </p:txBody>
      </p:sp>
    </p:spTree>
    <p:extLst>
      <p:ext uri="{BB962C8B-B14F-4D97-AF65-F5344CB8AC3E}">
        <p14:creationId xmlns:p14="http://schemas.microsoft.com/office/powerpoint/2010/main" val="31157977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680987"/>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On the remote Windows machine, open Zoom → Settings → Meeting → Remote Control, and ensure Remote control of all applications is </a:t>
            </a:r>
            <a:r>
              <a:rPr lang="en-US" altLang="en-US" sz="4000"/>
              <a:t>turned on</a:t>
            </a:r>
            <a:endParaRPr lang="en-US" altLang="en-US" sz="4000" dirty="0"/>
          </a:p>
        </p:txBody>
      </p:sp>
    </p:spTree>
    <p:extLst>
      <p:ext uri="{BB962C8B-B14F-4D97-AF65-F5344CB8AC3E}">
        <p14:creationId xmlns:p14="http://schemas.microsoft.com/office/powerpoint/2010/main" val="14191497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solidFill>
                  <a:srgbClr val="FF0000"/>
                </a:solidFill>
              </a:rPr>
              <a:t>ENABLING THE REMOTE CONTROL CAPABILITY OF "ZOOM"</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680987"/>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 host of the meeting (the one with the free, Pro, or Corporate) Zoom account should ask the remote attendee who needs help with their computer to share their screen.              </a:t>
            </a:r>
          </a:p>
        </p:txBody>
      </p:sp>
    </p:spTree>
    <p:extLst>
      <p:ext uri="{BB962C8B-B14F-4D97-AF65-F5344CB8AC3E}">
        <p14:creationId xmlns:p14="http://schemas.microsoft.com/office/powerpoint/2010/main" val="7011634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solidFill>
                  <a:srgbClr val="FF0000"/>
                </a:solidFill>
              </a:rPr>
              <a:t>ENABLING THE REMOTE CONTROL CAPABILITY OF "ZOOM"</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528591"/>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In some cases, if the remote attendee's "Share screen" button is grayed out, the host of the meeting might have to find the remote attendee in the Attendees list, click on the three dots, and give the remote attendee permission to share their screen.</a:t>
            </a:r>
          </a:p>
        </p:txBody>
      </p:sp>
    </p:spTree>
    <p:extLst>
      <p:ext uri="{BB962C8B-B14F-4D97-AF65-F5344CB8AC3E}">
        <p14:creationId xmlns:p14="http://schemas.microsoft.com/office/powerpoint/2010/main" val="417121971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76258"/>
            <a:ext cx="876289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solidFill>
                  <a:srgbClr val="FF0000"/>
                </a:solidFill>
              </a:rPr>
              <a:t>ENABLING THE REMOTE CONTROL CAPABILITY OF "ZOOM" (continued)</a:t>
            </a:r>
            <a:endParaRPr lang="en-US" altLang="en-US" sz="4000" b="1"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52393"/>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After any attendee shares their screen, any other attendee including the host of the meeting can request remote control of the remote attendee's computer with the shared screen by clicking on "View options" and then clicking on "Request Remote Control":</a:t>
            </a:r>
          </a:p>
        </p:txBody>
      </p:sp>
    </p:spTree>
    <p:extLst>
      <p:ext uri="{BB962C8B-B14F-4D97-AF65-F5344CB8AC3E}">
        <p14:creationId xmlns:p14="http://schemas.microsoft.com/office/powerpoint/2010/main" val="2513805951"/>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3581</TotalTime>
  <Pages>0</Pages>
  <Words>932</Words>
  <Characters>0</Characters>
  <Application>Microsoft Office PowerPoint</Application>
  <DocSecurity>0</DocSecurity>
  <PresentationFormat>On-screen Show (4:3)</PresentationFormat>
  <Lines>0</Lines>
  <Paragraphs>120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Office Theme</vt:lpstr>
      <vt:lpstr>PowerPoint Presentation</vt:lpstr>
      <vt:lpstr>Web location for this presentation:</vt:lpstr>
      <vt:lpstr>SUMMARY</vt:lpstr>
      <vt:lpstr>TOPICS</vt:lpstr>
      <vt:lpstr>ENABLING THE REMOTE CONTROL CAPABILITY OF "ZOOM"</vt:lpstr>
      <vt:lpstr>PowerPoint Presentation</vt:lpstr>
      <vt:lpstr>ENABLING THE REMOTE CONTROL CAPABILITY OF "ZOOM"</vt:lpstr>
      <vt:lpstr>ENABLING THE REMOTE CONTROL CAPABILITY OF "ZOOM"</vt:lpstr>
      <vt:lpstr>ENABLING THE REMOTE CONTROL CAPABILITY OF "ZOOM"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THE REMOTE CONTROL CAPABILITY OF "ZOOM" (continued)</vt:lpstr>
      <vt:lpstr>PowerPoint Presentation</vt:lpstr>
      <vt:lpstr>PowerPoint Presentation</vt:lpstr>
      <vt:lpstr>ENABLING THE REMOTE CONTROL CAPABILITY OF "ZOOM" (continued)</vt:lpstr>
      <vt:lpstr>PowerPoint Presentation</vt:lpstr>
      <vt:lpstr>PowerPoint Presentation</vt:lpstr>
      <vt:lpstr>PowerPoint Presentation</vt:lpstr>
      <vt:lpstr>PowerPoint Presentation</vt:lpstr>
      <vt:lpstr>PowerPoint Presentation</vt:lpstr>
      <vt:lpstr>PowerPoint Presentation</vt:lpstr>
      <vt:lpstr>ENABLING THE REMOTE CONTROL CAPABILITY OF "ZOOM" (continued)</vt:lpstr>
      <vt:lpstr>MORE HOW-TO DOCUMENTATION:</vt:lpstr>
      <vt:lpstr>MORE  INFORMATION ON "ZOOM" REMOTE CONTROL</vt:lpstr>
      <vt:lpstr>MORE  INFORMATION ON "ZOOM" REMOTE CONTROL (control)</vt:lpstr>
      <vt:lpstr>MORE  INFORMATION ON "ZOOM" REMOTE CONTROL (continued)</vt:lpstr>
      <vt:lpstr>MORE  INFORMATION ON "ZOOM" REMOTE CONTROL (continued)</vt:lpstr>
      <vt:lpstr>MORE  INFORMATION ON "ZOOM" REMOTE CONTROL (continued)</vt:lpstr>
      <vt:lpstr>MORE  INFORMATION ON "ZOOM" REMOTE CONTROL (continued)</vt:lpstr>
      <vt:lpstr>MORE  INFORMATION ON "ZOOM" REMOTE CONTROL (continued)</vt:lpstr>
      <vt:lpstr>MORE  INFORMATION ON "ZOOM" REMOTE CONTROL (continued)</vt:lpstr>
      <vt:lpstr>PowerPoint Presentation</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testuser</dc:creator>
  <cp:keywords/>
  <dc:description/>
  <cp:lastModifiedBy>Francis Chao</cp:lastModifiedBy>
  <cp:revision>2047</cp:revision>
  <cp:lastPrinted>2013-02-14T02:17:03Z</cp:lastPrinted>
  <dcterms:created xsi:type="dcterms:W3CDTF">2011-04-22T06:52:26Z</dcterms:created>
  <dcterms:modified xsi:type="dcterms:W3CDTF">2026-06-21T02:43:28Z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1033-8.1.0.3030</vt:lpwstr>
  </property>
</Properties>
</file>