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 id="2147486426" r:id="rId3"/>
  </p:sldMasterIdLst>
  <p:notesMasterIdLst>
    <p:notesMasterId r:id="rId62"/>
  </p:notesMasterIdLst>
  <p:sldIdLst>
    <p:sldId id="738" r:id="rId4"/>
    <p:sldId id="625" r:id="rId5"/>
    <p:sldId id="257" r:id="rId6"/>
    <p:sldId id="2231" r:id="rId7"/>
    <p:sldId id="2403" r:id="rId8"/>
    <p:sldId id="2531" r:id="rId9"/>
    <p:sldId id="2593" r:id="rId10"/>
    <p:sldId id="2532" r:id="rId11"/>
    <p:sldId id="2497" r:id="rId12"/>
    <p:sldId id="2536" r:id="rId13"/>
    <p:sldId id="2540" r:id="rId14"/>
    <p:sldId id="2571" r:id="rId15"/>
    <p:sldId id="2572" r:id="rId16"/>
    <p:sldId id="2539" r:id="rId17"/>
    <p:sldId id="2573" r:id="rId18"/>
    <p:sldId id="2537" r:id="rId19"/>
    <p:sldId id="2574" r:id="rId20"/>
    <p:sldId id="2538" r:id="rId21"/>
    <p:sldId id="2575" r:id="rId22"/>
    <p:sldId id="2541" r:id="rId23"/>
    <p:sldId id="2542" r:id="rId24"/>
    <p:sldId id="2543" r:id="rId25"/>
    <p:sldId id="2535" r:id="rId26"/>
    <p:sldId id="2534" r:id="rId27"/>
    <p:sldId id="2555" r:id="rId28"/>
    <p:sldId id="2544" r:id="rId29"/>
    <p:sldId id="2545" r:id="rId30"/>
    <p:sldId id="2553" r:id="rId31"/>
    <p:sldId id="2554" r:id="rId32"/>
    <p:sldId id="2557" r:id="rId33"/>
    <p:sldId id="2562" r:id="rId34"/>
    <p:sldId id="2561" r:id="rId35"/>
    <p:sldId id="2560" r:id="rId36"/>
    <p:sldId id="2576" r:id="rId37"/>
    <p:sldId id="2577" r:id="rId38"/>
    <p:sldId id="2578" r:id="rId39"/>
    <p:sldId id="2558" r:id="rId40"/>
    <p:sldId id="2579" r:id="rId41"/>
    <p:sldId id="2580" r:id="rId42"/>
    <p:sldId id="2563" r:id="rId43"/>
    <p:sldId id="2581" r:id="rId44"/>
    <p:sldId id="2565" r:id="rId45"/>
    <p:sldId id="2582" r:id="rId46"/>
    <p:sldId id="2583" r:id="rId47"/>
    <p:sldId id="2566" r:id="rId48"/>
    <p:sldId id="2584" r:id="rId49"/>
    <p:sldId id="2564" r:id="rId50"/>
    <p:sldId id="2588" r:id="rId51"/>
    <p:sldId id="2585" r:id="rId52"/>
    <p:sldId id="2587" r:id="rId53"/>
    <p:sldId id="2567" r:id="rId54"/>
    <p:sldId id="2586" r:id="rId55"/>
    <p:sldId id="2591" r:id="rId56"/>
    <p:sldId id="2590" r:id="rId57"/>
    <p:sldId id="2589" r:id="rId58"/>
    <p:sldId id="2594" r:id="rId59"/>
    <p:sldId id="2592" r:id="rId60"/>
    <p:sldId id="2530" r:id="rId61"/>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3" autoAdjust="0"/>
    <p:restoredTop sz="94646" autoAdjust="0"/>
  </p:normalViewPr>
  <p:slideViewPr>
    <p:cSldViewPr>
      <p:cViewPr varScale="1">
        <p:scale>
          <a:sx n="74" d="100"/>
          <a:sy n="74" d="100"/>
        </p:scale>
        <p:origin x="372" y="55"/>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6386" name="AutoShape 1">
            <a:extLst>
              <a:ext uri="{FF2B5EF4-FFF2-40B4-BE49-F238E27FC236}">
                <a16:creationId xmlns:a16="http://schemas.microsoft.com/office/drawing/2014/main" id="{E22BCA1D-40D4-4853-A20C-5C500EB4E907}"/>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E3820630-D616-40B8-A974-B91A8E4A4A89}"/>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B9547ECC-0BA9-4EFC-AE9C-098CA2143909}"/>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16389" name="Rectangle 4">
            <a:extLst>
              <a:ext uri="{FF2B5EF4-FFF2-40B4-BE49-F238E27FC236}">
                <a16:creationId xmlns:a16="http://schemas.microsoft.com/office/drawing/2014/main" id="{B72BB99F-430E-4A37-8D19-EF4579811340}"/>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FF782617-00AD-4EB0-AE56-DF19611F6CBE}"/>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621C035F-E988-46F9-B1F3-64A1A5FA1A1E}"/>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23587B87-9B1F-4FE3-B0C5-61ED0E10E47A}"/>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fld id="{3EEFE684-8703-4985-AB3E-A2F5585F79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8FC3E05-3467-41E4-9AE6-CBD92E072F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C3360F2-82D0-40D5-9408-8BF72D112267}" type="slidenum">
              <a:rPr lang="en-US" altLang="en-US" sz="1300" smtClean="0"/>
              <a:pPr>
                <a:spcBef>
                  <a:spcPct val="0"/>
                </a:spcBef>
                <a:buFontTx/>
                <a:buNone/>
              </a:pPr>
              <a:t>4</a:t>
            </a:fld>
            <a:endParaRPr lang="en-US" altLang="en-US" sz="1300"/>
          </a:p>
        </p:txBody>
      </p:sp>
      <p:sp>
        <p:nvSpPr>
          <p:cNvPr id="21507" name="Rectangle 1">
            <a:extLst>
              <a:ext uri="{FF2B5EF4-FFF2-40B4-BE49-F238E27FC236}">
                <a16:creationId xmlns:a16="http://schemas.microsoft.com/office/drawing/2014/main" id="{ABFB7A28-31DB-46C7-945D-35A2DD0E795A}"/>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93BB2B3E-26FD-4169-93AA-D62D60D0D29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13</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1673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14</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630793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15</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58227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16</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0591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17</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59173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18</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5443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19</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20852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20</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5100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21</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20416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22</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2839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5</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23</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785693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24</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4209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538198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99152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6656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375328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642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03443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448236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47703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6</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54128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761073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2637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865203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75235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516090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94967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894779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645231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835437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15643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7</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163667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5583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37943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666636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26457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284125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595484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606175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486508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94037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73950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8</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422281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28641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581041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444756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813612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52428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58</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8318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9</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88678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10</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75385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11</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89286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12</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3064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F782504F-A0E7-4692-A0F7-3B9FB89EB54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0D5E8BB-B386-46FF-B244-69533EC7AB3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33E311-DA6C-46FF-967D-73CA95648338}"/>
              </a:ext>
            </a:extLst>
          </p:cNvPr>
          <p:cNvSpPr>
            <a:spLocks noGrp="1" noChangeArrowheads="1"/>
          </p:cNvSpPr>
          <p:nvPr>
            <p:ph type="sldNum" idx="12"/>
          </p:nvPr>
        </p:nvSpPr>
        <p:spPr>
          <a:ln/>
        </p:spPr>
        <p:txBody>
          <a:bodyPr/>
          <a:lstStyle>
            <a:lvl1pPr>
              <a:defRPr/>
            </a:lvl1pPr>
          </a:lstStyle>
          <a:p>
            <a:pPr>
              <a:defRPr/>
            </a:pPr>
            <a:fld id="{E853B0CD-7BFD-46D6-A810-D843CF50D28F}" type="slidenum">
              <a:rPr lang="en-US" altLang="en-US"/>
              <a:pPr>
                <a:defRPr/>
              </a:pPr>
              <a:t>‹#›</a:t>
            </a:fld>
            <a:endParaRPr lang="en-US" altLang="en-US"/>
          </a:p>
        </p:txBody>
      </p:sp>
    </p:spTree>
    <p:extLst>
      <p:ext uri="{BB962C8B-B14F-4D97-AF65-F5344CB8AC3E}">
        <p14:creationId xmlns:p14="http://schemas.microsoft.com/office/powerpoint/2010/main" val="406753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AC1DF3-1328-407E-A940-31A30D8180E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9453898-9EC2-4F2D-BE5B-DC7F4FB5F50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253EF75-138B-4A0B-A99E-CCD33B432504}"/>
              </a:ext>
            </a:extLst>
          </p:cNvPr>
          <p:cNvSpPr>
            <a:spLocks noGrp="1" noChangeArrowheads="1"/>
          </p:cNvSpPr>
          <p:nvPr>
            <p:ph type="sldNum" idx="12"/>
          </p:nvPr>
        </p:nvSpPr>
        <p:spPr>
          <a:ln/>
        </p:spPr>
        <p:txBody>
          <a:bodyPr/>
          <a:lstStyle>
            <a:lvl1pPr>
              <a:defRPr/>
            </a:lvl1pPr>
          </a:lstStyle>
          <a:p>
            <a:pPr>
              <a:defRPr/>
            </a:pPr>
            <a:fld id="{037DD0E6-121D-4BE3-B7FE-A4FDFA66DE13}" type="slidenum">
              <a:rPr lang="en-US" altLang="en-US"/>
              <a:pPr>
                <a:defRPr/>
              </a:pPr>
              <a:t>‹#›</a:t>
            </a:fld>
            <a:endParaRPr lang="en-US" altLang="en-US"/>
          </a:p>
        </p:txBody>
      </p:sp>
    </p:spTree>
    <p:extLst>
      <p:ext uri="{BB962C8B-B14F-4D97-AF65-F5344CB8AC3E}">
        <p14:creationId xmlns:p14="http://schemas.microsoft.com/office/powerpoint/2010/main" val="72926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9B0D5D1-BAD3-4EE4-901F-013CE7212AA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7A74AE6-637D-4D98-8A0F-C5C3A0A23F5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38AC4F-9B3E-4C4B-B4AA-D0D5F2FF3968}"/>
              </a:ext>
            </a:extLst>
          </p:cNvPr>
          <p:cNvSpPr>
            <a:spLocks noGrp="1" noChangeArrowheads="1"/>
          </p:cNvSpPr>
          <p:nvPr>
            <p:ph type="sldNum" idx="12"/>
          </p:nvPr>
        </p:nvSpPr>
        <p:spPr>
          <a:ln/>
        </p:spPr>
        <p:txBody>
          <a:bodyPr/>
          <a:lstStyle>
            <a:lvl1pPr>
              <a:defRPr/>
            </a:lvl1pPr>
          </a:lstStyle>
          <a:p>
            <a:pPr>
              <a:defRPr/>
            </a:pPr>
            <a:fld id="{DEDFC8B7-A781-4C23-9B61-725CD23DF70A}" type="slidenum">
              <a:rPr lang="en-US" altLang="en-US"/>
              <a:pPr>
                <a:defRPr/>
              </a:pPr>
              <a:t>‹#›</a:t>
            </a:fld>
            <a:endParaRPr lang="en-US" altLang="en-US"/>
          </a:p>
        </p:txBody>
      </p:sp>
    </p:spTree>
    <p:extLst>
      <p:ext uri="{BB962C8B-B14F-4D97-AF65-F5344CB8AC3E}">
        <p14:creationId xmlns:p14="http://schemas.microsoft.com/office/powerpoint/2010/main" val="147796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7AD039-00FF-4A69-AA25-CE934AE9D6A8}"/>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4FBC675-A86A-45AE-9BD1-0261B5F6A3B5}"/>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BF972B6-BA40-4D62-B838-5AB2129A7725}"/>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CB85727-6B21-4459-9965-1240553966DF}" type="slidenum">
              <a:rPr lang="en-US" altLang="en-US"/>
              <a:pPr>
                <a:defRPr/>
              </a:pPr>
              <a:t>‹#›</a:t>
            </a:fld>
            <a:endParaRPr lang="en-US" altLang="en-US"/>
          </a:p>
        </p:txBody>
      </p:sp>
    </p:spTree>
    <p:extLst>
      <p:ext uri="{BB962C8B-B14F-4D97-AF65-F5344CB8AC3E}">
        <p14:creationId xmlns:p14="http://schemas.microsoft.com/office/powerpoint/2010/main" val="326642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32CE8-4604-4D0D-83FC-5BCCF5C6496E}"/>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329ECFE-920E-4485-9E48-E5FBBC71A7F5}"/>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48B1135-5475-46A1-BB55-E3047309FCA0}"/>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19BA235-F21F-40CB-8946-4DEDDF2764B3}" type="slidenum">
              <a:rPr lang="en-US" altLang="en-US"/>
              <a:pPr>
                <a:defRPr/>
              </a:pPr>
              <a:t>‹#›</a:t>
            </a:fld>
            <a:endParaRPr lang="en-US" altLang="en-US"/>
          </a:p>
        </p:txBody>
      </p:sp>
    </p:spTree>
    <p:extLst>
      <p:ext uri="{BB962C8B-B14F-4D97-AF65-F5344CB8AC3E}">
        <p14:creationId xmlns:p14="http://schemas.microsoft.com/office/powerpoint/2010/main" val="193293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BC454A4-AF11-43BC-8D87-121BE5A311B4}"/>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AABBCB9-EE90-4A41-A215-A83707DD9422}"/>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296FC5B-49B9-4C47-8E0F-B78E85548C46}"/>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50F4D99-E717-47FC-AB5B-F4452D1A6CAE}" type="slidenum">
              <a:rPr lang="en-US" altLang="en-US"/>
              <a:pPr>
                <a:defRPr/>
              </a:pPr>
              <a:t>‹#›</a:t>
            </a:fld>
            <a:endParaRPr lang="en-US" altLang="en-US"/>
          </a:p>
        </p:txBody>
      </p:sp>
    </p:spTree>
    <p:extLst>
      <p:ext uri="{BB962C8B-B14F-4D97-AF65-F5344CB8AC3E}">
        <p14:creationId xmlns:p14="http://schemas.microsoft.com/office/powerpoint/2010/main" val="167260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534171-5960-422F-9F99-9D299515F21F}"/>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9E9A221-182B-4B25-84AF-5DDEBFA7B2D2}"/>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35FF75A9-DDCC-4055-8A97-208712311B39}"/>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F2C3462-BCEB-45F7-9CC3-2500A60AADFA}" type="slidenum">
              <a:rPr lang="en-US" altLang="en-US"/>
              <a:pPr>
                <a:defRPr/>
              </a:pPr>
              <a:t>‹#›</a:t>
            </a:fld>
            <a:endParaRPr lang="en-US" altLang="en-US"/>
          </a:p>
        </p:txBody>
      </p:sp>
    </p:spTree>
    <p:extLst>
      <p:ext uri="{BB962C8B-B14F-4D97-AF65-F5344CB8AC3E}">
        <p14:creationId xmlns:p14="http://schemas.microsoft.com/office/powerpoint/2010/main" val="1392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5F281-85D8-4568-AA38-DC9105B0D1CF}"/>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184A1474-0F90-458E-BD1F-0EFD5B369BDF}"/>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E41FE5C1-5755-41A1-81F7-CEDD3D03770A}"/>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346E3A7-F9F2-4DFA-AC7F-00B8565F4AAE}" type="slidenum">
              <a:rPr lang="en-US" altLang="en-US"/>
              <a:pPr>
                <a:defRPr/>
              </a:pPr>
              <a:t>‹#›</a:t>
            </a:fld>
            <a:endParaRPr lang="en-US" altLang="en-US"/>
          </a:p>
        </p:txBody>
      </p:sp>
    </p:spTree>
    <p:extLst>
      <p:ext uri="{BB962C8B-B14F-4D97-AF65-F5344CB8AC3E}">
        <p14:creationId xmlns:p14="http://schemas.microsoft.com/office/powerpoint/2010/main" val="126642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8E206D-34AE-49CD-8E36-3CFD9B834B84}"/>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65084291-DFB9-48C7-B716-88A9D6F692FD}"/>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41AF9A3-132C-4164-A576-F257257AA82E}"/>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F8F5725-72F6-4751-9B06-D6D6F368DBD9}" type="slidenum">
              <a:rPr lang="en-US" altLang="en-US"/>
              <a:pPr>
                <a:defRPr/>
              </a:pPr>
              <a:t>‹#›</a:t>
            </a:fld>
            <a:endParaRPr lang="en-US" altLang="en-US"/>
          </a:p>
        </p:txBody>
      </p:sp>
    </p:spTree>
    <p:extLst>
      <p:ext uri="{BB962C8B-B14F-4D97-AF65-F5344CB8AC3E}">
        <p14:creationId xmlns:p14="http://schemas.microsoft.com/office/powerpoint/2010/main" val="364093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3FE27-8A3C-4259-BCB2-4493CC11DB4B}"/>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A50E02BE-9E59-494F-98DF-C905CBA943C1}"/>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1B410E66-0ADA-47CF-B8C7-AA119668FD54}"/>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64063F7-896D-4183-822E-5856AE4498A7}" type="slidenum">
              <a:rPr lang="en-US" altLang="en-US"/>
              <a:pPr>
                <a:defRPr/>
              </a:pPr>
              <a:t>‹#›</a:t>
            </a:fld>
            <a:endParaRPr lang="en-US" altLang="en-US"/>
          </a:p>
        </p:txBody>
      </p:sp>
    </p:spTree>
    <p:extLst>
      <p:ext uri="{BB962C8B-B14F-4D97-AF65-F5344CB8AC3E}">
        <p14:creationId xmlns:p14="http://schemas.microsoft.com/office/powerpoint/2010/main" val="3998933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14DAD-8319-4368-9075-463C4EF72D9A}"/>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CE14BA0-2DB5-4926-8681-10C6D2D14493}"/>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8C141A0-79DE-464D-9129-20967FE362FB}"/>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BA7D84F-6037-4DA4-AABA-9395C4FD0323}" type="slidenum">
              <a:rPr lang="en-US" altLang="en-US"/>
              <a:pPr>
                <a:defRPr/>
              </a:pPr>
              <a:t>‹#›</a:t>
            </a:fld>
            <a:endParaRPr lang="en-US" altLang="en-US"/>
          </a:p>
        </p:txBody>
      </p:sp>
    </p:spTree>
    <p:extLst>
      <p:ext uri="{BB962C8B-B14F-4D97-AF65-F5344CB8AC3E}">
        <p14:creationId xmlns:p14="http://schemas.microsoft.com/office/powerpoint/2010/main" val="342972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1C2781C-9242-4D85-9BEB-7D909BC29A1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5C7D797-51BA-45DC-A1A0-9CB381CC9BD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E2290AB-9B8D-4CEE-9143-249BA3D0BED7}"/>
              </a:ext>
            </a:extLst>
          </p:cNvPr>
          <p:cNvSpPr>
            <a:spLocks noGrp="1" noChangeArrowheads="1"/>
          </p:cNvSpPr>
          <p:nvPr>
            <p:ph type="sldNum" idx="12"/>
          </p:nvPr>
        </p:nvSpPr>
        <p:spPr>
          <a:ln/>
        </p:spPr>
        <p:txBody>
          <a:bodyPr/>
          <a:lstStyle>
            <a:lvl1pPr>
              <a:defRPr/>
            </a:lvl1pPr>
          </a:lstStyle>
          <a:p>
            <a:pPr>
              <a:defRPr/>
            </a:pPr>
            <a:fld id="{D11C2994-EAB8-4F14-A56C-B55163A916AB}" type="slidenum">
              <a:rPr lang="en-US" altLang="en-US"/>
              <a:pPr>
                <a:defRPr/>
              </a:pPr>
              <a:t>‹#›</a:t>
            </a:fld>
            <a:endParaRPr lang="en-US" altLang="en-US"/>
          </a:p>
        </p:txBody>
      </p:sp>
    </p:spTree>
    <p:extLst>
      <p:ext uri="{BB962C8B-B14F-4D97-AF65-F5344CB8AC3E}">
        <p14:creationId xmlns:p14="http://schemas.microsoft.com/office/powerpoint/2010/main" val="555581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3A262-8B2E-4F8B-A605-4517D167C025}"/>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2D4BD4B-29CE-4C1C-9E17-28956FE77860}"/>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F02B8EC-12DD-46F6-B06A-E061E68A1D60}"/>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C2DBA0E-7BFF-4A91-9A50-A44BEBEECF62}" type="slidenum">
              <a:rPr lang="en-US" altLang="en-US"/>
              <a:pPr>
                <a:defRPr/>
              </a:pPr>
              <a:t>‹#›</a:t>
            </a:fld>
            <a:endParaRPr lang="en-US" altLang="en-US"/>
          </a:p>
        </p:txBody>
      </p:sp>
    </p:spTree>
    <p:extLst>
      <p:ext uri="{BB962C8B-B14F-4D97-AF65-F5344CB8AC3E}">
        <p14:creationId xmlns:p14="http://schemas.microsoft.com/office/powerpoint/2010/main" val="3253347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CC83B-9766-4D79-A9D6-BF0EDE51A02D}"/>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241B5E5-5786-42FD-B69A-68318CAF55AC}"/>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8369DB5-3BAB-4858-BA61-F097A1CFA077}"/>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FC05988-A832-41AC-82CF-EA39084A9E55}" type="slidenum">
              <a:rPr lang="en-US" altLang="en-US"/>
              <a:pPr>
                <a:defRPr/>
              </a:pPr>
              <a:t>‹#›</a:t>
            </a:fld>
            <a:endParaRPr lang="en-US" altLang="en-US"/>
          </a:p>
        </p:txBody>
      </p:sp>
    </p:spTree>
    <p:extLst>
      <p:ext uri="{BB962C8B-B14F-4D97-AF65-F5344CB8AC3E}">
        <p14:creationId xmlns:p14="http://schemas.microsoft.com/office/powerpoint/2010/main" val="393687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1DD6B-6474-4738-BA1B-DBD53495BFD7}"/>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BE3A112-76A4-49AD-9559-E705841E280E}"/>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A29956F-F594-47F3-A955-64F7F9F1EAA6}"/>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154B1A6-FE99-4E9B-A4AB-89A7A30FC5C6}" type="slidenum">
              <a:rPr lang="en-US" altLang="en-US"/>
              <a:pPr>
                <a:defRPr/>
              </a:pPr>
              <a:t>‹#›</a:t>
            </a:fld>
            <a:endParaRPr lang="en-US" altLang="en-US"/>
          </a:p>
        </p:txBody>
      </p:sp>
    </p:spTree>
    <p:extLst>
      <p:ext uri="{BB962C8B-B14F-4D97-AF65-F5344CB8AC3E}">
        <p14:creationId xmlns:p14="http://schemas.microsoft.com/office/powerpoint/2010/main" val="421007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982F7E59-738B-42DB-884D-B165A4DB8B2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058C31A-412A-4C38-9350-3B86C1E1914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91957-29FE-4D40-88A8-10963F2B5495}"/>
              </a:ext>
            </a:extLst>
          </p:cNvPr>
          <p:cNvSpPr>
            <a:spLocks noGrp="1" noChangeArrowheads="1"/>
          </p:cNvSpPr>
          <p:nvPr>
            <p:ph type="sldNum" idx="12"/>
          </p:nvPr>
        </p:nvSpPr>
        <p:spPr>
          <a:ln/>
        </p:spPr>
        <p:txBody>
          <a:bodyPr/>
          <a:lstStyle>
            <a:lvl1pPr>
              <a:defRPr/>
            </a:lvl1pPr>
          </a:lstStyle>
          <a:p>
            <a:pPr>
              <a:defRPr/>
            </a:pPr>
            <a:fld id="{3DF7D1CB-72BA-4667-B151-281AF40C0456}" type="slidenum">
              <a:rPr lang="en-US" altLang="en-US"/>
              <a:pPr>
                <a:defRPr/>
              </a:pPr>
              <a:t>‹#›</a:t>
            </a:fld>
            <a:endParaRPr lang="en-US" altLang="en-US"/>
          </a:p>
        </p:txBody>
      </p:sp>
    </p:spTree>
    <p:extLst>
      <p:ext uri="{BB962C8B-B14F-4D97-AF65-F5344CB8AC3E}">
        <p14:creationId xmlns:p14="http://schemas.microsoft.com/office/powerpoint/2010/main" val="1059783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5FE4684-5B63-49AE-999E-D915AD2BD948}"/>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30F5F7A-BB5B-4E53-81B1-F457D5116D64}"/>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F58700-C12B-4A62-A679-956F51985105}"/>
              </a:ext>
            </a:extLst>
          </p:cNvPr>
          <p:cNvSpPr>
            <a:spLocks noGrp="1" noChangeArrowheads="1"/>
          </p:cNvSpPr>
          <p:nvPr>
            <p:ph type="sldNum" idx="12"/>
          </p:nvPr>
        </p:nvSpPr>
        <p:spPr>
          <a:ln/>
        </p:spPr>
        <p:txBody>
          <a:bodyPr/>
          <a:lstStyle>
            <a:lvl1pPr>
              <a:defRPr/>
            </a:lvl1pPr>
          </a:lstStyle>
          <a:p>
            <a:pPr>
              <a:defRPr/>
            </a:pPr>
            <a:fld id="{9652E60A-3F5A-4283-A79E-7F8EF8C5C300}" type="slidenum">
              <a:rPr lang="en-US" altLang="en-US"/>
              <a:pPr>
                <a:defRPr/>
              </a:pPr>
              <a:t>‹#›</a:t>
            </a:fld>
            <a:endParaRPr lang="en-US" altLang="en-US"/>
          </a:p>
        </p:txBody>
      </p:sp>
    </p:spTree>
    <p:extLst>
      <p:ext uri="{BB962C8B-B14F-4D97-AF65-F5344CB8AC3E}">
        <p14:creationId xmlns:p14="http://schemas.microsoft.com/office/powerpoint/2010/main" val="1899604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691075CD-D153-4249-9A8A-AC5BC89E5E4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3D4083B-76D2-4818-B42D-C1BF90488037}"/>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56501C-DF95-4479-A833-A5726A85A6D9}"/>
              </a:ext>
            </a:extLst>
          </p:cNvPr>
          <p:cNvSpPr>
            <a:spLocks noGrp="1" noChangeArrowheads="1"/>
          </p:cNvSpPr>
          <p:nvPr>
            <p:ph type="sldNum" idx="12"/>
          </p:nvPr>
        </p:nvSpPr>
        <p:spPr>
          <a:ln/>
        </p:spPr>
        <p:txBody>
          <a:bodyPr/>
          <a:lstStyle>
            <a:lvl1pPr>
              <a:defRPr/>
            </a:lvl1pPr>
          </a:lstStyle>
          <a:p>
            <a:pPr>
              <a:defRPr/>
            </a:pPr>
            <a:fld id="{3DEFE403-51CD-4A3E-B4ED-7B176E7A83B7}" type="slidenum">
              <a:rPr lang="en-US" altLang="en-US"/>
              <a:pPr>
                <a:defRPr/>
              </a:pPr>
              <a:t>‹#›</a:t>
            </a:fld>
            <a:endParaRPr lang="en-US" altLang="en-US"/>
          </a:p>
        </p:txBody>
      </p:sp>
    </p:spTree>
    <p:extLst>
      <p:ext uri="{BB962C8B-B14F-4D97-AF65-F5344CB8AC3E}">
        <p14:creationId xmlns:p14="http://schemas.microsoft.com/office/powerpoint/2010/main" val="4164554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3C94217-23CD-4F8F-8306-E530AF67F9EC}"/>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0BF1332-3348-444C-8A93-EC5AA06E1AD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B972D4E-6C8F-421E-B8F3-F41887798EEF}"/>
              </a:ext>
            </a:extLst>
          </p:cNvPr>
          <p:cNvSpPr>
            <a:spLocks noGrp="1" noChangeArrowheads="1"/>
          </p:cNvSpPr>
          <p:nvPr>
            <p:ph type="sldNum" idx="12"/>
          </p:nvPr>
        </p:nvSpPr>
        <p:spPr>
          <a:ln/>
        </p:spPr>
        <p:txBody>
          <a:bodyPr/>
          <a:lstStyle>
            <a:lvl1pPr>
              <a:defRPr/>
            </a:lvl1pPr>
          </a:lstStyle>
          <a:p>
            <a:pPr>
              <a:defRPr/>
            </a:pPr>
            <a:fld id="{4DE2B6A4-DD51-40B0-879D-AF67C514E834}" type="slidenum">
              <a:rPr lang="en-US" altLang="en-US"/>
              <a:pPr>
                <a:defRPr/>
              </a:pPr>
              <a:t>‹#›</a:t>
            </a:fld>
            <a:endParaRPr lang="en-US" altLang="en-US"/>
          </a:p>
        </p:txBody>
      </p:sp>
    </p:spTree>
    <p:extLst>
      <p:ext uri="{BB962C8B-B14F-4D97-AF65-F5344CB8AC3E}">
        <p14:creationId xmlns:p14="http://schemas.microsoft.com/office/powerpoint/2010/main" val="312901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A5FD3E99-1072-444F-A148-588EABA4A76A}"/>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3AFA268-F22E-4C40-BC20-F76B0E0AC40F}"/>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1C969662-EE9A-4D16-B667-3737E7077EEC}"/>
              </a:ext>
            </a:extLst>
          </p:cNvPr>
          <p:cNvSpPr>
            <a:spLocks noGrp="1" noChangeArrowheads="1"/>
          </p:cNvSpPr>
          <p:nvPr>
            <p:ph type="sldNum" idx="12"/>
          </p:nvPr>
        </p:nvSpPr>
        <p:spPr>
          <a:ln/>
        </p:spPr>
        <p:txBody>
          <a:bodyPr/>
          <a:lstStyle>
            <a:lvl1pPr>
              <a:defRPr/>
            </a:lvl1pPr>
          </a:lstStyle>
          <a:p>
            <a:pPr>
              <a:defRPr/>
            </a:pPr>
            <a:fld id="{B01C0E13-07D4-47C2-932C-F599184E8755}" type="slidenum">
              <a:rPr lang="en-US" altLang="en-US"/>
              <a:pPr>
                <a:defRPr/>
              </a:pPr>
              <a:t>‹#›</a:t>
            </a:fld>
            <a:endParaRPr lang="en-US" altLang="en-US"/>
          </a:p>
        </p:txBody>
      </p:sp>
    </p:spTree>
    <p:extLst>
      <p:ext uri="{BB962C8B-B14F-4D97-AF65-F5344CB8AC3E}">
        <p14:creationId xmlns:p14="http://schemas.microsoft.com/office/powerpoint/2010/main" val="1163163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F02A6071-9F18-4A25-860C-5E2A8740C711}"/>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5CC8A1AC-8B51-4C31-8768-3EC4FC7C7C3B}"/>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1DFA10-6CAF-434C-AB83-E65577F1441C}"/>
              </a:ext>
            </a:extLst>
          </p:cNvPr>
          <p:cNvSpPr>
            <a:spLocks noGrp="1" noChangeArrowheads="1"/>
          </p:cNvSpPr>
          <p:nvPr>
            <p:ph type="sldNum" idx="12"/>
          </p:nvPr>
        </p:nvSpPr>
        <p:spPr>
          <a:ln/>
        </p:spPr>
        <p:txBody>
          <a:bodyPr/>
          <a:lstStyle>
            <a:lvl1pPr>
              <a:defRPr/>
            </a:lvl1pPr>
          </a:lstStyle>
          <a:p>
            <a:pPr>
              <a:defRPr/>
            </a:pPr>
            <a:fld id="{CBCBFD85-5CFF-4B5F-9D94-DFDDA245065B}" type="slidenum">
              <a:rPr lang="en-US" altLang="en-US"/>
              <a:pPr>
                <a:defRPr/>
              </a:pPr>
              <a:t>‹#›</a:t>
            </a:fld>
            <a:endParaRPr lang="en-US" altLang="en-US"/>
          </a:p>
        </p:txBody>
      </p:sp>
    </p:spTree>
    <p:extLst>
      <p:ext uri="{BB962C8B-B14F-4D97-AF65-F5344CB8AC3E}">
        <p14:creationId xmlns:p14="http://schemas.microsoft.com/office/powerpoint/2010/main" val="2527223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B8C4FD0-74AC-437C-AC34-EE4EFF9C4E73}"/>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4E89A750-4D7A-43D7-A7C0-02E0E79BD36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32845B9-C9F1-4A48-879B-0FE285B9E4A4}"/>
              </a:ext>
            </a:extLst>
          </p:cNvPr>
          <p:cNvSpPr>
            <a:spLocks noGrp="1" noChangeArrowheads="1"/>
          </p:cNvSpPr>
          <p:nvPr>
            <p:ph type="sldNum" idx="12"/>
          </p:nvPr>
        </p:nvSpPr>
        <p:spPr>
          <a:ln/>
        </p:spPr>
        <p:txBody>
          <a:bodyPr/>
          <a:lstStyle>
            <a:lvl1pPr>
              <a:defRPr/>
            </a:lvl1pPr>
          </a:lstStyle>
          <a:p>
            <a:pPr>
              <a:defRPr/>
            </a:pPr>
            <a:fld id="{A06BB5F7-E0F5-4C68-8265-017844164A56}" type="slidenum">
              <a:rPr lang="en-US" altLang="en-US"/>
              <a:pPr>
                <a:defRPr/>
              </a:pPr>
              <a:t>‹#›</a:t>
            </a:fld>
            <a:endParaRPr lang="en-US" altLang="en-US"/>
          </a:p>
        </p:txBody>
      </p:sp>
    </p:spTree>
    <p:extLst>
      <p:ext uri="{BB962C8B-B14F-4D97-AF65-F5344CB8AC3E}">
        <p14:creationId xmlns:p14="http://schemas.microsoft.com/office/powerpoint/2010/main" val="173901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01CBF5D9-E3F9-4595-98BC-4CB8B105C2C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EDF4D9DB-C59C-47B3-9457-D603BB421B1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C39AE53-A76E-4B0F-8635-D68ACDCA5E52}"/>
              </a:ext>
            </a:extLst>
          </p:cNvPr>
          <p:cNvSpPr>
            <a:spLocks noGrp="1" noChangeArrowheads="1"/>
          </p:cNvSpPr>
          <p:nvPr>
            <p:ph type="sldNum" idx="12"/>
          </p:nvPr>
        </p:nvSpPr>
        <p:spPr>
          <a:ln/>
        </p:spPr>
        <p:txBody>
          <a:bodyPr/>
          <a:lstStyle>
            <a:lvl1pPr>
              <a:defRPr/>
            </a:lvl1pPr>
          </a:lstStyle>
          <a:p>
            <a:pPr>
              <a:defRPr/>
            </a:pPr>
            <a:fld id="{65AEC5F1-49E8-44C5-94C4-09F76CF91450}" type="slidenum">
              <a:rPr lang="en-US" altLang="en-US"/>
              <a:pPr>
                <a:defRPr/>
              </a:pPr>
              <a:t>‹#›</a:t>
            </a:fld>
            <a:endParaRPr lang="en-US" altLang="en-US"/>
          </a:p>
        </p:txBody>
      </p:sp>
    </p:spTree>
    <p:extLst>
      <p:ext uri="{BB962C8B-B14F-4D97-AF65-F5344CB8AC3E}">
        <p14:creationId xmlns:p14="http://schemas.microsoft.com/office/powerpoint/2010/main" val="1872837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ADA8430-6713-40B5-BA3C-D38702AA2D5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0E0FCE5-A3E0-418C-8ED2-A9F7AC5372B3}"/>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715057A-D1B2-4725-8437-1DA9FACF2DE6}"/>
              </a:ext>
            </a:extLst>
          </p:cNvPr>
          <p:cNvSpPr>
            <a:spLocks noGrp="1" noChangeArrowheads="1"/>
          </p:cNvSpPr>
          <p:nvPr>
            <p:ph type="sldNum" idx="12"/>
          </p:nvPr>
        </p:nvSpPr>
        <p:spPr>
          <a:ln/>
        </p:spPr>
        <p:txBody>
          <a:bodyPr/>
          <a:lstStyle>
            <a:lvl1pPr>
              <a:defRPr/>
            </a:lvl1pPr>
          </a:lstStyle>
          <a:p>
            <a:pPr>
              <a:defRPr/>
            </a:pPr>
            <a:fld id="{50F10D39-E8C5-406F-B7F4-4204EA850102}" type="slidenum">
              <a:rPr lang="en-US" altLang="en-US"/>
              <a:pPr>
                <a:defRPr/>
              </a:pPr>
              <a:t>‹#›</a:t>
            </a:fld>
            <a:endParaRPr lang="en-US" altLang="en-US"/>
          </a:p>
        </p:txBody>
      </p:sp>
    </p:spTree>
    <p:extLst>
      <p:ext uri="{BB962C8B-B14F-4D97-AF65-F5344CB8AC3E}">
        <p14:creationId xmlns:p14="http://schemas.microsoft.com/office/powerpoint/2010/main" val="268704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7E8782E-64B0-48FF-BF98-227CF28B6925}"/>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83C50AC-58A5-4459-ABD9-3112C3916001}"/>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F4D23F8-6470-4DBF-977D-FD829F821376}"/>
              </a:ext>
            </a:extLst>
          </p:cNvPr>
          <p:cNvSpPr>
            <a:spLocks noGrp="1" noChangeArrowheads="1"/>
          </p:cNvSpPr>
          <p:nvPr>
            <p:ph type="sldNum" idx="12"/>
          </p:nvPr>
        </p:nvSpPr>
        <p:spPr>
          <a:ln/>
        </p:spPr>
        <p:txBody>
          <a:bodyPr/>
          <a:lstStyle>
            <a:lvl1pPr>
              <a:defRPr/>
            </a:lvl1pPr>
          </a:lstStyle>
          <a:p>
            <a:pPr>
              <a:defRPr/>
            </a:pPr>
            <a:fld id="{2EB37315-120B-4AB9-9FF4-A19E0ACF35DC}" type="slidenum">
              <a:rPr lang="en-US" altLang="en-US"/>
              <a:pPr>
                <a:defRPr/>
              </a:pPr>
              <a:t>‹#›</a:t>
            </a:fld>
            <a:endParaRPr lang="en-US" altLang="en-US"/>
          </a:p>
        </p:txBody>
      </p:sp>
    </p:spTree>
    <p:extLst>
      <p:ext uri="{BB962C8B-B14F-4D97-AF65-F5344CB8AC3E}">
        <p14:creationId xmlns:p14="http://schemas.microsoft.com/office/powerpoint/2010/main" val="763350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32B863B-A7B0-4190-B1F1-F3B97DDA88E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A0DA9D3-18DC-4930-95CC-652E18570C8B}"/>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35BBA7-B037-4889-86FD-E8502FFA675F}"/>
              </a:ext>
            </a:extLst>
          </p:cNvPr>
          <p:cNvSpPr>
            <a:spLocks noGrp="1" noChangeArrowheads="1"/>
          </p:cNvSpPr>
          <p:nvPr>
            <p:ph type="sldNum" idx="12"/>
          </p:nvPr>
        </p:nvSpPr>
        <p:spPr>
          <a:ln/>
        </p:spPr>
        <p:txBody>
          <a:bodyPr/>
          <a:lstStyle>
            <a:lvl1pPr>
              <a:defRPr/>
            </a:lvl1pPr>
          </a:lstStyle>
          <a:p>
            <a:pPr>
              <a:defRPr/>
            </a:pPr>
            <a:fld id="{005408E7-2CCC-4154-91E0-FA96BE07442F}" type="slidenum">
              <a:rPr lang="en-US" altLang="en-US"/>
              <a:pPr>
                <a:defRPr/>
              </a:pPr>
              <a:t>‹#›</a:t>
            </a:fld>
            <a:endParaRPr lang="en-US" altLang="en-US"/>
          </a:p>
        </p:txBody>
      </p:sp>
    </p:spTree>
    <p:extLst>
      <p:ext uri="{BB962C8B-B14F-4D97-AF65-F5344CB8AC3E}">
        <p14:creationId xmlns:p14="http://schemas.microsoft.com/office/powerpoint/2010/main" val="1996976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6184F8-CDC3-4B7D-9B14-57E2DDB3FC9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1B4B0AE-DA7A-4B26-A675-06DB7823EFD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27FE09-0673-4BCD-A23F-3DE5CA830F6A}"/>
              </a:ext>
            </a:extLst>
          </p:cNvPr>
          <p:cNvSpPr>
            <a:spLocks noGrp="1" noChangeArrowheads="1"/>
          </p:cNvSpPr>
          <p:nvPr>
            <p:ph type="sldNum" idx="12"/>
          </p:nvPr>
        </p:nvSpPr>
        <p:spPr>
          <a:ln/>
        </p:spPr>
        <p:txBody>
          <a:bodyPr/>
          <a:lstStyle>
            <a:lvl1pPr>
              <a:defRPr/>
            </a:lvl1pPr>
          </a:lstStyle>
          <a:p>
            <a:pPr>
              <a:defRPr/>
            </a:pPr>
            <a:fld id="{5D78D4FB-DA56-4A96-9FEE-9D6F2B6558C5}" type="slidenum">
              <a:rPr lang="en-US" altLang="en-US"/>
              <a:pPr>
                <a:defRPr/>
              </a:pPr>
              <a:t>‹#›</a:t>
            </a:fld>
            <a:endParaRPr lang="en-US" altLang="en-US"/>
          </a:p>
        </p:txBody>
      </p:sp>
    </p:spTree>
    <p:extLst>
      <p:ext uri="{BB962C8B-B14F-4D97-AF65-F5344CB8AC3E}">
        <p14:creationId xmlns:p14="http://schemas.microsoft.com/office/powerpoint/2010/main" val="1381994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67DFED72-7EAD-4976-8417-D68E82B4E039}"/>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03020DCC-872E-482D-997D-74CA9DF482D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7FBF6C-CC3E-43E1-A5C2-6A085C9550B5}"/>
              </a:ext>
            </a:extLst>
          </p:cNvPr>
          <p:cNvSpPr>
            <a:spLocks noGrp="1" noChangeArrowheads="1"/>
          </p:cNvSpPr>
          <p:nvPr>
            <p:ph type="sldNum" idx="12"/>
          </p:nvPr>
        </p:nvSpPr>
        <p:spPr>
          <a:ln/>
        </p:spPr>
        <p:txBody>
          <a:bodyPr/>
          <a:lstStyle>
            <a:lvl1pPr>
              <a:defRPr/>
            </a:lvl1pPr>
          </a:lstStyle>
          <a:p>
            <a:pPr>
              <a:defRPr/>
            </a:pPr>
            <a:fld id="{F69105B4-D403-4C51-BDA8-2AFA5D475865}" type="slidenum">
              <a:rPr lang="en-US" altLang="en-US"/>
              <a:pPr>
                <a:defRPr/>
              </a:pPr>
              <a:t>‹#›</a:t>
            </a:fld>
            <a:endParaRPr lang="en-US" altLang="en-US"/>
          </a:p>
        </p:txBody>
      </p:sp>
    </p:spTree>
    <p:extLst>
      <p:ext uri="{BB962C8B-B14F-4D97-AF65-F5344CB8AC3E}">
        <p14:creationId xmlns:p14="http://schemas.microsoft.com/office/powerpoint/2010/main" val="4006563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085D707F-34D8-4099-A0FC-98E528B9408D}"/>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D049E3E-F497-45F3-AA56-61B87C48DF8C}"/>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926D8E7-8669-4DCF-A59C-A1037CE603C8}"/>
              </a:ext>
            </a:extLst>
          </p:cNvPr>
          <p:cNvSpPr>
            <a:spLocks noGrp="1" noChangeArrowheads="1"/>
          </p:cNvSpPr>
          <p:nvPr>
            <p:ph type="sldNum" idx="12"/>
          </p:nvPr>
        </p:nvSpPr>
        <p:spPr>
          <a:ln/>
        </p:spPr>
        <p:txBody>
          <a:bodyPr/>
          <a:lstStyle>
            <a:lvl1pPr>
              <a:defRPr/>
            </a:lvl1pPr>
          </a:lstStyle>
          <a:p>
            <a:pPr>
              <a:defRPr/>
            </a:pPr>
            <a:fld id="{843A6CFF-83E1-4BCF-9FE3-656F0CF0DF95}" type="slidenum">
              <a:rPr lang="en-US" altLang="en-US"/>
              <a:pPr>
                <a:defRPr/>
              </a:pPr>
              <a:t>‹#›</a:t>
            </a:fld>
            <a:endParaRPr lang="en-US" altLang="en-US"/>
          </a:p>
        </p:txBody>
      </p:sp>
    </p:spTree>
    <p:extLst>
      <p:ext uri="{BB962C8B-B14F-4D97-AF65-F5344CB8AC3E}">
        <p14:creationId xmlns:p14="http://schemas.microsoft.com/office/powerpoint/2010/main" val="3579276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BCA6E061-C755-4231-A488-F860054E20A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3C02A74-6737-47EA-B325-F2BE18058882}"/>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0DDD0B5-6438-42E0-98C6-24D52CA6BDD7}"/>
              </a:ext>
            </a:extLst>
          </p:cNvPr>
          <p:cNvSpPr>
            <a:spLocks noGrp="1" noChangeArrowheads="1"/>
          </p:cNvSpPr>
          <p:nvPr>
            <p:ph type="sldNum" idx="12"/>
          </p:nvPr>
        </p:nvSpPr>
        <p:spPr>
          <a:ln/>
        </p:spPr>
        <p:txBody>
          <a:bodyPr/>
          <a:lstStyle>
            <a:lvl1pPr>
              <a:defRPr/>
            </a:lvl1pPr>
          </a:lstStyle>
          <a:p>
            <a:pPr>
              <a:defRPr/>
            </a:pPr>
            <a:fld id="{C8A7E0D0-9A04-4972-A1D5-15D6D26BD3D2}" type="slidenum">
              <a:rPr lang="en-US" altLang="en-US"/>
              <a:pPr>
                <a:defRPr/>
              </a:pPr>
              <a:t>‹#›</a:t>
            </a:fld>
            <a:endParaRPr lang="en-US" altLang="en-US"/>
          </a:p>
        </p:txBody>
      </p:sp>
    </p:spTree>
    <p:extLst>
      <p:ext uri="{BB962C8B-B14F-4D97-AF65-F5344CB8AC3E}">
        <p14:creationId xmlns:p14="http://schemas.microsoft.com/office/powerpoint/2010/main" val="1176081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CD183DA3-1C3C-4563-8B33-2BB44BFBD8F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42D74F33-6D70-469D-8EDD-DFE03C513DA7}"/>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047C4649-029A-4116-A130-2FA107E1B724}"/>
              </a:ext>
            </a:extLst>
          </p:cNvPr>
          <p:cNvSpPr>
            <a:spLocks noGrp="1" noChangeArrowheads="1"/>
          </p:cNvSpPr>
          <p:nvPr>
            <p:ph type="sldNum" idx="12"/>
          </p:nvPr>
        </p:nvSpPr>
        <p:spPr>
          <a:ln/>
        </p:spPr>
        <p:txBody>
          <a:bodyPr/>
          <a:lstStyle>
            <a:lvl1pPr>
              <a:defRPr/>
            </a:lvl1pPr>
          </a:lstStyle>
          <a:p>
            <a:pPr>
              <a:defRPr/>
            </a:pPr>
            <a:fld id="{D7E27B44-F9DB-4E31-BA51-CEBDFB0D42A6}" type="slidenum">
              <a:rPr lang="en-US" altLang="en-US"/>
              <a:pPr>
                <a:defRPr/>
              </a:pPr>
              <a:t>‹#›</a:t>
            </a:fld>
            <a:endParaRPr lang="en-US" altLang="en-US"/>
          </a:p>
        </p:txBody>
      </p:sp>
    </p:spTree>
    <p:extLst>
      <p:ext uri="{BB962C8B-B14F-4D97-AF65-F5344CB8AC3E}">
        <p14:creationId xmlns:p14="http://schemas.microsoft.com/office/powerpoint/2010/main" val="253146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0AC7B6E6-2E05-459B-B557-0415D9771AE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3E41448-E646-4B66-B465-C03CE3E03A21}"/>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C57250F-2727-452F-8821-60E2D44E520B}"/>
              </a:ext>
            </a:extLst>
          </p:cNvPr>
          <p:cNvSpPr>
            <a:spLocks noGrp="1" noChangeArrowheads="1"/>
          </p:cNvSpPr>
          <p:nvPr>
            <p:ph type="sldNum" idx="12"/>
          </p:nvPr>
        </p:nvSpPr>
        <p:spPr>
          <a:ln/>
        </p:spPr>
        <p:txBody>
          <a:bodyPr/>
          <a:lstStyle>
            <a:lvl1pPr>
              <a:defRPr/>
            </a:lvl1pPr>
          </a:lstStyle>
          <a:p>
            <a:pPr>
              <a:defRPr/>
            </a:pPr>
            <a:fld id="{12DF0ECA-0B2C-4982-99CE-F79B8DFE2F15}" type="slidenum">
              <a:rPr lang="en-US" altLang="en-US"/>
              <a:pPr>
                <a:defRPr/>
              </a:pPr>
              <a:t>‹#›</a:t>
            </a:fld>
            <a:endParaRPr lang="en-US" altLang="en-US"/>
          </a:p>
        </p:txBody>
      </p:sp>
    </p:spTree>
    <p:extLst>
      <p:ext uri="{BB962C8B-B14F-4D97-AF65-F5344CB8AC3E}">
        <p14:creationId xmlns:p14="http://schemas.microsoft.com/office/powerpoint/2010/main" val="360508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1F4FB104-D8AB-4CC8-97D9-B4431351976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D2A2215A-3B12-480B-AF8E-7AE9FE7A699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81CE38D3-1C59-4634-8264-08DACE51DD8F}"/>
              </a:ext>
            </a:extLst>
          </p:cNvPr>
          <p:cNvSpPr>
            <a:spLocks noGrp="1" noChangeArrowheads="1"/>
          </p:cNvSpPr>
          <p:nvPr>
            <p:ph type="sldNum" idx="12"/>
          </p:nvPr>
        </p:nvSpPr>
        <p:spPr>
          <a:ln/>
        </p:spPr>
        <p:txBody>
          <a:bodyPr/>
          <a:lstStyle>
            <a:lvl1pPr>
              <a:defRPr/>
            </a:lvl1pPr>
          </a:lstStyle>
          <a:p>
            <a:pPr>
              <a:defRPr/>
            </a:pPr>
            <a:fld id="{727F6B61-348F-4828-8281-CB394E0D4F01}" type="slidenum">
              <a:rPr lang="en-US" altLang="en-US"/>
              <a:pPr>
                <a:defRPr/>
              </a:pPr>
              <a:t>‹#›</a:t>
            </a:fld>
            <a:endParaRPr lang="en-US" altLang="en-US"/>
          </a:p>
        </p:txBody>
      </p:sp>
    </p:spTree>
    <p:extLst>
      <p:ext uri="{BB962C8B-B14F-4D97-AF65-F5344CB8AC3E}">
        <p14:creationId xmlns:p14="http://schemas.microsoft.com/office/powerpoint/2010/main" val="373331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8EEF6C8-7A90-4C22-AA56-FCAAC18958A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26AE7E93-625D-4992-B81B-8FE85A9C126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24067E8-8A84-4C2D-8592-9B438ADEFB29}"/>
              </a:ext>
            </a:extLst>
          </p:cNvPr>
          <p:cNvSpPr>
            <a:spLocks noGrp="1" noChangeArrowheads="1"/>
          </p:cNvSpPr>
          <p:nvPr>
            <p:ph type="sldNum" idx="12"/>
          </p:nvPr>
        </p:nvSpPr>
        <p:spPr>
          <a:ln/>
        </p:spPr>
        <p:txBody>
          <a:bodyPr/>
          <a:lstStyle>
            <a:lvl1pPr>
              <a:defRPr/>
            </a:lvl1pPr>
          </a:lstStyle>
          <a:p>
            <a:pPr>
              <a:defRPr/>
            </a:pPr>
            <a:fld id="{C1813F4C-43B7-4CB5-BD9E-5CDDB3D13EB3}" type="slidenum">
              <a:rPr lang="en-US" altLang="en-US"/>
              <a:pPr>
                <a:defRPr/>
              </a:pPr>
              <a:t>‹#›</a:t>
            </a:fld>
            <a:endParaRPr lang="en-US" altLang="en-US"/>
          </a:p>
        </p:txBody>
      </p:sp>
    </p:spTree>
    <p:extLst>
      <p:ext uri="{BB962C8B-B14F-4D97-AF65-F5344CB8AC3E}">
        <p14:creationId xmlns:p14="http://schemas.microsoft.com/office/powerpoint/2010/main" val="247646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2B718A4-34E2-4AB2-9FE5-19EA0454470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F775EC34-7C6C-4382-880B-99BEE9DFB20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F231A25-16BF-487F-BB1E-3EA72186F819}"/>
              </a:ext>
            </a:extLst>
          </p:cNvPr>
          <p:cNvSpPr>
            <a:spLocks noGrp="1" noChangeArrowheads="1"/>
          </p:cNvSpPr>
          <p:nvPr>
            <p:ph type="sldNum" idx="12"/>
          </p:nvPr>
        </p:nvSpPr>
        <p:spPr>
          <a:ln/>
        </p:spPr>
        <p:txBody>
          <a:bodyPr/>
          <a:lstStyle>
            <a:lvl1pPr>
              <a:defRPr/>
            </a:lvl1pPr>
          </a:lstStyle>
          <a:p>
            <a:pPr>
              <a:defRPr/>
            </a:pPr>
            <a:fld id="{BA2F5820-A170-415B-AAD8-A97300AA3A77}" type="slidenum">
              <a:rPr lang="en-US" altLang="en-US"/>
              <a:pPr>
                <a:defRPr/>
              </a:pPr>
              <a:t>‹#›</a:t>
            </a:fld>
            <a:endParaRPr lang="en-US" altLang="en-US"/>
          </a:p>
        </p:txBody>
      </p:sp>
    </p:spTree>
    <p:extLst>
      <p:ext uri="{BB962C8B-B14F-4D97-AF65-F5344CB8AC3E}">
        <p14:creationId xmlns:p14="http://schemas.microsoft.com/office/powerpoint/2010/main" val="364597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CD49E7B-B5DD-4878-9028-47531434D53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700396-D415-4DBE-BBAC-699090804EF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A32C2287-B2F7-41E5-80FB-7D180418FDFB}"/>
              </a:ext>
            </a:extLst>
          </p:cNvPr>
          <p:cNvSpPr>
            <a:spLocks noGrp="1" noChangeArrowheads="1"/>
          </p:cNvSpPr>
          <p:nvPr>
            <p:ph type="sldNum" idx="12"/>
          </p:nvPr>
        </p:nvSpPr>
        <p:spPr>
          <a:ln/>
        </p:spPr>
        <p:txBody>
          <a:bodyPr/>
          <a:lstStyle>
            <a:lvl1pPr>
              <a:defRPr/>
            </a:lvl1pPr>
          </a:lstStyle>
          <a:p>
            <a:pPr>
              <a:defRPr/>
            </a:pPr>
            <a:fld id="{EC8BC9B6-BDB4-43D4-9261-ADC14D43F08F}" type="slidenum">
              <a:rPr lang="en-US" altLang="en-US"/>
              <a:pPr>
                <a:defRPr/>
              </a:pPr>
              <a:t>‹#›</a:t>
            </a:fld>
            <a:endParaRPr lang="en-US" altLang="en-US"/>
          </a:p>
        </p:txBody>
      </p:sp>
    </p:spTree>
    <p:extLst>
      <p:ext uri="{BB962C8B-B14F-4D97-AF65-F5344CB8AC3E}">
        <p14:creationId xmlns:p14="http://schemas.microsoft.com/office/powerpoint/2010/main" val="2137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B455796-2B28-48FA-8CA2-AD7EF2A3E68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8DBD04E1-B8A3-42C3-87B8-3B0D51128FE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6485210-7227-4050-9113-B34ECAABACDA}"/>
              </a:ext>
            </a:extLst>
          </p:cNvPr>
          <p:cNvSpPr>
            <a:spLocks noGrp="1" noChangeArrowheads="1"/>
          </p:cNvSpPr>
          <p:nvPr>
            <p:ph type="sldNum" idx="12"/>
          </p:nvPr>
        </p:nvSpPr>
        <p:spPr>
          <a:ln/>
        </p:spPr>
        <p:txBody>
          <a:bodyPr/>
          <a:lstStyle>
            <a:lvl1pPr>
              <a:defRPr/>
            </a:lvl1pPr>
          </a:lstStyle>
          <a:p>
            <a:pPr>
              <a:defRPr/>
            </a:pPr>
            <a:fld id="{50657517-6C7A-4B96-8D5F-C59C603A6062}" type="slidenum">
              <a:rPr lang="en-US" altLang="en-US"/>
              <a:pPr>
                <a:defRPr/>
              </a:pPr>
              <a:t>‹#›</a:t>
            </a:fld>
            <a:endParaRPr lang="en-US" altLang="en-US"/>
          </a:p>
        </p:txBody>
      </p:sp>
    </p:spTree>
    <p:extLst>
      <p:ext uri="{BB962C8B-B14F-4D97-AF65-F5344CB8AC3E}">
        <p14:creationId xmlns:p14="http://schemas.microsoft.com/office/powerpoint/2010/main" val="13075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6910009-7D95-43A4-9957-ECF3A6FC747E}"/>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5DE082E7-D926-43C0-977E-4A8099F45F39}"/>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AC5F142E-AA67-45A9-A7AA-9A5DD75B8EFB}"/>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B852BE97-49EB-4280-9480-19AB5B327A54}"/>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9F62A021-5C64-4E4C-8972-A69E04BE5979}"/>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FD8C9417-76CB-4F53-B4D1-9C49FBAC20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272" r:id="rId1"/>
    <p:sldLayoutId id="2147488273" r:id="rId2"/>
    <p:sldLayoutId id="2147488274" r:id="rId3"/>
    <p:sldLayoutId id="2147488275" r:id="rId4"/>
    <p:sldLayoutId id="2147488276" r:id="rId5"/>
    <p:sldLayoutId id="2147488277" r:id="rId6"/>
    <p:sldLayoutId id="2147488278" r:id="rId7"/>
    <p:sldLayoutId id="2147488279" r:id="rId8"/>
    <p:sldLayoutId id="2147488280" r:id="rId9"/>
    <p:sldLayoutId id="2147488281" r:id="rId10"/>
    <p:sldLayoutId id="2147488282"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E19D5F2D-DF72-4530-A17E-0F498F78BFFB}"/>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7C31ABE0-BE9D-422E-8208-256421625C6E}"/>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8313" r:id="rId1"/>
    <p:sldLayoutId id="2147488314" r:id="rId2"/>
    <p:sldLayoutId id="2147488315" r:id="rId3"/>
    <p:sldLayoutId id="2147488316" r:id="rId4"/>
    <p:sldLayoutId id="2147488317" r:id="rId5"/>
    <p:sldLayoutId id="2147488318" r:id="rId6"/>
    <p:sldLayoutId id="2147488319" r:id="rId7"/>
    <p:sldLayoutId id="2147488320" r:id="rId8"/>
    <p:sldLayoutId id="2147488321" r:id="rId9"/>
    <p:sldLayoutId id="2147488322" r:id="rId10"/>
    <p:sldLayoutId id="2147488323"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000" b="1" kern="1200">
          <a:solidFill>
            <a:srgbClr val="000000"/>
          </a:solidFill>
          <a:latin typeface="Georgia" panose="02040502050405020303" pitchFamily="18" charset="0"/>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8242B34E-A25B-4EAA-9CA9-8499ADF06719}"/>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5" name="Rectangle 2">
            <a:extLst>
              <a:ext uri="{FF2B5EF4-FFF2-40B4-BE49-F238E27FC236}">
                <a16:creationId xmlns:a16="http://schemas.microsoft.com/office/drawing/2014/main" id="{A45B9AF4-DAF3-41CE-A959-5F6F2D9AC815}"/>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13E649CC-FB7C-473A-B5E9-7BB965F6B3AF}"/>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1723AA9D-9A22-4BED-A756-051FAFDC3D3F}"/>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577B640-7259-4AE4-9497-55E92BDDA8E2}"/>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E4676493-4B8B-4C5B-8BD0-3D458E8141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283" r:id="rId1"/>
    <p:sldLayoutId id="2147488284" r:id="rId2"/>
    <p:sldLayoutId id="2147488285" r:id="rId3"/>
    <p:sldLayoutId id="2147488286" r:id="rId4"/>
    <p:sldLayoutId id="2147488287" r:id="rId5"/>
    <p:sldLayoutId id="2147488288" r:id="rId6"/>
    <p:sldLayoutId id="2147488289" r:id="rId7"/>
    <p:sldLayoutId id="2147488290" r:id="rId8"/>
    <p:sldLayoutId id="2147488291" r:id="rId9"/>
    <p:sldLayoutId id="2147488292" r:id="rId10"/>
    <p:sldLayoutId id="2147488293" r:id="rId11"/>
    <p:sldLayoutId id="2147488294" r:id="rId12"/>
    <p:sldLayoutId id="2147488295" r:id="rId13"/>
    <p:sldLayoutId id="2147488296" r:id="rId14"/>
    <p:sldLayoutId id="2147488297"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hyperlink" Target="https://aztcs.apcug.org/meeting_notes/winhardsig/software/remote-assistance/Making-Shortcuts-to-apps-in-Win11&amp;10&amp;8.pdf"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Quick_Assist" TargetMode="External"/><Relationship Id="rId2" Type="http://schemas.openxmlformats.org/officeDocument/2006/relationships/notesSlide" Target="../notesSlides/notesSlide5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hyperlink" Target="https://aztcs.apcug.org/meeting_notes/winhardsig/software/remote-assistance/Making-Shortcuts-to-apps-in-Win11&amp;10&amp;8.pdf"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2D35FD-6DC0-4049-B5F2-86BB29AB00ED}"/>
              </a:ext>
            </a:extLst>
          </p:cNvPr>
          <p:cNvSpPr>
            <a:spLocks noChangeArrowheads="1"/>
          </p:cNvSpPr>
          <p:nvPr/>
        </p:nvSpPr>
        <p:spPr bwMode="auto">
          <a:xfrm>
            <a:off x="38100" y="598617"/>
            <a:ext cx="90678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800" b="1" baseline="0" dirty="0">
                <a:solidFill>
                  <a:srgbClr val="32946A"/>
                </a:solidFill>
              </a:rPr>
              <a:t>WINDOWS' "QUICK ASSIST"</a:t>
            </a:r>
          </a:p>
        </p:txBody>
      </p:sp>
      <p:sp>
        <p:nvSpPr>
          <p:cNvPr id="17411" name="Rectangle 3">
            <a:extLst>
              <a:ext uri="{FF2B5EF4-FFF2-40B4-BE49-F238E27FC236}">
                <a16:creationId xmlns:a16="http://schemas.microsoft.com/office/drawing/2014/main" id="{C1BE330E-A57B-4529-9C32-8F09A4FB2D8D}"/>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2" name="Rectangle 4">
            <a:extLst>
              <a:ext uri="{FF2B5EF4-FFF2-40B4-BE49-F238E27FC236}">
                <a16:creationId xmlns:a16="http://schemas.microsoft.com/office/drawing/2014/main" id="{BB843173-0C0A-4CD1-A927-B317F61E5ED2}"/>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3" name="Rectangle 5">
            <a:extLst>
              <a:ext uri="{FF2B5EF4-FFF2-40B4-BE49-F238E27FC236}">
                <a16:creationId xmlns:a16="http://schemas.microsoft.com/office/drawing/2014/main" id="{7CF87F21-3B58-4C22-BBF2-92A6462C454D}"/>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4" name="Rectangle 6">
            <a:extLst>
              <a:ext uri="{FF2B5EF4-FFF2-40B4-BE49-F238E27FC236}">
                <a16:creationId xmlns:a16="http://schemas.microsoft.com/office/drawing/2014/main" id="{55B2D53B-51E1-4886-B0B3-159862D3A3A6}"/>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pic>
        <p:nvPicPr>
          <p:cNvPr id="17415" name="Picture 8">
            <a:hlinkClick r:id="rId2"/>
            <a:extLst>
              <a:ext uri="{FF2B5EF4-FFF2-40B4-BE49-F238E27FC236}">
                <a16:creationId xmlns:a16="http://schemas.microsoft.com/office/drawing/2014/main" id="{0DF02710-984D-48BE-85F4-B750CE6E3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720" y="3725392"/>
            <a:ext cx="3924834" cy="13037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6" name="Picture 27">
            <a:extLst>
              <a:ext uri="{FF2B5EF4-FFF2-40B4-BE49-F238E27FC236}">
                <a16:creationId xmlns:a16="http://schemas.microsoft.com/office/drawing/2014/main" id="{F15B586E-F0BE-4228-BB3C-32F8DB046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2057466" y="2128835"/>
            <a:ext cx="5184775" cy="1376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1">
            <a:extLst>
              <a:ext uri="{FF2B5EF4-FFF2-40B4-BE49-F238E27FC236}">
                <a16:creationId xmlns:a16="http://schemas.microsoft.com/office/drawing/2014/main" id="{61CFCEB5-7487-464E-A44D-2814B814B794}"/>
              </a:ext>
            </a:extLst>
          </p:cNvPr>
          <p:cNvPicPr>
            <a:picLocks noChangeAspect="1"/>
          </p:cNvPicPr>
          <p:nvPr/>
        </p:nvPicPr>
        <p:blipFill>
          <a:blip r:embed="rId5">
            <a:extLst>
              <a:ext uri="{28A0092B-C50C-407E-A947-70E740481C1C}">
                <a14:useLocalDpi xmlns:a14="http://schemas.microsoft.com/office/drawing/2010/main" val="0"/>
              </a:ext>
            </a:extLst>
          </a:blip>
          <a:srcRect l="-5" r="45010"/>
          <a:stretch>
            <a:fillRect/>
          </a:stretch>
        </p:blipFill>
        <p:spPr bwMode="auto">
          <a:xfrm>
            <a:off x="1589648" y="5181554"/>
            <a:ext cx="6592100" cy="140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10</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8D5DC93A-A258-9506-41E6-CBD1FA42D1F4}"/>
              </a:ext>
            </a:extLst>
          </p:cNvPr>
          <p:cNvPicPr>
            <a:picLocks noChangeAspect="1"/>
          </p:cNvPicPr>
          <p:nvPr/>
        </p:nvPicPr>
        <p:blipFill>
          <a:blip r:embed="rId3"/>
          <a:stretch>
            <a:fillRect/>
          </a:stretch>
        </p:blipFill>
        <p:spPr>
          <a:xfrm>
            <a:off x="685903" y="2133634"/>
            <a:ext cx="7772196" cy="2590732"/>
          </a:xfrm>
          <a:prstGeom prst="rect">
            <a:avLst/>
          </a:prstGeom>
        </p:spPr>
      </p:pic>
    </p:spTree>
    <p:extLst>
      <p:ext uri="{BB962C8B-B14F-4D97-AF65-F5344CB8AC3E}">
        <p14:creationId xmlns:p14="http://schemas.microsoft.com/office/powerpoint/2010/main" val="33417054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6A0B389B-1CA4-06AB-E01B-72B7B8A319D8}"/>
              </a:ext>
            </a:extLst>
          </p:cNvPr>
          <p:cNvPicPr>
            <a:picLocks noChangeAspect="1"/>
          </p:cNvPicPr>
          <p:nvPr/>
        </p:nvPicPr>
        <p:blipFill>
          <a:blip r:embed="rId3"/>
          <a:stretch>
            <a:fillRect/>
          </a:stretch>
        </p:blipFill>
        <p:spPr>
          <a:xfrm>
            <a:off x="663699" y="87006"/>
            <a:ext cx="7870597" cy="6313716"/>
          </a:xfrm>
          <a:prstGeom prst="rect">
            <a:avLst/>
          </a:prstGeom>
        </p:spPr>
      </p:pic>
    </p:spTree>
    <p:extLst>
      <p:ext uri="{BB962C8B-B14F-4D97-AF65-F5344CB8AC3E}">
        <p14:creationId xmlns:p14="http://schemas.microsoft.com/office/powerpoint/2010/main" val="2213716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12</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6A0B389B-1CA4-06AB-E01B-72B7B8A319D8}"/>
              </a:ext>
            </a:extLst>
          </p:cNvPr>
          <p:cNvPicPr>
            <a:picLocks noChangeAspect="1"/>
          </p:cNvPicPr>
          <p:nvPr/>
        </p:nvPicPr>
        <p:blipFill>
          <a:blip r:embed="rId3"/>
          <a:stretch>
            <a:fillRect/>
          </a:stretch>
        </p:blipFill>
        <p:spPr>
          <a:xfrm>
            <a:off x="663699" y="21019"/>
            <a:ext cx="7870597" cy="6313716"/>
          </a:xfrm>
          <a:prstGeom prst="rect">
            <a:avLst/>
          </a:prstGeom>
        </p:spPr>
      </p:pic>
      <p:cxnSp>
        <p:nvCxnSpPr>
          <p:cNvPr id="6" name="Straight Arrow Connector 5">
            <a:extLst>
              <a:ext uri="{FF2B5EF4-FFF2-40B4-BE49-F238E27FC236}">
                <a16:creationId xmlns:a16="http://schemas.microsoft.com/office/drawing/2014/main" id="{A0FCBB52-49F3-367B-5E37-5E9945D1CBEA}"/>
              </a:ext>
            </a:extLst>
          </p:cNvPr>
          <p:cNvCxnSpPr/>
          <p:nvPr/>
        </p:nvCxnSpPr>
        <p:spPr bwMode="auto">
          <a:xfrm flipH="1">
            <a:off x="990694" y="1219258"/>
            <a:ext cx="6248236" cy="480047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35004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13</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22C2DBFD-EF20-026D-A2FD-61BDD860360A}"/>
              </a:ext>
            </a:extLst>
          </p:cNvPr>
          <p:cNvPicPr>
            <a:picLocks noChangeAspect="1"/>
          </p:cNvPicPr>
          <p:nvPr/>
        </p:nvPicPr>
        <p:blipFill>
          <a:blip r:embed="rId3"/>
          <a:stretch>
            <a:fillRect/>
          </a:stretch>
        </p:blipFill>
        <p:spPr>
          <a:xfrm>
            <a:off x="2895644" y="270106"/>
            <a:ext cx="3352712" cy="6317788"/>
          </a:xfrm>
          <a:prstGeom prst="rect">
            <a:avLst/>
          </a:prstGeom>
        </p:spPr>
      </p:pic>
    </p:spTree>
    <p:extLst>
      <p:ext uri="{BB962C8B-B14F-4D97-AF65-F5344CB8AC3E}">
        <p14:creationId xmlns:p14="http://schemas.microsoft.com/office/powerpoint/2010/main" val="190604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14</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22C2DBFD-EF20-026D-A2FD-61BDD860360A}"/>
              </a:ext>
            </a:extLst>
          </p:cNvPr>
          <p:cNvPicPr>
            <a:picLocks noChangeAspect="1"/>
          </p:cNvPicPr>
          <p:nvPr/>
        </p:nvPicPr>
        <p:blipFill>
          <a:blip r:embed="rId3"/>
          <a:stretch>
            <a:fillRect/>
          </a:stretch>
        </p:blipFill>
        <p:spPr>
          <a:xfrm>
            <a:off x="2895644" y="270106"/>
            <a:ext cx="3352712" cy="6317788"/>
          </a:xfrm>
          <a:prstGeom prst="rect">
            <a:avLst/>
          </a:prstGeom>
        </p:spPr>
      </p:pic>
      <p:cxnSp>
        <p:nvCxnSpPr>
          <p:cNvPr id="5" name="Straight Arrow Connector 4">
            <a:extLst>
              <a:ext uri="{FF2B5EF4-FFF2-40B4-BE49-F238E27FC236}">
                <a16:creationId xmlns:a16="http://schemas.microsoft.com/office/drawing/2014/main" id="{D117EF12-4225-9ACD-426A-205935FD8F6E}"/>
              </a:ext>
            </a:extLst>
          </p:cNvPr>
          <p:cNvCxnSpPr/>
          <p:nvPr/>
        </p:nvCxnSpPr>
        <p:spPr bwMode="auto">
          <a:xfrm flipH="1">
            <a:off x="3886218" y="2590822"/>
            <a:ext cx="4267088" cy="274312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17521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15</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F9741BF8-8255-3A75-0458-9D8B3DD199DD}"/>
              </a:ext>
            </a:extLst>
          </p:cNvPr>
          <p:cNvPicPr>
            <a:picLocks noChangeAspect="1"/>
          </p:cNvPicPr>
          <p:nvPr/>
        </p:nvPicPr>
        <p:blipFill>
          <a:blip r:embed="rId3"/>
          <a:stretch>
            <a:fillRect/>
          </a:stretch>
        </p:blipFill>
        <p:spPr>
          <a:xfrm>
            <a:off x="685903" y="1055906"/>
            <a:ext cx="7999310" cy="4884877"/>
          </a:xfrm>
          <a:prstGeom prst="rect">
            <a:avLst/>
          </a:prstGeom>
        </p:spPr>
      </p:pic>
    </p:spTree>
    <p:extLst>
      <p:ext uri="{BB962C8B-B14F-4D97-AF65-F5344CB8AC3E}">
        <p14:creationId xmlns:p14="http://schemas.microsoft.com/office/powerpoint/2010/main" val="1925261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16</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E3C15AB7-A8AA-3137-B6F5-10EAEDCF9F72}"/>
              </a:ext>
            </a:extLst>
          </p:cNvPr>
          <p:cNvPicPr>
            <a:picLocks noChangeAspect="1"/>
          </p:cNvPicPr>
          <p:nvPr/>
        </p:nvPicPr>
        <p:blipFill>
          <a:blip r:embed="rId3"/>
          <a:stretch>
            <a:fillRect/>
          </a:stretch>
        </p:blipFill>
        <p:spPr>
          <a:xfrm>
            <a:off x="609704" y="381080"/>
            <a:ext cx="7848394" cy="5828774"/>
          </a:xfrm>
          <a:prstGeom prst="rect">
            <a:avLst/>
          </a:prstGeom>
        </p:spPr>
      </p:pic>
    </p:spTree>
    <p:extLst>
      <p:ext uri="{BB962C8B-B14F-4D97-AF65-F5344CB8AC3E}">
        <p14:creationId xmlns:p14="http://schemas.microsoft.com/office/powerpoint/2010/main" val="16072386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17</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E3C15AB7-A8AA-3137-B6F5-10EAEDCF9F72}"/>
              </a:ext>
            </a:extLst>
          </p:cNvPr>
          <p:cNvPicPr>
            <a:picLocks noChangeAspect="1"/>
          </p:cNvPicPr>
          <p:nvPr/>
        </p:nvPicPr>
        <p:blipFill>
          <a:blip r:embed="rId3"/>
          <a:stretch>
            <a:fillRect/>
          </a:stretch>
        </p:blipFill>
        <p:spPr>
          <a:xfrm>
            <a:off x="609704" y="381080"/>
            <a:ext cx="7848394" cy="5828774"/>
          </a:xfrm>
          <a:prstGeom prst="rect">
            <a:avLst/>
          </a:prstGeom>
        </p:spPr>
      </p:pic>
      <p:cxnSp>
        <p:nvCxnSpPr>
          <p:cNvPr id="4" name="Straight Arrow Connector 3">
            <a:extLst>
              <a:ext uri="{FF2B5EF4-FFF2-40B4-BE49-F238E27FC236}">
                <a16:creationId xmlns:a16="http://schemas.microsoft.com/office/drawing/2014/main" id="{FABC8D92-4C4B-2B8F-F5C2-47AA2192E29C}"/>
              </a:ext>
            </a:extLst>
          </p:cNvPr>
          <p:cNvCxnSpPr/>
          <p:nvPr/>
        </p:nvCxnSpPr>
        <p:spPr bwMode="auto">
          <a:xfrm flipH="1">
            <a:off x="4114812" y="2590822"/>
            <a:ext cx="4038494" cy="205734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52507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18</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01D608D5-9863-1476-812E-682A5A07392A}"/>
              </a:ext>
            </a:extLst>
          </p:cNvPr>
          <p:cNvPicPr>
            <a:picLocks noChangeAspect="1"/>
          </p:cNvPicPr>
          <p:nvPr/>
        </p:nvPicPr>
        <p:blipFill>
          <a:blip r:embed="rId3"/>
          <a:stretch>
            <a:fillRect/>
          </a:stretch>
        </p:blipFill>
        <p:spPr>
          <a:xfrm>
            <a:off x="762100" y="524423"/>
            <a:ext cx="7467404" cy="5692972"/>
          </a:xfrm>
          <a:prstGeom prst="rect">
            <a:avLst/>
          </a:prstGeom>
        </p:spPr>
      </p:pic>
    </p:spTree>
    <p:extLst>
      <p:ext uri="{BB962C8B-B14F-4D97-AF65-F5344CB8AC3E}">
        <p14:creationId xmlns:p14="http://schemas.microsoft.com/office/powerpoint/2010/main" val="2100394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19</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01D608D5-9863-1476-812E-682A5A07392A}"/>
              </a:ext>
            </a:extLst>
          </p:cNvPr>
          <p:cNvPicPr>
            <a:picLocks noChangeAspect="1"/>
          </p:cNvPicPr>
          <p:nvPr/>
        </p:nvPicPr>
        <p:blipFill>
          <a:blip r:embed="rId3"/>
          <a:stretch>
            <a:fillRect/>
          </a:stretch>
        </p:blipFill>
        <p:spPr>
          <a:xfrm>
            <a:off x="762100" y="524423"/>
            <a:ext cx="7467404" cy="5692972"/>
          </a:xfrm>
          <a:prstGeom prst="rect">
            <a:avLst/>
          </a:prstGeom>
        </p:spPr>
      </p:pic>
      <p:cxnSp>
        <p:nvCxnSpPr>
          <p:cNvPr id="4" name="Straight Arrow Connector 3">
            <a:extLst>
              <a:ext uri="{FF2B5EF4-FFF2-40B4-BE49-F238E27FC236}">
                <a16:creationId xmlns:a16="http://schemas.microsoft.com/office/drawing/2014/main" id="{50D2024E-8608-EDFC-A87D-D6E0826BC3E4}"/>
              </a:ext>
            </a:extLst>
          </p:cNvPr>
          <p:cNvCxnSpPr/>
          <p:nvPr/>
        </p:nvCxnSpPr>
        <p:spPr bwMode="auto">
          <a:xfrm flipH="1">
            <a:off x="5943564" y="2590822"/>
            <a:ext cx="2209742" cy="175255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70098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1063957A-BFC2-4607-8FE1-1A5B074AB0A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DF89CD-199C-4DD1-B8FE-2A8790BA9D1C}"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18435" name="Rectangle 1">
            <a:extLst>
              <a:ext uri="{FF2B5EF4-FFF2-40B4-BE49-F238E27FC236}">
                <a16:creationId xmlns:a16="http://schemas.microsoft.com/office/drawing/2014/main" id="{D8211F22-2828-475E-8439-01CEF0A330A2}"/>
              </a:ext>
            </a:extLst>
          </p:cNvPr>
          <p:cNvSpPr>
            <a:spLocks noGrp="1" noChangeArrowheads="1"/>
          </p:cNvSpPr>
          <p:nvPr>
            <p:ph type="title" idx="4294967295"/>
          </p:nvPr>
        </p:nvSpPr>
        <p:spPr>
          <a:xfrm>
            <a:off x="685800" y="609600"/>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b="1"/>
              <a:t>Web location for this presentation:</a:t>
            </a:r>
          </a:p>
        </p:txBody>
      </p:sp>
      <p:sp>
        <p:nvSpPr>
          <p:cNvPr id="18436" name="Rectangle 2">
            <a:extLst>
              <a:ext uri="{FF2B5EF4-FFF2-40B4-BE49-F238E27FC236}">
                <a16:creationId xmlns:a16="http://schemas.microsoft.com/office/drawing/2014/main" id="{F0453852-1D48-4A50-8D7A-19552D7C63FA}"/>
              </a:ext>
            </a:extLst>
          </p:cNvPr>
          <p:cNvSpPr>
            <a:spLocks noGrp="1" noChangeArrowheads="1"/>
          </p:cNvSpPr>
          <p:nvPr>
            <p:ph type="body" idx="4294967295"/>
          </p:nvPr>
        </p:nvSpPr>
        <p:spPr>
          <a:xfrm>
            <a:off x="76200" y="2667000"/>
            <a:ext cx="9067800" cy="2971800"/>
          </a:xfrm>
        </p:spPr>
        <p:txBody>
          <a:bodyPr/>
          <a:lstStyle/>
          <a:p>
            <a:pPr marL="0" indent="0" algn="ctr"/>
            <a:r>
              <a:rPr lang="en-US" altLang="en-US" sz="6600" dirty="0">
                <a:solidFill>
                  <a:srgbClr val="FF0000"/>
                </a:solidFill>
              </a:rPr>
              <a:t>http://aztcs.apcug.org</a:t>
            </a:r>
          </a:p>
          <a:p>
            <a:pPr marL="0" indent="0" algn="ctr"/>
            <a:r>
              <a:rPr lang="en-US" altLang="en-US" sz="7200" dirty="0"/>
              <a:t>Click on “</a:t>
            </a:r>
            <a:r>
              <a:rPr lang="en-US" altLang="en-US" sz="7200" dirty="0">
                <a:solidFill>
                  <a:srgbClr val="FF0000"/>
                </a:solidFill>
              </a:rPr>
              <a:t>Meeting Notes</a:t>
            </a:r>
            <a:r>
              <a:rPr lang="en-US" altLang="en-US" sz="7200" dirty="0"/>
              <a:t>”</a:t>
            </a:r>
          </a:p>
        </p:txBody>
      </p:sp>
      <p:sp>
        <p:nvSpPr>
          <p:cNvPr id="18437" name="Slide Number Placeholder 1">
            <a:extLst>
              <a:ext uri="{FF2B5EF4-FFF2-40B4-BE49-F238E27FC236}">
                <a16:creationId xmlns:a16="http://schemas.microsoft.com/office/drawing/2014/main" id="{C3AF11D6-A081-4B7A-BD20-BBE1F72BBFF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2BC778A-D034-4490-9F8B-FD2D79B14511}" type="slidenum">
              <a:rPr lang="en-US" altLang="en-US" sz="2400" baseline="0" smtClean="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20</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20F9723C-FF8B-07E9-B306-E67FB5FA4F0A}"/>
              </a:ext>
            </a:extLst>
          </p:cNvPr>
          <p:cNvPicPr>
            <a:picLocks noChangeAspect="1"/>
          </p:cNvPicPr>
          <p:nvPr/>
        </p:nvPicPr>
        <p:blipFill>
          <a:blip r:embed="rId3"/>
          <a:stretch>
            <a:fillRect/>
          </a:stretch>
        </p:blipFill>
        <p:spPr>
          <a:xfrm>
            <a:off x="457308" y="916331"/>
            <a:ext cx="6842739" cy="4530365"/>
          </a:xfrm>
          <a:prstGeom prst="rect">
            <a:avLst/>
          </a:prstGeom>
        </p:spPr>
      </p:pic>
      <p:cxnSp>
        <p:nvCxnSpPr>
          <p:cNvPr id="5" name="Straight Arrow Connector 4">
            <a:extLst>
              <a:ext uri="{FF2B5EF4-FFF2-40B4-BE49-F238E27FC236}">
                <a16:creationId xmlns:a16="http://schemas.microsoft.com/office/drawing/2014/main" id="{FC318B21-6661-4FD5-3005-3FEA405E9EC1}"/>
              </a:ext>
            </a:extLst>
          </p:cNvPr>
          <p:cNvCxnSpPr/>
          <p:nvPr/>
        </p:nvCxnSpPr>
        <p:spPr bwMode="auto">
          <a:xfrm flipH="1">
            <a:off x="3878677" y="1411304"/>
            <a:ext cx="4350827" cy="156050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93853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21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9621C1D-4885-D44A-9C22-457E33692DC3}"/>
              </a:ext>
            </a:extLst>
          </p:cNvPr>
          <p:cNvPicPr>
            <a:picLocks noChangeAspect="1"/>
          </p:cNvPicPr>
          <p:nvPr/>
        </p:nvPicPr>
        <p:blipFill>
          <a:blip r:embed="rId3"/>
          <a:stretch>
            <a:fillRect/>
          </a:stretch>
        </p:blipFill>
        <p:spPr>
          <a:xfrm>
            <a:off x="425288" y="1371654"/>
            <a:ext cx="8600590" cy="4267088"/>
          </a:xfrm>
          <a:prstGeom prst="rect">
            <a:avLst/>
          </a:prstGeom>
        </p:spPr>
      </p:pic>
    </p:spTree>
    <p:extLst>
      <p:ext uri="{BB962C8B-B14F-4D97-AF65-F5344CB8AC3E}">
        <p14:creationId xmlns:p14="http://schemas.microsoft.com/office/powerpoint/2010/main" val="40575013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22</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9621C1D-4885-D44A-9C22-457E33692DC3}"/>
              </a:ext>
            </a:extLst>
          </p:cNvPr>
          <p:cNvPicPr>
            <a:picLocks noChangeAspect="1"/>
          </p:cNvPicPr>
          <p:nvPr/>
        </p:nvPicPr>
        <p:blipFill>
          <a:blip r:embed="rId3"/>
          <a:stretch>
            <a:fillRect/>
          </a:stretch>
        </p:blipFill>
        <p:spPr>
          <a:xfrm>
            <a:off x="425288" y="1371654"/>
            <a:ext cx="8600590" cy="4267088"/>
          </a:xfrm>
          <a:prstGeom prst="rect">
            <a:avLst/>
          </a:prstGeom>
        </p:spPr>
      </p:pic>
      <p:cxnSp>
        <p:nvCxnSpPr>
          <p:cNvPr id="4" name="Straight Arrow Connector 3">
            <a:extLst>
              <a:ext uri="{FF2B5EF4-FFF2-40B4-BE49-F238E27FC236}">
                <a16:creationId xmlns:a16="http://schemas.microsoft.com/office/drawing/2014/main" id="{EF186CAF-F1DC-6058-03FE-F607AD0AE3E4}"/>
              </a:ext>
            </a:extLst>
          </p:cNvPr>
          <p:cNvCxnSpPr/>
          <p:nvPr/>
        </p:nvCxnSpPr>
        <p:spPr bwMode="auto">
          <a:xfrm flipH="1">
            <a:off x="5943564" y="1409355"/>
            <a:ext cx="2438336" cy="350510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384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23</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8982B2F2-4A59-7440-2CBE-E08801A8BD3C}"/>
              </a:ext>
            </a:extLst>
          </p:cNvPr>
          <p:cNvPicPr>
            <a:picLocks noChangeAspect="1"/>
          </p:cNvPicPr>
          <p:nvPr/>
        </p:nvPicPr>
        <p:blipFill>
          <a:blip r:embed="rId3"/>
          <a:stretch>
            <a:fillRect/>
          </a:stretch>
        </p:blipFill>
        <p:spPr>
          <a:xfrm>
            <a:off x="2743248" y="609674"/>
            <a:ext cx="3657503" cy="5267724"/>
          </a:xfrm>
          <a:prstGeom prst="rect">
            <a:avLst/>
          </a:prstGeom>
        </p:spPr>
      </p:pic>
    </p:spTree>
    <p:extLst>
      <p:ext uri="{BB962C8B-B14F-4D97-AF65-F5344CB8AC3E}">
        <p14:creationId xmlns:p14="http://schemas.microsoft.com/office/powerpoint/2010/main" val="2698095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24</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BF6738BC-4ED0-2533-8270-8DB6811D3AFD}"/>
              </a:ext>
            </a:extLst>
          </p:cNvPr>
          <p:cNvPicPr>
            <a:picLocks noChangeAspect="1"/>
          </p:cNvPicPr>
          <p:nvPr/>
        </p:nvPicPr>
        <p:blipFill>
          <a:blip r:embed="rId3"/>
          <a:stretch>
            <a:fillRect/>
          </a:stretch>
        </p:blipFill>
        <p:spPr>
          <a:xfrm>
            <a:off x="1845057" y="310161"/>
            <a:ext cx="5453886" cy="6237677"/>
          </a:xfrm>
          <a:prstGeom prst="rect">
            <a:avLst/>
          </a:prstGeom>
        </p:spPr>
      </p:pic>
    </p:spTree>
    <p:extLst>
      <p:ext uri="{BB962C8B-B14F-4D97-AF65-F5344CB8AC3E}">
        <p14:creationId xmlns:p14="http://schemas.microsoft.com/office/powerpoint/2010/main" val="2285702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152400" y="2"/>
            <a:ext cx="8991600"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INITIAL SETUP OF "HELPER COMPUTER"</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371600"/>
            <a:ext cx="8991600" cy="4419538"/>
          </a:xfrm>
        </p:spPr>
        <p:txBody>
          <a:bodyPr/>
          <a:lstStyle/>
          <a:p>
            <a:pPr marL="571500" indent="-571500">
              <a:buFont typeface="Arial" panose="020B0604020202020204" pitchFamily="34" charset="0"/>
              <a:buChar char="•"/>
            </a:pPr>
            <a:r>
              <a:rPr lang="en-US" altLang="en-US" sz="4400" dirty="0"/>
              <a:t>Either start up "Quick Assist" by locating it in the "Start Menu" of the Windows 11 or 10 computer or double-click on a "Quick Assist" shortcut on the Windows "Desktop". </a:t>
            </a:r>
          </a:p>
        </p:txBody>
      </p:sp>
    </p:spTree>
    <p:extLst>
      <p:ext uri="{BB962C8B-B14F-4D97-AF65-F5344CB8AC3E}">
        <p14:creationId xmlns:p14="http://schemas.microsoft.com/office/powerpoint/2010/main" val="1591418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76318" y="152486"/>
            <a:ext cx="9067682" cy="106677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INITIAL SETUP OF "HELPER COMPUTER"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219258"/>
            <a:ext cx="9067682" cy="5424432"/>
          </a:xfrm>
        </p:spPr>
        <p:txBody>
          <a:bodyPr/>
          <a:lstStyle/>
          <a:p>
            <a:pPr marL="571500" indent="-571500">
              <a:buFont typeface="Arial" panose="020B0604020202020204" pitchFamily="34" charset="0"/>
              <a:buChar char="•"/>
            </a:pPr>
            <a:r>
              <a:rPr lang="en-US" altLang="en-US" sz="4400" dirty="0"/>
              <a:t>To make a shortcut for "Quick Assist" on the Windows "Desktop" please follow the instructions at </a:t>
            </a:r>
            <a:r>
              <a:rPr lang="en-US" altLang="en-US" sz="4400" dirty="0">
                <a:hlinkClick r:id="rId3"/>
              </a:rPr>
              <a:t>https://aztcs.apcug.org/meeting_notes/winhardsig/software/remote-assistance/Making-Shortcuts-to-apps-in-Win11&amp;10&amp;8.pdf</a:t>
            </a:r>
            <a:endParaRPr lang="en-US" altLang="en-US" sz="4400" dirty="0"/>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1895336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D5DC93A-A258-9506-41E6-CBD1FA42D1F4}"/>
              </a:ext>
            </a:extLst>
          </p:cNvPr>
          <p:cNvPicPr>
            <a:picLocks noChangeAspect="1"/>
          </p:cNvPicPr>
          <p:nvPr/>
        </p:nvPicPr>
        <p:blipFill>
          <a:blip r:embed="rId3"/>
          <a:stretch>
            <a:fillRect/>
          </a:stretch>
        </p:blipFill>
        <p:spPr>
          <a:xfrm>
            <a:off x="685903" y="2133634"/>
            <a:ext cx="7772196" cy="2590732"/>
          </a:xfrm>
          <a:prstGeom prst="rect">
            <a:avLst/>
          </a:prstGeom>
        </p:spPr>
      </p:pic>
    </p:spTree>
    <p:extLst>
      <p:ext uri="{BB962C8B-B14F-4D97-AF65-F5344CB8AC3E}">
        <p14:creationId xmlns:p14="http://schemas.microsoft.com/office/powerpoint/2010/main" val="19218402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982B2F2-4A59-7440-2CBE-E08801A8BD3C}"/>
              </a:ext>
            </a:extLst>
          </p:cNvPr>
          <p:cNvPicPr>
            <a:picLocks noChangeAspect="1"/>
          </p:cNvPicPr>
          <p:nvPr/>
        </p:nvPicPr>
        <p:blipFill>
          <a:blip r:embed="rId3"/>
          <a:stretch>
            <a:fillRect/>
          </a:stretch>
        </p:blipFill>
        <p:spPr>
          <a:xfrm>
            <a:off x="2743248" y="609674"/>
            <a:ext cx="3657503" cy="5267724"/>
          </a:xfrm>
          <a:prstGeom prst="rect">
            <a:avLst/>
          </a:prstGeom>
        </p:spPr>
      </p:pic>
    </p:spTree>
    <p:extLst>
      <p:ext uri="{BB962C8B-B14F-4D97-AF65-F5344CB8AC3E}">
        <p14:creationId xmlns:p14="http://schemas.microsoft.com/office/powerpoint/2010/main" val="1677321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F6738BC-4ED0-2533-8270-8DB6811D3AFD}"/>
              </a:ext>
            </a:extLst>
          </p:cNvPr>
          <p:cNvPicPr>
            <a:picLocks noChangeAspect="1"/>
          </p:cNvPicPr>
          <p:nvPr/>
        </p:nvPicPr>
        <p:blipFill>
          <a:blip r:embed="rId3"/>
          <a:stretch>
            <a:fillRect/>
          </a:stretch>
        </p:blipFill>
        <p:spPr>
          <a:xfrm>
            <a:off x="1845057" y="310161"/>
            <a:ext cx="5453886" cy="6237677"/>
          </a:xfrm>
          <a:prstGeom prst="rect">
            <a:avLst/>
          </a:prstGeom>
        </p:spPr>
      </p:pic>
    </p:spTree>
    <p:extLst>
      <p:ext uri="{BB962C8B-B14F-4D97-AF65-F5344CB8AC3E}">
        <p14:creationId xmlns:p14="http://schemas.microsoft.com/office/powerpoint/2010/main" val="683674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5D6AE096-4E93-4030-AD03-7258438801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7A593F8-9E3F-40DF-94FF-73CB9BD897CF}"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19459" name="Rectangle 1">
            <a:extLst>
              <a:ext uri="{FF2B5EF4-FFF2-40B4-BE49-F238E27FC236}">
                <a16:creationId xmlns:a16="http://schemas.microsoft.com/office/drawing/2014/main" id="{1CE4D30A-D16B-42EF-AC50-CD8562FCFC70}"/>
              </a:ext>
            </a:extLst>
          </p:cNvPr>
          <p:cNvSpPr>
            <a:spLocks noGrp="1" noChangeArrowheads="1"/>
          </p:cNvSpPr>
          <p:nvPr>
            <p:ph type="title" idx="4294967295"/>
          </p:nvPr>
        </p:nvSpPr>
        <p:spPr>
          <a:xfrm>
            <a:off x="0" y="152400"/>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a:t>SUMMARY</a:t>
            </a:r>
          </a:p>
        </p:txBody>
      </p:sp>
      <p:sp>
        <p:nvSpPr>
          <p:cNvPr id="19460" name="Rectangle 2">
            <a:extLst>
              <a:ext uri="{FF2B5EF4-FFF2-40B4-BE49-F238E27FC236}">
                <a16:creationId xmlns:a16="http://schemas.microsoft.com/office/drawing/2014/main" id="{2709C499-CE28-4C52-8654-4EC807F25B97}"/>
              </a:ext>
            </a:extLst>
          </p:cNvPr>
          <p:cNvSpPr>
            <a:spLocks noGrp="1" noChangeArrowheads="1"/>
          </p:cNvSpPr>
          <p:nvPr>
            <p:ph type="body" idx="4294967295"/>
          </p:nvPr>
        </p:nvSpPr>
        <p:spPr>
          <a:xfrm>
            <a:off x="76198" y="1066794"/>
            <a:ext cx="8991484" cy="4648146"/>
          </a:xfrm>
        </p:spPr>
        <p:txBody>
          <a:bodyPr/>
          <a:lstStyle/>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Microsoft's "Quick Assist" allows any "Windows 11" or "Windows 10" computer to remotely control another "Windows 11" or "Windows 10" computer. The remote "helper" person can perform repairs and installations on the computer of the "helped" person.</a:t>
            </a:r>
          </a:p>
        </p:txBody>
      </p:sp>
      <p:sp>
        <p:nvSpPr>
          <p:cNvPr id="19461" name="Slide Number Placeholder 1">
            <a:extLst>
              <a:ext uri="{FF2B5EF4-FFF2-40B4-BE49-F238E27FC236}">
                <a16:creationId xmlns:a16="http://schemas.microsoft.com/office/drawing/2014/main" id="{743B9D61-0045-4737-B27D-F897E6255EE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1918F024-7DAF-41BC-A99D-8B90E3B146CE}" type="slidenum">
              <a:rPr lang="en-US" altLang="en-US" sz="2400" baseline="0" smtClean="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F6738BC-4ED0-2533-8270-8DB6811D3AFD}"/>
              </a:ext>
            </a:extLst>
          </p:cNvPr>
          <p:cNvPicPr>
            <a:picLocks noChangeAspect="1"/>
          </p:cNvPicPr>
          <p:nvPr/>
        </p:nvPicPr>
        <p:blipFill>
          <a:blip r:embed="rId3"/>
          <a:stretch>
            <a:fillRect/>
          </a:stretch>
        </p:blipFill>
        <p:spPr>
          <a:xfrm>
            <a:off x="1845057" y="310161"/>
            <a:ext cx="5453886" cy="6237677"/>
          </a:xfrm>
          <a:prstGeom prst="rect">
            <a:avLst/>
          </a:prstGeom>
        </p:spPr>
      </p:pic>
      <p:cxnSp>
        <p:nvCxnSpPr>
          <p:cNvPr id="4" name="Straight Arrow Connector 3">
            <a:extLst>
              <a:ext uri="{FF2B5EF4-FFF2-40B4-BE49-F238E27FC236}">
                <a16:creationId xmlns:a16="http://schemas.microsoft.com/office/drawing/2014/main" id="{1E1C1ADA-277E-2194-3FBD-E9897E66AF57}"/>
              </a:ext>
            </a:extLst>
          </p:cNvPr>
          <p:cNvCxnSpPr/>
          <p:nvPr/>
        </p:nvCxnSpPr>
        <p:spPr bwMode="auto">
          <a:xfrm flipH="1">
            <a:off x="4648198" y="1371654"/>
            <a:ext cx="3733702" cy="4153189"/>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87150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E4256BF-1E1E-DE9B-CF45-EA6B0EA69D0F}"/>
              </a:ext>
            </a:extLst>
          </p:cNvPr>
          <p:cNvPicPr>
            <a:picLocks noChangeAspect="1"/>
          </p:cNvPicPr>
          <p:nvPr/>
        </p:nvPicPr>
        <p:blipFill>
          <a:blip r:embed="rId3"/>
          <a:stretch>
            <a:fillRect/>
          </a:stretch>
        </p:blipFill>
        <p:spPr>
          <a:xfrm>
            <a:off x="1883158" y="190415"/>
            <a:ext cx="5377684" cy="6477169"/>
          </a:xfrm>
          <a:prstGeom prst="rect">
            <a:avLst/>
          </a:prstGeom>
        </p:spPr>
      </p:pic>
    </p:spTree>
    <p:extLst>
      <p:ext uri="{BB962C8B-B14F-4D97-AF65-F5344CB8AC3E}">
        <p14:creationId xmlns:p14="http://schemas.microsoft.com/office/powerpoint/2010/main" val="2486466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056B971-A70A-3AF5-23AB-739024DDC924}"/>
              </a:ext>
            </a:extLst>
          </p:cNvPr>
          <p:cNvPicPr>
            <a:picLocks noChangeAspect="1"/>
          </p:cNvPicPr>
          <p:nvPr/>
        </p:nvPicPr>
        <p:blipFill>
          <a:blip r:embed="rId3"/>
          <a:stretch>
            <a:fillRect/>
          </a:stretch>
        </p:blipFill>
        <p:spPr>
          <a:xfrm>
            <a:off x="2724146" y="435417"/>
            <a:ext cx="3524210" cy="6041503"/>
          </a:xfrm>
          <a:prstGeom prst="rect">
            <a:avLst/>
          </a:prstGeom>
        </p:spPr>
      </p:pic>
      <p:cxnSp>
        <p:nvCxnSpPr>
          <p:cNvPr id="5" name="Straight Arrow Connector 4">
            <a:extLst>
              <a:ext uri="{FF2B5EF4-FFF2-40B4-BE49-F238E27FC236}">
                <a16:creationId xmlns:a16="http://schemas.microsoft.com/office/drawing/2014/main" id="{CB90F49E-1093-4EC6-842A-2D80393FFC0C}"/>
              </a:ext>
            </a:extLst>
          </p:cNvPr>
          <p:cNvCxnSpPr/>
          <p:nvPr/>
        </p:nvCxnSpPr>
        <p:spPr bwMode="auto">
          <a:xfrm flipH="1">
            <a:off x="4800594" y="533476"/>
            <a:ext cx="2819326" cy="1393425"/>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0538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BF72FAC-EDE9-DE18-C610-A12627E5EFC2}"/>
              </a:ext>
            </a:extLst>
          </p:cNvPr>
          <p:cNvPicPr>
            <a:picLocks noChangeAspect="1"/>
          </p:cNvPicPr>
          <p:nvPr/>
        </p:nvPicPr>
        <p:blipFill>
          <a:blip r:embed="rId3"/>
          <a:stretch>
            <a:fillRect/>
          </a:stretch>
        </p:blipFill>
        <p:spPr>
          <a:xfrm>
            <a:off x="2849290" y="625855"/>
            <a:ext cx="3445419" cy="5606290"/>
          </a:xfrm>
          <a:prstGeom prst="rect">
            <a:avLst/>
          </a:prstGeom>
        </p:spPr>
      </p:pic>
    </p:spTree>
    <p:extLst>
      <p:ext uri="{BB962C8B-B14F-4D97-AF65-F5344CB8AC3E}">
        <p14:creationId xmlns:p14="http://schemas.microsoft.com/office/powerpoint/2010/main" val="41405435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BF72FAC-EDE9-DE18-C610-A12627E5EFC2}"/>
              </a:ext>
            </a:extLst>
          </p:cNvPr>
          <p:cNvPicPr>
            <a:picLocks noChangeAspect="1"/>
          </p:cNvPicPr>
          <p:nvPr/>
        </p:nvPicPr>
        <p:blipFill rotWithShape="1">
          <a:blip r:embed="rId3"/>
          <a:srcRect t="37767" b="49184"/>
          <a:stretch/>
        </p:blipFill>
        <p:spPr>
          <a:xfrm>
            <a:off x="552410" y="2286030"/>
            <a:ext cx="7895544" cy="1676356"/>
          </a:xfrm>
          <a:prstGeom prst="rect">
            <a:avLst/>
          </a:prstGeom>
        </p:spPr>
      </p:pic>
    </p:spTree>
    <p:extLst>
      <p:ext uri="{BB962C8B-B14F-4D97-AF65-F5344CB8AC3E}">
        <p14:creationId xmlns:p14="http://schemas.microsoft.com/office/powerpoint/2010/main" val="1648687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76318" y="152486"/>
            <a:ext cx="9067682" cy="106677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CODE IS ENTERED INTO THE "HELPED COMPUTER"</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219258"/>
            <a:ext cx="9067682" cy="5424432"/>
          </a:xfrm>
        </p:spPr>
        <p:txBody>
          <a:bodyPr/>
          <a:lstStyle/>
          <a:p>
            <a:pPr marL="571500" indent="-571500">
              <a:buFont typeface="Arial" panose="020B0604020202020204" pitchFamily="34" charset="0"/>
              <a:buChar char="•"/>
            </a:pPr>
            <a:r>
              <a:rPr lang="en-US" altLang="en-US" sz="4400" dirty="0"/>
              <a:t>After the user of the local "Helper Computer" gives the "Security code" to the user of the remote "Helped Computer", the user of the "Helped Computer" types the security code into the "Helped Computer" and the asterisks will go away:</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1878796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F6738BC-4ED0-2533-8270-8DB6811D3AFD}"/>
              </a:ext>
            </a:extLst>
          </p:cNvPr>
          <p:cNvPicPr>
            <a:picLocks noChangeAspect="1"/>
          </p:cNvPicPr>
          <p:nvPr/>
        </p:nvPicPr>
        <p:blipFill>
          <a:blip r:embed="rId3"/>
          <a:stretch>
            <a:fillRect/>
          </a:stretch>
        </p:blipFill>
        <p:spPr>
          <a:xfrm>
            <a:off x="1845057" y="310161"/>
            <a:ext cx="5453886" cy="6237677"/>
          </a:xfrm>
          <a:prstGeom prst="rect">
            <a:avLst/>
          </a:prstGeom>
        </p:spPr>
      </p:pic>
    </p:spTree>
    <p:extLst>
      <p:ext uri="{BB962C8B-B14F-4D97-AF65-F5344CB8AC3E}">
        <p14:creationId xmlns:p14="http://schemas.microsoft.com/office/powerpoint/2010/main" val="2228822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2DB2BA6-140D-C769-B65D-7F9FE962A81B}"/>
              </a:ext>
            </a:extLst>
          </p:cNvPr>
          <p:cNvPicPr>
            <a:picLocks noChangeAspect="1"/>
          </p:cNvPicPr>
          <p:nvPr/>
        </p:nvPicPr>
        <p:blipFill>
          <a:blip r:embed="rId3"/>
          <a:stretch>
            <a:fillRect/>
          </a:stretch>
        </p:blipFill>
        <p:spPr>
          <a:xfrm>
            <a:off x="2367585" y="244845"/>
            <a:ext cx="4408830" cy="6368309"/>
          </a:xfrm>
          <a:prstGeom prst="rect">
            <a:avLst/>
          </a:prstGeom>
        </p:spPr>
      </p:pic>
    </p:spTree>
    <p:extLst>
      <p:ext uri="{BB962C8B-B14F-4D97-AF65-F5344CB8AC3E}">
        <p14:creationId xmlns:p14="http://schemas.microsoft.com/office/powerpoint/2010/main" val="144411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76318" y="152486"/>
            <a:ext cx="9067682" cy="106677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CODE IS ENTERED INTO THE "HELPED COMPUTER"</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219258"/>
            <a:ext cx="9067682" cy="5424432"/>
          </a:xfrm>
        </p:spPr>
        <p:txBody>
          <a:bodyPr/>
          <a:lstStyle/>
          <a:p>
            <a:pPr marL="571500" indent="-571500">
              <a:buFont typeface="Arial" panose="020B0604020202020204" pitchFamily="34" charset="0"/>
              <a:buChar char="•"/>
            </a:pPr>
            <a:r>
              <a:rPr lang="en-US" altLang="en-US" sz="4400" dirty="0"/>
              <a:t>Then the user of the remote "Helped Computer" will click on the "Share screen" button:</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3284206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2DB2BA6-140D-C769-B65D-7F9FE962A81B}"/>
              </a:ext>
            </a:extLst>
          </p:cNvPr>
          <p:cNvPicPr>
            <a:picLocks noChangeAspect="1"/>
          </p:cNvPicPr>
          <p:nvPr/>
        </p:nvPicPr>
        <p:blipFill>
          <a:blip r:embed="rId3"/>
          <a:stretch>
            <a:fillRect/>
          </a:stretch>
        </p:blipFill>
        <p:spPr>
          <a:xfrm>
            <a:off x="2367585" y="244845"/>
            <a:ext cx="4408830" cy="6368309"/>
          </a:xfrm>
          <a:prstGeom prst="rect">
            <a:avLst/>
          </a:prstGeom>
        </p:spPr>
      </p:pic>
      <p:cxnSp>
        <p:nvCxnSpPr>
          <p:cNvPr id="4" name="Straight Arrow Connector 3">
            <a:extLst>
              <a:ext uri="{FF2B5EF4-FFF2-40B4-BE49-F238E27FC236}">
                <a16:creationId xmlns:a16="http://schemas.microsoft.com/office/drawing/2014/main" id="{EB357C5D-A6D1-5891-3C46-4E9876C3F610}"/>
              </a:ext>
            </a:extLst>
          </p:cNvPr>
          <p:cNvCxnSpPr/>
          <p:nvPr/>
        </p:nvCxnSpPr>
        <p:spPr bwMode="auto">
          <a:xfrm flipH="1">
            <a:off x="4952990" y="2514624"/>
            <a:ext cx="3124118" cy="167635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3476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ED4CFA5A-1073-4EDA-AB75-E86BE7E9367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C685F69-22D5-4072-BDCE-1575DBFAC0EE}" type="slidenum">
              <a:rPr lang="en-US" altLang="en-US" sz="2400" smtClean="0">
                <a:latin typeface="Times New Roman" panose="02020603050405020304" pitchFamily="18" charset="0"/>
              </a:rPr>
              <a:pPr>
                <a:spcBef>
                  <a:spcPct val="0"/>
                </a:spcBef>
                <a:buClrTx/>
                <a:buFontTx/>
                <a:buNone/>
              </a:pPr>
              <a:t>4</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51ADC7D8-D7D9-43D8-BC99-704CA82D4E16}"/>
              </a:ext>
            </a:extLst>
          </p:cNvPr>
          <p:cNvSpPr>
            <a:spLocks noGrp="1" noChangeArrowheads="1"/>
          </p:cNvSpPr>
          <p:nvPr>
            <p:ph type="title"/>
          </p:nvPr>
        </p:nvSpPr>
        <p:spPr>
          <a:xfrm>
            <a:off x="0" y="-76200"/>
            <a:ext cx="9144000" cy="685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TOPICS</a:t>
            </a:r>
          </a:p>
        </p:txBody>
      </p:sp>
      <p:sp>
        <p:nvSpPr>
          <p:cNvPr id="20484" name="Rectangle 2">
            <a:extLst>
              <a:ext uri="{FF2B5EF4-FFF2-40B4-BE49-F238E27FC236}">
                <a16:creationId xmlns:a16="http://schemas.microsoft.com/office/drawing/2014/main" id="{F6F76CC6-4633-4B02-975A-59E61F64FABD}"/>
              </a:ext>
            </a:extLst>
          </p:cNvPr>
          <p:cNvSpPr>
            <a:spLocks noGrp="1" noChangeArrowheads="1"/>
          </p:cNvSpPr>
          <p:nvPr>
            <p:ph type="body" idx="1"/>
          </p:nvPr>
        </p:nvSpPr>
        <p:spPr>
          <a:xfrm>
            <a:off x="76082" y="609674"/>
            <a:ext cx="8991600" cy="5227646"/>
          </a:xfrm>
        </p:spPr>
        <p:txBody>
          <a:bodyPr/>
          <a:lstStyle/>
          <a:p>
            <a:pPr marL="571500" indent="-571500">
              <a:buFont typeface="Arial" panose="020B0604020202020204" pitchFamily="34" charset="0"/>
              <a:buChar char="•"/>
            </a:pPr>
            <a:r>
              <a:rPr lang="en-US" altLang="en-US" sz="4000" dirty="0"/>
              <a:t>Basic Concept of Microsoft "Quick Access"</a:t>
            </a:r>
          </a:p>
          <a:p>
            <a:pPr marL="571500" indent="-571500">
              <a:buFont typeface="Arial" panose="020B0604020202020204" pitchFamily="34" charset="0"/>
              <a:buChar char="•"/>
            </a:pPr>
            <a:r>
              <a:rPr lang="en-US" altLang="en-US" sz="4000" dirty="0"/>
              <a:t>Advantages and Disadvantages</a:t>
            </a:r>
          </a:p>
          <a:p>
            <a:pPr marL="571500" indent="-571500">
              <a:buFont typeface="Arial" panose="020B0604020202020204" pitchFamily="34" charset="0"/>
              <a:buChar char="•"/>
            </a:pPr>
            <a:r>
              <a:rPr lang="en-US" altLang="en-US" sz="4000" dirty="0"/>
              <a:t>Helped Computer: "Allow Remote Assistance"</a:t>
            </a:r>
          </a:p>
          <a:p>
            <a:pPr marL="571500" indent="-571500">
              <a:buFont typeface="Arial" panose="020B0604020202020204" pitchFamily="34" charset="0"/>
              <a:buChar char="•"/>
            </a:pPr>
            <a:r>
              <a:rPr lang="en-US" altLang="en-US" sz="4000" dirty="0"/>
              <a:t>"Helped Computer: "Invite </a:t>
            </a:r>
            <a:r>
              <a:rPr lang="en-US" altLang="en-US" sz="4000" dirty="0" err="1"/>
              <a:t>someone..to</a:t>
            </a:r>
            <a:r>
              <a:rPr lang="en-US" altLang="en-US" sz="4000" dirty="0"/>
              <a:t> help you"</a:t>
            </a:r>
          </a:p>
          <a:p>
            <a:pPr marL="571500" indent="-571500">
              <a:buFont typeface="Arial" panose="020B0604020202020204" pitchFamily="34" charset="0"/>
              <a:buChar char="•"/>
            </a:pPr>
            <a:r>
              <a:rPr lang="en-US" altLang="en-US" sz="4000" dirty="0"/>
              <a:t>"Helper Computer": Take control..</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D1EB918-11F1-822E-6C4E-1661EFD50877}"/>
              </a:ext>
            </a:extLst>
          </p:cNvPr>
          <p:cNvPicPr>
            <a:picLocks noChangeAspect="1"/>
          </p:cNvPicPr>
          <p:nvPr/>
        </p:nvPicPr>
        <p:blipFill>
          <a:blip r:embed="rId3"/>
          <a:stretch>
            <a:fillRect/>
          </a:stretch>
        </p:blipFill>
        <p:spPr>
          <a:xfrm>
            <a:off x="2133664" y="141198"/>
            <a:ext cx="4789712" cy="6458349"/>
          </a:xfrm>
          <a:prstGeom prst="rect">
            <a:avLst/>
          </a:prstGeom>
        </p:spPr>
      </p:pic>
    </p:spTree>
    <p:extLst>
      <p:ext uri="{BB962C8B-B14F-4D97-AF65-F5344CB8AC3E}">
        <p14:creationId xmlns:p14="http://schemas.microsoft.com/office/powerpoint/2010/main" val="2461207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76318" y="152486"/>
            <a:ext cx="9067682" cy="106677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THEN THE "HELPER" COMPUTER FINALLY TAKES CONTROL..</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357280"/>
            <a:ext cx="9067682" cy="5424432"/>
          </a:xfrm>
        </p:spPr>
        <p:txBody>
          <a:bodyPr/>
          <a:lstStyle/>
          <a:p>
            <a:pPr marL="571500" indent="-571500">
              <a:buFont typeface="Arial" panose="020B0604020202020204" pitchFamily="34" charset="0"/>
              <a:buChar char="•"/>
            </a:pPr>
            <a:r>
              <a:rPr lang="en-US" altLang="en-US" sz="4400" dirty="0"/>
              <a:t>Then the user of the local "Helper Computer" clicks on "Request Control" of the "Helped Computer.                                        Finally the user of the remote "Helped Computer" clicks on the </a:t>
            </a:r>
            <a:r>
              <a:rPr lang="en-US" altLang="en-US" sz="4400"/>
              <a:t>"Allow" </a:t>
            </a:r>
            <a:r>
              <a:rPr lang="en-US" altLang="en-US" sz="4400" dirty="0"/>
              <a:t>button:                 </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516561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6D1637F-36A5-CD19-0C18-A725853A3C11}"/>
              </a:ext>
            </a:extLst>
          </p:cNvPr>
          <p:cNvPicPr>
            <a:picLocks noChangeAspect="1"/>
          </p:cNvPicPr>
          <p:nvPr/>
        </p:nvPicPr>
        <p:blipFill>
          <a:blip r:embed="rId3"/>
          <a:stretch>
            <a:fillRect/>
          </a:stretch>
        </p:blipFill>
        <p:spPr>
          <a:xfrm>
            <a:off x="2106321" y="152314"/>
            <a:ext cx="4931358" cy="6553371"/>
          </a:xfrm>
          <a:prstGeom prst="rect">
            <a:avLst/>
          </a:prstGeom>
        </p:spPr>
      </p:pic>
    </p:spTree>
    <p:extLst>
      <p:ext uri="{BB962C8B-B14F-4D97-AF65-F5344CB8AC3E}">
        <p14:creationId xmlns:p14="http://schemas.microsoft.com/office/powerpoint/2010/main" val="24011910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6D1637F-36A5-CD19-0C18-A725853A3C11}"/>
              </a:ext>
            </a:extLst>
          </p:cNvPr>
          <p:cNvPicPr>
            <a:picLocks noChangeAspect="1"/>
          </p:cNvPicPr>
          <p:nvPr/>
        </p:nvPicPr>
        <p:blipFill>
          <a:blip r:embed="rId3"/>
          <a:stretch>
            <a:fillRect/>
          </a:stretch>
        </p:blipFill>
        <p:spPr>
          <a:xfrm>
            <a:off x="2106321" y="152314"/>
            <a:ext cx="4931358" cy="6553371"/>
          </a:xfrm>
          <a:prstGeom prst="rect">
            <a:avLst/>
          </a:prstGeom>
        </p:spPr>
      </p:pic>
      <p:cxnSp>
        <p:nvCxnSpPr>
          <p:cNvPr id="4" name="Straight Arrow Connector 3">
            <a:extLst>
              <a:ext uri="{FF2B5EF4-FFF2-40B4-BE49-F238E27FC236}">
                <a16:creationId xmlns:a16="http://schemas.microsoft.com/office/drawing/2014/main" id="{89C89E14-D95A-488B-0B18-BA76DDD26ED5}"/>
              </a:ext>
            </a:extLst>
          </p:cNvPr>
          <p:cNvCxnSpPr/>
          <p:nvPr/>
        </p:nvCxnSpPr>
        <p:spPr bwMode="auto">
          <a:xfrm flipH="1">
            <a:off x="3733822" y="2590822"/>
            <a:ext cx="4343286" cy="236213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94480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152486"/>
            <a:ext cx="9144000" cy="167635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THEN THE "HELPED COMPUTER" SHARES IT'S SCREEN..</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741371"/>
            <a:ext cx="9067682" cy="4887945"/>
          </a:xfrm>
        </p:spPr>
        <p:txBody>
          <a:bodyPr/>
          <a:lstStyle/>
          <a:p>
            <a:pPr marL="571500" indent="-571500">
              <a:buFont typeface="Arial" panose="020B0604020202020204" pitchFamily="34" charset="0"/>
              <a:buChar char="•"/>
            </a:pPr>
            <a:r>
              <a:rPr lang="en-US" altLang="en-US" sz="4400" dirty="0"/>
              <a:t>..with the "Helper Computer:</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20820874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D4B5FB5-A345-1B1D-C0F4-3334CF6163A7}"/>
              </a:ext>
            </a:extLst>
          </p:cNvPr>
          <p:cNvPicPr>
            <a:picLocks noChangeAspect="1"/>
          </p:cNvPicPr>
          <p:nvPr/>
        </p:nvPicPr>
        <p:blipFill>
          <a:blip r:embed="rId3"/>
          <a:stretch>
            <a:fillRect/>
          </a:stretch>
        </p:blipFill>
        <p:spPr>
          <a:xfrm>
            <a:off x="2209863" y="179894"/>
            <a:ext cx="4427756" cy="6090351"/>
          </a:xfrm>
          <a:prstGeom prst="rect">
            <a:avLst/>
          </a:prstGeom>
        </p:spPr>
      </p:pic>
    </p:spTree>
    <p:extLst>
      <p:ext uri="{BB962C8B-B14F-4D97-AF65-F5344CB8AC3E}">
        <p14:creationId xmlns:p14="http://schemas.microsoft.com/office/powerpoint/2010/main" val="1132966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D4B5FB5-A345-1B1D-C0F4-3334CF6163A7}"/>
              </a:ext>
            </a:extLst>
          </p:cNvPr>
          <p:cNvPicPr>
            <a:picLocks noChangeAspect="1"/>
          </p:cNvPicPr>
          <p:nvPr/>
        </p:nvPicPr>
        <p:blipFill>
          <a:blip r:embed="rId3"/>
          <a:stretch>
            <a:fillRect/>
          </a:stretch>
        </p:blipFill>
        <p:spPr>
          <a:xfrm>
            <a:off x="2209863" y="179894"/>
            <a:ext cx="4427756" cy="6090351"/>
          </a:xfrm>
          <a:prstGeom prst="rect">
            <a:avLst/>
          </a:prstGeom>
        </p:spPr>
      </p:pic>
      <p:cxnSp>
        <p:nvCxnSpPr>
          <p:cNvPr id="4" name="Straight Arrow Connector 3">
            <a:extLst>
              <a:ext uri="{FF2B5EF4-FFF2-40B4-BE49-F238E27FC236}">
                <a16:creationId xmlns:a16="http://schemas.microsoft.com/office/drawing/2014/main" id="{831EF983-8844-F38E-800B-F59184FCD900}"/>
              </a:ext>
            </a:extLst>
          </p:cNvPr>
          <p:cNvCxnSpPr/>
          <p:nvPr/>
        </p:nvCxnSpPr>
        <p:spPr bwMode="auto">
          <a:xfrm flipH="1">
            <a:off x="4114812" y="1676446"/>
            <a:ext cx="2895524" cy="289552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293174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56AD453-D3F2-4942-EEDB-8914280C7959}"/>
              </a:ext>
            </a:extLst>
          </p:cNvPr>
          <p:cNvPicPr>
            <a:picLocks noChangeAspect="1"/>
          </p:cNvPicPr>
          <p:nvPr/>
        </p:nvPicPr>
        <p:blipFill>
          <a:blip r:embed="rId3"/>
          <a:stretch>
            <a:fillRect/>
          </a:stretch>
        </p:blipFill>
        <p:spPr>
          <a:xfrm>
            <a:off x="1371684" y="138112"/>
            <a:ext cx="6213822" cy="6172038"/>
          </a:xfrm>
          <a:prstGeom prst="rect">
            <a:avLst/>
          </a:prstGeom>
        </p:spPr>
      </p:pic>
    </p:spTree>
    <p:extLst>
      <p:ext uri="{BB962C8B-B14F-4D97-AF65-F5344CB8AC3E}">
        <p14:creationId xmlns:p14="http://schemas.microsoft.com/office/powerpoint/2010/main" val="419472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152486"/>
            <a:ext cx="9144000" cy="167635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THE "HELPED COMPUTER" NOW HAS A "QUICK ASSIST" WINDOW..</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741371"/>
            <a:ext cx="9067682" cy="4887945"/>
          </a:xfrm>
        </p:spPr>
        <p:txBody>
          <a:bodyPr/>
          <a:lstStyle/>
          <a:p>
            <a:pPr marL="571500" indent="-571500">
              <a:buFont typeface="Arial" panose="020B0604020202020204" pitchFamily="34" charset="0"/>
              <a:buChar char="•"/>
            </a:pPr>
            <a:r>
              <a:rPr lang="en-US" altLang="en-US" sz="4400" dirty="0"/>
              <a:t>..that will remain as long as the "Quick Assist" connection with the "Helper Computer" is active:</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3915858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7168D70-512D-645E-1BCA-CEE149BF0BFB}"/>
              </a:ext>
            </a:extLst>
          </p:cNvPr>
          <p:cNvPicPr>
            <a:picLocks noChangeAspect="1"/>
          </p:cNvPicPr>
          <p:nvPr/>
        </p:nvPicPr>
        <p:blipFill rotWithShape="1">
          <a:blip r:embed="rId3"/>
          <a:srcRect l="32414" t="26664" r="31363" b="65336"/>
          <a:stretch/>
        </p:blipFill>
        <p:spPr>
          <a:xfrm>
            <a:off x="795323" y="1524050"/>
            <a:ext cx="7556301" cy="1295366"/>
          </a:xfrm>
          <a:prstGeom prst="rect">
            <a:avLst/>
          </a:prstGeom>
        </p:spPr>
      </p:pic>
    </p:spTree>
    <p:extLst>
      <p:ext uri="{BB962C8B-B14F-4D97-AF65-F5344CB8AC3E}">
        <p14:creationId xmlns:p14="http://schemas.microsoft.com/office/powerpoint/2010/main" val="2238835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5</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228656"/>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BASIC CONCEPT OF MICROSOFT'S "QUICK ASSIST"</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371600"/>
            <a:ext cx="8991600" cy="4419538"/>
          </a:xfrm>
        </p:spPr>
        <p:txBody>
          <a:bodyPr/>
          <a:lstStyle/>
          <a:p>
            <a:pPr marL="571500" indent="-571500">
              <a:buFont typeface="Arial" panose="020B0604020202020204" pitchFamily="34" charset="0"/>
              <a:buChar char="•"/>
            </a:pPr>
            <a:r>
              <a:rPr lang="en-US" altLang="en-US" sz="3800"/>
              <a:t>"Helper computer" connects securely through the "Internet" to control the "Helped" computer"</a:t>
            </a:r>
          </a:p>
          <a:p>
            <a:pPr marL="571500" indent="-571500">
              <a:buFont typeface="Arial" panose="020B0604020202020204" pitchFamily="34" charset="0"/>
              <a:buChar char="•"/>
            </a:pPr>
            <a:r>
              <a:rPr lang="en-US" altLang="en-US" sz="3800"/>
              <a:t>Saves the helper from having to physically visit the helped computer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152486"/>
            <a:ext cx="9144000" cy="167635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THE "HELPED COMPUTER" NOW HAS A "QUICK ASSIST" WINDOW..</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741371"/>
            <a:ext cx="9067682" cy="4887945"/>
          </a:xfrm>
        </p:spPr>
        <p:txBody>
          <a:bodyPr/>
          <a:lstStyle/>
          <a:p>
            <a:pPr marL="571500" indent="-571500">
              <a:buFont typeface="Arial" panose="020B0604020202020204" pitchFamily="34" charset="0"/>
              <a:buChar char="•"/>
            </a:pPr>
            <a:r>
              <a:rPr lang="en-US" altLang="en-US" sz="4400" dirty="0"/>
              <a:t>..that has full control of the "Helped Computer":</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651644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0A9CF55-0DA4-5D89-C34C-76D8DE0D5582}"/>
              </a:ext>
            </a:extLst>
          </p:cNvPr>
          <p:cNvPicPr>
            <a:picLocks noChangeAspect="1"/>
          </p:cNvPicPr>
          <p:nvPr/>
        </p:nvPicPr>
        <p:blipFill>
          <a:blip r:embed="rId3"/>
          <a:stretch>
            <a:fillRect/>
          </a:stretch>
        </p:blipFill>
        <p:spPr>
          <a:xfrm>
            <a:off x="269416" y="222819"/>
            <a:ext cx="8645870" cy="6063041"/>
          </a:xfrm>
          <a:prstGeom prst="rect">
            <a:avLst/>
          </a:prstGeom>
        </p:spPr>
      </p:pic>
    </p:spTree>
    <p:extLst>
      <p:ext uri="{BB962C8B-B14F-4D97-AF65-F5344CB8AC3E}">
        <p14:creationId xmlns:p14="http://schemas.microsoft.com/office/powerpoint/2010/main" val="53445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152486"/>
            <a:ext cx="9144000" cy="167635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THE "HELPER COMPUTER" CAN RELINQUISH CONTROL..</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741371"/>
            <a:ext cx="9067682" cy="4887945"/>
          </a:xfrm>
        </p:spPr>
        <p:txBody>
          <a:bodyPr/>
          <a:lstStyle/>
          <a:p>
            <a:pPr marL="571500" indent="-571500">
              <a:buFont typeface="Arial" panose="020B0604020202020204" pitchFamily="34" charset="0"/>
              <a:buChar char="•"/>
            </a:pPr>
            <a:r>
              <a:rPr lang="en-US" altLang="en-US" sz="4400" dirty="0"/>
              <a:t>..of the "Helped Computer" if the use of the "Helper Computer" clicks in one of these three places:</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2553862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0A9CF55-0DA4-5D89-C34C-76D8DE0D5582}"/>
              </a:ext>
            </a:extLst>
          </p:cNvPr>
          <p:cNvPicPr>
            <a:picLocks noChangeAspect="1"/>
          </p:cNvPicPr>
          <p:nvPr/>
        </p:nvPicPr>
        <p:blipFill>
          <a:blip r:embed="rId3"/>
          <a:stretch>
            <a:fillRect/>
          </a:stretch>
        </p:blipFill>
        <p:spPr>
          <a:xfrm>
            <a:off x="269416" y="222819"/>
            <a:ext cx="8645870" cy="6063041"/>
          </a:xfrm>
          <a:prstGeom prst="rect">
            <a:avLst/>
          </a:prstGeom>
        </p:spPr>
      </p:pic>
      <p:cxnSp>
        <p:nvCxnSpPr>
          <p:cNvPr id="4" name="Straight Arrow Connector 3">
            <a:extLst>
              <a:ext uri="{FF2B5EF4-FFF2-40B4-BE49-F238E27FC236}">
                <a16:creationId xmlns:a16="http://schemas.microsoft.com/office/drawing/2014/main" id="{44A81507-7928-FB0F-155A-20D7D2B8487F}"/>
              </a:ext>
            </a:extLst>
          </p:cNvPr>
          <p:cNvCxnSpPr/>
          <p:nvPr/>
        </p:nvCxnSpPr>
        <p:spPr bwMode="auto">
          <a:xfrm flipV="1">
            <a:off x="5486376" y="1600248"/>
            <a:ext cx="2362138" cy="228594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30087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0A9CF55-0DA4-5D89-C34C-76D8DE0D5582}"/>
              </a:ext>
            </a:extLst>
          </p:cNvPr>
          <p:cNvPicPr>
            <a:picLocks noChangeAspect="1"/>
          </p:cNvPicPr>
          <p:nvPr/>
        </p:nvPicPr>
        <p:blipFill>
          <a:blip r:embed="rId3"/>
          <a:stretch>
            <a:fillRect/>
          </a:stretch>
        </p:blipFill>
        <p:spPr>
          <a:xfrm>
            <a:off x="269416" y="222819"/>
            <a:ext cx="8645870" cy="6063041"/>
          </a:xfrm>
          <a:prstGeom prst="rect">
            <a:avLst/>
          </a:prstGeom>
        </p:spPr>
      </p:pic>
      <p:cxnSp>
        <p:nvCxnSpPr>
          <p:cNvPr id="4" name="Straight Arrow Connector 3">
            <a:extLst>
              <a:ext uri="{FF2B5EF4-FFF2-40B4-BE49-F238E27FC236}">
                <a16:creationId xmlns:a16="http://schemas.microsoft.com/office/drawing/2014/main" id="{40BC7ADB-DB3D-A37C-2090-FFECF180D34D}"/>
              </a:ext>
            </a:extLst>
          </p:cNvPr>
          <p:cNvCxnSpPr/>
          <p:nvPr/>
        </p:nvCxnSpPr>
        <p:spPr bwMode="auto">
          <a:xfrm flipV="1">
            <a:off x="5714970" y="1295456"/>
            <a:ext cx="2362138" cy="228594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74323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0A9CF55-0DA4-5D89-C34C-76D8DE0D5582}"/>
              </a:ext>
            </a:extLst>
          </p:cNvPr>
          <p:cNvPicPr>
            <a:picLocks noChangeAspect="1"/>
          </p:cNvPicPr>
          <p:nvPr/>
        </p:nvPicPr>
        <p:blipFill>
          <a:blip r:embed="rId3"/>
          <a:stretch>
            <a:fillRect/>
          </a:stretch>
        </p:blipFill>
        <p:spPr>
          <a:xfrm>
            <a:off x="269416" y="222819"/>
            <a:ext cx="8645870" cy="6063041"/>
          </a:xfrm>
          <a:prstGeom prst="rect">
            <a:avLst/>
          </a:prstGeom>
        </p:spPr>
      </p:pic>
      <p:cxnSp>
        <p:nvCxnSpPr>
          <p:cNvPr id="4" name="Straight Arrow Connector 3">
            <a:extLst>
              <a:ext uri="{FF2B5EF4-FFF2-40B4-BE49-F238E27FC236}">
                <a16:creationId xmlns:a16="http://schemas.microsoft.com/office/drawing/2014/main" id="{7789CB18-05DC-CBF5-5780-048C6D98A70E}"/>
              </a:ext>
            </a:extLst>
          </p:cNvPr>
          <p:cNvCxnSpPr/>
          <p:nvPr/>
        </p:nvCxnSpPr>
        <p:spPr bwMode="auto">
          <a:xfrm flipH="1" flipV="1">
            <a:off x="5791168" y="1828842"/>
            <a:ext cx="1142970" cy="167635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31363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IF "QUICK ASSIST" STARTS UP INCORRECTLY..</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295455"/>
            <a:ext cx="8839084" cy="5486345"/>
          </a:xfrm>
        </p:spPr>
        <p:txBody>
          <a:bodyPr/>
          <a:lstStyle/>
          <a:p>
            <a:pPr marL="571500" indent="-571500">
              <a:buFont typeface="Arial" panose="020B0604020202020204" pitchFamily="34" charset="0"/>
              <a:buChar char="•"/>
            </a:pPr>
            <a:r>
              <a:rPr lang="en-US" altLang="en-US" sz="4400" dirty="0"/>
              <a:t>..keep restarting it until it starts correctly.                                                       Then exit out of all of the incorrectly started dialog boxes of "Quick Assist" and use the dialog box of "Quick Assist" that started up correctly.</a:t>
            </a:r>
          </a:p>
        </p:txBody>
      </p:sp>
    </p:spTree>
    <p:extLst>
      <p:ext uri="{BB962C8B-B14F-4D97-AF65-F5344CB8AC3E}">
        <p14:creationId xmlns:p14="http://schemas.microsoft.com/office/powerpoint/2010/main" val="885242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FORMER ADVANTAGE OF MICROSOFT'S "QUICK ASSIST"</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295455"/>
            <a:ext cx="8839084" cy="5486345"/>
          </a:xfrm>
        </p:spPr>
        <p:txBody>
          <a:bodyPr/>
          <a:lstStyle/>
          <a:p>
            <a:pPr marL="571500" indent="-571500">
              <a:buFont typeface="Arial" panose="020B0604020202020204" pitchFamily="34" charset="0"/>
              <a:buChar char="•"/>
            </a:pPr>
            <a:r>
              <a:rPr lang="en-US" altLang="en-US" sz="3600" dirty="0"/>
              <a:t>Prior to May 31, 2022: if the circular "Restart" button in the "Quick Assist" window in the "Helper Computer", is clicked, the remote "Helped computer" will reboot and afterwards, the "Quick Assist" connection between the "Helper Computer" and the "Helped Computer" would be restored!                                        We hope that Microsoft restores this feature!</a:t>
            </a:r>
          </a:p>
        </p:txBody>
      </p:sp>
    </p:spTree>
    <p:extLst>
      <p:ext uri="{BB962C8B-B14F-4D97-AF65-F5344CB8AC3E}">
        <p14:creationId xmlns:p14="http://schemas.microsoft.com/office/powerpoint/2010/main" val="2243569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58</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APPENDIX</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3800">
                <a:hlinkClick r:id="rId3"/>
              </a:rPr>
              <a:t>https://en.wikipedia.org/wiki/Quick_Assist</a:t>
            </a:r>
            <a:endParaRPr lang="en-US" altLang="en-US" sz="3800"/>
          </a:p>
          <a:p>
            <a:pPr marL="571500" indent="-571500">
              <a:buFont typeface="Arial" panose="020B0604020202020204" pitchFamily="34" charset="0"/>
              <a:buChar char="•"/>
            </a:pPr>
            <a:endParaRPr lang="en-US" altLang="en-US" sz="3800"/>
          </a:p>
        </p:txBody>
      </p:sp>
    </p:spTree>
    <p:extLst>
      <p:ext uri="{BB962C8B-B14F-4D97-AF65-F5344CB8AC3E}">
        <p14:creationId xmlns:p14="http://schemas.microsoft.com/office/powerpoint/2010/main" val="650895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6</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ADVANTAGE OF MICROSOFT'S "QUICK ASSIST"</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295455"/>
            <a:ext cx="8991600" cy="4949769"/>
          </a:xfrm>
        </p:spPr>
        <p:txBody>
          <a:bodyPr/>
          <a:lstStyle/>
          <a:p>
            <a:pPr marL="571500" indent="-571500">
              <a:buFont typeface="Arial" panose="020B0604020202020204" pitchFamily="34" charset="0"/>
              <a:buChar char="•"/>
            </a:pPr>
            <a:r>
              <a:rPr lang="en-US" altLang="en-US" sz="4400" dirty="0"/>
              <a:t>Ease of use relative to other remotes assistance methods, especially for the user of the "Helped Computer" when compared to "Microsoft's Remote Assistance" ("</a:t>
            </a:r>
            <a:r>
              <a:rPr lang="en-US" altLang="en-US" sz="4400" dirty="0" err="1"/>
              <a:t>msra</a:t>
            </a:r>
            <a:r>
              <a:rPr lang="en-US" altLang="en-US" sz="4400" dirty="0"/>
              <a:t>") and Zoom's "Remote Control".</a:t>
            </a:r>
          </a:p>
        </p:txBody>
      </p:sp>
    </p:spTree>
    <p:extLst>
      <p:ext uri="{BB962C8B-B14F-4D97-AF65-F5344CB8AC3E}">
        <p14:creationId xmlns:p14="http://schemas.microsoft.com/office/powerpoint/2010/main" val="2078592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7</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152458"/>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DISADVANTAGE OF MICROSOFT'S "QUICK ASSIST"</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295455"/>
            <a:ext cx="8991600" cy="4949769"/>
          </a:xfrm>
        </p:spPr>
        <p:txBody>
          <a:bodyPr/>
          <a:lstStyle/>
          <a:p>
            <a:pPr marL="571500" indent="-571500">
              <a:buFont typeface="Arial" panose="020B0604020202020204" pitchFamily="34" charset="0"/>
              <a:buChar char="•"/>
            </a:pPr>
            <a:r>
              <a:rPr lang="en-US" altLang="en-US" sz="4400" dirty="0"/>
              <a:t>"Quick Assist" does not give you access to the Windows "Taskbar" of the helped computer,                                           unlike "Microsoft's Remote Assistance" ("</a:t>
            </a:r>
            <a:r>
              <a:rPr lang="en-US" altLang="en-US" sz="4400" dirty="0" err="1"/>
              <a:t>msra</a:t>
            </a:r>
            <a:r>
              <a:rPr lang="en-US" altLang="en-US" sz="4400" dirty="0"/>
              <a:t>") and Zoom's "Remote Control". </a:t>
            </a:r>
          </a:p>
        </p:txBody>
      </p:sp>
    </p:spTree>
    <p:extLst>
      <p:ext uri="{BB962C8B-B14F-4D97-AF65-F5344CB8AC3E}">
        <p14:creationId xmlns:p14="http://schemas.microsoft.com/office/powerpoint/2010/main" val="2275380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8</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152400" y="2"/>
            <a:ext cx="8991600"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INITIAL SETUP OF "HELPED COMPUTER"</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371600"/>
            <a:ext cx="8991600" cy="4419538"/>
          </a:xfrm>
        </p:spPr>
        <p:txBody>
          <a:bodyPr/>
          <a:lstStyle/>
          <a:p>
            <a:pPr marL="571500" indent="-571500">
              <a:buFont typeface="Arial" panose="020B0604020202020204" pitchFamily="34" charset="0"/>
              <a:buChar char="•"/>
            </a:pPr>
            <a:r>
              <a:rPr lang="en-US" altLang="en-US" sz="4400" dirty="0"/>
              <a:t>Either start up "Quick Assist" by locating it in the "Start Menu" of the Windows 11 or 10 computer (just type q) or double-click on a "Quick Assist" shortcut on the Windows "Desktop". </a:t>
            </a:r>
          </a:p>
        </p:txBody>
      </p:sp>
    </p:spTree>
    <p:extLst>
      <p:ext uri="{BB962C8B-B14F-4D97-AF65-F5344CB8AC3E}">
        <p14:creationId xmlns:p14="http://schemas.microsoft.com/office/powerpoint/2010/main" val="1398039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9</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76318" y="152486"/>
            <a:ext cx="9067682" cy="106677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INITIAL SETUP OF "HELPED COMPUTER"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76198" y="1219258"/>
            <a:ext cx="9067682" cy="5424432"/>
          </a:xfrm>
        </p:spPr>
        <p:txBody>
          <a:bodyPr/>
          <a:lstStyle/>
          <a:p>
            <a:pPr marL="571500" indent="-571500">
              <a:buFont typeface="Arial" panose="020B0604020202020204" pitchFamily="34" charset="0"/>
              <a:buChar char="•"/>
            </a:pPr>
            <a:r>
              <a:rPr lang="en-US" altLang="en-US" sz="4400" dirty="0"/>
              <a:t>To make a shortcut for "Quick Assist" on the Windows "Desktop" please follow the instructions at </a:t>
            </a:r>
            <a:r>
              <a:rPr lang="en-US" altLang="en-US" sz="4400" dirty="0">
                <a:hlinkClick r:id="rId3"/>
              </a:rPr>
              <a:t>https://aztcs.apcug.org/meeting_notes/winhardsig/software/remote-assistance/Making-Shortcuts-to-apps-in-Win11&amp;10&amp;8.pdf</a:t>
            </a:r>
            <a:endParaRPr lang="en-US" altLang="en-US" sz="4400" dirty="0"/>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1193536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8739</TotalTime>
  <Words>948</Words>
  <Application>Microsoft Office PowerPoint</Application>
  <PresentationFormat>On-screen Show (4:3)</PresentationFormat>
  <Paragraphs>162</Paragraphs>
  <Slides>58</Slides>
  <Notes>55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58</vt:i4>
      </vt:variant>
    </vt:vector>
  </HeadingPairs>
  <TitlesOfParts>
    <vt:vector size="64" baseType="lpstr">
      <vt:lpstr>Arial</vt:lpstr>
      <vt:lpstr>Georgia</vt:lpstr>
      <vt:lpstr>Times New Roman</vt:lpstr>
      <vt:lpstr>Default Design</vt:lpstr>
      <vt:lpstr>1_Default Design</vt:lpstr>
      <vt:lpstr>2_Default Design</vt:lpstr>
      <vt:lpstr>PowerPoint Presentation</vt:lpstr>
      <vt:lpstr>Web location for this presentation:</vt:lpstr>
      <vt:lpstr>SUMMARY</vt:lpstr>
      <vt:lpstr>TOPICS</vt:lpstr>
      <vt:lpstr>BASIC CONCEPT OF MICROSOFT'S "QUICK ASSIST"</vt:lpstr>
      <vt:lpstr>ADVANTAGE OF MICROSOFT'S "QUICK ASSIST"</vt:lpstr>
      <vt:lpstr>DISADVANTAGE OF MICROSOFT'S "QUICK ASSIST"</vt:lpstr>
      <vt:lpstr>INITIAL SETUP OF "HELPED COMPUTER"</vt:lpstr>
      <vt:lpstr>INITIAL SETUP OF "HELPED COMPUTER"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SETUP OF "HELPER COMPUTER"</vt:lpstr>
      <vt:lpstr>INITIAL SETUP OF "HELPER COMPUTER"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CODE IS ENTERED INTO THE "HELPED COMPUTER"</vt:lpstr>
      <vt:lpstr>PowerPoint Presentation</vt:lpstr>
      <vt:lpstr>PowerPoint Presentation</vt:lpstr>
      <vt:lpstr>SECURITY CODE IS ENTERED INTO THE "HELPED COMPUTER"</vt:lpstr>
      <vt:lpstr>PowerPoint Presentation</vt:lpstr>
      <vt:lpstr>PowerPoint Presentation</vt:lpstr>
      <vt:lpstr>THEN THE "HELPER" COMPUTER FINALLY TAKES CONTROL..</vt:lpstr>
      <vt:lpstr>PowerPoint Presentation</vt:lpstr>
      <vt:lpstr>PowerPoint Presentation</vt:lpstr>
      <vt:lpstr>THEN THE "HELPED COMPUTER" SHARES IT'S SCREEN..</vt:lpstr>
      <vt:lpstr>PowerPoint Presentation</vt:lpstr>
      <vt:lpstr>PowerPoint Presentation</vt:lpstr>
      <vt:lpstr>PowerPoint Presentation</vt:lpstr>
      <vt:lpstr>THE "HELPED COMPUTER" NOW HAS A "QUICK ASSIST" WINDOW..</vt:lpstr>
      <vt:lpstr>PowerPoint Presentation</vt:lpstr>
      <vt:lpstr>THE "HELPED COMPUTER" NOW HAS A "QUICK ASSIST" WINDOW..</vt:lpstr>
      <vt:lpstr>PowerPoint Presentation</vt:lpstr>
      <vt:lpstr>THE "HELPER COMPUTER" CAN RELINQUISH CONTROL..</vt:lpstr>
      <vt:lpstr>PowerPoint Presentation</vt:lpstr>
      <vt:lpstr>PowerPoint Presentation</vt:lpstr>
      <vt:lpstr>PowerPoint Presentation</vt:lpstr>
      <vt:lpstr>IF "QUICK ASSIST" STARTS UP INCORRECTLY..</vt:lpstr>
      <vt:lpstr>FORMER ADVANTAGE OF MICROSOFT'S "QUICK ASSIST"</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922</cp:revision>
  <dcterms:modified xsi:type="dcterms:W3CDTF">2024-04-09T03:54:44Z</dcterms:modified>
</cp:coreProperties>
</file>