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4" r:id="rId2"/>
    <p:sldMasterId id="2147486426" r:id="rId3"/>
  </p:sldMasterIdLst>
  <p:notesMasterIdLst>
    <p:notesMasterId r:id="rId66"/>
  </p:notesMasterIdLst>
  <p:sldIdLst>
    <p:sldId id="738" r:id="rId4"/>
    <p:sldId id="625" r:id="rId5"/>
    <p:sldId id="257" r:id="rId6"/>
    <p:sldId id="2231" r:id="rId7"/>
    <p:sldId id="2403" r:id="rId8"/>
    <p:sldId id="2521" r:id="rId9"/>
    <p:sldId id="2576" r:id="rId10"/>
    <p:sldId id="2577" r:id="rId11"/>
    <p:sldId id="2578" r:id="rId12"/>
    <p:sldId id="2575" r:id="rId13"/>
    <p:sldId id="2543" r:id="rId14"/>
    <p:sldId id="2579" r:id="rId15"/>
    <p:sldId id="2544" r:id="rId16"/>
    <p:sldId id="2580" r:id="rId17"/>
    <p:sldId id="2545" r:id="rId18"/>
    <p:sldId id="2547" r:id="rId19"/>
    <p:sldId id="2603" r:id="rId20"/>
    <p:sldId id="2600" r:id="rId21"/>
    <p:sldId id="2602" r:id="rId22"/>
    <p:sldId id="2601" r:id="rId23"/>
    <p:sldId id="2522" r:id="rId24"/>
    <p:sldId id="2581" r:id="rId25"/>
    <p:sldId id="2548" r:id="rId26"/>
    <p:sldId id="2549" r:id="rId27"/>
    <p:sldId id="2583" r:id="rId28"/>
    <p:sldId id="2582" r:id="rId29"/>
    <p:sldId id="2584" r:id="rId30"/>
    <p:sldId id="2523" r:id="rId31"/>
    <p:sldId id="2551" r:id="rId32"/>
    <p:sldId id="2586" r:id="rId33"/>
    <p:sldId id="2587" r:id="rId34"/>
    <p:sldId id="2585" r:id="rId35"/>
    <p:sldId id="2588" r:id="rId36"/>
    <p:sldId id="2552" r:id="rId37"/>
    <p:sldId id="2589" r:id="rId38"/>
    <p:sldId id="2525" r:id="rId39"/>
    <p:sldId id="2555" r:id="rId40"/>
    <p:sldId id="2590" r:id="rId41"/>
    <p:sldId id="2556" r:id="rId42"/>
    <p:sldId id="2591" r:id="rId43"/>
    <p:sldId id="2557" r:id="rId44"/>
    <p:sldId id="2592" r:id="rId45"/>
    <p:sldId id="2527" r:id="rId46"/>
    <p:sldId id="2593" r:id="rId47"/>
    <p:sldId id="2558" r:id="rId48"/>
    <p:sldId id="2526" r:id="rId49"/>
    <p:sldId id="2563" r:id="rId50"/>
    <p:sldId id="2594" r:id="rId51"/>
    <p:sldId id="2595" r:id="rId52"/>
    <p:sldId id="2528" r:id="rId53"/>
    <p:sldId id="2567" r:id="rId54"/>
    <p:sldId id="2596" r:id="rId55"/>
    <p:sldId id="2568" r:id="rId56"/>
    <p:sldId id="2597" r:id="rId57"/>
    <p:sldId id="2569" r:id="rId58"/>
    <p:sldId id="2599" r:id="rId59"/>
    <p:sldId id="2524" r:id="rId60"/>
    <p:sldId id="2571" r:id="rId61"/>
    <p:sldId id="2538" r:id="rId62"/>
    <p:sldId id="2529" r:id="rId63"/>
    <p:sldId id="2598" r:id="rId64"/>
    <p:sldId id="2530" r:id="rId65"/>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3" autoAdjust="0"/>
    <p:restoredTop sz="94646" autoAdjust="0"/>
  </p:normalViewPr>
  <p:slideViewPr>
    <p:cSldViewPr>
      <p:cViewPr varScale="1">
        <p:scale>
          <a:sx n="74" d="100"/>
          <a:sy n="74" d="100"/>
        </p:scale>
        <p:origin x="372" y="70"/>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6386" name="AutoShape 1">
            <a:extLst>
              <a:ext uri="{FF2B5EF4-FFF2-40B4-BE49-F238E27FC236}">
                <a16:creationId xmlns:a16="http://schemas.microsoft.com/office/drawing/2014/main" id="{E22BCA1D-40D4-4853-A20C-5C500EB4E907}"/>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5" name="Rectangle 2">
            <a:extLst>
              <a:ext uri="{FF2B5EF4-FFF2-40B4-BE49-F238E27FC236}">
                <a16:creationId xmlns:a16="http://schemas.microsoft.com/office/drawing/2014/main" id="{E3820630-D616-40B8-A974-B91A8E4A4A89}"/>
              </a:ext>
            </a:extLst>
          </p:cNvPr>
          <p:cNvSpPr>
            <a:spLocks noGrp="1" noChangeArrowheads="1"/>
          </p:cNvSpPr>
          <p:nvPr>
            <p:ph type="hdr"/>
          </p:nvPr>
        </p:nvSpPr>
        <p:spPr bwMode="auto">
          <a:xfrm>
            <a:off x="0"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6" name="Rectangle 3">
            <a:extLst>
              <a:ext uri="{FF2B5EF4-FFF2-40B4-BE49-F238E27FC236}">
                <a16:creationId xmlns:a16="http://schemas.microsoft.com/office/drawing/2014/main" id="{B9547ECC-0BA9-4EFC-AE9C-098CA2143909}"/>
              </a:ext>
            </a:extLst>
          </p:cNvPr>
          <p:cNvSpPr>
            <a:spLocks noGrp="1" noChangeArrowheads="1"/>
          </p:cNvSpPr>
          <p:nvPr>
            <p:ph type="dt"/>
          </p:nvPr>
        </p:nvSpPr>
        <p:spPr bwMode="auto">
          <a:xfrm>
            <a:off x="4143375"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16389" name="Rectangle 4">
            <a:extLst>
              <a:ext uri="{FF2B5EF4-FFF2-40B4-BE49-F238E27FC236}">
                <a16:creationId xmlns:a16="http://schemas.microsoft.com/office/drawing/2014/main" id="{B72BB99F-430E-4A37-8D19-EF4579811340}"/>
              </a:ext>
            </a:extLst>
          </p:cNvPr>
          <p:cNvSpPr>
            <a:spLocks noGrp="1" noRot="1" noChangeAspect="1" noChangeArrowheads="1"/>
          </p:cNvSpPr>
          <p:nvPr>
            <p:ph type="sldImg"/>
          </p:nvPr>
        </p:nvSpPr>
        <p:spPr bwMode="auto">
          <a:xfrm>
            <a:off x="1257300" y="720725"/>
            <a:ext cx="4799013" cy="359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8" name="Rectangle 5">
            <a:extLst>
              <a:ext uri="{FF2B5EF4-FFF2-40B4-BE49-F238E27FC236}">
                <a16:creationId xmlns:a16="http://schemas.microsoft.com/office/drawing/2014/main" id="{FF782617-00AD-4EB0-AE56-DF19611F6CBE}"/>
              </a:ext>
            </a:extLst>
          </p:cNvPr>
          <p:cNvSpPr>
            <a:spLocks noGrp="1" noChangeArrowheads="1"/>
          </p:cNvSpPr>
          <p:nvPr>
            <p:ph type="body"/>
          </p:nvPr>
        </p:nvSpPr>
        <p:spPr bwMode="auto">
          <a:xfrm>
            <a:off x="731838" y="4560888"/>
            <a:ext cx="5849937" cy="4318000"/>
          </a:xfrm>
          <a:prstGeom prst="rect">
            <a:avLst/>
          </a:prstGeom>
          <a:noFill/>
          <a:ln>
            <a:noFill/>
          </a:ln>
          <a:effectLst/>
        </p:spPr>
        <p:txBody>
          <a:bodyPr vert="horz" wrap="square" lIns="95139" tIns="49472" rIns="95139" bIns="49472" numCol="1" anchor="ctr" anchorCtr="0" compatLnSpc="1">
            <a:prstTxWarp prst="textNoShape">
              <a:avLst/>
            </a:prstTxWarp>
          </a:bodyPr>
          <a:lstStyle/>
          <a:p>
            <a:pPr lvl="0"/>
            <a:endParaRPr lang="en-US" altLang="en-US" noProof="0"/>
          </a:p>
        </p:txBody>
      </p:sp>
      <p:sp>
        <p:nvSpPr>
          <p:cNvPr id="3079" name="Rectangle 6">
            <a:extLst>
              <a:ext uri="{FF2B5EF4-FFF2-40B4-BE49-F238E27FC236}">
                <a16:creationId xmlns:a16="http://schemas.microsoft.com/office/drawing/2014/main" id="{621C035F-E988-46F9-B1F3-64A1A5FA1A1E}"/>
              </a:ext>
            </a:extLst>
          </p:cNvPr>
          <p:cNvSpPr>
            <a:spLocks noGrp="1" noChangeArrowheads="1"/>
          </p:cNvSpPr>
          <p:nvPr>
            <p:ph type="ftr"/>
          </p:nvPr>
        </p:nvSpPr>
        <p:spPr bwMode="auto">
          <a:xfrm>
            <a:off x="0"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80" name="Rectangle 7">
            <a:extLst>
              <a:ext uri="{FF2B5EF4-FFF2-40B4-BE49-F238E27FC236}">
                <a16:creationId xmlns:a16="http://schemas.microsoft.com/office/drawing/2014/main" id="{23587B87-9B1F-4FE3-B0C5-61ED0E10E47A}"/>
              </a:ext>
            </a:extLst>
          </p:cNvPr>
          <p:cNvSpPr>
            <a:spLocks noGrp="1" noChangeArrowheads="1"/>
          </p:cNvSpPr>
          <p:nvPr>
            <p:ph type="sldNum"/>
          </p:nvPr>
        </p:nvSpPr>
        <p:spPr bwMode="auto">
          <a:xfrm>
            <a:off x="4143375"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fld id="{3EEFE684-8703-4985-AB3E-A2F5585F79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8FC3E05-3467-41E4-9AE6-CBD92E072FA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C3360F2-82D0-40D5-9408-8BF72D112267}" type="slidenum">
              <a:rPr lang="en-US" altLang="en-US" sz="1300" smtClean="0"/>
              <a:pPr>
                <a:spcBef>
                  <a:spcPct val="0"/>
                </a:spcBef>
                <a:buFontTx/>
                <a:buNone/>
              </a:pPr>
              <a:t>4</a:t>
            </a:fld>
            <a:endParaRPr lang="en-US" altLang="en-US" sz="1300"/>
          </a:p>
        </p:txBody>
      </p:sp>
      <p:sp>
        <p:nvSpPr>
          <p:cNvPr id="21507" name="Rectangle 1">
            <a:extLst>
              <a:ext uri="{FF2B5EF4-FFF2-40B4-BE49-F238E27FC236}">
                <a16:creationId xmlns:a16="http://schemas.microsoft.com/office/drawing/2014/main" id="{ABFB7A28-31DB-46C7-945D-35A2DD0E795A}"/>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93BB2B3E-26FD-4169-93AA-D62D60D0D298}"/>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863077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14295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23306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667525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586698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430248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749703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000687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21</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040561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50475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5</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99494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514633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081843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250933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942875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28</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93096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527239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000161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080879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96094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6</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534300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026709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466338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757670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36</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107979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02484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187585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409840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383068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230700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19177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725339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43</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738524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315949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720815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46</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2127237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849184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335343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066479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50</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1343298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243172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029779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787718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6629615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672572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0981418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56</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3203255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57</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8592164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0307185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59</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2762100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60</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9018825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61</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6031016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E21BCE-9A1F-44A0-AAD1-62B1CE059844}" type="slidenum">
              <a:rPr lang="en-US" altLang="en-US" sz="1300" smtClean="0"/>
              <a:pPr>
                <a:spcBef>
                  <a:spcPct val="0"/>
                </a:spcBef>
                <a:buFontTx/>
                <a:buNone/>
              </a:pPr>
              <a:t>62</a:t>
            </a:fld>
            <a:endParaRPr lang="en-US" altLang="en-US" sz="1300"/>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88318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87425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226914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99852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3AAA870-DC2D-46F8-B32E-30DFB7D7C5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ACE21BCE-9A1F-44A0-AAD1-62B1CE05984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25F73DB9-75F7-4A50-BF74-E01557199ED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0D7A326B-DB51-47F8-BDEB-F7AB9AD7BAB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00286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F782504F-A0E7-4692-A0F7-3B9FB89EB54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10D5E8BB-B386-46FF-B244-69533EC7AB3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233E311-DA6C-46FF-967D-73CA95648338}"/>
              </a:ext>
            </a:extLst>
          </p:cNvPr>
          <p:cNvSpPr>
            <a:spLocks noGrp="1" noChangeArrowheads="1"/>
          </p:cNvSpPr>
          <p:nvPr>
            <p:ph type="sldNum" idx="12"/>
          </p:nvPr>
        </p:nvSpPr>
        <p:spPr>
          <a:ln/>
        </p:spPr>
        <p:txBody>
          <a:bodyPr/>
          <a:lstStyle>
            <a:lvl1pPr>
              <a:defRPr/>
            </a:lvl1pPr>
          </a:lstStyle>
          <a:p>
            <a:pPr>
              <a:defRPr/>
            </a:pPr>
            <a:fld id="{E853B0CD-7BFD-46D6-A810-D843CF50D28F}" type="slidenum">
              <a:rPr lang="en-US" altLang="en-US"/>
              <a:pPr>
                <a:defRPr/>
              </a:pPr>
              <a:t>‹#›</a:t>
            </a:fld>
            <a:endParaRPr lang="en-US" altLang="en-US"/>
          </a:p>
        </p:txBody>
      </p:sp>
    </p:spTree>
    <p:extLst>
      <p:ext uri="{BB962C8B-B14F-4D97-AF65-F5344CB8AC3E}">
        <p14:creationId xmlns:p14="http://schemas.microsoft.com/office/powerpoint/2010/main" val="406753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7AC1DF3-1328-407E-A940-31A30D8180E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D9453898-9EC2-4F2D-BE5B-DC7F4FB5F50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253EF75-138B-4A0B-A99E-CCD33B432504}"/>
              </a:ext>
            </a:extLst>
          </p:cNvPr>
          <p:cNvSpPr>
            <a:spLocks noGrp="1" noChangeArrowheads="1"/>
          </p:cNvSpPr>
          <p:nvPr>
            <p:ph type="sldNum" idx="12"/>
          </p:nvPr>
        </p:nvSpPr>
        <p:spPr>
          <a:ln/>
        </p:spPr>
        <p:txBody>
          <a:bodyPr/>
          <a:lstStyle>
            <a:lvl1pPr>
              <a:defRPr/>
            </a:lvl1pPr>
          </a:lstStyle>
          <a:p>
            <a:pPr>
              <a:defRPr/>
            </a:pPr>
            <a:fld id="{037DD0E6-121D-4BE3-B7FE-A4FDFA66DE13}" type="slidenum">
              <a:rPr lang="en-US" altLang="en-US"/>
              <a:pPr>
                <a:defRPr/>
              </a:pPr>
              <a:t>‹#›</a:t>
            </a:fld>
            <a:endParaRPr lang="en-US" altLang="en-US"/>
          </a:p>
        </p:txBody>
      </p:sp>
    </p:spTree>
    <p:extLst>
      <p:ext uri="{BB962C8B-B14F-4D97-AF65-F5344CB8AC3E}">
        <p14:creationId xmlns:p14="http://schemas.microsoft.com/office/powerpoint/2010/main" val="72926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9B0D5D1-BAD3-4EE4-901F-013CE7212AA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C7A74AE6-637D-4D98-8A0F-C5C3A0A23F5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338AC4F-9B3E-4C4B-B4AA-D0D5F2FF3968}"/>
              </a:ext>
            </a:extLst>
          </p:cNvPr>
          <p:cNvSpPr>
            <a:spLocks noGrp="1" noChangeArrowheads="1"/>
          </p:cNvSpPr>
          <p:nvPr>
            <p:ph type="sldNum" idx="12"/>
          </p:nvPr>
        </p:nvSpPr>
        <p:spPr>
          <a:ln/>
        </p:spPr>
        <p:txBody>
          <a:bodyPr/>
          <a:lstStyle>
            <a:lvl1pPr>
              <a:defRPr/>
            </a:lvl1pPr>
          </a:lstStyle>
          <a:p>
            <a:pPr>
              <a:defRPr/>
            </a:pPr>
            <a:fld id="{DEDFC8B7-A781-4C23-9B61-725CD23DF70A}" type="slidenum">
              <a:rPr lang="en-US" altLang="en-US"/>
              <a:pPr>
                <a:defRPr/>
              </a:pPr>
              <a:t>‹#›</a:t>
            </a:fld>
            <a:endParaRPr lang="en-US" altLang="en-US"/>
          </a:p>
        </p:txBody>
      </p:sp>
    </p:spTree>
    <p:extLst>
      <p:ext uri="{BB962C8B-B14F-4D97-AF65-F5344CB8AC3E}">
        <p14:creationId xmlns:p14="http://schemas.microsoft.com/office/powerpoint/2010/main" val="147796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7AD039-00FF-4A69-AA25-CE934AE9D6A8}"/>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4FBC675-A86A-45AE-9BD1-0261B5F6A3B5}"/>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BF972B6-BA40-4D62-B838-5AB2129A7725}"/>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CB85727-6B21-4459-9965-1240553966DF}" type="slidenum">
              <a:rPr lang="en-US" altLang="en-US"/>
              <a:pPr>
                <a:defRPr/>
              </a:pPr>
              <a:t>‹#›</a:t>
            </a:fld>
            <a:endParaRPr lang="en-US" altLang="en-US"/>
          </a:p>
        </p:txBody>
      </p:sp>
    </p:spTree>
    <p:extLst>
      <p:ext uri="{BB962C8B-B14F-4D97-AF65-F5344CB8AC3E}">
        <p14:creationId xmlns:p14="http://schemas.microsoft.com/office/powerpoint/2010/main" val="326642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32CE8-4604-4D0D-83FC-5BCCF5C6496E}"/>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329ECFE-920E-4485-9E48-E5FBBC71A7F5}"/>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48B1135-5475-46A1-BB55-E3047309FCA0}"/>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19BA235-F21F-40CB-8946-4DEDDF2764B3}" type="slidenum">
              <a:rPr lang="en-US" altLang="en-US"/>
              <a:pPr>
                <a:defRPr/>
              </a:pPr>
              <a:t>‹#›</a:t>
            </a:fld>
            <a:endParaRPr lang="en-US" altLang="en-US"/>
          </a:p>
        </p:txBody>
      </p:sp>
    </p:spTree>
    <p:extLst>
      <p:ext uri="{BB962C8B-B14F-4D97-AF65-F5344CB8AC3E}">
        <p14:creationId xmlns:p14="http://schemas.microsoft.com/office/powerpoint/2010/main" val="1932936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BC454A4-AF11-43BC-8D87-121BE5A311B4}"/>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AABBCB9-EE90-4A41-A215-A83707DD9422}"/>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296FC5B-49B9-4C47-8E0F-B78E85548C46}"/>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50F4D99-E717-47FC-AB5B-F4452D1A6CAE}" type="slidenum">
              <a:rPr lang="en-US" altLang="en-US"/>
              <a:pPr>
                <a:defRPr/>
              </a:pPr>
              <a:t>‹#›</a:t>
            </a:fld>
            <a:endParaRPr lang="en-US" altLang="en-US"/>
          </a:p>
        </p:txBody>
      </p:sp>
    </p:spTree>
    <p:extLst>
      <p:ext uri="{BB962C8B-B14F-4D97-AF65-F5344CB8AC3E}">
        <p14:creationId xmlns:p14="http://schemas.microsoft.com/office/powerpoint/2010/main" val="1672603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534171-5960-422F-9F99-9D299515F21F}"/>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19E9A221-182B-4B25-84AF-5DDEBFA7B2D2}"/>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35FF75A9-DDCC-4055-8A97-208712311B39}"/>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F2C3462-BCEB-45F7-9CC3-2500A60AADFA}" type="slidenum">
              <a:rPr lang="en-US" altLang="en-US"/>
              <a:pPr>
                <a:defRPr/>
              </a:pPr>
              <a:t>‹#›</a:t>
            </a:fld>
            <a:endParaRPr lang="en-US" altLang="en-US"/>
          </a:p>
        </p:txBody>
      </p:sp>
    </p:spTree>
    <p:extLst>
      <p:ext uri="{BB962C8B-B14F-4D97-AF65-F5344CB8AC3E}">
        <p14:creationId xmlns:p14="http://schemas.microsoft.com/office/powerpoint/2010/main" val="13923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35F281-85D8-4568-AA38-DC9105B0D1CF}"/>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184A1474-0F90-458E-BD1F-0EFD5B369BDF}"/>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E41FE5C1-5755-41A1-81F7-CEDD3D03770A}"/>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346E3A7-F9F2-4DFA-AC7F-00B8565F4AAE}" type="slidenum">
              <a:rPr lang="en-US" altLang="en-US"/>
              <a:pPr>
                <a:defRPr/>
              </a:pPr>
              <a:t>‹#›</a:t>
            </a:fld>
            <a:endParaRPr lang="en-US" altLang="en-US"/>
          </a:p>
        </p:txBody>
      </p:sp>
    </p:spTree>
    <p:extLst>
      <p:ext uri="{BB962C8B-B14F-4D97-AF65-F5344CB8AC3E}">
        <p14:creationId xmlns:p14="http://schemas.microsoft.com/office/powerpoint/2010/main" val="1266429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8E206D-34AE-49CD-8E36-3CFD9B834B84}"/>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65084291-DFB9-48C7-B716-88A9D6F692FD}"/>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41AF9A3-132C-4164-A576-F257257AA82E}"/>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F8F5725-72F6-4751-9B06-D6D6F368DBD9}" type="slidenum">
              <a:rPr lang="en-US" altLang="en-US"/>
              <a:pPr>
                <a:defRPr/>
              </a:pPr>
              <a:t>‹#›</a:t>
            </a:fld>
            <a:endParaRPr lang="en-US" altLang="en-US"/>
          </a:p>
        </p:txBody>
      </p:sp>
    </p:spTree>
    <p:extLst>
      <p:ext uri="{BB962C8B-B14F-4D97-AF65-F5344CB8AC3E}">
        <p14:creationId xmlns:p14="http://schemas.microsoft.com/office/powerpoint/2010/main" val="364093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3FE27-8A3C-4259-BCB2-4493CC11DB4B}"/>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A50E02BE-9E59-494F-98DF-C905CBA943C1}"/>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1B410E66-0ADA-47CF-B8C7-AA119668FD54}"/>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64063F7-896D-4183-822E-5856AE4498A7}" type="slidenum">
              <a:rPr lang="en-US" altLang="en-US"/>
              <a:pPr>
                <a:defRPr/>
              </a:pPr>
              <a:t>‹#›</a:t>
            </a:fld>
            <a:endParaRPr lang="en-US" altLang="en-US"/>
          </a:p>
        </p:txBody>
      </p:sp>
    </p:spTree>
    <p:extLst>
      <p:ext uri="{BB962C8B-B14F-4D97-AF65-F5344CB8AC3E}">
        <p14:creationId xmlns:p14="http://schemas.microsoft.com/office/powerpoint/2010/main" val="3998933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14DAD-8319-4368-9075-463C4EF72D9A}"/>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DCE14BA0-2DB5-4926-8681-10C6D2D14493}"/>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18C141A0-79DE-464D-9129-20967FE362FB}"/>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BA7D84F-6037-4DA4-AABA-9395C4FD0323}" type="slidenum">
              <a:rPr lang="en-US" altLang="en-US"/>
              <a:pPr>
                <a:defRPr/>
              </a:pPr>
              <a:t>‹#›</a:t>
            </a:fld>
            <a:endParaRPr lang="en-US" altLang="en-US"/>
          </a:p>
        </p:txBody>
      </p:sp>
    </p:spTree>
    <p:extLst>
      <p:ext uri="{BB962C8B-B14F-4D97-AF65-F5344CB8AC3E}">
        <p14:creationId xmlns:p14="http://schemas.microsoft.com/office/powerpoint/2010/main" val="342972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1C2781C-9242-4D85-9BEB-7D909BC29A1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C5C7D797-51BA-45DC-A1A0-9CB381CC9BD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E2290AB-9B8D-4CEE-9143-249BA3D0BED7}"/>
              </a:ext>
            </a:extLst>
          </p:cNvPr>
          <p:cNvSpPr>
            <a:spLocks noGrp="1" noChangeArrowheads="1"/>
          </p:cNvSpPr>
          <p:nvPr>
            <p:ph type="sldNum" idx="12"/>
          </p:nvPr>
        </p:nvSpPr>
        <p:spPr>
          <a:ln/>
        </p:spPr>
        <p:txBody>
          <a:bodyPr/>
          <a:lstStyle>
            <a:lvl1pPr>
              <a:defRPr/>
            </a:lvl1pPr>
          </a:lstStyle>
          <a:p>
            <a:pPr>
              <a:defRPr/>
            </a:pPr>
            <a:fld id="{D11C2994-EAB8-4F14-A56C-B55163A916AB}" type="slidenum">
              <a:rPr lang="en-US" altLang="en-US"/>
              <a:pPr>
                <a:defRPr/>
              </a:pPr>
              <a:t>‹#›</a:t>
            </a:fld>
            <a:endParaRPr lang="en-US" altLang="en-US"/>
          </a:p>
        </p:txBody>
      </p:sp>
    </p:spTree>
    <p:extLst>
      <p:ext uri="{BB962C8B-B14F-4D97-AF65-F5344CB8AC3E}">
        <p14:creationId xmlns:p14="http://schemas.microsoft.com/office/powerpoint/2010/main" val="555581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3A262-8B2E-4F8B-A605-4517D167C025}"/>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2D4BD4B-29CE-4C1C-9E17-28956FE77860}"/>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AF02B8EC-12DD-46F6-B06A-E061E68A1D60}"/>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C2DBA0E-7BFF-4A91-9A50-A44BEBEECF62}" type="slidenum">
              <a:rPr lang="en-US" altLang="en-US"/>
              <a:pPr>
                <a:defRPr/>
              </a:pPr>
              <a:t>‹#›</a:t>
            </a:fld>
            <a:endParaRPr lang="en-US" altLang="en-US"/>
          </a:p>
        </p:txBody>
      </p:sp>
    </p:spTree>
    <p:extLst>
      <p:ext uri="{BB962C8B-B14F-4D97-AF65-F5344CB8AC3E}">
        <p14:creationId xmlns:p14="http://schemas.microsoft.com/office/powerpoint/2010/main" val="3253347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CC83B-9766-4D79-A9D6-BF0EDE51A02D}"/>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241B5E5-5786-42FD-B69A-68318CAF55AC}"/>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8369DB5-3BAB-4858-BA61-F097A1CFA077}"/>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FC05988-A832-41AC-82CF-EA39084A9E55}" type="slidenum">
              <a:rPr lang="en-US" altLang="en-US"/>
              <a:pPr>
                <a:defRPr/>
              </a:pPr>
              <a:t>‹#›</a:t>
            </a:fld>
            <a:endParaRPr lang="en-US" altLang="en-US"/>
          </a:p>
        </p:txBody>
      </p:sp>
    </p:spTree>
    <p:extLst>
      <p:ext uri="{BB962C8B-B14F-4D97-AF65-F5344CB8AC3E}">
        <p14:creationId xmlns:p14="http://schemas.microsoft.com/office/powerpoint/2010/main" val="3936871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1DD6B-6474-4738-BA1B-DBD53495BFD7}"/>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BE3A112-76A4-49AD-9559-E705841E280E}"/>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A29956F-F594-47F3-A955-64F7F9F1EAA6}"/>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154B1A6-FE99-4E9B-A4AB-89A7A30FC5C6}" type="slidenum">
              <a:rPr lang="en-US" altLang="en-US"/>
              <a:pPr>
                <a:defRPr/>
              </a:pPr>
              <a:t>‹#›</a:t>
            </a:fld>
            <a:endParaRPr lang="en-US" altLang="en-US"/>
          </a:p>
        </p:txBody>
      </p:sp>
    </p:spTree>
    <p:extLst>
      <p:ext uri="{BB962C8B-B14F-4D97-AF65-F5344CB8AC3E}">
        <p14:creationId xmlns:p14="http://schemas.microsoft.com/office/powerpoint/2010/main" val="421007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982F7E59-738B-42DB-884D-B165A4DB8B2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A058C31A-412A-4C38-9350-3B86C1E19148}"/>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91957-29FE-4D40-88A8-10963F2B5495}"/>
              </a:ext>
            </a:extLst>
          </p:cNvPr>
          <p:cNvSpPr>
            <a:spLocks noGrp="1" noChangeArrowheads="1"/>
          </p:cNvSpPr>
          <p:nvPr>
            <p:ph type="sldNum" idx="12"/>
          </p:nvPr>
        </p:nvSpPr>
        <p:spPr>
          <a:ln/>
        </p:spPr>
        <p:txBody>
          <a:bodyPr/>
          <a:lstStyle>
            <a:lvl1pPr>
              <a:defRPr/>
            </a:lvl1pPr>
          </a:lstStyle>
          <a:p>
            <a:pPr>
              <a:defRPr/>
            </a:pPr>
            <a:fld id="{3DF7D1CB-72BA-4667-B151-281AF40C0456}" type="slidenum">
              <a:rPr lang="en-US" altLang="en-US"/>
              <a:pPr>
                <a:defRPr/>
              </a:pPr>
              <a:t>‹#›</a:t>
            </a:fld>
            <a:endParaRPr lang="en-US" altLang="en-US"/>
          </a:p>
        </p:txBody>
      </p:sp>
    </p:spTree>
    <p:extLst>
      <p:ext uri="{BB962C8B-B14F-4D97-AF65-F5344CB8AC3E}">
        <p14:creationId xmlns:p14="http://schemas.microsoft.com/office/powerpoint/2010/main" val="1059783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5FE4684-5B63-49AE-999E-D915AD2BD948}"/>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C30F5F7A-BB5B-4E53-81B1-F457D5116D64}"/>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8F58700-C12B-4A62-A679-956F51985105}"/>
              </a:ext>
            </a:extLst>
          </p:cNvPr>
          <p:cNvSpPr>
            <a:spLocks noGrp="1" noChangeArrowheads="1"/>
          </p:cNvSpPr>
          <p:nvPr>
            <p:ph type="sldNum" idx="12"/>
          </p:nvPr>
        </p:nvSpPr>
        <p:spPr>
          <a:ln/>
        </p:spPr>
        <p:txBody>
          <a:bodyPr/>
          <a:lstStyle>
            <a:lvl1pPr>
              <a:defRPr/>
            </a:lvl1pPr>
          </a:lstStyle>
          <a:p>
            <a:pPr>
              <a:defRPr/>
            </a:pPr>
            <a:fld id="{9652E60A-3F5A-4283-A79E-7F8EF8C5C300}" type="slidenum">
              <a:rPr lang="en-US" altLang="en-US"/>
              <a:pPr>
                <a:defRPr/>
              </a:pPr>
              <a:t>‹#›</a:t>
            </a:fld>
            <a:endParaRPr lang="en-US" altLang="en-US"/>
          </a:p>
        </p:txBody>
      </p:sp>
    </p:spTree>
    <p:extLst>
      <p:ext uri="{BB962C8B-B14F-4D97-AF65-F5344CB8AC3E}">
        <p14:creationId xmlns:p14="http://schemas.microsoft.com/office/powerpoint/2010/main" val="1899604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691075CD-D153-4249-9A8A-AC5BC89E5E4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63D4083B-76D2-4818-B42D-C1BF90488037}"/>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56501C-DF95-4479-A833-A5726A85A6D9}"/>
              </a:ext>
            </a:extLst>
          </p:cNvPr>
          <p:cNvSpPr>
            <a:spLocks noGrp="1" noChangeArrowheads="1"/>
          </p:cNvSpPr>
          <p:nvPr>
            <p:ph type="sldNum" idx="12"/>
          </p:nvPr>
        </p:nvSpPr>
        <p:spPr>
          <a:ln/>
        </p:spPr>
        <p:txBody>
          <a:bodyPr/>
          <a:lstStyle>
            <a:lvl1pPr>
              <a:defRPr/>
            </a:lvl1pPr>
          </a:lstStyle>
          <a:p>
            <a:pPr>
              <a:defRPr/>
            </a:pPr>
            <a:fld id="{3DEFE403-51CD-4A3E-B4ED-7B176E7A83B7}" type="slidenum">
              <a:rPr lang="en-US" altLang="en-US"/>
              <a:pPr>
                <a:defRPr/>
              </a:pPr>
              <a:t>‹#›</a:t>
            </a:fld>
            <a:endParaRPr lang="en-US" altLang="en-US"/>
          </a:p>
        </p:txBody>
      </p:sp>
    </p:spTree>
    <p:extLst>
      <p:ext uri="{BB962C8B-B14F-4D97-AF65-F5344CB8AC3E}">
        <p14:creationId xmlns:p14="http://schemas.microsoft.com/office/powerpoint/2010/main" val="4164554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3C94217-23CD-4F8F-8306-E530AF67F9EC}"/>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0BF1332-3348-444C-8A93-EC5AA06E1AD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B972D4E-6C8F-421E-B8F3-F41887798EEF}"/>
              </a:ext>
            </a:extLst>
          </p:cNvPr>
          <p:cNvSpPr>
            <a:spLocks noGrp="1" noChangeArrowheads="1"/>
          </p:cNvSpPr>
          <p:nvPr>
            <p:ph type="sldNum" idx="12"/>
          </p:nvPr>
        </p:nvSpPr>
        <p:spPr>
          <a:ln/>
        </p:spPr>
        <p:txBody>
          <a:bodyPr/>
          <a:lstStyle>
            <a:lvl1pPr>
              <a:defRPr/>
            </a:lvl1pPr>
          </a:lstStyle>
          <a:p>
            <a:pPr>
              <a:defRPr/>
            </a:pPr>
            <a:fld id="{4DE2B6A4-DD51-40B0-879D-AF67C514E834}" type="slidenum">
              <a:rPr lang="en-US" altLang="en-US"/>
              <a:pPr>
                <a:defRPr/>
              </a:pPr>
              <a:t>‹#›</a:t>
            </a:fld>
            <a:endParaRPr lang="en-US" altLang="en-US"/>
          </a:p>
        </p:txBody>
      </p:sp>
    </p:spTree>
    <p:extLst>
      <p:ext uri="{BB962C8B-B14F-4D97-AF65-F5344CB8AC3E}">
        <p14:creationId xmlns:p14="http://schemas.microsoft.com/office/powerpoint/2010/main" val="3129017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A5FD3E99-1072-444F-A148-588EABA4A76A}"/>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A3AFA268-F22E-4C40-BC20-F76B0E0AC40F}"/>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1C969662-EE9A-4D16-B667-3737E7077EEC}"/>
              </a:ext>
            </a:extLst>
          </p:cNvPr>
          <p:cNvSpPr>
            <a:spLocks noGrp="1" noChangeArrowheads="1"/>
          </p:cNvSpPr>
          <p:nvPr>
            <p:ph type="sldNum" idx="12"/>
          </p:nvPr>
        </p:nvSpPr>
        <p:spPr>
          <a:ln/>
        </p:spPr>
        <p:txBody>
          <a:bodyPr/>
          <a:lstStyle>
            <a:lvl1pPr>
              <a:defRPr/>
            </a:lvl1pPr>
          </a:lstStyle>
          <a:p>
            <a:pPr>
              <a:defRPr/>
            </a:pPr>
            <a:fld id="{B01C0E13-07D4-47C2-932C-F599184E8755}" type="slidenum">
              <a:rPr lang="en-US" altLang="en-US"/>
              <a:pPr>
                <a:defRPr/>
              </a:pPr>
              <a:t>‹#›</a:t>
            </a:fld>
            <a:endParaRPr lang="en-US" altLang="en-US"/>
          </a:p>
        </p:txBody>
      </p:sp>
    </p:spTree>
    <p:extLst>
      <p:ext uri="{BB962C8B-B14F-4D97-AF65-F5344CB8AC3E}">
        <p14:creationId xmlns:p14="http://schemas.microsoft.com/office/powerpoint/2010/main" val="1163163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F02A6071-9F18-4A25-860C-5E2A8740C711}"/>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5CC8A1AC-8B51-4C31-8768-3EC4FC7C7C3B}"/>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1DFA10-6CAF-434C-AB83-E65577F1441C}"/>
              </a:ext>
            </a:extLst>
          </p:cNvPr>
          <p:cNvSpPr>
            <a:spLocks noGrp="1" noChangeArrowheads="1"/>
          </p:cNvSpPr>
          <p:nvPr>
            <p:ph type="sldNum" idx="12"/>
          </p:nvPr>
        </p:nvSpPr>
        <p:spPr>
          <a:ln/>
        </p:spPr>
        <p:txBody>
          <a:bodyPr/>
          <a:lstStyle>
            <a:lvl1pPr>
              <a:defRPr/>
            </a:lvl1pPr>
          </a:lstStyle>
          <a:p>
            <a:pPr>
              <a:defRPr/>
            </a:pPr>
            <a:fld id="{CBCBFD85-5CFF-4B5F-9D94-DFDDA245065B}" type="slidenum">
              <a:rPr lang="en-US" altLang="en-US"/>
              <a:pPr>
                <a:defRPr/>
              </a:pPr>
              <a:t>‹#›</a:t>
            </a:fld>
            <a:endParaRPr lang="en-US" altLang="en-US"/>
          </a:p>
        </p:txBody>
      </p:sp>
    </p:spTree>
    <p:extLst>
      <p:ext uri="{BB962C8B-B14F-4D97-AF65-F5344CB8AC3E}">
        <p14:creationId xmlns:p14="http://schemas.microsoft.com/office/powerpoint/2010/main" val="2527223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B8C4FD0-74AC-437C-AC34-EE4EFF9C4E73}"/>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4E89A750-4D7A-43D7-A7C0-02E0E79BD36E}"/>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32845B9-C9F1-4A48-879B-0FE285B9E4A4}"/>
              </a:ext>
            </a:extLst>
          </p:cNvPr>
          <p:cNvSpPr>
            <a:spLocks noGrp="1" noChangeArrowheads="1"/>
          </p:cNvSpPr>
          <p:nvPr>
            <p:ph type="sldNum" idx="12"/>
          </p:nvPr>
        </p:nvSpPr>
        <p:spPr>
          <a:ln/>
        </p:spPr>
        <p:txBody>
          <a:bodyPr/>
          <a:lstStyle>
            <a:lvl1pPr>
              <a:defRPr/>
            </a:lvl1pPr>
          </a:lstStyle>
          <a:p>
            <a:pPr>
              <a:defRPr/>
            </a:pPr>
            <a:fld id="{A06BB5F7-E0F5-4C68-8265-017844164A56}" type="slidenum">
              <a:rPr lang="en-US" altLang="en-US"/>
              <a:pPr>
                <a:defRPr/>
              </a:pPr>
              <a:t>‹#›</a:t>
            </a:fld>
            <a:endParaRPr lang="en-US" altLang="en-US"/>
          </a:p>
        </p:txBody>
      </p:sp>
    </p:spTree>
    <p:extLst>
      <p:ext uri="{BB962C8B-B14F-4D97-AF65-F5344CB8AC3E}">
        <p14:creationId xmlns:p14="http://schemas.microsoft.com/office/powerpoint/2010/main" val="173901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01CBF5D9-E3F9-4595-98BC-4CB8B105C2C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EDF4D9DB-C59C-47B3-9457-D603BB421B1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C39AE53-A76E-4B0F-8635-D68ACDCA5E52}"/>
              </a:ext>
            </a:extLst>
          </p:cNvPr>
          <p:cNvSpPr>
            <a:spLocks noGrp="1" noChangeArrowheads="1"/>
          </p:cNvSpPr>
          <p:nvPr>
            <p:ph type="sldNum" idx="12"/>
          </p:nvPr>
        </p:nvSpPr>
        <p:spPr>
          <a:ln/>
        </p:spPr>
        <p:txBody>
          <a:bodyPr/>
          <a:lstStyle>
            <a:lvl1pPr>
              <a:defRPr/>
            </a:lvl1pPr>
          </a:lstStyle>
          <a:p>
            <a:pPr>
              <a:defRPr/>
            </a:pPr>
            <a:fld id="{65AEC5F1-49E8-44C5-94C4-09F76CF91450}" type="slidenum">
              <a:rPr lang="en-US" altLang="en-US"/>
              <a:pPr>
                <a:defRPr/>
              </a:pPr>
              <a:t>‹#›</a:t>
            </a:fld>
            <a:endParaRPr lang="en-US" altLang="en-US"/>
          </a:p>
        </p:txBody>
      </p:sp>
    </p:spTree>
    <p:extLst>
      <p:ext uri="{BB962C8B-B14F-4D97-AF65-F5344CB8AC3E}">
        <p14:creationId xmlns:p14="http://schemas.microsoft.com/office/powerpoint/2010/main" val="1872837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AADA8430-6713-40B5-BA3C-D38702AA2D54}"/>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0E0FCE5-A3E0-418C-8ED2-A9F7AC5372B3}"/>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715057A-D1B2-4725-8437-1DA9FACF2DE6}"/>
              </a:ext>
            </a:extLst>
          </p:cNvPr>
          <p:cNvSpPr>
            <a:spLocks noGrp="1" noChangeArrowheads="1"/>
          </p:cNvSpPr>
          <p:nvPr>
            <p:ph type="sldNum" idx="12"/>
          </p:nvPr>
        </p:nvSpPr>
        <p:spPr>
          <a:ln/>
        </p:spPr>
        <p:txBody>
          <a:bodyPr/>
          <a:lstStyle>
            <a:lvl1pPr>
              <a:defRPr/>
            </a:lvl1pPr>
          </a:lstStyle>
          <a:p>
            <a:pPr>
              <a:defRPr/>
            </a:pPr>
            <a:fld id="{50F10D39-E8C5-406F-B7F4-4204EA850102}" type="slidenum">
              <a:rPr lang="en-US" altLang="en-US"/>
              <a:pPr>
                <a:defRPr/>
              </a:pPr>
              <a:t>‹#›</a:t>
            </a:fld>
            <a:endParaRPr lang="en-US" altLang="en-US"/>
          </a:p>
        </p:txBody>
      </p:sp>
    </p:spTree>
    <p:extLst>
      <p:ext uri="{BB962C8B-B14F-4D97-AF65-F5344CB8AC3E}">
        <p14:creationId xmlns:p14="http://schemas.microsoft.com/office/powerpoint/2010/main" val="268704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7E8782E-64B0-48FF-BF98-227CF28B6925}"/>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83C50AC-58A5-4459-ABD9-3112C3916001}"/>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F4D23F8-6470-4DBF-977D-FD829F821376}"/>
              </a:ext>
            </a:extLst>
          </p:cNvPr>
          <p:cNvSpPr>
            <a:spLocks noGrp="1" noChangeArrowheads="1"/>
          </p:cNvSpPr>
          <p:nvPr>
            <p:ph type="sldNum" idx="12"/>
          </p:nvPr>
        </p:nvSpPr>
        <p:spPr>
          <a:ln/>
        </p:spPr>
        <p:txBody>
          <a:bodyPr/>
          <a:lstStyle>
            <a:lvl1pPr>
              <a:defRPr/>
            </a:lvl1pPr>
          </a:lstStyle>
          <a:p>
            <a:pPr>
              <a:defRPr/>
            </a:pPr>
            <a:fld id="{2EB37315-120B-4AB9-9FF4-A19E0ACF35DC}" type="slidenum">
              <a:rPr lang="en-US" altLang="en-US"/>
              <a:pPr>
                <a:defRPr/>
              </a:pPr>
              <a:t>‹#›</a:t>
            </a:fld>
            <a:endParaRPr lang="en-US" altLang="en-US"/>
          </a:p>
        </p:txBody>
      </p:sp>
    </p:spTree>
    <p:extLst>
      <p:ext uri="{BB962C8B-B14F-4D97-AF65-F5344CB8AC3E}">
        <p14:creationId xmlns:p14="http://schemas.microsoft.com/office/powerpoint/2010/main" val="763350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32B863B-A7B0-4190-B1F1-F3B97DDA88ED}"/>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A0DA9D3-18DC-4930-95CC-652E18570C8B}"/>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35BBA7-B037-4889-86FD-E8502FFA675F}"/>
              </a:ext>
            </a:extLst>
          </p:cNvPr>
          <p:cNvSpPr>
            <a:spLocks noGrp="1" noChangeArrowheads="1"/>
          </p:cNvSpPr>
          <p:nvPr>
            <p:ph type="sldNum" idx="12"/>
          </p:nvPr>
        </p:nvSpPr>
        <p:spPr>
          <a:ln/>
        </p:spPr>
        <p:txBody>
          <a:bodyPr/>
          <a:lstStyle>
            <a:lvl1pPr>
              <a:defRPr/>
            </a:lvl1pPr>
          </a:lstStyle>
          <a:p>
            <a:pPr>
              <a:defRPr/>
            </a:pPr>
            <a:fld id="{005408E7-2CCC-4154-91E0-FA96BE07442F}" type="slidenum">
              <a:rPr lang="en-US" altLang="en-US"/>
              <a:pPr>
                <a:defRPr/>
              </a:pPr>
              <a:t>‹#›</a:t>
            </a:fld>
            <a:endParaRPr lang="en-US" altLang="en-US"/>
          </a:p>
        </p:txBody>
      </p:sp>
    </p:spTree>
    <p:extLst>
      <p:ext uri="{BB962C8B-B14F-4D97-AF65-F5344CB8AC3E}">
        <p14:creationId xmlns:p14="http://schemas.microsoft.com/office/powerpoint/2010/main" val="1996976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6184F8-CDC3-4B7D-9B14-57E2DDB3FC99}"/>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1B4B0AE-DA7A-4B26-A675-06DB7823EFD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A27FE09-0673-4BCD-A23F-3DE5CA830F6A}"/>
              </a:ext>
            </a:extLst>
          </p:cNvPr>
          <p:cNvSpPr>
            <a:spLocks noGrp="1" noChangeArrowheads="1"/>
          </p:cNvSpPr>
          <p:nvPr>
            <p:ph type="sldNum" idx="12"/>
          </p:nvPr>
        </p:nvSpPr>
        <p:spPr>
          <a:ln/>
        </p:spPr>
        <p:txBody>
          <a:bodyPr/>
          <a:lstStyle>
            <a:lvl1pPr>
              <a:defRPr/>
            </a:lvl1pPr>
          </a:lstStyle>
          <a:p>
            <a:pPr>
              <a:defRPr/>
            </a:pPr>
            <a:fld id="{5D78D4FB-DA56-4A96-9FEE-9D6F2B6558C5}" type="slidenum">
              <a:rPr lang="en-US" altLang="en-US"/>
              <a:pPr>
                <a:defRPr/>
              </a:pPr>
              <a:t>‹#›</a:t>
            </a:fld>
            <a:endParaRPr lang="en-US" altLang="en-US"/>
          </a:p>
        </p:txBody>
      </p:sp>
    </p:spTree>
    <p:extLst>
      <p:ext uri="{BB962C8B-B14F-4D97-AF65-F5344CB8AC3E}">
        <p14:creationId xmlns:p14="http://schemas.microsoft.com/office/powerpoint/2010/main" val="1381994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67DFED72-7EAD-4976-8417-D68E82B4E039}"/>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03020DCC-872E-482D-997D-74CA9DF482D1}"/>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7FBF6C-CC3E-43E1-A5C2-6A085C9550B5}"/>
              </a:ext>
            </a:extLst>
          </p:cNvPr>
          <p:cNvSpPr>
            <a:spLocks noGrp="1" noChangeArrowheads="1"/>
          </p:cNvSpPr>
          <p:nvPr>
            <p:ph type="sldNum" idx="12"/>
          </p:nvPr>
        </p:nvSpPr>
        <p:spPr>
          <a:ln/>
        </p:spPr>
        <p:txBody>
          <a:bodyPr/>
          <a:lstStyle>
            <a:lvl1pPr>
              <a:defRPr/>
            </a:lvl1pPr>
          </a:lstStyle>
          <a:p>
            <a:pPr>
              <a:defRPr/>
            </a:pPr>
            <a:fld id="{F69105B4-D403-4C51-BDA8-2AFA5D475865}" type="slidenum">
              <a:rPr lang="en-US" altLang="en-US"/>
              <a:pPr>
                <a:defRPr/>
              </a:pPr>
              <a:t>‹#›</a:t>
            </a:fld>
            <a:endParaRPr lang="en-US" altLang="en-US"/>
          </a:p>
        </p:txBody>
      </p:sp>
    </p:spTree>
    <p:extLst>
      <p:ext uri="{BB962C8B-B14F-4D97-AF65-F5344CB8AC3E}">
        <p14:creationId xmlns:p14="http://schemas.microsoft.com/office/powerpoint/2010/main" val="4006563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085D707F-34D8-4099-A0FC-98E528B9408D}"/>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FD049E3E-F497-45F3-AA56-61B87C48DF8C}"/>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926D8E7-8669-4DCF-A59C-A1037CE603C8}"/>
              </a:ext>
            </a:extLst>
          </p:cNvPr>
          <p:cNvSpPr>
            <a:spLocks noGrp="1" noChangeArrowheads="1"/>
          </p:cNvSpPr>
          <p:nvPr>
            <p:ph type="sldNum" idx="12"/>
          </p:nvPr>
        </p:nvSpPr>
        <p:spPr>
          <a:ln/>
        </p:spPr>
        <p:txBody>
          <a:bodyPr/>
          <a:lstStyle>
            <a:lvl1pPr>
              <a:defRPr/>
            </a:lvl1pPr>
          </a:lstStyle>
          <a:p>
            <a:pPr>
              <a:defRPr/>
            </a:pPr>
            <a:fld id="{843A6CFF-83E1-4BCF-9FE3-656F0CF0DF95}" type="slidenum">
              <a:rPr lang="en-US" altLang="en-US"/>
              <a:pPr>
                <a:defRPr/>
              </a:pPr>
              <a:t>‹#›</a:t>
            </a:fld>
            <a:endParaRPr lang="en-US" altLang="en-US"/>
          </a:p>
        </p:txBody>
      </p:sp>
    </p:spTree>
    <p:extLst>
      <p:ext uri="{BB962C8B-B14F-4D97-AF65-F5344CB8AC3E}">
        <p14:creationId xmlns:p14="http://schemas.microsoft.com/office/powerpoint/2010/main" val="3579276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BCA6E061-C755-4231-A488-F860054E20A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3C02A74-6737-47EA-B325-F2BE18058882}"/>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0DDD0B5-6438-42E0-98C6-24D52CA6BDD7}"/>
              </a:ext>
            </a:extLst>
          </p:cNvPr>
          <p:cNvSpPr>
            <a:spLocks noGrp="1" noChangeArrowheads="1"/>
          </p:cNvSpPr>
          <p:nvPr>
            <p:ph type="sldNum" idx="12"/>
          </p:nvPr>
        </p:nvSpPr>
        <p:spPr>
          <a:ln/>
        </p:spPr>
        <p:txBody>
          <a:bodyPr/>
          <a:lstStyle>
            <a:lvl1pPr>
              <a:defRPr/>
            </a:lvl1pPr>
          </a:lstStyle>
          <a:p>
            <a:pPr>
              <a:defRPr/>
            </a:pPr>
            <a:fld id="{C8A7E0D0-9A04-4972-A1D5-15D6D26BD3D2}" type="slidenum">
              <a:rPr lang="en-US" altLang="en-US"/>
              <a:pPr>
                <a:defRPr/>
              </a:pPr>
              <a:t>‹#›</a:t>
            </a:fld>
            <a:endParaRPr lang="en-US" altLang="en-US"/>
          </a:p>
        </p:txBody>
      </p:sp>
    </p:spTree>
    <p:extLst>
      <p:ext uri="{BB962C8B-B14F-4D97-AF65-F5344CB8AC3E}">
        <p14:creationId xmlns:p14="http://schemas.microsoft.com/office/powerpoint/2010/main" val="1176081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CD183DA3-1C3C-4563-8B33-2BB44BFBD8F3}"/>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42D74F33-6D70-469D-8EDD-DFE03C513DA7}"/>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047C4649-029A-4116-A130-2FA107E1B724}"/>
              </a:ext>
            </a:extLst>
          </p:cNvPr>
          <p:cNvSpPr>
            <a:spLocks noGrp="1" noChangeArrowheads="1"/>
          </p:cNvSpPr>
          <p:nvPr>
            <p:ph type="sldNum" idx="12"/>
          </p:nvPr>
        </p:nvSpPr>
        <p:spPr>
          <a:ln/>
        </p:spPr>
        <p:txBody>
          <a:bodyPr/>
          <a:lstStyle>
            <a:lvl1pPr>
              <a:defRPr/>
            </a:lvl1pPr>
          </a:lstStyle>
          <a:p>
            <a:pPr>
              <a:defRPr/>
            </a:pPr>
            <a:fld id="{D7E27B44-F9DB-4E31-BA51-CEBDFB0D42A6}" type="slidenum">
              <a:rPr lang="en-US" altLang="en-US"/>
              <a:pPr>
                <a:defRPr/>
              </a:pPr>
              <a:t>‹#›</a:t>
            </a:fld>
            <a:endParaRPr lang="en-US" altLang="en-US"/>
          </a:p>
        </p:txBody>
      </p:sp>
    </p:spTree>
    <p:extLst>
      <p:ext uri="{BB962C8B-B14F-4D97-AF65-F5344CB8AC3E}">
        <p14:creationId xmlns:p14="http://schemas.microsoft.com/office/powerpoint/2010/main" val="253146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0AC7B6E6-2E05-459B-B557-0415D9771AE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03E41448-E646-4B66-B465-C03CE3E03A21}"/>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DC57250F-2727-452F-8821-60E2D44E520B}"/>
              </a:ext>
            </a:extLst>
          </p:cNvPr>
          <p:cNvSpPr>
            <a:spLocks noGrp="1" noChangeArrowheads="1"/>
          </p:cNvSpPr>
          <p:nvPr>
            <p:ph type="sldNum" idx="12"/>
          </p:nvPr>
        </p:nvSpPr>
        <p:spPr>
          <a:ln/>
        </p:spPr>
        <p:txBody>
          <a:bodyPr/>
          <a:lstStyle>
            <a:lvl1pPr>
              <a:defRPr/>
            </a:lvl1pPr>
          </a:lstStyle>
          <a:p>
            <a:pPr>
              <a:defRPr/>
            </a:pPr>
            <a:fld id="{12DF0ECA-0B2C-4982-99CE-F79B8DFE2F15}" type="slidenum">
              <a:rPr lang="en-US" altLang="en-US"/>
              <a:pPr>
                <a:defRPr/>
              </a:pPr>
              <a:t>‹#›</a:t>
            </a:fld>
            <a:endParaRPr lang="en-US" altLang="en-US"/>
          </a:p>
        </p:txBody>
      </p:sp>
    </p:spTree>
    <p:extLst>
      <p:ext uri="{BB962C8B-B14F-4D97-AF65-F5344CB8AC3E}">
        <p14:creationId xmlns:p14="http://schemas.microsoft.com/office/powerpoint/2010/main" val="360508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1F4FB104-D8AB-4CC8-97D9-B4431351976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D2A2215A-3B12-480B-AF8E-7AE9FE7A699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81CE38D3-1C59-4634-8264-08DACE51DD8F}"/>
              </a:ext>
            </a:extLst>
          </p:cNvPr>
          <p:cNvSpPr>
            <a:spLocks noGrp="1" noChangeArrowheads="1"/>
          </p:cNvSpPr>
          <p:nvPr>
            <p:ph type="sldNum" idx="12"/>
          </p:nvPr>
        </p:nvSpPr>
        <p:spPr>
          <a:ln/>
        </p:spPr>
        <p:txBody>
          <a:bodyPr/>
          <a:lstStyle>
            <a:lvl1pPr>
              <a:defRPr/>
            </a:lvl1pPr>
          </a:lstStyle>
          <a:p>
            <a:pPr>
              <a:defRPr/>
            </a:pPr>
            <a:fld id="{727F6B61-348F-4828-8281-CB394E0D4F01}" type="slidenum">
              <a:rPr lang="en-US" altLang="en-US"/>
              <a:pPr>
                <a:defRPr/>
              </a:pPr>
              <a:t>‹#›</a:t>
            </a:fld>
            <a:endParaRPr lang="en-US" altLang="en-US"/>
          </a:p>
        </p:txBody>
      </p:sp>
    </p:spTree>
    <p:extLst>
      <p:ext uri="{BB962C8B-B14F-4D97-AF65-F5344CB8AC3E}">
        <p14:creationId xmlns:p14="http://schemas.microsoft.com/office/powerpoint/2010/main" val="373331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88EEF6C8-7A90-4C22-AA56-FCAAC18958A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26AE7E93-625D-4992-B81B-8FE85A9C126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24067E8-8A84-4C2D-8592-9B438ADEFB29}"/>
              </a:ext>
            </a:extLst>
          </p:cNvPr>
          <p:cNvSpPr>
            <a:spLocks noGrp="1" noChangeArrowheads="1"/>
          </p:cNvSpPr>
          <p:nvPr>
            <p:ph type="sldNum" idx="12"/>
          </p:nvPr>
        </p:nvSpPr>
        <p:spPr>
          <a:ln/>
        </p:spPr>
        <p:txBody>
          <a:bodyPr/>
          <a:lstStyle>
            <a:lvl1pPr>
              <a:defRPr/>
            </a:lvl1pPr>
          </a:lstStyle>
          <a:p>
            <a:pPr>
              <a:defRPr/>
            </a:pPr>
            <a:fld id="{C1813F4C-43B7-4CB5-BD9E-5CDDB3D13EB3}" type="slidenum">
              <a:rPr lang="en-US" altLang="en-US"/>
              <a:pPr>
                <a:defRPr/>
              </a:pPr>
              <a:t>‹#›</a:t>
            </a:fld>
            <a:endParaRPr lang="en-US" altLang="en-US"/>
          </a:p>
        </p:txBody>
      </p:sp>
    </p:spTree>
    <p:extLst>
      <p:ext uri="{BB962C8B-B14F-4D97-AF65-F5344CB8AC3E}">
        <p14:creationId xmlns:p14="http://schemas.microsoft.com/office/powerpoint/2010/main" val="247646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2B718A4-34E2-4AB2-9FE5-19EA0454470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F775EC34-7C6C-4382-880B-99BEE9DFB20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F231A25-16BF-487F-BB1E-3EA72186F819}"/>
              </a:ext>
            </a:extLst>
          </p:cNvPr>
          <p:cNvSpPr>
            <a:spLocks noGrp="1" noChangeArrowheads="1"/>
          </p:cNvSpPr>
          <p:nvPr>
            <p:ph type="sldNum" idx="12"/>
          </p:nvPr>
        </p:nvSpPr>
        <p:spPr>
          <a:ln/>
        </p:spPr>
        <p:txBody>
          <a:bodyPr/>
          <a:lstStyle>
            <a:lvl1pPr>
              <a:defRPr/>
            </a:lvl1pPr>
          </a:lstStyle>
          <a:p>
            <a:pPr>
              <a:defRPr/>
            </a:pPr>
            <a:fld id="{BA2F5820-A170-415B-AAD8-A97300AA3A77}" type="slidenum">
              <a:rPr lang="en-US" altLang="en-US"/>
              <a:pPr>
                <a:defRPr/>
              </a:pPr>
              <a:t>‹#›</a:t>
            </a:fld>
            <a:endParaRPr lang="en-US" altLang="en-US"/>
          </a:p>
        </p:txBody>
      </p:sp>
    </p:spTree>
    <p:extLst>
      <p:ext uri="{BB962C8B-B14F-4D97-AF65-F5344CB8AC3E}">
        <p14:creationId xmlns:p14="http://schemas.microsoft.com/office/powerpoint/2010/main" val="364597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3CD49E7B-B5DD-4878-9028-47531434D53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FD700396-D415-4DBE-BBAC-699090804EF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A32C2287-B2F7-41E5-80FB-7D180418FDFB}"/>
              </a:ext>
            </a:extLst>
          </p:cNvPr>
          <p:cNvSpPr>
            <a:spLocks noGrp="1" noChangeArrowheads="1"/>
          </p:cNvSpPr>
          <p:nvPr>
            <p:ph type="sldNum" idx="12"/>
          </p:nvPr>
        </p:nvSpPr>
        <p:spPr>
          <a:ln/>
        </p:spPr>
        <p:txBody>
          <a:bodyPr/>
          <a:lstStyle>
            <a:lvl1pPr>
              <a:defRPr/>
            </a:lvl1pPr>
          </a:lstStyle>
          <a:p>
            <a:pPr>
              <a:defRPr/>
            </a:pPr>
            <a:fld id="{EC8BC9B6-BDB4-43D4-9261-ADC14D43F08F}" type="slidenum">
              <a:rPr lang="en-US" altLang="en-US"/>
              <a:pPr>
                <a:defRPr/>
              </a:pPr>
              <a:t>‹#›</a:t>
            </a:fld>
            <a:endParaRPr lang="en-US" altLang="en-US"/>
          </a:p>
        </p:txBody>
      </p:sp>
    </p:spTree>
    <p:extLst>
      <p:ext uri="{BB962C8B-B14F-4D97-AF65-F5344CB8AC3E}">
        <p14:creationId xmlns:p14="http://schemas.microsoft.com/office/powerpoint/2010/main" val="2137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AB455796-2B28-48FA-8CA2-AD7EF2A3E68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8DBD04E1-B8A3-42C3-87B8-3B0D51128FE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36485210-7227-4050-9113-B34ECAABACDA}"/>
              </a:ext>
            </a:extLst>
          </p:cNvPr>
          <p:cNvSpPr>
            <a:spLocks noGrp="1" noChangeArrowheads="1"/>
          </p:cNvSpPr>
          <p:nvPr>
            <p:ph type="sldNum" idx="12"/>
          </p:nvPr>
        </p:nvSpPr>
        <p:spPr>
          <a:ln/>
        </p:spPr>
        <p:txBody>
          <a:bodyPr/>
          <a:lstStyle>
            <a:lvl1pPr>
              <a:defRPr/>
            </a:lvl1pPr>
          </a:lstStyle>
          <a:p>
            <a:pPr>
              <a:defRPr/>
            </a:pPr>
            <a:fld id="{50657517-6C7A-4B96-8D5F-C59C603A6062}" type="slidenum">
              <a:rPr lang="en-US" altLang="en-US"/>
              <a:pPr>
                <a:defRPr/>
              </a:pPr>
              <a:t>‹#›</a:t>
            </a:fld>
            <a:endParaRPr lang="en-US" altLang="en-US"/>
          </a:p>
        </p:txBody>
      </p:sp>
    </p:spTree>
    <p:extLst>
      <p:ext uri="{BB962C8B-B14F-4D97-AF65-F5344CB8AC3E}">
        <p14:creationId xmlns:p14="http://schemas.microsoft.com/office/powerpoint/2010/main" val="130757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66910009-7D95-43A4-9957-ECF3A6FC747E}"/>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5DE082E7-D926-43C0-977E-4A8099F45F39}"/>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Rectangle 3">
            <a:extLst>
              <a:ext uri="{FF2B5EF4-FFF2-40B4-BE49-F238E27FC236}">
                <a16:creationId xmlns:a16="http://schemas.microsoft.com/office/drawing/2014/main" id="{AC5F142E-AA67-45A9-A7AA-9A5DD75B8EFB}"/>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29" name="Rectangle 4">
            <a:extLst>
              <a:ext uri="{FF2B5EF4-FFF2-40B4-BE49-F238E27FC236}">
                <a16:creationId xmlns:a16="http://schemas.microsoft.com/office/drawing/2014/main" id="{B852BE97-49EB-4280-9480-19AB5B327A54}"/>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30" name="Rectangle 5">
            <a:extLst>
              <a:ext uri="{FF2B5EF4-FFF2-40B4-BE49-F238E27FC236}">
                <a16:creationId xmlns:a16="http://schemas.microsoft.com/office/drawing/2014/main" id="{9F62A021-5C64-4E4C-8972-A69E04BE5979}"/>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FD8C9417-76CB-4F53-B4D1-9C49FBAC20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272" r:id="rId1"/>
    <p:sldLayoutId id="2147488273" r:id="rId2"/>
    <p:sldLayoutId id="2147488274" r:id="rId3"/>
    <p:sldLayoutId id="2147488275" r:id="rId4"/>
    <p:sldLayoutId id="2147488276" r:id="rId5"/>
    <p:sldLayoutId id="2147488277" r:id="rId6"/>
    <p:sldLayoutId id="2147488278" r:id="rId7"/>
    <p:sldLayoutId id="2147488279" r:id="rId8"/>
    <p:sldLayoutId id="2147488280" r:id="rId9"/>
    <p:sldLayoutId id="2147488281" r:id="rId10"/>
    <p:sldLayoutId id="2147488282"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E19D5F2D-DF72-4530-A17E-0F498F78BFFB}"/>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7C31ABE0-BE9D-422E-8208-256421625C6E}"/>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8313" r:id="rId1"/>
    <p:sldLayoutId id="2147488314" r:id="rId2"/>
    <p:sldLayoutId id="2147488315" r:id="rId3"/>
    <p:sldLayoutId id="2147488316" r:id="rId4"/>
    <p:sldLayoutId id="2147488317" r:id="rId5"/>
    <p:sldLayoutId id="2147488318" r:id="rId6"/>
    <p:sldLayoutId id="2147488319" r:id="rId7"/>
    <p:sldLayoutId id="2147488320" r:id="rId8"/>
    <p:sldLayoutId id="2147488321" r:id="rId9"/>
    <p:sldLayoutId id="2147488322" r:id="rId10"/>
    <p:sldLayoutId id="2147488323"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000" b="1" kern="1200">
          <a:solidFill>
            <a:srgbClr val="000000"/>
          </a:solidFill>
          <a:latin typeface="Georgia" panose="02040502050405020303" pitchFamily="18" charset="0"/>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8242B34E-A25B-4EAA-9CA9-8499ADF06719}"/>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3075" name="Rectangle 2">
            <a:extLst>
              <a:ext uri="{FF2B5EF4-FFF2-40B4-BE49-F238E27FC236}">
                <a16:creationId xmlns:a16="http://schemas.microsoft.com/office/drawing/2014/main" id="{A45B9AF4-DAF3-41CE-A959-5F6F2D9AC815}"/>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13E649CC-FB7C-473A-B5E9-7BB965F6B3AF}"/>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1723AA9D-9A22-4BED-A756-051FAFDC3D3F}"/>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4577B640-7259-4AE4-9497-55E92BDDA8E2}"/>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E4676493-4B8B-4C5B-8BD0-3D458E8141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283" r:id="rId1"/>
    <p:sldLayoutId id="2147488284" r:id="rId2"/>
    <p:sldLayoutId id="2147488285" r:id="rId3"/>
    <p:sldLayoutId id="2147488286" r:id="rId4"/>
    <p:sldLayoutId id="2147488287" r:id="rId5"/>
    <p:sldLayoutId id="2147488288" r:id="rId6"/>
    <p:sldLayoutId id="2147488289" r:id="rId7"/>
    <p:sldLayoutId id="2147488290" r:id="rId8"/>
    <p:sldLayoutId id="2147488291" r:id="rId9"/>
    <p:sldLayoutId id="2147488292" r:id="rId10"/>
    <p:sldLayoutId id="2147488293" r:id="rId11"/>
    <p:sldLayoutId id="2147488294" r:id="rId12"/>
    <p:sldLayoutId id="2147488295" r:id="rId13"/>
    <p:sldLayoutId id="2147488296" r:id="rId14"/>
    <p:sldLayoutId id="2147488297"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ztcs.org/" TargetMode="Externa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3" Type="http://schemas.openxmlformats.org/officeDocument/2006/relationships/hyperlink" Target="https://en.wikipedia.org/wiki/Quick_Assist" TargetMode="External"/><Relationship Id="rId2" Type="http://schemas.openxmlformats.org/officeDocument/2006/relationships/notesSlide" Target="../notesSlides/notesSlide59.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2D35FD-6DC0-4049-B5F2-86BB29AB00ED}"/>
              </a:ext>
            </a:extLst>
          </p:cNvPr>
          <p:cNvSpPr>
            <a:spLocks noChangeArrowheads="1"/>
          </p:cNvSpPr>
          <p:nvPr/>
        </p:nvSpPr>
        <p:spPr bwMode="auto">
          <a:xfrm>
            <a:off x="38100" y="229285"/>
            <a:ext cx="906780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4800" b="1" baseline="0" dirty="0">
                <a:solidFill>
                  <a:srgbClr val="32946A"/>
                </a:solidFill>
              </a:rPr>
              <a:t>"MICROSOFT REMOTE ASSISTANCE"</a:t>
            </a:r>
          </a:p>
        </p:txBody>
      </p:sp>
      <p:sp>
        <p:nvSpPr>
          <p:cNvPr id="17411" name="Rectangle 3">
            <a:extLst>
              <a:ext uri="{FF2B5EF4-FFF2-40B4-BE49-F238E27FC236}">
                <a16:creationId xmlns:a16="http://schemas.microsoft.com/office/drawing/2014/main" id="{C1BE330E-A57B-4529-9C32-8F09A4FB2D8D}"/>
              </a:ext>
            </a:extLst>
          </p:cNvPr>
          <p:cNvSpPr>
            <a:spLocks noChangeArrowheads="1"/>
          </p:cNvSpPr>
          <p:nvPr/>
        </p:nvSpPr>
        <p:spPr bwMode="auto">
          <a:xfrm>
            <a:off x="574675" y="-854075"/>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2" name="Rectangle 4">
            <a:extLst>
              <a:ext uri="{FF2B5EF4-FFF2-40B4-BE49-F238E27FC236}">
                <a16:creationId xmlns:a16="http://schemas.microsoft.com/office/drawing/2014/main" id="{BB843173-0C0A-4CD1-A927-B317F61E5ED2}"/>
              </a:ext>
            </a:extLst>
          </p:cNvPr>
          <p:cNvSpPr>
            <a:spLocks noChangeArrowheads="1"/>
          </p:cNvSpPr>
          <p:nvPr/>
        </p:nvSpPr>
        <p:spPr bwMode="auto">
          <a:xfrm>
            <a:off x="574675" y="-854075"/>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3" name="Rectangle 5">
            <a:extLst>
              <a:ext uri="{FF2B5EF4-FFF2-40B4-BE49-F238E27FC236}">
                <a16:creationId xmlns:a16="http://schemas.microsoft.com/office/drawing/2014/main" id="{7CF87F21-3B58-4C22-BBF2-92A6462C454D}"/>
              </a:ext>
            </a:extLst>
          </p:cNvPr>
          <p:cNvSpPr>
            <a:spLocks noChangeArrowheads="1"/>
          </p:cNvSpPr>
          <p:nvPr/>
        </p:nvSpPr>
        <p:spPr bwMode="auto">
          <a:xfrm>
            <a:off x="574675" y="-854075"/>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4" name="Rectangle 6">
            <a:extLst>
              <a:ext uri="{FF2B5EF4-FFF2-40B4-BE49-F238E27FC236}">
                <a16:creationId xmlns:a16="http://schemas.microsoft.com/office/drawing/2014/main" id="{55B2D53B-51E1-4886-B0B3-159862D3A3A6}"/>
              </a:ext>
            </a:extLst>
          </p:cNvPr>
          <p:cNvSpPr>
            <a:spLocks noChangeArrowheads="1"/>
          </p:cNvSpPr>
          <p:nvPr/>
        </p:nvSpPr>
        <p:spPr bwMode="auto">
          <a:xfrm>
            <a:off x="3887788" y="-1084263"/>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r>
              <a:rPr lang="en-US" altLang="en-US" sz="1200" baseline="0">
                <a:latin typeface="Times New Roman" panose="02020603050405020304" pitchFamily="18" charset="0"/>
                <a:cs typeface="Times New Roman" panose="02020603050405020304" pitchFamily="18" charset="0"/>
              </a:rPr>
              <a:t> </a:t>
            </a:r>
          </a:p>
          <a:p>
            <a:pPr>
              <a:spcBef>
                <a:spcPct val="0"/>
              </a:spcBef>
            </a:pPr>
            <a:endParaRPr lang="en-US" altLang="en-US" sz="1200" baseline="0">
              <a:latin typeface="Times New Roman" panose="02020603050405020304" pitchFamily="18" charset="0"/>
              <a:cs typeface="Times New Roman" panose="02020603050405020304" pitchFamily="18" charset="0"/>
            </a:endParaRPr>
          </a:p>
        </p:txBody>
      </p:sp>
      <p:pic>
        <p:nvPicPr>
          <p:cNvPr id="17415" name="Picture 8">
            <a:hlinkClick r:id="rId2"/>
            <a:extLst>
              <a:ext uri="{FF2B5EF4-FFF2-40B4-BE49-F238E27FC236}">
                <a16:creationId xmlns:a16="http://schemas.microsoft.com/office/drawing/2014/main" id="{0DF02710-984D-48BE-85F4-B750CE6E3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720" y="3725392"/>
            <a:ext cx="3924834" cy="13037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6" name="Picture 27">
            <a:extLst>
              <a:ext uri="{FF2B5EF4-FFF2-40B4-BE49-F238E27FC236}">
                <a16:creationId xmlns:a16="http://schemas.microsoft.com/office/drawing/2014/main" id="{F15B586E-F0BE-4228-BB3C-32F8DB046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00" t="8652" r="6902" b="37166"/>
          <a:stretch>
            <a:fillRect/>
          </a:stretch>
        </p:blipFill>
        <p:spPr bwMode="auto">
          <a:xfrm>
            <a:off x="2057466" y="2128835"/>
            <a:ext cx="5184775" cy="13763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icture 1">
            <a:extLst>
              <a:ext uri="{FF2B5EF4-FFF2-40B4-BE49-F238E27FC236}">
                <a16:creationId xmlns:a16="http://schemas.microsoft.com/office/drawing/2014/main" id="{61CFCEB5-7487-464E-A44D-2814B814B794}"/>
              </a:ext>
            </a:extLst>
          </p:cNvPr>
          <p:cNvPicPr>
            <a:picLocks noChangeAspect="1"/>
          </p:cNvPicPr>
          <p:nvPr/>
        </p:nvPicPr>
        <p:blipFill>
          <a:blip r:embed="rId5">
            <a:extLst>
              <a:ext uri="{28A0092B-C50C-407E-A947-70E740481C1C}">
                <a14:useLocalDpi xmlns:a14="http://schemas.microsoft.com/office/drawing/2010/main" val="0"/>
              </a:ext>
            </a:extLst>
          </a:blip>
          <a:srcRect l="-5" r="45010"/>
          <a:stretch>
            <a:fillRect/>
          </a:stretch>
        </p:blipFill>
        <p:spPr bwMode="auto">
          <a:xfrm>
            <a:off x="1589648" y="5181554"/>
            <a:ext cx="6592100" cy="140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364612C-54DA-55FD-C79F-C60491ACF625}"/>
              </a:ext>
            </a:extLst>
          </p:cNvPr>
          <p:cNvPicPr>
            <a:picLocks noChangeAspect="1"/>
          </p:cNvPicPr>
          <p:nvPr/>
        </p:nvPicPr>
        <p:blipFill>
          <a:blip r:embed="rId3"/>
          <a:stretch>
            <a:fillRect/>
          </a:stretch>
        </p:blipFill>
        <p:spPr>
          <a:xfrm>
            <a:off x="2971842" y="308860"/>
            <a:ext cx="3200315" cy="6240280"/>
          </a:xfrm>
          <a:prstGeom prst="rect">
            <a:avLst/>
          </a:prstGeom>
        </p:spPr>
      </p:pic>
      <p:cxnSp>
        <p:nvCxnSpPr>
          <p:cNvPr id="5" name="Straight Arrow Connector 4">
            <a:extLst>
              <a:ext uri="{FF2B5EF4-FFF2-40B4-BE49-F238E27FC236}">
                <a16:creationId xmlns:a16="http://schemas.microsoft.com/office/drawing/2014/main" id="{C0172459-081D-6C11-A0FE-E3182AE0B4DC}"/>
              </a:ext>
            </a:extLst>
          </p:cNvPr>
          <p:cNvCxnSpPr/>
          <p:nvPr/>
        </p:nvCxnSpPr>
        <p:spPr bwMode="auto">
          <a:xfrm flipH="1">
            <a:off x="3810116" y="2819416"/>
            <a:ext cx="4419388" cy="2590732"/>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13554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1FF3F5F-6F03-EA81-CF8A-DBCCD9B169E5}"/>
              </a:ext>
            </a:extLst>
          </p:cNvPr>
          <p:cNvPicPr>
            <a:picLocks noChangeAspect="1"/>
          </p:cNvPicPr>
          <p:nvPr/>
        </p:nvPicPr>
        <p:blipFill>
          <a:blip r:embed="rId3"/>
          <a:stretch>
            <a:fillRect/>
          </a:stretch>
        </p:blipFill>
        <p:spPr>
          <a:xfrm>
            <a:off x="539092" y="393742"/>
            <a:ext cx="8146121" cy="5864145"/>
          </a:xfrm>
          <a:prstGeom prst="rect">
            <a:avLst/>
          </a:prstGeom>
        </p:spPr>
      </p:pic>
    </p:spTree>
    <p:extLst>
      <p:ext uri="{BB962C8B-B14F-4D97-AF65-F5344CB8AC3E}">
        <p14:creationId xmlns:p14="http://schemas.microsoft.com/office/powerpoint/2010/main" val="2930125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1FF3F5F-6F03-EA81-CF8A-DBCCD9B169E5}"/>
              </a:ext>
            </a:extLst>
          </p:cNvPr>
          <p:cNvPicPr>
            <a:picLocks noChangeAspect="1"/>
          </p:cNvPicPr>
          <p:nvPr/>
        </p:nvPicPr>
        <p:blipFill>
          <a:blip r:embed="rId3"/>
          <a:stretch>
            <a:fillRect/>
          </a:stretch>
        </p:blipFill>
        <p:spPr>
          <a:xfrm>
            <a:off x="539092" y="393742"/>
            <a:ext cx="8146121" cy="5864145"/>
          </a:xfrm>
          <a:prstGeom prst="rect">
            <a:avLst/>
          </a:prstGeom>
        </p:spPr>
      </p:pic>
      <p:cxnSp>
        <p:nvCxnSpPr>
          <p:cNvPr id="4" name="Straight Arrow Connector 3">
            <a:extLst>
              <a:ext uri="{FF2B5EF4-FFF2-40B4-BE49-F238E27FC236}">
                <a16:creationId xmlns:a16="http://schemas.microsoft.com/office/drawing/2014/main" id="{13E4C4BF-2E84-CF48-1D3C-8514A77286C1}"/>
              </a:ext>
            </a:extLst>
          </p:cNvPr>
          <p:cNvCxnSpPr/>
          <p:nvPr/>
        </p:nvCxnSpPr>
        <p:spPr bwMode="auto">
          <a:xfrm flipH="1">
            <a:off x="2057466" y="735082"/>
            <a:ext cx="4419388" cy="2590732"/>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385300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84F4567-E537-155D-8123-6900CB42A024}"/>
              </a:ext>
            </a:extLst>
          </p:cNvPr>
          <p:cNvPicPr>
            <a:picLocks noChangeAspect="1"/>
          </p:cNvPicPr>
          <p:nvPr/>
        </p:nvPicPr>
        <p:blipFill>
          <a:blip r:embed="rId3"/>
          <a:stretch>
            <a:fillRect/>
          </a:stretch>
        </p:blipFill>
        <p:spPr>
          <a:xfrm>
            <a:off x="1181189" y="1051028"/>
            <a:ext cx="6781622" cy="4755943"/>
          </a:xfrm>
          <a:prstGeom prst="rect">
            <a:avLst/>
          </a:prstGeom>
        </p:spPr>
      </p:pic>
    </p:spTree>
    <p:extLst>
      <p:ext uri="{BB962C8B-B14F-4D97-AF65-F5344CB8AC3E}">
        <p14:creationId xmlns:p14="http://schemas.microsoft.com/office/powerpoint/2010/main" val="6841233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84F4567-E537-155D-8123-6900CB42A024}"/>
              </a:ext>
            </a:extLst>
          </p:cNvPr>
          <p:cNvPicPr>
            <a:picLocks noChangeAspect="1"/>
          </p:cNvPicPr>
          <p:nvPr/>
        </p:nvPicPr>
        <p:blipFill>
          <a:blip r:embed="rId3"/>
          <a:stretch>
            <a:fillRect/>
          </a:stretch>
        </p:blipFill>
        <p:spPr>
          <a:xfrm>
            <a:off x="609704" y="533476"/>
            <a:ext cx="8144530" cy="5711749"/>
          </a:xfrm>
          <a:prstGeom prst="rect">
            <a:avLst/>
          </a:prstGeom>
        </p:spPr>
      </p:pic>
      <p:cxnSp>
        <p:nvCxnSpPr>
          <p:cNvPr id="6" name="Straight Arrow Connector 5">
            <a:extLst>
              <a:ext uri="{FF2B5EF4-FFF2-40B4-BE49-F238E27FC236}">
                <a16:creationId xmlns:a16="http://schemas.microsoft.com/office/drawing/2014/main" id="{623C306D-9EE4-5C10-15AD-13176CD25ADD}"/>
              </a:ext>
            </a:extLst>
          </p:cNvPr>
          <p:cNvCxnSpPr/>
          <p:nvPr/>
        </p:nvCxnSpPr>
        <p:spPr bwMode="auto">
          <a:xfrm flipH="1">
            <a:off x="3810020" y="735082"/>
            <a:ext cx="2666834" cy="3684492"/>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652293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E1F7823D-E3C6-E691-7118-8AD94F40BBBF}"/>
              </a:ext>
            </a:extLst>
          </p:cNvPr>
          <p:cNvPicPr>
            <a:picLocks noChangeAspect="1"/>
          </p:cNvPicPr>
          <p:nvPr/>
        </p:nvPicPr>
        <p:blipFill>
          <a:blip r:embed="rId3"/>
          <a:stretch>
            <a:fillRect/>
          </a:stretch>
        </p:blipFill>
        <p:spPr>
          <a:xfrm>
            <a:off x="914496" y="379797"/>
            <a:ext cx="7010216" cy="5844306"/>
          </a:xfrm>
          <a:prstGeom prst="rect">
            <a:avLst/>
          </a:prstGeom>
        </p:spPr>
      </p:pic>
    </p:spTree>
    <p:extLst>
      <p:ext uri="{BB962C8B-B14F-4D97-AF65-F5344CB8AC3E}">
        <p14:creationId xmlns:p14="http://schemas.microsoft.com/office/powerpoint/2010/main" val="4198861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F430C38-D7A8-8A0F-F3AF-D737C0CEBC9D}"/>
              </a:ext>
            </a:extLst>
          </p:cNvPr>
          <p:cNvPicPr>
            <a:picLocks noChangeAspect="1"/>
          </p:cNvPicPr>
          <p:nvPr/>
        </p:nvPicPr>
        <p:blipFill>
          <a:blip r:embed="rId3"/>
          <a:stretch>
            <a:fillRect/>
          </a:stretch>
        </p:blipFill>
        <p:spPr>
          <a:xfrm>
            <a:off x="990694" y="304882"/>
            <a:ext cx="7162612" cy="5971357"/>
          </a:xfrm>
          <a:prstGeom prst="rect">
            <a:avLst/>
          </a:prstGeom>
        </p:spPr>
      </p:pic>
      <p:cxnSp>
        <p:nvCxnSpPr>
          <p:cNvPr id="5" name="Straight Arrow Connector 4">
            <a:extLst>
              <a:ext uri="{FF2B5EF4-FFF2-40B4-BE49-F238E27FC236}">
                <a16:creationId xmlns:a16="http://schemas.microsoft.com/office/drawing/2014/main" id="{E12A175C-3297-8D72-8E23-D9AC8E773DE4}"/>
              </a:ext>
            </a:extLst>
          </p:cNvPr>
          <p:cNvCxnSpPr/>
          <p:nvPr/>
        </p:nvCxnSpPr>
        <p:spPr bwMode="auto">
          <a:xfrm flipH="1">
            <a:off x="4343406" y="735082"/>
            <a:ext cx="2133448" cy="2084334"/>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334618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152400" y="-76108"/>
            <a:ext cx="8991600" cy="1295454"/>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"QUICK ASSIST" (continued)</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219204"/>
            <a:ext cx="8991600" cy="4419538"/>
          </a:xfrm>
        </p:spPr>
        <p:txBody>
          <a:bodyPr/>
          <a:lstStyle/>
          <a:p>
            <a:pPr marL="571500" indent="-571500">
              <a:buFont typeface="Arial" panose="020B0604020202020204" pitchFamily="34" charset="0"/>
              <a:buChar char="•"/>
            </a:pPr>
            <a:r>
              <a:rPr lang="en-US" altLang="en-US" sz="4000" dirty="0"/>
              <a:t>If you run                                               </a:t>
            </a:r>
            <a:r>
              <a:rPr lang="en-US" altLang="en-US" sz="4000" dirty="0" err="1"/>
              <a:t>shell:appsfolder</a:t>
            </a:r>
            <a:r>
              <a:rPr lang="en-US" altLang="en-US" sz="4000" dirty="0"/>
              <a:t>                                  in a Run box and you locate "Quick Assist" in the list of apps, and then you right click on it and then click on "Create shortcut", then it looks like this on the Desktop of Windows..:</a:t>
            </a:r>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7033788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DE4104F2-264F-D082-7D8F-99A6783A5F55}"/>
              </a:ext>
            </a:extLst>
          </p:cNvPr>
          <p:cNvPicPr>
            <a:picLocks noChangeAspect="1"/>
          </p:cNvPicPr>
          <p:nvPr/>
        </p:nvPicPr>
        <p:blipFill>
          <a:blip r:embed="rId3"/>
          <a:stretch>
            <a:fillRect/>
          </a:stretch>
        </p:blipFill>
        <p:spPr>
          <a:xfrm>
            <a:off x="1706381" y="914466"/>
            <a:ext cx="5532549" cy="4854722"/>
          </a:xfrm>
          <a:prstGeom prst="rect">
            <a:avLst/>
          </a:prstGeom>
        </p:spPr>
      </p:pic>
    </p:spTree>
    <p:extLst>
      <p:ext uri="{BB962C8B-B14F-4D97-AF65-F5344CB8AC3E}">
        <p14:creationId xmlns:p14="http://schemas.microsoft.com/office/powerpoint/2010/main" val="26381872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152400" y="-76108"/>
            <a:ext cx="8991600" cy="1295454"/>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"QUICK ASSIST" (continued)</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219204"/>
            <a:ext cx="8991600" cy="4419538"/>
          </a:xfrm>
        </p:spPr>
        <p:txBody>
          <a:bodyPr/>
          <a:lstStyle/>
          <a:p>
            <a:pPr marL="571500" indent="-571500">
              <a:buFont typeface="Arial" panose="020B0604020202020204" pitchFamily="34" charset="0"/>
              <a:buChar char="•"/>
            </a:pPr>
            <a:r>
              <a:rPr lang="en-US" altLang="en-US" sz="4000" dirty="0"/>
              <a:t>If "Quick Assist" is running and you right-click on the Taskbar" button and tell it to "Pin to taskbar", it looks like this</a:t>
            </a:r>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3595761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1063957A-BFC2-4607-8FE1-1A5B074AB0A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DF89CD-199C-4DD1-B8FE-2A8790BA9D1C}" type="slidenum">
              <a:rPr lang="en-US" altLang="en-US" sz="2400" baseline="0">
                <a:latin typeface="Times New Roman" panose="02020603050405020304" pitchFamily="18" charset="0"/>
              </a:rPr>
              <a:pPr eaLnBrk="1" hangingPunct="1">
                <a:spcBef>
                  <a:spcPct val="0"/>
                </a:spcBef>
              </a:pPr>
              <a:t>2</a:t>
            </a:fld>
            <a:endParaRPr lang="en-US" altLang="en-US" sz="2400" baseline="0">
              <a:latin typeface="Times New Roman" panose="02020603050405020304" pitchFamily="18" charset="0"/>
            </a:endParaRPr>
          </a:p>
        </p:txBody>
      </p:sp>
      <p:sp>
        <p:nvSpPr>
          <p:cNvPr id="18435" name="Rectangle 1">
            <a:extLst>
              <a:ext uri="{FF2B5EF4-FFF2-40B4-BE49-F238E27FC236}">
                <a16:creationId xmlns:a16="http://schemas.microsoft.com/office/drawing/2014/main" id="{D8211F22-2828-475E-8439-01CEF0A330A2}"/>
              </a:ext>
            </a:extLst>
          </p:cNvPr>
          <p:cNvSpPr>
            <a:spLocks noGrp="1" noChangeArrowheads="1"/>
          </p:cNvSpPr>
          <p:nvPr>
            <p:ph type="title" idx="4294967295"/>
          </p:nvPr>
        </p:nvSpPr>
        <p:spPr>
          <a:xfrm>
            <a:off x="685800" y="609600"/>
            <a:ext cx="7924800" cy="1752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000" b="1"/>
              <a:t>Web location for this presentation:</a:t>
            </a:r>
          </a:p>
        </p:txBody>
      </p:sp>
      <p:sp>
        <p:nvSpPr>
          <p:cNvPr id="18436" name="Rectangle 2">
            <a:extLst>
              <a:ext uri="{FF2B5EF4-FFF2-40B4-BE49-F238E27FC236}">
                <a16:creationId xmlns:a16="http://schemas.microsoft.com/office/drawing/2014/main" id="{F0453852-1D48-4A50-8D7A-19552D7C63FA}"/>
              </a:ext>
            </a:extLst>
          </p:cNvPr>
          <p:cNvSpPr>
            <a:spLocks noGrp="1" noChangeArrowheads="1"/>
          </p:cNvSpPr>
          <p:nvPr>
            <p:ph type="body" idx="4294967295"/>
          </p:nvPr>
        </p:nvSpPr>
        <p:spPr>
          <a:xfrm>
            <a:off x="76200" y="2667000"/>
            <a:ext cx="9067800" cy="2971800"/>
          </a:xfrm>
        </p:spPr>
        <p:txBody>
          <a:bodyPr/>
          <a:lstStyle/>
          <a:p>
            <a:pPr marL="0" indent="0" algn="ctr"/>
            <a:r>
              <a:rPr lang="en-US" altLang="en-US" sz="6600" dirty="0">
                <a:solidFill>
                  <a:srgbClr val="FF0000"/>
                </a:solidFill>
              </a:rPr>
              <a:t>http://aztcs.apcug.org</a:t>
            </a:r>
          </a:p>
          <a:p>
            <a:pPr marL="0" indent="0" algn="ctr"/>
            <a:r>
              <a:rPr lang="en-US" altLang="en-US" sz="7200" dirty="0"/>
              <a:t>Click on </a:t>
            </a:r>
            <a:r>
              <a:rPr lang="en-US" altLang="en-US" sz="7200" dirty="0">
                <a:solidFill>
                  <a:srgbClr val="FF0000"/>
                </a:solidFill>
              </a:rPr>
              <a:t>"Meeting </a:t>
            </a:r>
            <a:r>
              <a:rPr lang="en-US" altLang="en-US" sz="7200">
                <a:solidFill>
                  <a:srgbClr val="FF0000"/>
                </a:solidFill>
              </a:rPr>
              <a:t>Notes"</a:t>
            </a:r>
            <a:endParaRPr lang="en-US" altLang="en-US" sz="7200" dirty="0"/>
          </a:p>
        </p:txBody>
      </p:sp>
      <p:sp>
        <p:nvSpPr>
          <p:cNvPr id="18437" name="Slide Number Placeholder 1">
            <a:extLst>
              <a:ext uri="{FF2B5EF4-FFF2-40B4-BE49-F238E27FC236}">
                <a16:creationId xmlns:a16="http://schemas.microsoft.com/office/drawing/2014/main" id="{C3AF11D6-A081-4B7A-BD20-BBE1F72BBFF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42BC778A-D034-4490-9F8B-FD2D79B14511}" type="slidenum">
              <a:rPr lang="en-US" altLang="en-US" sz="2400" baseline="0" smtClean="0">
                <a:solidFill>
                  <a:srgbClr val="000000"/>
                </a:solidFill>
                <a:latin typeface="Times New Roman" panose="02020603050405020304" pitchFamily="18" charset="0"/>
              </a:rPr>
              <a:pPr/>
              <a:t>2</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81D3AE6-B925-5F29-6DA3-80E01BEC0AF8}"/>
              </a:ext>
            </a:extLst>
          </p:cNvPr>
          <p:cNvPicPr>
            <a:picLocks noChangeAspect="1"/>
          </p:cNvPicPr>
          <p:nvPr/>
        </p:nvPicPr>
        <p:blipFill>
          <a:blip r:embed="rId3"/>
          <a:stretch>
            <a:fillRect/>
          </a:stretch>
        </p:blipFill>
        <p:spPr>
          <a:xfrm>
            <a:off x="3048040" y="137253"/>
            <a:ext cx="2971722" cy="6418910"/>
          </a:xfrm>
          <a:prstGeom prst="rect">
            <a:avLst/>
          </a:prstGeom>
        </p:spPr>
      </p:pic>
    </p:spTree>
    <p:extLst>
      <p:ext uri="{BB962C8B-B14F-4D97-AF65-F5344CB8AC3E}">
        <p14:creationId xmlns:p14="http://schemas.microsoft.com/office/powerpoint/2010/main" val="1682458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21</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108"/>
            <a:ext cx="9144000" cy="198114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REMOTE "HELPED COMPUTER" USER INVITES SOMEONE TO HELP (continued)</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904986"/>
            <a:ext cx="8991600" cy="4419538"/>
          </a:xfrm>
        </p:spPr>
        <p:txBody>
          <a:bodyPr/>
          <a:lstStyle/>
          <a:p>
            <a:pPr marL="571500" indent="-571500">
              <a:buFont typeface="Arial" panose="020B0604020202020204" pitchFamily="34" charset="0"/>
              <a:buChar char="•"/>
            </a:pPr>
            <a:r>
              <a:rPr lang="en-US" altLang="en-US" sz="4000" dirty="0"/>
              <a:t>Click on "Save this invitation as a file"</a:t>
            </a:r>
          </a:p>
          <a:p>
            <a:pPr marL="571500" indent="-571500">
              <a:buFont typeface="Arial" panose="020B0604020202020204" pitchFamily="34" charset="0"/>
              <a:buChar char="•"/>
            </a:pPr>
            <a:r>
              <a:rPr lang="en-US" altLang="en-US" sz="4000" dirty="0"/>
              <a:t>Click on the "Save" button.</a:t>
            </a:r>
          </a:p>
          <a:p>
            <a:pPr marL="571500" indent="-571500">
              <a:buFont typeface="Arial" panose="020B0604020202020204" pitchFamily="34" charset="0"/>
              <a:buChar char="•"/>
            </a:pPr>
            <a:r>
              <a:rPr lang="en-US" altLang="en-US" sz="4000" dirty="0"/>
              <a:t>If a dialog box says "</a:t>
            </a:r>
            <a:r>
              <a:rPr lang="en-US" altLang="en-US" sz="4000" dirty="0" err="1"/>
              <a:t>Invitation.msrcIncident</a:t>
            </a:r>
            <a:r>
              <a:rPr lang="en-US" altLang="en-US" sz="4000" dirty="0"/>
              <a:t> already exists. Do you want to replace it", click on the "Yes" button</a:t>
            </a:r>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1172956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46E7BC3-C4E0-1182-B038-18EDC7584630}"/>
              </a:ext>
            </a:extLst>
          </p:cNvPr>
          <p:cNvPicPr>
            <a:picLocks noChangeAspect="1"/>
          </p:cNvPicPr>
          <p:nvPr/>
        </p:nvPicPr>
        <p:blipFill>
          <a:blip r:embed="rId3"/>
          <a:stretch>
            <a:fillRect/>
          </a:stretch>
        </p:blipFill>
        <p:spPr>
          <a:xfrm>
            <a:off x="1143090" y="551230"/>
            <a:ext cx="6781621" cy="5691587"/>
          </a:xfrm>
          <a:prstGeom prst="rect">
            <a:avLst/>
          </a:prstGeom>
        </p:spPr>
      </p:pic>
    </p:spTree>
    <p:extLst>
      <p:ext uri="{BB962C8B-B14F-4D97-AF65-F5344CB8AC3E}">
        <p14:creationId xmlns:p14="http://schemas.microsoft.com/office/powerpoint/2010/main" val="35705579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46E7BC3-C4E0-1182-B038-18EDC7584630}"/>
              </a:ext>
            </a:extLst>
          </p:cNvPr>
          <p:cNvPicPr>
            <a:picLocks noChangeAspect="1"/>
          </p:cNvPicPr>
          <p:nvPr/>
        </p:nvPicPr>
        <p:blipFill>
          <a:blip r:embed="rId3"/>
          <a:stretch>
            <a:fillRect/>
          </a:stretch>
        </p:blipFill>
        <p:spPr>
          <a:xfrm>
            <a:off x="1143090" y="551230"/>
            <a:ext cx="6781621" cy="5691587"/>
          </a:xfrm>
          <a:prstGeom prst="rect">
            <a:avLst/>
          </a:prstGeom>
        </p:spPr>
      </p:pic>
      <p:cxnSp>
        <p:nvCxnSpPr>
          <p:cNvPr id="5" name="Straight Arrow Connector 4">
            <a:extLst>
              <a:ext uri="{FF2B5EF4-FFF2-40B4-BE49-F238E27FC236}">
                <a16:creationId xmlns:a16="http://schemas.microsoft.com/office/drawing/2014/main" id="{7B9A36C3-4086-9E99-4E11-53D3C8E20DD5}"/>
              </a:ext>
            </a:extLst>
          </p:cNvPr>
          <p:cNvCxnSpPr/>
          <p:nvPr/>
        </p:nvCxnSpPr>
        <p:spPr bwMode="auto">
          <a:xfrm flipH="1">
            <a:off x="4343502" y="735082"/>
            <a:ext cx="2133448" cy="223673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93421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F1AA0FD-2885-F467-0121-EFFE3C8BF215}"/>
              </a:ext>
            </a:extLst>
          </p:cNvPr>
          <p:cNvPicPr>
            <a:picLocks noChangeAspect="1"/>
          </p:cNvPicPr>
          <p:nvPr/>
        </p:nvPicPr>
        <p:blipFill>
          <a:blip r:embed="rId3"/>
          <a:stretch>
            <a:fillRect/>
          </a:stretch>
        </p:blipFill>
        <p:spPr>
          <a:xfrm>
            <a:off x="890379" y="533476"/>
            <a:ext cx="7262927" cy="5712151"/>
          </a:xfrm>
          <a:prstGeom prst="rect">
            <a:avLst/>
          </a:prstGeom>
        </p:spPr>
      </p:pic>
    </p:spTree>
    <p:extLst>
      <p:ext uri="{BB962C8B-B14F-4D97-AF65-F5344CB8AC3E}">
        <p14:creationId xmlns:p14="http://schemas.microsoft.com/office/powerpoint/2010/main" val="8515746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F1AA0FD-2885-F467-0121-EFFE3C8BF215}"/>
              </a:ext>
            </a:extLst>
          </p:cNvPr>
          <p:cNvPicPr>
            <a:picLocks noChangeAspect="1"/>
          </p:cNvPicPr>
          <p:nvPr/>
        </p:nvPicPr>
        <p:blipFill>
          <a:blip r:embed="rId3"/>
          <a:stretch>
            <a:fillRect/>
          </a:stretch>
        </p:blipFill>
        <p:spPr>
          <a:xfrm>
            <a:off x="890379" y="533476"/>
            <a:ext cx="7262927" cy="5712151"/>
          </a:xfrm>
          <a:prstGeom prst="rect">
            <a:avLst/>
          </a:prstGeom>
        </p:spPr>
      </p:pic>
      <p:cxnSp>
        <p:nvCxnSpPr>
          <p:cNvPr id="4" name="Straight Arrow Connector 3">
            <a:extLst>
              <a:ext uri="{FF2B5EF4-FFF2-40B4-BE49-F238E27FC236}">
                <a16:creationId xmlns:a16="http://schemas.microsoft.com/office/drawing/2014/main" id="{A609D57C-FA35-552A-0F1D-637609263C66}"/>
              </a:ext>
            </a:extLst>
          </p:cNvPr>
          <p:cNvCxnSpPr/>
          <p:nvPr/>
        </p:nvCxnSpPr>
        <p:spPr bwMode="auto">
          <a:xfrm flipH="1">
            <a:off x="6095960" y="735082"/>
            <a:ext cx="380990" cy="5056056"/>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251501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E798182-856B-8C4A-3180-2F85631A8C79}"/>
              </a:ext>
            </a:extLst>
          </p:cNvPr>
          <p:cNvPicPr>
            <a:picLocks noChangeAspect="1"/>
          </p:cNvPicPr>
          <p:nvPr/>
        </p:nvPicPr>
        <p:blipFill>
          <a:blip r:embed="rId3"/>
          <a:stretch>
            <a:fillRect/>
          </a:stretch>
        </p:blipFill>
        <p:spPr>
          <a:xfrm>
            <a:off x="717677" y="1676446"/>
            <a:ext cx="7708646" cy="3276514"/>
          </a:xfrm>
          <a:prstGeom prst="rect">
            <a:avLst/>
          </a:prstGeom>
        </p:spPr>
      </p:pic>
    </p:spTree>
    <p:extLst>
      <p:ext uri="{BB962C8B-B14F-4D97-AF65-F5344CB8AC3E}">
        <p14:creationId xmlns:p14="http://schemas.microsoft.com/office/powerpoint/2010/main" val="2071168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E798182-856B-8C4A-3180-2F85631A8C79}"/>
              </a:ext>
            </a:extLst>
          </p:cNvPr>
          <p:cNvPicPr>
            <a:picLocks noChangeAspect="1"/>
          </p:cNvPicPr>
          <p:nvPr/>
        </p:nvPicPr>
        <p:blipFill>
          <a:blip r:embed="rId3"/>
          <a:stretch>
            <a:fillRect/>
          </a:stretch>
        </p:blipFill>
        <p:spPr>
          <a:xfrm>
            <a:off x="717677" y="1676446"/>
            <a:ext cx="7708646" cy="3276514"/>
          </a:xfrm>
          <a:prstGeom prst="rect">
            <a:avLst/>
          </a:prstGeom>
        </p:spPr>
      </p:pic>
      <p:cxnSp>
        <p:nvCxnSpPr>
          <p:cNvPr id="4" name="Straight Arrow Connector 3">
            <a:extLst>
              <a:ext uri="{FF2B5EF4-FFF2-40B4-BE49-F238E27FC236}">
                <a16:creationId xmlns:a16="http://schemas.microsoft.com/office/drawing/2014/main" id="{AE3ABE1B-D82D-C3D8-1F32-F94F35124A08}"/>
              </a:ext>
            </a:extLst>
          </p:cNvPr>
          <p:cNvCxnSpPr/>
          <p:nvPr/>
        </p:nvCxnSpPr>
        <p:spPr bwMode="auto">
          <a:xfrm flipH="1">
            <a:off x="5791168" y="457278"/>
            <a:ext cx="1981148" cy="3581306"/>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432786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28</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288"/>
            <a:ext cx="9144000" cy="1142916"/>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REMOTE "HELPED COMPUTER" USER INVITES SOMEONE TO HELP (continued)</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990664"/>
            <a:ext cx="8991600" cy="4419538"/>
          </a:xfrm>
        </p:spPr>
        <p:txBody>
          <a:bodyPr/>
          <a:lstStyle/>
          <a:p>
            <a:pPr marL="571500" indent="-571500">
              <a:buFont typeface="Arial" panose="020B0604020202020204" pitchFamily="34" charset="0"/>
              <a:buChar char="•"/>
            </a:pPr>
            <a:r>
              <a:rPr lang="en-US" altLang="en-US" sz="4000" dirty="0"/>
              <a:t>Do not close the "Windows Remote Assistance" box until the remote assistance session is totally finished.                                       </a:t>
            </a:r>
          </a:p>
          <a:p>
            <a:pPr marL="571500" indent="-571500">
              <a:buFont typeface="Arial" panose="020B0604020202020204" pitchFamily="34" charset="0"/>
              <a:buChar char="•"/>
            </a:pPr>
            <a:r>
              <a:rPr lang="en-US" altLang="en-US" sz="4000" dirty="0"/>
              <a:t>Write down the password in the "Windows Remote Assistance" box</a:t>
            </a:r>
          </a:p>
          <a:p>
            <a:pPr marL="571500" indent="-571500">
              <a:buFont typeface="Arial" panose="020B0604020202020204" pitchFamily="34" charset="0"/>
              <a:buChar char="•"/>
            </a:pPr>
            <a:r>
              <a:rPr lang="en-US" altLang="en-US" sz="4000" dirty="0"/>
              <a:t>Locate the "</a:t>
            </a:r>
            <a:r>
              <a:rPr lang="en-US" altLang="en-US" sz="4000" dirty="0" err="1"/>
              <a:t>Invitation.msrcIncident</a:t>
            </a:r>
            <a:r>
              <a:rPr lang="en-US" altLang="en-US" sz="4000" dirty="0"/>
              <a:t>" and send it AND the password to your helper</a:t>
            </a:r>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32555790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8D50195-FFC8-6BC7-B893-4E69B86846E7}"/>
              </a:ext>
            </a:extLst>
          </p:cNvPr>
          <p:cNvPicPr>
            <a:picLocks noChangeAspect="1"/>
          </p:cNvPicPr>
          <p:nvPr/>
        </p:nvPicPr>
        <p:blipFill>
          <a:blip r:embed="rId3"/>
          <a:stretch>
            <a:fillRect/>
          </a:stretch>
        </p:blipFill>
        <p:spPr>
          <a:xfrm>
            <a:off x="578382" y="1905040"/>
            <a:ext cx="7587875" cy="2895524"/>
          </a:xfrm>
          <a:prstGeom prst="rect">
            <a:avLst/>
          </a:prstGeom>
        </p:spPr>
      </p:pic>
    </p:spTree>
    <p:extLst>
      <p:ext uri="{BB962C8B-B14F-4D97-AF65-F5344CB8AC3E}">
        <p14:creationId xmlns:p14="http://schemas.microsoft.com/office/powerpoint/2010/main" val="24430586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5D6AE096-4E93-4030-AD03-7258438801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7A593F8-9E3F-40DF-94FF-73CB9BD897CF}" type="slidenum">
              <a:rPr lang="en-US" altLang="en-US" sz="2400" baseline="0">
                <a:latin typeface="Times New Roman" panose="02020603050405020304" pitchFamily="18" charset="0"/>
              </a:rPr>
              <a:pPr eaLnBrk="1" hangingPunct="1">
                <a:spcBef>
                  <a:spcPct val="0"/>
                </a:spcBef>
              </a:pPr>
              <a:t>3</a:t>
            </a:fld>
            <a:endParaRPr lang="en-US" altLang="en-US" sz="2400" baseline="0">
              <a:latin typeface="Times New Roman" panose="02020603050405020304" pitchFamily="18" charset="0"/>
            </a:endParaRPr>
          </a:p>
        </p:txBody>
      </p:sp>
      <p:sp>
        <p:nvSpPr>
          <p:cNvPr id="19459" name="Rectangle 1">
            <a:extLst>
              <a:ext uri="{FF2B5EF4-FFF2-40B4-BE49-F238E27FC236}">
                <a16:creationId xmlns:a16="http://schemas.microsoft.com/office/drawing/2014/main" id="{1CE4D30A-D16B-42EF-AC50-CD8562FCFC70}"/>
              </a:ext>
            </a:extLst>
          </p:cNvPr>
          <p:cNvSpPr>
            <a:spLocks noGrp="1" noChangeArrowheads="1"/>
          </p:cNvSpPr>
          <p:nvPr>
            <p:ph type="title" idx="4294967295"/>
          </p:nvPr>
        </p:nvSpPr>
        <p:spPr>
          <a:xfrm>
            <a:off x="0" y="152400"/>
            <a:ext cx="91440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a:t>SUMMARY</a:t>
            </a:r>
          </a:p>
        </p:txBody>
      </p:sp>
      <p:sp>
        <p:nvSpPr>
          <p:cNvPr id="19460" name="Rectangle 2">
            <a:extLst>
              <a:ext uri="{FF2B5EF4-FFF2-40B4-BE49-F238E27FC236}">
                <a16:creationId xmlns:a16="http://schemas.microsoft.com/office/drawing/2014/main" id="{2709C499-CE28-4C52-8654-4EC807F25B97}"/>
              </a:ext>
            </a:extLst>
          </p:cNvPr>
          <p:cNvSpPr>
            <a:spLocks noGrp="1" noChangeArrowheads="1"/>
          </p:cNvSpPr>
          <p:nvPr>
            <p:ph type="body" idx="4294967295"/>
          </p:nvPr>
        </p:nvSpPr>
        <p:spPr>
          <a:xfrm>
            <a:off x="76198" y="1066794"/>
            <a:ext cx="8991484" cy="4648146"/>
          </a:xfrm>
        </p:spPr>
        <p:txBody>
          <a:bodyPr/>
          <a:lstStyle/>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"Windows Remote Access" allows any "Windows.." computer to remotely control another "Windows.." computer. The "helper" person can perform repairs and installations on the computer of the "helped" person.</a:t>
            </a:r>
          </a:p>
        </p:txBody>
      </p:sp>
      <p:sp>
        <p:nvSpPr>
          <p:cNvPr id="19461" name="Slide Number Placeholder 1">
            <a:extLst>
              <a:ext uri="{FF2B5EF4-FFF2-40B4-BE49-F238E27FC236}">
                <a16:creationId xmlns:a16="http://schemas.microsoft.com/office/drawing/2014/main" id="{743B9D61-0045-4737-B27D-F897E6255EE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1918F024-7DAF-41BC-A99D-8B90E3B146CE}" type="slidenum">
              <a:rPr lang="en-US" altLang="en-US" sz="2400" baseline="0" smtClean="0">
                <a:solidFill>
                  <a:srgbClr val="000000"/>
                </a:solidFill>
                <a:latin typeface="Times New Roman" panose="02020603050405020304" pitchFamily="18" charset="0"/>
              </a:rPr>
              <a:pPr/>
              <a:t>3</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4CD8433-C82E-1984-FCA8-421F44ADCD07}"/>
              </a:ext>
            </a:extLst>
          </p:cNvPr>
          <p:cNvPicPr>
            <a:picLocks noChangeAspect="1"/>
          </p:cNvPicPr>
          <p:nvPr/>
        </p:nvPicPr>
        <p:blipFill>
          <a:blip r:embed="rId3"/>
          <a:stretch>
            <a:fillRect/>
          </a:stretch>
        </p:blipFill>
        <p:spPr>
          <a:xfrm>
            <a:off x="641787" y="990664"/>
            <a:ext cx="7737606" cy="4800474"/>
          </a:xfrm>
          <a:prstGeom prst="rect">
            <a:avLst/>
          </a:prstGeom>
        </p:spPr>
      </p:pic>
    </p:spTree>
    <p:extLst>
      <p:ext uri="{BB962C8B-B14F-4D97-AF65-F5344CB8AC3E}">
        <p14:creationId xmlns:p14="http://schemas.microsoft.com/office/powerpoint/2010/main" val="25026868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4CD8433-C82E-1984-FCA8-421F44ADCD07}"/>
              </a:ext>
            </a:extLst>
          </p:cNvPr>
          <p:cNvPicPr>
            <a:picLocks noChangeAspect="1"/>
          </p:cNvPicPr>
          <p:nvPr/>
        </p:nvPicPr>
        <p:blipFill>
          <a:blip r:embed="rId3"/>
          <a:stretch>
            <a:fillRect/>
          </a:stretch>
        </p:blipFill>
        <p:spPr>
          <a:xfrm>
            <a:off x="609704" y="1028762"/>
            <a:ext cx="8044654" cy="4990969"/>
          </a:xfrm>
          <a:prstGeom prst="rect">
            <a:avLst/>
          </a:prstGeom>
        </p:spPr>
      </p:pic>
      <p:cxnSp>
        <p:nvCxnSpPr>
          <p:cNvPr id="4" name="Straight Arrow Connector 3">
            <a:extLst>
              <a:ext uri="{FF2B5EF4-FFF2-40B4-BE49-F238E27FC236}">
                <a16:creationId xmlns:a16="http://schemas.microsoft.com/office/drawing/2014/main" id="{89B87AE8-FEFD-CD96-81AC-B4B5DB0A6B5B}"/>
              </a:ext>
            </a:extLst>
          </p:cNvPr>
          <p:cNvCxnSpPr/>
          <p:nvPr/>
        </p:nvCxnSpPr>
        <p:spPr bwMode="auto">
          <a:xfrm flipH="1">
            <a:off x="3505228" y="457278"/>
            <a:ext cx="4267088" cy="5105266"/>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669575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3D45580-740E-F21A-F08D-065C57D69E37}"/>
              </a:ext>
            </a:extLst>
          </p:cNvPr>
          <p:cNvPicPr>
            <a:picLocks noChangeAspect="1"/>
          </p:cNvPicPr>
          <p:nvPr/>
        </p:nvPicPr>
        <p:blipFill>
          <a:blip r:embed="rId3"/>
          <a:stretch>
            <a:fillRect/>
          </a:stretch>
        </p:blipFill>
        <p:spPr>
          <a:xfrm>
            <a:off x="609704" y="138192"/>
            <a:ext cx="8075509" cy="6167856"/>
          </a:xfrm>
          <a:prstGeom prst="rect">
            <a:avLst/>
          </a:prstGeom>
        </p:spPr>
      </p:pic>
      <p:cxnSp>
        <p:nvCxnSpPr>
          <p:cNvPr id="5" name="Straight Arrow Connector 4">
            <a:extLst>
              <a:ext uri="{FF2B5EF4-FFF2-40B4-BE49-F238E27FC236}">
                <a16:creationId xmlns:a16="http://schemas.microsoft.com/office/drawing/2014/main" id="{380942C2-1ABD-8108-82C1-FED7F717E02A}"/>
              </a:ext>
            </a:extLst>
          </p:cNvPr>
          <p:cNvCxnSpPr/>
          <p:nvPr/>
        </p:nvCxnSpPr>
        <p:spPr bwMode="auto">
          <a:xfrm flipH="1">
            <a:off x="3886218" y="457278"/>
            <a:ext cx="4190890" cy="1752554"/>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347460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3D45580-740E-F21A-F08D-065C57D69E37}"/>
              </a:ext>
            </a:extLst>
          </p:cNvPr>
          <p:cNvPicPr>
            <a:picLocks noChangeAspect="1"/>
          </p:cNvPicPr>
          <p:nvPr/>
        </p:nvPicPr>
        <p:blipFill>
          <a:blip r:embed="rId3"/>
          <a:stretch>
            <a:fillRect/>
          </a:stretch>
        </p:blipFill>
        <p:spPr>
          <a:xfrm>
            <a:off x="609704" y="171043"/>
            <a:ext cx="8075509" cy="6167856"/>
          </a:xfrm>
          <a:prstGeom prst="rect">
            <a:avLst/>
          </a:prstGeom>
        </p:spPr>
      </p:pic>
    </p:spTree>
    <p:extLst>
      <p:ext uri="{BB962C8B-B14F-4D97-AF65-F5344CB8AC3E}">
        <p14:creationId xmlns:p14="http://schemas.microsoft.com/office/powerpoint/2010/main" val="17673882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B610529-87DB-7A41-C01B-64BD2B9BD4FA}"/>
              </a:ext>
            </a:extLst>
          </p:cNvPr>
          <p:cNvPicPr>
            <a:picLocks noChangeAspect="1"/>
          </p:cNvPicPr>
          <p:nvPr/>
        </p:nvPicPr>
        <p:blipFill>
          <a:blip r:embed="rId3"/>
          <a:stretch>
            <a:fillRect/>
          </a:stretch>
        </p:blipFill>
        <p:spPr>
          <a:xfrm>
            <a:off x="457308" y="1676446"/>
            <a:ext cx="8580894" cy="3200316"/>
          </a:xfrm>
          <a:prstGeom prst="rect">
            <a:avLst/>
          </a:prstGeom>
        </p:spPr>
      </p:pic>
    </p:spTree>
    <p:extLst>
      <p:ext uri="{BB962C8B-B14F-4D97-AF65-F5344CB8AC3E}">
        <p14:creationId xmlns:p14="http://schemas.microsoft.com/office/powerpoint/2010/main" val="36574450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B610529-87DB-7A41-C01B-64BD2B9BD4FA}"/>
              </a:ext>
            </a:extLst>
          </p:cNvPr>
          <p:cNvPicPr>
            <a:picLocks noChangeAspect="1"/>
          </p:cNvPicPr>
          <p:nvPr/>
        </p:nvPicPr>
        <p:blipFill>
          <a:blip r:embed="rId3"/>
          <a:stretch>
            <a:fillRect/>
          </a:stretch>
        </p:blipFill>
        <p:spPr>
          <a:xfrm>
            <a:off x="457308" y="1676446"/>
            <a:ext cx="8580894" cy="3200316"/>
          </a:xfrm>
          <a:prstGeom prst="rect">
            <a:avLst/>
          </a:prstGeom>
        </p:spPr>
      </p:pic>
      <p:cxnSp>
        <p:nvCxnSpPr>
          <p:cNvPr id="4" name="Straight Arrow Connector 3">
            <a:extLst>
              <a:ext uri="{FF2B5EF4-FFF2-40B4-BE49-F238E27FC236}">
                <a16:creationId xmlns:a16="http://schemas.microsoft.com/office/drawing/2014/main" id="{0C56D83F-B4B9-C60B-1687-354980707552}"/>
              </a:ext>
            </a:extLst>
          </p:cNvPr>
          <p:cNvCxnSpPr/>
          <p:nvPr/>
        </p:nvCxnSpPr>
        <p:spPr bwMode="auto">
          <a:xfrm flipH="1">
            <a:off x="4343406" y="609674"/>
            <a:ext cx="3657504" cy="2971722"/>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275246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36</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108"/>
            <a:ext cx="9144000" cy="198114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LOCAL "HELPER COMPUTER" USER TAKES CONTROL OF THE REMOTE "HELPED" COMPUTER</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904986"/>
            <a:ext cx="8991600" cy="4419538"/>
          </a:xfrm>
        </p:spPr>
        <p:txBody>
          <a:bodyPr/>
          <a:lstStyle/>
          <a:p>
            <a:pPr marL="571500" indent="-571500">
              <a:buFont typeface="Arial" panose="020B0604020202020204" pitchFamily="34" charset="0"/>
              <a:buChar char="•"/>
            </a:pPr>
            <a:r>
              <a:rPr lang="en-US" altLang="en-US" sz="4000" dirty="0"/>
              <a:t>Local "Helper Computer" user double-clicks on the "</a:t>
            </a:r>
            <a:r>
              <a:rPr lang="en-US" altLang="en-US" sz="4000" dirty="0" err="1"/>
              <a:t>Invitation.msrcIncident</a:t>
            </a:r>
            <a:r>
              <a:rPr lang="en-US" altLang="en-US" sz="4000" dirty="0"/>
              <a:t>" file</a:t>
            </a:r>
          </a:p>
          <a:p>
            <a:pPr marL="571500" indent="-571500">
              <a:buFont typeface="Arial" panose="020B0604020202020204" pitchFamily="34" charset="0"/>
              <a:buChar char="•"/>
            </a:pPr>
            <a:r>
              <a:rPr lang="en-US" altLang="en-US" sz="4000" dirty="0"/>
              <a:t>Local "Helper Computer" user types in the password</a:t>
            </a:r>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2412686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92094E7-E634-28CC-CAA0-97B5313FA713}"/>
              </a:ext>
            </a:extLst>
          </p:cNvPr>
          <p:cNvPicPr>
            <a:picLocks noChangeAspect="1"/>
          </p:cNvPicPr>
          <p:nvPr/>
        </p:nvPicPr>
        <p:blipFill>
          <a:blip r:embed="rId3"/>
          <a:stretch>
            <a:fillRect/>
          </a:stretch>
        </p:blipFill>
        <p:spPr>
          <a:xfrm>
            <a:off x="1676476" y="236321"/>
            <a:ext cx="5486256" cy="6049285"/>
          </a:xfrm>
          <a:prstGeom prst="rect">
            <a:avLst/>
          </a:prstGeom>
        </p:spPr>
      </p:pic>
    </p:spTree>
    <p:extLst>
      <p:ext uri="{BB962C8B-B14F-4D97-AF65-F5344CB8AC3E}">
        <p14:creationId xmlns:p14="http://schemas.microsoft.com/office/powerpoint/2010/main" val="27980494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92094E7-E634-28CC-CAA0-97B5313FA713}"/>
              </a:ext>
            </a:extLst>
          </p:cNvPr>
          <p:cNvPicPr>
            <a:picLocks noChangeAspect="1"/>
          </p:cNvPicPr>
          <p:nvPr/>
        </p:nvPicPr>
        <p:blipFill>
          <a:blip r:embed="rId3"/>
          <a:stretch>
            <a:fillRect/>
          </a:stretch>
        </p:blipFill>
        <p:spPr>
          <a:xfrm>
            <a:off x="1676476" y="236321"/>
            <a:ext cx="5486256" cy="6049285"/>
          </a:xfrm>
          <a:prstGeom prst="rect">
            <a:avLst/>
          </a:prstGeom>
        </p:spPr>
      </p:pic>
      <p:cxnSp>
        <p:nvCxnSpPr>
          <p:cNvPr id="4" name="Straight Arrow Connector 3">
            <a:extLst>
              <a:ext uri="{FF2B5EF4-FFF2-40B4-BE49-F238E27FC236}">
                <a16:creationId xmlns:a16="http://schemas.microsoft.com/office/drawing/2014/main" id="{3D7A572C-993E-067C-1967-6DF7E0FF770C}"/>
              </a:ext>
            </a:extLst>
          </p:cNvPr>
          <p:cNvCxnSpPr/>
          <p:nvPr/>
        </p:nvCxnSpPr>
        <p:spPr bwMode="auto">
          <a:xfrm flipH="1">
            <a:off x="2286060" y="1828842"/>
            <a:ext cx="685782" cy="1600158"/>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23090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A0F6DC0-4221-954D-4B05-5AC11421BF49}"/>
              </a:ext>
            </a:extLst>
          </p:cNvPr>
          <p:cNvPicPr>
            <a:picLocks noChangeAspect="1"/>
          </p:cNvPicPr>
          <p:nvPr/>
        </p:nvPicPr>
        <p:blipFill>
          <a:blip r:embed="rId3"/>
          <a:stretch>
            <a:fillRect/>
          </a:stretch>
        </p:blipFill>
        <p:spPr>
          <a:xfrm>
            <a:off x="1483098" y="399971"/>
            <a:ext cx="6177804" cy="6058058"/>
          </a:xfrm>
          <a:prstGeom prst="rect">
            <a:avLst/>
          </a:prstGeom>
        </p:spPr>
      </p:pic>
    </p:spTree>
    <p:extLst>
      <p:ext uri="{BB962C8B-B14F-4D97-AF65-F5344CB8AC3E}">
        <p14:creationId xmlns:p14="http://schemas.microsoft.com/office/powerpoint/2010/main" val="16021830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ED4CFA5A-1073-4EDA-AB75-E86BE7E9367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4C685F69-22D5-4072-BDCE-1575DBFAC0EE}" type="slidenum">
              <a:rPr lang="en-US" altLang="en-US" sz="2400" smtClean="0">
                <a:latin typeface="Times New Roman" panose="02020603050405020304" pitchFamily="18" charset="0"/>
              </a:rPr>
              <a:pPr>
                <a:spcBef>
                  <a:spcPct val="0"/>
                </a:spcBef>
                <a:buClrTx/>
                <a:buFontTx/>
                <a:buNone/>
              </a:pPr>
              <a:t>4</a:t>
            </a:fld>
            <a:endParaRPr lang="en-US" altLang="en-US" sz="2400">
              <a:latin typeface="Times New Roman" panose="02020603050405020304" pitchFamily="18" charset="0"/>
            </a:endParaRPr>
          </a:p>
        </p:txBody>
      </p:sp>
      <p:sp>
        <p:nvSpPr>
          <p:cNvPr id="20483" name="Rectangle 1">
            <a:extLst>
              <a:ext uri="{FF2B5EF4-FFF2-40B4-BE49-F238E27FC236}">
                <a16:creationId xmlns:a16="http://schemas.microsoft.com/office/drawing/2014/main" id="{51ADC7D8-D7D9-43D8-BC99-704CA82D4E16}"/>
              </a:ext>
            </a:extLst>
          </p:cNvPr>
          <p:cNvSpPr>
            <a:spLocks noGrp="1" noChangeArrowheads="1"/>
          </p:cNvSpPr>
          <p:nvPr>
            <p:ph type="title"/>
          </p:nvPr>
        </p:nvSpPr>
        <p:spPr>
          <a:xfrm>
            <a:off x="0" y="-76200"/>
            <a:ext cx="9144000" cy="685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TOPICS</a:t>
            </a:r>
          </a:p>
        </p:txBody>
      </p:sp>
      <p:sp>
        <p:nvSpPr>
          <p:cNvPr id="20484" name="Rectangle 2">
            <a:extLst>
              <a:ext uri="{FF2B5EF4-FFF2-40B4-BE49-F238E27FC236}">
                <a16:creationId xmlns:a16="http://schemas.microsoft.com/office/drawing/2014/main" id="{F6F76CC6-4633-4B02-975A-59E61F64FABD}"/>
              </a:ext>
            </a:extLst>
          </p:cNvPr>
          <p:cNvSpPr>
            <a:spLocks noGrp="1" noChangeArrowheads="1"/>
          </p:cNvSpPr>
          <p:nvPr>
            <p:ph type="body" idx="1"/>
          </p:nvPr>
        </p:nvSpPr>
        <p:spPr>
          <a:xfrm>
            <a:off x="76082" y="792086"/>
            <a:ext cx="8991600" cy="5227646"/>
          </a:xfrm>
        </p:spPr>
        <p:txBody>
          <a:bodyPr/>
          <a:lstStyle/>
          <a:p>
            <a:pPr marL="571500" indent="-571500">
              <a:buFont typeface="Arial" panose="020B0604020202020204" pitchFamily="34" charset="0"/>
              <a:buChar char="•"/>
            </a:pPr>
            <a:r>
              <a:rPr lang="en-US" altLang="en-US" sz="4000" dirty="0"/>
              <a:t>Basic Concept of "Remote Access"</a:t>
            </a:r>
          </a:p>
          <a:p>
            <a:pPr marL="571500" indent="-571500">
              <a:buFont typeface="Arial" panose="020B0604020202020204" pitchFamily="34" charset="0"/>
              <a:buChar char="•"/>
            </a:pPr>
            <a:r>
              <a:rPr lang="en-US" altLang="en-US" sz="4000" dirty="0"/>
              <a:t>Helped Computer: "Allow Remote Assistance"</a:t>
            </a:r>
          </a:p>
          <a:p>
            <a:pPr marL="571500" indent="-571500">
              <a:buFont typeface="Arial" panose="020B0604020202020204" pitchFamily="34" charset="0"/>
              <a:buChar char="•"/>
            </a:pPr>
            <a:r>
              <a:rPr lang="en-US" altLang="en-US" sz="4000" dirty="0"/>
              <a:t>"Helped Computer: "Invite </a:t>
            </a:r>
            <a:r>
              <a:rPr lang="en-US" altLang="en-US" sz="4000" dirty="0" err="1"/>
              <a:t>someone..to</a:t>
            </a:r>
            <a:r>
              <a:rPr lang="en-US" altLang="en-US" sz="4000" dirty="0"/>
              <a:t> help you"</a:t>
            </a:r>
          </a:p>
          <a:p>
            <a:pPr marL="571500" indent="-571500">
              <a:buFont typeface="Arial" panose="020B0604020202020204" pitchFamily="34" charset="0"/>
              <a:buChar char="•"/>
            </a:pPr>
            <a:r>
              <a:rPr lang="en-US" altLang="en-US" sz="4000" dirty="0"/>
              <a:t>"Helper Computer": Take control..</a:t>
            </a:r>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A0F6DC0-4221-954D-4B05-5AC11421BF49}"/>
              </a:ext>
            </a:extLst>
          </p:cNvPr>
          <p:cNvPicPr>
            <a:picLocks noChangeAspect="1"/>
          </p:cNvPicPr>
          <p:nvPr/>
        </p:nvPicPr>
        <p:blipFill>
          <a:blip r:embed="rId3"/>
          <a:stretch>
            <a:fillRect/>
          </a:stretch>
        </p:blipFill>
        <p:spPr>
          <a:xfrm>
            <a:off x="1483098" y="399971"/>
            <a:ext cx="6177804" cy="6058058"/>
          </a:xfrm>
          <a:prstGeom prst="rect">
            <a:avLst/>
          </a:prstGeom>
        </p:spPr>
      </p:pic>
      <p:cxnSp>
        <p:nvCxnSpPr>
          <p:cNvPr id="6" name="Straight Arrow Connector 5">
            <a:extLst>
              <a:ext uri="{FF2B5EF4-FFF2-40B4-BE49-F238E27FC236}">
                <a16:creationId xmlns:a16="http://schemas.microsoft.com/office/drawing/2014/main" id="{2AABBC51-E78D-6911-B418-11751F28D072}"/>
              </a:ext>
            </a:extLst>
          </p:cNvPr>
          <p:cNvCxnSpPr/>
          <p:nvPr/>
        </p:nvCxnSpPr>
        <p:spPr bwMode="auto">
          <a:xfrm flipH="1">
            <a:off x="3657624" y="2133634"/>
            <a:ext cx="1371564" cy="1600158"/>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15402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A13746F-685A-3976-AC7E-E06929CBA312}"/>
              </a:ext>
            </a:extLst>
          </p:cNvPr>
          <p:cNvPicPr>
            <a:picLocks noChangeAspect="1"/>
          </p:cNvPicPr>
          <p:nvPr/>
        </p:nvPicPr>
        <p:blipFill>
          <a:blip r:embed="rId3"/>
          <a:stretch>
            <a:fillRect/>
          </a:stretch>
        </p:blipFill>
        <p:spPr>
          <a:xfrm>
            <a:off x="640059" y="76288"/>
            <a:ext cx="7970435" cy="6212502"/>
          </a:xfrm>
          <a:prstGeom prst="rect">
            <a:avLst/>
          </a:prstGeom>
        </p:spPr>
      </p:pic>
    </p:spTree>
    <p:extLst>
      <p:ext uri="{BB962C8B-B14F-4D97-AF65-F5344CB8AC3E}">
        <p14:creationId xmlns:p14="http://schemas.microsoft.com/office/powerpoint/2010/main" val="13082588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A13746F-685A-3976-AC7E-E06929CBA312}"/>
              </a:ext>
            </a:extLst>
          </p:cNvPr>
          <p:cNvPicPr>
            <a:picLocks noChangeAspect="1"/>
          </p:cNvPicPr>
          <p:nvPr/>
        </p:nvPicPr>
        <p:blipFill>
          <a:blip r:embed="rId3"/>
          <a:stretch>
            <a:fillRect/>
          </a:stretch>
        </p:blipFill>
        <p:spPr>
          <a:xfrm>
            <a:off x="640059" y="76288"/>
            <a:ext cx="7970435" cy="6212502"/>
          </a:xfrm>
          <a:prstGeom prst="rect">
            <a:avLst/>
          </a:prstGeom>
        </p:spPr>
      </p:pic>
      <p:cxnSp>
        <p:nvCxnSpPr>
          <p:cNvPr id="4" name="Straight Arrow Connector 3">
            <a:extLst>
              <a:ext uri="{FF2B5EF4-FFF2-40B4-BE49-F238E27FC236}">
                <a16:creationId xmlns:a16="http://schemas.microsoft.com/office/drawing/2014/main" id="{5DA1E94F-ECDB-4C49-5D66-5DC37DDFF1DD}"/>
              </a:ext>
            </a:extLst>
          </p:cNvPr>
          <p:cNvCxnSpPr/>
          <p:nvPr/>
        </p:nvCxnSpPr>
        <p:spPr bwMode="auto">
          <a:xfrm>
            <a:off x="5105386" y="2209832"/>
            <a:ext cx="685782" cy="3124118"/>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303442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43</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108"/>
            <a:ext cx="9144000" cy="198114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REMOTE "HELPED COMPUTER" ACCEPTS THE HELP</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904986"/>
            <a:ext cx="8991600" cy="4419538"/>
          </a:xfrm>
        </p:spPr>
        <p:txBody>
          <a:bodyPr/>
          <a:lstStyle/>
          <a:p>
            <a:pPr marL="571500" indent="-571500">
              <a:buFont typeface="Arial" panose="020B0604020202020204" pitchFamily="34" charset="0"/>
              <a:buChar char="•"/>
            </a:pPr>
            <a:r>
              <a:rPr lang="en-US" altLang="en-US" sz="4000" dirty="0"/>
              <a:t>"Helped Computer" displays a "Would  you like to allow.." box.</a:t>
            </a:r>
          </a:p>
          <a:p>
            <a:pPr marL="571500" indent="-571500">
              <a:buFont typeface="Arial" panose="020B0604020202020204" pitchFamily="34" charset="0"/>
              <a:buChar char="•"/>
            </a:pPr>
            <a:r>
              <a:rPr lang="en-US" altLang="en-US" sz="4000" dirty="0"/>
              <a:t>"Helped Computer" user clicks on "Yes" button of the "Would you like to allow" dialog box</a:t>
            </a:r>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2346398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8386EC0-7601-E36A-C5E4-BDD060E36735}"/>
              </a:ext>
            </a:extLst>
          </p:cNvPr>
          <p:cNvPicPr>
            <a:picLocks noChangeAspect="1"/>
          </p:cNvPicPr>
          <p:nvPr/>
        </p:nvPicPr>
        <p:blipFill>
          <a:blip r:embed="rId3"/>
          <a:stretch>
            <a:fillRect/>
          </a:stretch>
        </p:blipFill>
        <p:spPr>
          <a:xfrm>
            <a:off x="1981268" y="502815"/>
            <a:ext cx="6145655" cy="5852370"/>
          </a:xfrm>
          <a:prstGeom prst="rect">
            <a:avLst/>
          </a:prstGeom>
        </p:spPr>
      </p:pic>
    </p:spTree>
    <p:extLst>
      <p:ext uri="{BB962C8B-B14F-4D97-AF65-F5344CB8AC3E}">
        <p14:creationId xmlns:p14="http://schemas.microsoft.com/office/powerpoint/2010/main" val="1962692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8386EC0-7601-E36A-C5E4-BDD060E36735}"/>
              </a:ext>
            </a:extLst>
          </p:cNvPr>
          <p:cNvPicPr>
            <a:picLocks noChangeAspect="1"/>
          </p:cNvPicPr>
          <p:nvPr/>
        </p:nvPicPr>
        <p:blipFill>
          <a:blip r:embed="rId3"/>
          <a:stretch>
            <a:fillRect/>
          </a:stretch>
        </p:blipFill>
        <p:spPr>
          <a:xfrm>
            <a:off x="1981268" y="502815"/>
            <a:ext cx="6145655" cy="5852370"/>
          </a:xfrm>
          <a:prstGeom prst="rect">
            <a:avLst/>
          </a:prstGeom>
        </p:spPr>
      </p:pic>
      <p:cxnSp>
        <p:nvCxnSpPr>
          <p:cNvPr id="5" name="Straight Arrow Connector 4">
            <a:extLst>
              <a:ext uri="{FF2B5EF4-FFF2-40B4-BE49-F238E27FC236}">
                <a16:creationId xmlns:a16="http://schemas.microsoft.com/office/drawing/2014/main" id="{185296FB-75CF-B0BE-3EC9-8A79F3D20C9C}"/>
              </a:ext>
            </a:extLst>
          </p:cNvPr>
          <p:cNvCxnSpPr/>
          <p:nvPr/>
        </p:nvCxnSpPr>
        <p:spPr bwMode="auto">
          <a:xfrm flipH="1">
            <a:off x="4800594" y="1600248"/>
            <a:ext cx="1066772" cy="152396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42067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46</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90"/>
            <a:ext cx="9144000" cy="198114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LOCAL "HELPER COMPUTER" HAS TO REQUEST CONTROL </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904986"/>
            <a:ext cx="8991600" cy="4419538"/>
          </a:xfrm>
        </p:spPr>
        <p:txBody>
          <a:bodyPr/>
          <a:lstStyle/>
          <a:p>
            <a:pPr marL="571500" indent="-571500">
              <a:buFont typeface="Arial" panose="020B0604020202020204" pitchFamily="34" charset="0"/>
              <a:buChar char="•"/>
            </a:pPr>
            <a:r>
              <a:rPr lang="en-US" altLang="en-US" sz="4000" dirty="0"/>
              <a:t>"Helper Computer" user clicks on "Request control" button of the "Windows Remote Assistance" window</a:t>
            </a:r>
          </a:p>
          <a:p>
            <a:pPr marL="0" indent="0"/>
            <a:endParaRPr lang="en-US" altLang="en-US" sz="3800" dirty="0"/>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969779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450DCD9-21E5-A3EB-6E25-BE3D28FE3B81}"/>
              </a:ext>
            </a:extLst>
          </p:cNvPr>
          <p:cNvPicPr>
            <a:picLocks noChangeAspect="1"/>
          </p:cNvPicPr>
          <p:nvPr/>
        </p:nvPicPr>
        <p:blipFill>
          <a:blip r:embed="rId3"/>
          <a:stretch>
            <a:fillRect/>
          </a:stretch>
        </p:blipFill>
        <p:spPr>
          <a:xfrm>
            <a:off x="1453161" y="100016"/>
            <a:ext cx="6755453" cy="6619872"/>
          </a:xfrm>
          <a:prstGeom prst="rect">
            <a:avLst/>
          </a:prstGeom>
        </p:spPr>
      </p:pic>
    </p:spTree>
    <p:extLst>
      <p:ext uri="{BB962C8B-B14F-4D97-AF65-F5344CB8AC3E}">
        <p14:creationId xmlns:p14="http://schemas.microsoft.com/office/powerpoint/2010/main" val="37151256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450DCD9-21E5-A3EB-6E25-BE3D28FE3B81}"/>
              </a:ext>
            </a:extLst>
          </p:cNvPr>
          <p:cNvPicPr>
            <a:picLocks noChangeAspect="1"/>
          </p:cNvPicPr>
          <p:nvPr/>
        </p:nvPicPr>
        <p:blipFill>
          <a:blip r:embed="rId3"/>
          <a:stretch>
            <a:fillRect/>
          </a:stretch>
        </p:blipFill>
        <p:spPr>
          <a:xfrm>
            <a:off x="1453161" y="372756"/>
            <a:ext cx="6237677" cy="6112488"/>
          </a:xfrm>
          <a:prstGeom prst="rect">
            <a:avLst/>
          </a:prstGeom>
        </p:spPr>
      </p:pic>
      <p:cxnSp>
        <p:nvCxnSpPr>
          <p:cNvPr id="4" name="Straight Arrow Connector 3">
            <a:extLst>
              <a:ext uri="{FF2B5EF4-FFF2-40B4-BE49-F238E27FC236}">
                <a16:creationId xmlns:a16="http://schemas.microsoft.com/office/drawing/2014/main" id="{6FE66337-F938-3088-0E99-7186199B1FA8}"/>
              </a:ext>
            </a:extLst>
          </p:cNvPr>
          <p:cNvCxnSpPr/>
          <p:nvPr/>
        </p:nvCxnSpPr>
        <p:spPr bwMode="auto">
          <a:xfrm flipH="1" flipV="1">
            <a:off x="2819446" y="1905040"/>
            <a:ext cx="3505108" cy="114297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746697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CB48A465-AC98-EFC8-3A30-2F64925A93F2}"/>
              </a:ext>
            </a:extLst>
          </p:cNvPr>
          <p:cNvPicPr>
            <a:picLocks noChangeAspect="1"/>
          </p:cNvPicPr>
          <p:nvPr/>
        </p:nvPicPr>
        <p:blipFill>
          <a:blip r:embed="rId3"/>
          <a:stretch>
            <a:fillRect/>
          </a:stretch>
        </p:blipFill>
        <p:spPr>
          <a:xfrm>
            <a:off x="1107349" y="381080"/>
            <a:ext cx="6665928" cy="5864145"/>
          </a:xfrm>
          <a:prstGeom prst="rect">
            <a:avLst/>
          </a:prstGeom>
        </p:spPr>
      </p:pic>
    </p:spTree>
    <p:extLst>
      <p:ext uri="{BB962C8B-B14F-4D97-AF65-F5344CB8AC3E}">
        <p14:creationId xmlns:p14="http://schemas.microsoft.com/office/powerpoint/2010/main" val="1556263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5</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2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BASIC CONCEPT OF "REMOTE ASSISTANCE"</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371600"/>
            <a:ext cx="8991600" cy="4419538"/>
          </a:xfrm>
        </p:spPr>
        <p:txBody>
          <a:bodyPr/>
          <a:lstStyle/>
          <a:p>
            <a:pPr marL="571500" indent="-571500">
              <a:buFont typeface="Arial" panose="020B0604020202020204" pitchFamily="34" charset="0"/>
              <a:buChar char="•"/>
            </a:pPr>
            <a:r>
              <a:rPr lang="en-US" altLang="en-US" sz="4400" dirty="0"/>
              <a:t>"Helper computer" connects securely through the "Internet" to control the "Helped" computer"</a:t>
            </a:r>
          </a:p>
          <a:p>
            <a:pPr marL="571500" indent="-571500">
              <a:buFont typeface="Arial" panose="020B0604020202020204" pitchFamily="34" charset="0"/>
              <a:buChar char="•"/>
            </a:pPr>
            <a:r>
              <a:rPr lang="en-US" altLang="en-US" sz="4400" dirty="0"/>
              <a:t>Saves the helper from having to physically visit the helped computer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50</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108"/>
            <a:ext cx="9144000" cy="198114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"HELPED COMPUTER" USER ACCEPTS THE HELP</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676446"/>
            <a:ext cx="8991600" cy="4419538"/>
          </a:xfrm>
        </p:spPr>
        <p:txBody>
          <a:bodyPr/>
          <a:lstStyle/>
          <a:p>
            <a:pPr marL="571500" indent="-571500">
              <a:buFont typeface="Arial" panose="020B0604020202020204" pitchFamily="34" charset="0"/>
              <a:buChar char="•"/>
            </a:pPr>
            <a:r>
              <a:rPr lang="en-US" altLang="en-US" sz="4000" dirty="0"/>
              <a:t>"Helped Computer" user should put a checkmark for "Allow &lt;name of helper&gt; to respond to "User Account Control" prompts.</a:t>
            </a:r>
          </a:p>
          <a:p>
            <a:pPr marL="571500" indent="-571500">
              <a:buFont typeface="Arial" panose="020B0604020202020204" pitchFamily="34" charset="0"/>
              <a:buChar char="•"/>
            </a:pPr>
            <a:r>
              <a:rPr lang="en-US" altLang="en-US" sz="4000" dirty="0"/>
              <a:t>"Helped Computer" user clicks on "Yes" button of the "Would like to allow &lt;username&gt; to share control your desktop?"</a:t>
            </a:r>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22494086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EBC2BB7-A0FE-C1AB-5F0F-A3B9EFBCB7F4}"/>
              </a:ext>
            </a:extLst>
          </p:cNvPr>
          <p:cNvPicPr>
            <a:picLocks noChangeAspect="1"/>
          </p:cNvPicPr>
          <p:nvPr/>
        </p:nvPicPr>
        <p:blipFill>
          <a:blip r:embed="rId3"/>
          <a:stretch>
            <a:fillRect/>
          </a:stretch>
        </p:blipFill>
        <p:spPr>
          <a:xfrm>
            <a:off x="1295486" y="325306"/>
            <a:ext cx="6324434" cy="5990852"/>
          </a:xfrm>
          <a:prstGeom prst="rect">
            <a:avLst/>
          </a:prstGeom>
        </p:spPr>
      </p:pic>
    </p:spTree>
    <p:extLst>
      <p:ext uri="{BB962C8B-B14F-4D97-AF65-F5344CB8AC3E}">
        <p14:creationId xmlns:p14="http://schemas.microsoft.com/office/powerpoint/2010/main" val="37176855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EBC2BB7-A0FE-C1AB-5F0F-A3B9EFBCB7F4}"/>
              </a:ext>
            </a:extLst>
          </p:cNvPr>
          <p:cNvPicPr>
            <a:picLocks noChangeAspect="1"/>
          </p:cNvPicPr>
          <p:nvPr/>
        </p:nvPicPr>
        <p:blipFill>
          <a:blip r:embed="rId3"/>
          <a:stretch>
            <a:fillRect/>
          </a:stretch>
        </p:blipFill>
        <p:spPr>
          <a:xfrm>
            <a:off x="1295486" y="325306"/>
            <a:ext cx="6324434" cy="5990852"/>
          </a:xfrm>
          <a:prstGeom prst="rect">
            <a:avLst/>
          </a:prstGeom>
        </p:spPr>
      </p:pic>
      <p:cxnSp>
        <p:nvCxnSpPr>
          <p:cNvPr id="4" name="Straight Arrow Connector 3">
            <a:extLst>
              <a:ext uri="{FF2B5EF4-FFF2-40B4-BE49-F238E27FC236}">
                <a16:creationId xmlns:a16="http://schemas.microsoft.com/office/drawing/2014/main" id="{11D584C7-E9D2-1D07-4CA8-9C22720FDEEF}"/>
              </a:ext>
            </a:extLst>
          </p:cNvPr>
          <p:cNvCxnSpPr/>
          <p:nvPr/>
        </p:nvCxnSpPr>
        <p:spPr bwMode="auto">
          <a:xfrm flipH="1">
            <a:off x="1981268" y="1524050"/>
            <a:ext cx="2743128" cy="1447762"/>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50669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284FBCA-5174-3D98-3EAE-1ACF03CFDB66}"/>
              </a:ext>
            </a:extLst>
          </p:cNvPr>
          <p:cNvPicPr>
            <a:picLocks noChangeAspect="1"/>
          </p:cNvPicPr>
          <p:nvPr/>
        </p:nvPicPr>
        <p:blipFill>
          <a:blip r:embed="rId3"/>
          <a:stretch>
            <a:fillRect/>
          </a:stretch>
        </p:blipFill>
        <p:spPr>
          <a:xfrm>
            <a:off x="2043726" y="1001422"/>
            <a:ext cx="5056547" cy="4855156"/>
          </a:xfrm>
          <a:prstGeom prst="rect">
            <a:avLst/>
          </a:prstGeom>
        </p:spPr>
      </p:pic>
    </p:spTree>
    <p:extLst>
      <p:ext uri="{BB962C8B-B14F-4D97-AF65-F5344CB8AC3E}">
        <p14:creationId xmlns:p14="http://schemas.microsoft.com/office/powerpoint/2010/main" val="17190970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284FBCA-5174-3D98-3EAE-1ACF03CFDB66}"/>
              </a:ext>
            </a:extLst>
          </p:cNvPr>
          <p:cNvPicPr>
            <a:picLocks noChangeAspect="1"/>
          </p:cNvPicPr>
          <p:nvPr/>
        </p:nvPicPr>
        <p:blipFill>
          <a:blip r:embed="rId3"/>
          <a:stretch>
            <a:fillRect/>
          </a:stretch>
        </p:blipFill>
        <p:spPr>
          <a:xfrm>
            <a:off x="1053152" y="228684"/>
            <a:ext cx="6642966" cy="6378391"/>
          </a:xfrm>
          <a:prstGeom prst="rect">
            <a:avLst/>
          </a:prstGeom>
        </p:spPr>
      </p:pic>
      <p:cxnSp>
        <p:nvCxnSpPr>
          <p:cNvPr id="4" name="Straight Arrow Connector 3">
            <a:extLst>
              <a:ext uri="{FF2B5EF4-FFF2-40B4-BE49-F238E27FC236}">
                <a16:creationId xmlns:a16="http://schemas.microsoft.com/office/drawing/2014/main" id="{22E4408F-E4D3-5F72-F326-E2802762D19F}"/>
              </a:ext>
            </a:extLst>
          </p:cNvPr>
          <p:cNvCxnSpPr/>
          <p:nvPr/>
        </p:nvCxnSpPr>
        <p:spPr bwMode="auto">
          <a:xfrm flipH="1">
            <a:off x="4419604" y="1524050"/>
            <a:ext cx="304792" cy="152396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0851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63A4134-9ECC-C55F-1234-BB7235E0C5B6}"/>
              </a:ext>
            </a:extLst>
          </p:cNvPr>
          <p:cNvPicPr>
            <a:picLocks noChangeAspect="1"/>
          </p:cNvPicPr>
          <p:nvPr/>
        </p:nvPicPr>
        <p:blipFill>
          <a:blip r:embed="rId3"/>
          <a:stretch>
            <a:fillRect/>
          </a:stretch>
        </p:blipFill>
        <p:spPr>
          <a:xfrm>
            <a:off x="1752674" y="150790"/>
            <a:ext cx="6071768" cy="5820432"/>
          </a:xfrm>
          <a:prstGeom prst="rect">
            <a:avLst/>
          </a:prstGeom>
        </p:spPr>
      </p:pic>
    </p:spTree>
    <p:extLst>
      <p:ext uri="{BB962C8B-B14F-4D97-AF65-F5344CB8AC3E}">
        <p14:creationId xmlns:p14="http://schemas.microsoft.com/office/powerpoint/2010/main" val="7374759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56</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108"/>
            <a:ext cx="9144000" cy="198114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"HELPER COMPUTER" USER FINALLY TAKES CONTROL OF THE "HELPED" COMPUTER (continued)</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904986"/>
            <a:ext cx="8991600" cy="4419538"/>
          </a:xfrm>
        </p:spPr>
        <p:txBody>
          <a:bodyPr/>
          <a:lstStyle/>
          <a:p>
            <a:pPr marL="571500" indent="-571500">
              <a:buFont typeface="Arial" panose="020B0604020202020204" pitchFamily="34" charset="0"/>
              <a:buChar char="•"/>
            </a:pPr>
            <a:r>
              <a:rPr lang="en-US" altLang="en-US" sz="4000" dirty="0"/>
              <a:t>The displayed desktop of the "Helped Computer" will be displayed as a maximized window so it is best to click on the "restore size" button of the maximized window that represents the desktop of </a:t>
            </a:r>
            <a:r>
              <a:rPr lang="en-US" altLang="en-US" sz="4000" dirty="0" err="1"/>
              <a:t>thethe</a:t>
            </a:r>
            <a:r>
              <a:rPr lang="en-US" altLang="en-US" sz="4000" dirty="0"/>
              <a:t> "Helped </a:t>
            </a:r>
            <a:r>
              <a:rPr lang="en-US" altLang="en-US" sz="4000"/>
              <a:t>Computer".</a:t>
            </a: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219127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57</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108"/>
            <a:ext cx="9144000" cy="198114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"HELPER COMPUTER" USER FINALLY TAKES CONTROL OF THE "HELPED" COMPUTER (continued)</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904986"/>
            <a:ext cx="8991600" cy="4419538"/>
          </a:xfrm>
        </p:spPr>
        <p:txBody>
          <a:bodyPr/>
          <a:lstStyle/>
          <a:p>
            <a:pPr marL="571500" indent="-571500">
              <a:buFont typeface="Arial" panose="020B0604020202020204" pitchFamily="34" charset="0"/>
              <a:buChar char="•"/>
            </a:pPr>
            <a:r>
              <a:rPr lang="en-US" altLang="en-US" sz="4000" dirty="0"/>
              <a:t>"Helper Computer" user should click inside the displayed desktop of the "Helped Computer" and start controlling the "Helped Computer"</a:t>
            </a:r>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17188376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FA3FF88-3615-4C58-8F23-9620516FA423}"/>
              </a:ext>
            </a:extLst>
          </p:cNvPr>
          <p:cNvPicPr>
            <a:picLocks noChangeAspect="1"/>
          </p:cNvPicPr>
          <p:nvPr/>
        </p:nvPicPr>
        <p:blipFill>
          <a:blip r:embed="rId3"/>
          <a:stretch>
            <a:fillRect/>
          </a:stretch>
        </p:blipFill>
        <p:spPr>
          <a:xfrm>
            <a:off x="1458604" y="721107"/>
            <a:ext cx="6226791" cy="5415785"/>
          </a:xfrm>
          <a:prstGeom prst="rect">
            <a:avLst/>
          </a:prstGeom>
        </p:spPr>
      </p:pic>
    </p:spTree>
    <p:extLst>
      <p:ext uri="{BB962C8B-B14F-4D97-AF65-F5344CB8AC3E}">
        <p14:creationId xmlns:p14="http://schemas.microsoft.com/office/powerpoint/2010/main" val="3350790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59</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108"/>
            <a:ext cx="9144000" cy="198114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"HELPER COMPUTER" USER FINALLY TAKES CONTROL OF THE "HELPED" COMPUTER (continued)</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904986"/>
            <a:ext cx="8991600" cy="4419538"/>
          </a:xfrm>
        </p:spPr>
        <p:txBody>
          <a:bodyPr/>
          <a:lstStyle/>
          <a:p>
            <a:pPr marL="571500" indent="-571500">
              <a:buFont typeface="Arial" panose="020B0604020202020204" pitchFamily="34" charset="0"/>
              <a:buChar char="•"/>
            </a:pPr>
            <a:r>
              <a:rPr lang="en-US" altLang="en-US" sz="4000" dirty="0"/>
              <a:t>If either the "Helper Computer" user or the "Helped Computer" user closes the "Windows Remote Assistance" box on the "Desktop" of the "Helped Computer", the "Remote Assistance" session will be terminated</a:t>
            </a:r>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15863559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6</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152400" y="-76108"/>
            <a:ext cx="8991600" cy="1295454"/>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REMOTE "HELPED COMPUTER" USER INVITES SOMEONE TO HELP</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219204"/>
            <a:ext cx="8991600" cy="4419538"/>
          </a:xfrm>
        </p:spPr>
        <p:txBody>
          <a:bodyPr/>
          <a:lstStyle/>
          <a:p>
            <a:pPr marL="571500" indent="-571500">
              <a:buFont typeface="Arial" panose="020B0604020202020204" pitchFamily="34" charset="0"/>
              <a:buChar char="•"/>
            </a:pPr>
            <a:r>
              <a:rPr lang="en-US" altLang="en-US" sz="4000" dirty="0"/>
              <a:t>Right-click on the "Start" button</a:t>
            </a:r>
          </a:p>
          <a:p>
            <a:pPr marL="571500" indent="-571500">
              <a:buFont typeface="Arial" panose="020B0604020202020204" pitchFamily="34" charset="0"/>
              <a:buChar char="•"/>
            </a:pPr>
            <a:r>
              <a:rPr lang="en-US" altLang="en-US" sz="4000" dirty="0"/>
              <a:t>Click on "Run"</a:t>
            </a:r>
          </a:p>
          <a:p>
            <a:pPr marL="571500" indent="-571500">
              <a:buFont typeface="Arial" panose="020B0604020202020204" pitchFamily="34" charset="0"/>
              <a:buChar char="•"/>
            </a:pPr>
            <a:r>
              <a:rPr lang="en-US" altLang="en-US" sz="4000" dirty="0"/>
              <a:t>Type                                                           </a:t>
            </a:r>
            <a:r>
              <a:rPr lang="en-US" altLang="en-US" sz="4000" dirty="0" err="1"/>
              <a:t>msra</a:t>
            </a:r>
            <a:r>
              <a:rPr lang="en-US" altLang="en-US" sz="4000" dirty="0"/>
              <a:t>                                                           in the "Open" box</a:t>
            </a:r>
          </a:p>
          <a:p>
            <a:pPr marL="571500" indent="-571500">
              <a:buFont typeface="Arial" panose="020B0604020202020204" pitchFamily="34" charset="0"/>
              <a:buChar char="•"/>
            </a:pPr>
            <a:r>
              <a:rPr lang="en-US" altLang="en-US" sz="4000" dirty="0"/>
              <a:t>Click on "Invite someone you trust to help you"</a:t>
            </a:r>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36815474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60</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108"/>
            <a:ext cx="9144000" cy="198114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"HELPER COMPUTER" USER TAKES CONTROL OF THE "HELPED" COMPUTER (continued)</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904986"/>
            <a:ext cx="8991600" cy="4419538"/>
          </a:xfrm>
        </p:spPr>
        <p:txBody>
          <a:bodyPr/>
          <a:lstStyle/>
          <a:p>
            <a:pPr marL="571500" indent="-571500">
              <a:buFont typeface="Arial" panose="020B0604020202020204" pitchFamily="34" charset="0"/>
              <a:buChar char="•"/>
            </a:pPr>
            <a:r>
              <a:rPr lang="en-US" altLang="en-US" sz="4000" dirty="0"/>
              <a:t>However, it is okay for either the "Helper Computer" user or the "Helped Computer" user  to minimize the "Microsoft Remote Assistance" box of the "Helped Computer" during the "Remote Assistance" session</a:t>
            </a:r>
          </a:p>
          <a:p>
            <a:pPr marL="571500" indent="-571500">
              <a:buFont typeface="Arial" panose="020B0604020202020204" pitchFamily="34" charset="0"/>
              <a:buChar char="•"/>
            </a:pPr>
            <a:endParaRPr lang="en-US" altLang="en-US" sz="38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25763791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61</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108"/>
            <a:ext cx="9144000" cy="198114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"HELPER COMPUTER" USER FINALLY TAKES CONTROL OF THE "HELPED" COMPUTER (continued)</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904986"/>
            <a:ext cx="8991600" cy="4419538"/>
          </a:xfrm>
        </p:spPr>
        <p:txBody>
          <a:bodyPr/>
          <a:lstStyle/>
          <a:p>
            <a:pPr marL="571500" indent="-571500">
              <a:buFont typeface="Arial" panose="020B0604020202020204" pitchFamily="34" charset="0"/>
              <a:buChar char="•"/>
            </a:pPr>
            <a:r>
              <a:rPr lang="en-US" altLang="en-US" sz="4000" dirty="0"/>
              <a:t>If either the "Helper Computer" user or the "Helped Computer" user does anything to cause the "Helped Computer" to reboot, the "Remote Assistance" session will be terminated</a:t>
            </a:r>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42360734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810D424-4F28-4613-BBDD-BF0EC2630643}" type="slidenum">
              <a:rPr lang="en-US" altLang="en-US" sz="2400" smtClean="0">
                <a:latin typeface="Times New Roman" panose="02020603050405020304" pitchFamily="18" charset="0"/>
              </a:rPr>
              <a:pPr>
                <a:spcBef>
                  <a:spcPct val="0"/>
                </a:spcBef>
                <a:buClrTx/>
                <a:buFontTx/>
                <a:buNone/>
              </a:pPr>
              <a:t>62</a:t>
            </a:fld>
            <a:endParaRPr lang="en-US" altLang="en-US" sz="2400">
              <a:latin typeface="Times New Roman" panose="02020603050405020304" pitchFamily="18" charset="0"/>
            </a:endParaRPr>
          </a:p>
        </p:txBody>
      </p:sp>
      <p:sp>
        <p:nvSpPr>
          <p:cNvPr id="22531" name="Rectangle 1">
            <a:extLst>
              <a:ext uri="{FF2B5EF4-FFF2-40B4-BE49-F238E27FC236}">
                <a16:creationId xmlns:a16="http://schemas.microsoft.com/office/drawing/2014/main" id="{DAC79257-67C2-4F8B-BEBB-A13D753402A6}"/>
              </a:ext>
            </a:extLst>
          </p:cNvPr>
          <p:cNvSpPr>
            <a:spLocks noGrp="1" noChangeArrowheads="1"/>
          </p:cNvSpPr>
          <p:nvPr>
            <p:ph type="title"/>
          </p:nvPr>
        </p:nvSpPr>
        <p:spPr>
          <a:xfrm>
            <a:off x="0" y="-76108"/>
            <a:ext cx="9144000" cy="198114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APPENDIX</a:t>
            </a:r>
          </a:p>
        </p:txBody>
      </p:sp>
      <p:sp>
        <p:nvSpPr>
          <p:cNvPr id="22532" name="Rectangle 2">
            <a:extLst>
              <a:ext uri="{FF2B5EF4-FFF2-40B4-BE49-F238E27FC236}">
                <a16:creationId xmlns:a16="http://schemas.microsoft.com/office/drawing/2014/main" id="{A3B487CB-BCAB-418B-A146-87777A56DCFF}"/>
              </a:ext>
            </a:extLst>
          </p:cNvPr>
          <p:cNvSpPr>
            <a:spLocks noGrp="1" noChangeArrowheads="1"/>
          </p:cNvSpPr>
          <p:nvPr>
            <p:ph type="body" idx="1"/>
          </p:nvPr>
        </p:nvSpPr>
        <p:spPr>
          <a:xfrm>
            <a:off x="152400" y="1904986"/>
            <a:ext cx="8991600" cy="4419538"/>
          </a:xfrm>
        </p:spPr>
        <p:txBody>
          <a:bodyPr/>
          <a:lstStyle/>
          <a:p>
            <a:pPr marL="571500" indent="-571500">
              <a:buFont typeface="Arial" panose="020B0604020202020204" pitchFamily="34" charset="0"/>
              <a:buChar char="•"/>
            </a:pPr>
            <a:r>
              <a:rPr lang="en-US" altLang="en-US" sz="4000" dirty="0">
                <a:hlinkClick r:id="rId3"/>
              </a:rPr>
              <a:t>https://en.wikipedia.org/wiki/Quick_Assist</a:t>
            </a:r>
            <a:endParaRPr lang="en-US" altLang="en-US" sz="4000" dirty="0"/>
          </a:p>
          <a:p>
            <a:pPr marL="571500" indent="-5715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6508951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09A1569-4FE4-4A51-8745-08A4B5727E12}"/>
              </a:ext>
            </a:extLst>
          </p:cNvPr>
          <p:cNvPicPr>
            <a:picLocks noChangeAspect="1"/>
          </p:cNvPicPr>
          <p:nvPr/>
        </p:nvPicPr>
        <p:blipFill rotWithShape="1">
          <a:blip r:embed="rId3"/>
          <a:srcRect t="1316" b="1316"/>
          <a:stretch/>
        </p:blipFill>
        <p:spPr>
          <a:xfrm>
            <a:off x="315574" y="365760"/>
            <a:ext cx="8512851" cy="6126480"/>
          </a:xfrm>
          <a:prstGeom prst="rect">
            <a:avLst/>
          </a:prstGeom>
        </p:spPr>
      </p:pic>
    </p:spTree>
    <p:extLst>
      <p:ext uri="{BB962C8B-B14F-4D97-AF65-F5344CB8AC3E}">
        <p14:creationId xmlns:p14="http://schemas.microsoft.com/office/powerpoint/2010/main" val="40117292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09A1569-4FE4-4A51-8745-08A4B5727E12}"/>
              </a:ext>
            </a:extLst>
          </p:cNvPr>
          <p:cNvPicPr>
            <a:picLocks noChangeAspect="1"/>
          </p:cNvPicPr>
          <p:nvPr/>
        </p:nvPicPr>
        <p:blipFill rotWithShape="1">
          <a:blip r:embed="rId3"/>
          <a:srcRect t="1316" b="1316"/>
          <a:stretch/>
        </p:blipFill>
        <p:spPr>
          <a:xfrm>
            <a:off x="315574" y="365760"/>
            <a:ext cx="8512851" cy="6126480"/>
          </a:xfrm>
          <a:prstGeom prst="rect">
            <a:avLst/>
          </a:prstGeom>
        </p:spPr>
      </p:pic>
      <p:cxnSp>
        <p:nvCxnSpPr>
          <p:cNvPr id="4" name="Straight Arrow Connector 3">
            <a:extLst>
              <a:ext uri="{FF2B5EF4-FFF2-40B4-BE49-F238E27FC236}">
                <a16:creationId xmlns:a16="http://schemas.microsoft.com/office/drawing/2014/main" id="{120CBFE1-1571-C4C8-D693-86BAC09BCD2F}"/>
              </a:ext>
            </a:extLst>
          </p:cNvPr>
          <p:cNvCxnSpPr/>
          <p:nvPr/>
        </p:nvCxnSpPr>
        <p:spPr bwMode="auto">
          <a:xfrm flipH="1">
            <a:off x="609704" y="2209832"/>
            <a:ext cx="2819326" cy="3962296"/>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042242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lide Number Placeholder 6">
            <a:extLst>
              <a:ext uri="{FF2B5EF4-FFF2-40B4-BE49-F238E27FC236}">
                <a16:creationId xmlns:a16="http://schemas.microsoft.com/office/drawing/2014/main" id="{7545604E-AD16-4CC1-B3DD-5FFB8CCAC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810D424-4F28-4613-BBDD-BF0EC263064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364612C-54DA-55FD-C79F-C60491ACF625}"/>
              </a:ext>
            </a:extLst>
          </p:cNvPr>
          <p:cNvPicPr>
            <a:picLocks noChangeAspect="1"/>
          </p:cNvPicPr>
          <p:nvPr/>
        </p:nvPicPr>
        <p:blipFill>
          <a:blip r:embed="rId3"/>
          <a:stretch>
            <a:fillRect/>
          </a:stretch>
        </p:blipFill>
        <p:spPr>
          <a:xfrm>
            <a:off x="2971842" y="308860"/>
            <a:ext cx="3200315" cy="6240280"/>
          </a:xfrm>
          <a:prstGeom prst="rect">
            <a:avLst/>
          </a:prstGeom>
        </p:spPr>
      </p:pic>
    </p:spTree>
    <p:extLst>
      <p:ext uri="{BB962C8B-B14F-4D97-AF65-F5344CB8AC3E}">
        <p14:creationId xmlns:p14="http://schemas.microsoft.com/office/powerpoint/2010/main" val="32496794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8613</TotalTime>
  <Words>972</Words>
  <Application>Microsoft Office PowerPoint</Application>
  <PresentationFormat>On-screen Show (4:3)</PresentationFormat>
  <Paragraphs>186</Paragraphs>
  <Slides>62</Slides>
  <Notes>59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62</vt:i4>
      </vt:variant>
    </vt:vector>
  </HeadingPairs>
  <TitlesOfParts>
    <vt:vector size="68" baseType="lpstr">
      <vt:lpstr>Arial</vt:lpstr>
      <vt:lpstr>Georgia</vt:lpstr>
      <vt:lpstr>Times New Roman</vt:lpstr>
      <vt:lpstr>Default Design</vt:lpstr>
      <vt:lpstr>1_Default Design</vt:lpstr>
      <vt:lpstr>2_Default Design</vt:lpstr>
      <vt:lpstr>PowerPoint Presentation</vt:lpstr>
      <vt:lpstr>Web location for this presentation:</vt:lpstr>
      <vt:lpstr>SUMMARY</vt:lpstr>
      <vt:lpstr>TOPICS</vt:lpstr>
      <vt:lpstr>BASIC CONCEPT OF "REMOTE ASSISTANCE"</vt:lpstr>
      <vt:lpstr>REMOTE "HELPED COMPUTER" USER INVITES SOMEONE TO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ASSIST" (continued)</vt:lpstr>
      <vt:lpstr>PowerPoint Presentation</vt:lpstr>
      <vt:lpstr>"QUICK ASSIST" (continued)</vt:lpstr>
      <vt:lpstr>PowerPoint Presentation</vt:lpstr>
      <vt:lpstr>REMOTE "HELPED COMPUTER" USER INVITES SOMEONE TO HELP (continued)</vt:lpstr>
      <vt:lpstr>PowerPoint Presentation</vt:lpstr>
      <vt:lpstr>PowerPoint Presentation</vt:lpstr>
      <vt:lpstr>PowerPoint Presentation</vt:lpstr>
      <vt:lpstr>PowerPoint Presentation</vt:lpstr>
      <vt:lpstr>PowerPoint Presentation</vt:lpstr>
      <vt:lpstr>PowerPoint Presentation</vt:lpstr>
      <vt:lpstr>REMOTE "HELPED COMPUTER" USER INVITES SOMEONE TO HELP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"HELPER COMPUTER" USER TAKES CONTROL OF THE REMOTE "HELPED" COMPUTER</vt:lpstr>
      <vt:lpstr>PowerPoint Presentation</vt:lpstr>
      <vt:lpstr>PowerPoint Presentation</vt:lpstr>
      <vt:lpstr>PowerPoint Presentation</vt:lpstr>
      <vt:lpstr>PowerPoint Presentation</vt:lpstr>
      <vt:lpstr>PowerPoint Presentation</vt:lpstr>
      <vt:lpstr>PowerPoint Presentation</vt:lpstr>
      <vt:lpstr>REMOTE "HELPED COMPUTER" ACCEPTS THE HELP</vt:lpstr>
      <vt:lpstr>PowerPoint Presentation</vt:lpstr>
      <vt:lpstr>PowerPoint Presentation</vt:lpstr>
      <vt:lpstr>LOCAL "HELPER COMPUTER" HAS TO REQUEST CONTROL </vt:lpstr>
      <vt:lpstr>PowerPoint Presentation</vt:lpstr>
      <vt:lpstr>PowerPoint Presentation</vt:lpstr>
      <vt:lpstr>PowerPoint Presentation</vt:lpstr>
      <vt:lpstr>"HELPED COMPUTER" USER ACCEPTS THE HELP</vt:lpstr>
      <vt:lpstr>PowerPoint Presentation</vt:lpstr>
      <vt:lpstr>PowerPoint Presentation</vt:lpstr>
      <vt:lpstr>PowerPoint Presentation</vt:lpstr>
      <vt:lpstr>PowerPoint Presentation</vt:lpstr>
      <vt:lpstr>PowerPoint Presentation</vt:lpstr>
      <vt:lpstr>"HELPER COMPUTER" USER FINALLY TAKES CONTROL OF THE "HELPED" COMPUTER (continued)</vt:lpstr>
      <vt:lpstr>"HELPER COMPUTER" USER FINALLY TAKES CONTROL OF THE "HELPED" COMPUTER (continued)</vt:lpstr>
      <vt:lpstr>PowerPoint Presentation</vt:lpstr>
      <vt:lpstr>"HELPER COMPUTER" USER FINALLY TAKES CONTROL OF THE "HELPED" COMPUTER (continued)</vt:lpstr>
      <vt:lpstr>"HELPER COMPUTER" USER TAKES CONTROL OF THE "HELPED" COMPUTER (continued)</vt:lpstr>
      <vt:lpstr>"HELPER COMPUTER" USER FINALLY TAKES CONTROL OF THE "HELPED" COMPUTER (continued)</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928</cp:revision>
  <dcterms:modified xsi:type="dcterms:W3CDTF">2024-04-09T20:38:38Z</dcterms:modified>
</cp:coreProperties>
</file>