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8"/>
  </p:notesMasterIdLst>
  <p:sldIdLst>
    <p:sldId id="1598" r:id="rId2"/>
    <p:sldId id="625" r:id="rId3"/>
    <p:sldId id="257" r:id="rId4"/>
    <p:sldId id="2444" r:id="rId5"/>
    <p:sldId id="2660" r:id="rId6"/>
    <p:sldId id="2661" r:id="rId7"/>
    <p:sldId id="2662" r:id="rId8"/>
    <p:sldId id="2653" r:id="rId9"/>
    <p:sldId id="2663" r:id="rId10"/>
    <p:sldId id="2652" r:id="rId11"/>
    <p:sldId id="2664" r:id="rId12"/>
    <p:sldId id="2657" r:id="rId13"/>
    <p:sldId id="2665" r:id="rId14"/>
    <p:sldId id="2651" r:id="rId15"/>
    <p:sldId id="2666" r:id="rId16"/>
    <p:sldId id="2645" r:id="rId17"/>
    <p:sldId id="2656" r:id="rId18"/>
    <p:sldId id="2667" r:id="rId19"/>
    <p:sldId id="2654" r:id="rId20"/>
    <p:sldId id="2668" r:id="rId21"/>
    <p:sldId id="2655" r:id="rId22"/>
    <p:sldId id="2669" r:id="rId23"/>
    <p:sldId id="2650" r:id="rId24"/>
    <p:sldId id="2670" r:id="rId25"/>
    <p:sldId id="2644" r:id="rId26"/>
    <p:sldId id="2643" r:id="rId27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26" autoAdjust="0"/>
    <p:restoredTop sz="94320" autoAdjust="0"/>
  </p:normalViewPr>
  <p:slideViewPr>
    <p:cSldViewPr>
      <p:cViewPr varScale="1">
        <p:scale>
          <a:sx n="63" d="100"/>
          <a:sy n="63" d="100"/>
        </p:scale>
        <p:origin x="453" y="4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F755251E-4ADE-4CA4-AE7E-8CF7FC2A3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56F5632-37E4-4459-A977-B54D6740F88E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FB9BDD8-F30E-4607-A228-E62A354E0A2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62F4372D-24F3-4CF9-8ECA-3FB07AEF1311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71DECB-400B-4113-8615-446F7A03B55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0CC06C9C-DBC8-4DE5-8578-0BE4D036026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D2D7C0B-4295-4754-AE69-9DBECD749AD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5B1A3ECE-EF10-421D-B660-C01793CC36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2818208-5568-49C9-A0E4-F574B122939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FD6815-2C73-4B91-A84C-78C9F5F1F6B6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3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23EDF76-815D-4296-B319-95D1CB436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1B954F68-E680-4B30-8DD9-28F4B0E99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203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014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780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2079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6277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9089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27821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3863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9331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910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5B959C6-2376-400A-B334-FC56652894E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376F08-2492-4A86-9F78-EAF9F7EEC297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A5C9CE95-94E0-4479-A78C-7C0D0C0B81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61B41F77-5D89-44D8-8047-23CD4298AB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620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5576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1317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5863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939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5585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8308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3EB675F-B145-4C40-A91D-CDF04EF3150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176798-E187-4303-A2EA-C9A3B66B51AD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300"/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D281A71A-6C38-4B7F-936C-27D292369A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D6D32C96-76FE-4371-BAE1-50CB1EE9F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935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605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337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322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540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848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6ED4CB-5D7E-443C-B5E2-71809D28AB7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249009-3929-4D45-A43D-7F30D0B80A4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3D8E1C-BE69-40F8-9DA1-4F0B8C59424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10785B-498D-4F00-A53D-C5FB99E0A3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55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7AE926-4B4F-472D-AEA5-6CD51B25781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261F53-830D-448A-A73D-86B66E2BF5E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081F05-A92A-4161-826A-5F44FF0D2E8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EA0A09-508F-4C00-9625-E0DE9B82EA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71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942FAE-A3E0-4E26-933C-55560DBCEF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E4791F-4D94-443D-A8CA-729F2E4AAAE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5E8BDC-9FF7-439F-9C69-1A300C521C3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AB6BBC-24F0-43A1-84BC-A16615D28F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775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8C36A32-8A97-4319-9BC2-18F5E27DCC2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0D418A-8005-43B3-A395-943311376BB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2CE8A7-A55D-4A41-AA46-B7AE1F2D3ED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1A29D-64F2-4F8A-ACA8-D39AFCDA0F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8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C984F58-2132-48D6-80BE-C6F01225C7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6C1D837-85E3-4DA1-BC19-5BED2D9CE5A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494ED5-4560-4AE3-80A0-208A63FB460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8D98D7-FDE4-462A-94E9-5BF1389BDF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8703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110D96A-67B8-4B1D-8E14-A090C3E0947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63BB93E-A0A6-421B-B160-0FBBCA246B2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607E692-FEA5-4D6E-93E6-C4CDB04D9FB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CF4C8-5A9E-421C-A02E-09E19564B6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618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822200F-1037-4176-84F1-4F2BC66CAE4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32A4A74-99C2-4641-9394-C0E68E446F7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E67664E8-C10D-4EDA-90D9-5D78DCBDC48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810440-E61A-4231-BEA1-DDD0DEBE9E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75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0358A9-08C7-45AA-9932-D56A2487F4D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64A584-7C2B-4715-9DB6-BA2F4B0CCB1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962673-56D8-4503-8E20-6498E75EA14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D084-DB90-46B6-BF87-36F00AC864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21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A4F6A3-4DAA-4A9E-B416-7DD4F1E9FE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43FD0B-ACD7-411B-8F9A-5D8C22F9996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5B9244-53F7-43E8-A38D-76FE2AC3FC2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4FA06-0329-486F-BAAF-F53BB0E21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79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32D7B1E-6FFB-4C00-BA15-524CB068A89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3DC6BD7-BD91-4918-952A-99D068BC6BD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90EEA85-FB51-4D94-8EDB-D63696D085F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B3666-FBC7-4343-A158-146ACE6796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76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25A4B35-BADB-4787-8620-1C8643C257A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A73CCEA0-10BA-42CD-A72D-8EA0C04F221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717314E-726F-4462-848F-71BCE39A298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53CD65-9AF4-4B76-B150-3F6CA8CE28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18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C153CE4-FC24-4E8B-8B09-83B6FB55695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6F272-16B6-40A7-98CB-27B2F89FCD1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652957-B15F-4A5A-BDAD-A27E0CE81F3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3BEC34-B539-49AB-B397-3F63405E41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42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3EA0E2D-0E7A-4D45-8902-64113D67BBF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FE6A96F-8C85-4896-A0B2-517D829E252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6CDDBC-CD51-4387-9D5D-F2390EFB308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955AB-E0F6-4017-BB8E-206E7A39FE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82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FC8DA2C-9303-42A3-B547-5B5C22DB20F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2F0B9D-E5A1-4E9A-BA8F-E35DBFCD58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D46FE60-5602-4978-B221-18726EE5543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62551-47F8-4A01-98D1-1C6B54B885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43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101809C-3D43-4D58-8711-4AB086DC650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ED5B827-375A-4D2F-B38C-7A7F2691779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220A728-62D6-49AA-B576-DE3DBAD3021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99083-8392-45EE-9F73-C0A493EAA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41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C2D19703-36F0-4388-A509-BCF5C613A6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BB0390E8-A487-4031-8AEF-2294CBDBEE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E55C5BD-5DE1-4422-8CED-1C01DA731F9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152044B-0391-494B-931C-619A69E7F59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53BD79-0C22-4E40-B5E1-95C3790B140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00FB1D6F-6A8B-478A-96BA-CFADA41EE8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pcug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republic.com/article/how-to-use-the-shell-command-to-view-all-your-applications-in-file-explorer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C4E47CF5-EBBE-400D-AAFF-84949A38E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DB8AC99-BA20-48A8-9E75-F5E91A645578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2FBA3213-7877-430D-AB70-6A98AF7E2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2814"/>
            <a:ext cx="9144000" cy="2587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5400" b="1" baseline="0" dirty="0">
                <a:cs typeface="Times New Roman" panose="02020603050405020304" pitchFamily="18" charset="0"/>
              </a:rPr>
              <a:t>MAKING SHORTCUTS TO APPS IN WINDOWS 11, 10, AND 8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333D41AC-EB03-4363-81AC-00F99C90E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289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33EC888D-B6F1-4994-BFC5-6EFEA8BA2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556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236C12D1-13FE-4F8E-8A06-F16617909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6845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ACAD43FC-234F-47ED-A165-AB0FB0FA9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9025"/>
            <a:ext cx="2190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2D947702-A5C7-4D28-A89B-ABB8347A2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89213"/>
            <a:ext cx="3581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sp>
        <p:nvSpPr>
          <p:cNvPr id="3082" name="TextBox 1">
            <a:extLst>
              <a:ext uri="{FF2B5EF4-FFF2-40B4-BE49-F238E27FC236}">
                <a16:creationId xmlns:a16="http://schemas.microsoft.com/office/drawing/2014/main" id="{7ECD47F5-043E-4BB8-AE37-611FF3F9A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00800"/>
            <a:ext cx="609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 </a:t>
            </a:r>
          </a:p>
        </p:txBody>
      </p:sp>
      <p:pic>
        <p:nvPicPr>
          <p:cNvPr id="3083" name="Picture 2">
            <a:hlinkClick r:id="rId3"/>
            <a:extLst>
              <a:ext uri="{FF2B5EF4-FFF2-40B4-BE49-F238E27FC236}">
                <a16:creationId xmlns:a16="http://schemas.microsoft.com/office/drawing/2014/main" id="{91306BAE-5C93-4C15-A7E1-CDE4FABA9A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711406"/>
            <a:ext cx="2971800" cy="1973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27">
            <a:extLst>
              <a:ext uri="{FF2B5EF4-FFF2-40B4-BE49-F238E27FC236}">
                <a16:creationId xmlns:a16="http://schemas.microsoft.com/office/drawing/2014/main" id="{C39E691D-8787-4C36-9C33-B09CF6C30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36470"/>
          <a:stretch>
            <a:fillRect/>
          </a:stretch>
        </p:blipFill>
        <p:spPr bwMode="auto">
          <a:xfrm>
            <a:off x="914400" y="3001058"/>
            <a:ext cx="7178717" cy="187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781898-AEF1-4A11-B43F-56EA561483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102" b="212"/>
          <a:stretch/>
        </p:blipFill>
        <p:spPr>
          <a:xfrm>
            <a:off x="2590802" y="212200"/>
            <a:ext cx="3886198" cy="635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8952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781898-AEF1-4A11-B43F-56EA561483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102" b="212"/>
          <a:stretch/>
        </p:blipFill>
        <p:spPr>
          <a:xfrm>
            <a:off x="2514600" y="250880"/>
            <a:ext cx="3886198" cy="635624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92AF25F-1CFB-4B97-77F9-1A5D0089ABFB}"/>
              </a:ext>
            </a:extLst>
          </p:cNvPr>
          <p:cNvCxnSpPr/>
          <p:nvPr/>
        </p:nvCxnSpPr>
        <p:spPr bwMode="auto">
          <a:xfrm>
            <a:off x="1524000" y="1524000"/>
            <a:ext cx="2057400" cy="34290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050645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12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485922-71B0-D146-1532-19391A09A6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802" y="762000"/>
            <a:ext cx="8168022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361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13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45AD94-8954-AF47-A441-30D94E3B4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830495"/>
            <a:ext cx="8678333" cy="526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2316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A115F8-75D7-97D7-4AD4-30A81C0581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812" r="2643" b="386"/>
          <a:stretch/>
        </p:blipFill>
        <p:spPr>
          <a:xfrm>
            <a:off x="394607" y="609600"/>
            <a:ext cx="8308521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7933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A115F8-75D7-97D7-4AD4-30A81C0581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812" r="2643" b="386"/>
          <a:stretch/>
        </p:blipFill>
        <p:spPr>
          <a:xfrm>
            <a:off x="394607" y="609600"/>
            <a:ext cx="8308521" cy="54102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C7AB5DC-11F2-65BA-F0EE-55375744CD77}"/>
              </a:ext>
            </a:extLst>
          </p:cNvPr>
          <p:cNvCxnSpPr>
            <a:stCxn id="4" idx="1"/>
          </p:cNvCxnSpPr>
          <p:nvPr/>
        </p:nvCxnSpPr>
        <p:spPr bwMode="auto">
          <a:xfrm>
            <a:off x="394607" y="3314700"/>
            <a:ext cx="3186793" cy="16383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568927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DD4BC5-8FA9-E927-60C9-7A0051F2C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471" y="457200"/>
            <a:ext cx="8243993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892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17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90DDA-8E2E-2753-CE9E-1F9FE448C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50" y="304800"/>
            <a:ext cx="8104699" cy="577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1825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18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90DDA-8E2E-2753-CE9E-1F9FE448C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50" y="304800"/>
            <a:ext cx="8104699" cy="5771617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5532169-BCC8-C47B-83C8-43B05B3F5F3A}"/>
              </a:ext>
            </a:extLst>
          </p:cNvPr>
          <p:cNvCxnSpPr/>
          <p:nvPr/>
        </p:nvCxnSpPr>
        <p:spPr bwMode="auto">
          <a:xfrm>
            <a:off x="152400" y="304800"/>
            <a:ext cx="5029200" cy="32766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410395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CC1A-358D-FD83-AF2B-E31E4AC3B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9" y="1371600"/>
            <a:ext cx="830179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054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65610869-60AD-47A5-8086-2961E836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EF4538B-6BDF-4C10-874C-75D1C58D6B57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71F84AFD-811E-4688-9D08-D0313B5C7D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924800" cy="1752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E92CEF39-EB13-4CCD-A099-55F4E689A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458200" cy="3581400"/>
          </a:xfrm>
        </p:spPr>
        <p:txBody>
          <a:bodyPr/>
          <a:lstStyle/>
          <a:p>
            <a:pPr marL="0" indent="0"/>
            <a:r>
              <a:rPr lang="en-US" altLang="en-US" sz="6000" dirty="0"/>
              <a:t>http://aztcs.apcug.org</a:t>
            </a:r>
          </a:p>
          <a:p>
            <a:pPr marL="0" indent="0"/>
            <a:r>
              <a:rPr lang="en-US" altLang="en-US" sz="6000" dirty="0"/>
              <a:t>Click on</a:t>
            </a:r>
          </a:p>
          <a:p>
            <a:pPr marL="0" indent="0"/>
            <a:r>
              <a:rPr lang="en-US" altLang="en-US" sz="6000" dirty="0"/>
              <a:t>"Meeting Notes"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CC1A-358D-FD83-AF2B-E31E4AC3B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9" y="1371600"/>
            <a:ext cx="8301790" cy="41148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6F54C38-CB6C-B460-B023-C09960FE59C3}"/>
              </a:ext>
            </a:extLst>
          </p:cNvPr>
          <p:cNvCxnSpPr/>
          <p:nvPr/>
        </p:nvCxnSpPr>
        <p:spPr bwMode="auto">
          <a:xfrm>
            <a:off x="385769" y="612775"/>
            <a:ext cx="3881431" cy="4035425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910887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2EE8CF-1F25-EC2D-1BF5-EE2A1D475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821132"/>
            <a:ext cx="8560633" cy="328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074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22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2EE8CF-1F25-EC2D-1BF5-EE2A1D475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821132"/>
            <a:ext cx="8560633" cy="3284268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DD32B5-FA5F-634E-1B0B-4745E17F869D}"/>
              </a:ext>
            </a:extLst>
          </p:cNvPr>
          <p:cNvCxnSpPr/>
          <p:nvPr/>
        </p:nvCxnSpPr>
        <p:spPr bwMode="auto">
          <a:xfrm flipV="1">
            <a:off x="762000" y="4419600"/>
            <a:ext cx="5105400" cy="14478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607025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23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237ABD-91BD-0D70-811F-0017D1B04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919480"/>
            <a:ext cx="3962400" cy="501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393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ADDITIONAL INFORMATION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>
                <a:hlinkClick r:id="rId3"/>
              </a:rPr>
              <a:t>https://www.techrepublic.com/article/how-to-use-the-shell-command-to-view-all-your-applications-in-file-explorer/</a:t>
            </a:r>
            <a:endParaRPr lang="en-US" altLang="en-US" sz="3700" dirty="0"/>
          </a:p>
        </p:txBody>
      </p:sp>
    </p:spTree>
    <p:extLst>
      <p:ext uri="{BB962C8B-B14F-4D97-AF65-F5344CB8AC3E}">
        <p14:creationId xmlns:p14="http://schemas.microsoft.com/office/powerpoint/2010/main" val="1566136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0373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3964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B21DCF34-47D0-4967-AA88-9C8B46DCA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C3671F-5F3C-4216-8E76-AED635F1F2CF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1C01C692-9823-4A8F-8454-21B12F2FE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38113"/>
            <a:ext cx="8304213" cy="700087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5400"/>
              <a:t>SUMMARY</a:t>
            </a: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79E566CB-2AD8-42E3-90F9-3529F215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76312"/>
            <a:ext cx="9144000" cy="5576888"/>
          </a:xfrm>
        </p:spPr>
        <p:txBody>
          <a:bodyPr/>
          <a:lstStyle/>
          <a:p>
            <a:pPr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The newer "Universal Windows Platform Apps (such as the "Phone Link" app) do not allow you to right click on them to place a shortcut into the Windows 11, 10, or 8 "Desktop". To create shortcuts to all apps in Windows 11,10, or 8, you have to run "</a:t>
            </a:r>
            <a:r>
              <a:rPr lang="en-US" altLang="en-US" sz="4000" dirty="0" err="1"/>
              <a:t>shell:appsfolder</a:t>
            </a:r>
            <a:r>
              <a:rPr lang="en-US" altLang="en-US" sz="4000" dirty="0"/>
              <a:t>" in a "Run" command box.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609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/>
              <a:t>TOPICS 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150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Registry hacks are not recommended</a:t>
            </a:r>
          </a:p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USE the </a:t>
            </a:r>
            <a:r>
              <a:rPr lang="en-US" altLang="en-US" sz="3700" dirty="0" err="1"/>
              <a:t>shell:appsfolder</a:t>
            </a:r>
            <a:r>
              <a:rPr lang="en-US" altLang="en-US" sz="3700" dirty="0"/>
              <a:t> command to make shortcuts to apps</a:t>
            </a:r>
          </a:p>
        </p:txBody>
      </p:sp>
    </p:spTree>
    <p:extLst>
      <p:ext uri="{BB962C8B-B14F-4D97-AF65-F5344CB8AC3E}">
        <p14:creationId xmlns:p14="http://schemas.microsoft.com/office/powerpoint/2010/main" val="39696245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REGISTRY HACKS ARE NOT RECOMMENDED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"Universal Windows Platform" apps reside in a secure folder at                                C:\Program Files\</a:t>
            </a:r>
            <a:r>
              <a:rPr lang="en-US" altLang="en-US" sz="3700" dirty="0" err="1"/>
              <a:t>WindowsApps</a:t>
            </a:r>
            <a:endParaRPr lang="en-US" altLang="en-US" sz="3700" dirty="0"/>
          </a:p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Many registry hacks have been posted on the Web to help Windows 11, 10, and 8 users get access to the programs that reside at this location</a:t>
            </a:r>
          </a:p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We do not recommend any of them</a:t>
            </a:r>
          </a:p>
        </p:txBody>
      </p:sp>
    </p:spTree>
    <p:extLst>
      <p:ext uri="{BB962C8B-B14F-4D97-AF65-F5344CB8AC3E}">
        <p14:creationId xmlns:p14="http://schemas.microsoft.com/office/powerpoint/2010/main" val="34911722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USE THE </a:t>
            </a:r>
            <a:r>
              <a:rPr lang="en-US" altLang="en-US" sz="4100" dirty="0" err="1"/>
              <a:t>shell:appsfolder</a:t>
            </a:r>
            <a:r>
              <a:rPr lang="en-US" altLang="en-US" sz="4100" dirty="0"/>
              <a:t> COMMAND INSTEAD..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..to make shortcuts to all apps, including UWP apps in Windows 11, 10, or 8,                                                      you can run the                                             </a:t>
            </a:r>
            <a:r>
              <a:rPr lang="en-US" altLang="en-US" sz="3700" dirty="0" err="1"/>
              <a:t>shell:appsfolder</a:t>
            </a:r>
            <a:r>
              <a:rPr lang="en-US" altLang="en-US" sz="3700" dirty="0"/>
              <a:t>                                               command in either a "Search" box or a "Run" box in Windows 11, 10, or 8</a:t>
            </a:r>
          </a:p>
        </p:txBody>
      </p:sp>
    </p:spTree>
    <p:extLst>
      <p:ext uri="{BB962C8B-B14F-4D97-AF65-F5344CB8AC3E}">
        <p14:creationId xmlns:p14="http://schemas.microsoft.com/office/powerpoint/2010/main" val="8643724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USE THE </a:t>
            </a:r>
            <a:r>
              <a:rPr lang="en-US" altLang="en-US" sz="4100" dirty="0" err="1"/>
              <a:t>shell:appsfolder</a:t>
            </a:r>
            <a:r>
              <a:rPr lang="en-US" altLang="en-US" sz="4100" dirty="0"/>
              <a:t> COMMAND INSTEAD.. (continued)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To get to a "Run" box or a "Search" box in Windows 11, 10, or 8, use the RIGHT mouse button to click on the "Start" menu:</a:t>
            </a:r>
          </a:p>
        </p:txBody>
      </p:sp>
    </p:spTree>
    <p:extLst>
      <p:ext uri="{BB962C8B-B14F-4D97-AF65-F5344CB8AC3E}">
        <p14:creationId xmlns:p14="http://schemas.microsoft.com/office/powerpoint/2010/main" val="26347331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22E33A-18BA-28FB-D4EC-ECC1747FC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815" y="457200"/>
            <a:ext cx="8318339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3773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22E33A-18BA-28FB-D4EC-ECC1747FC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874" y="381000"/>
            <a:ext cx="8318339" cy="5867400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EBFDF2E-74D9-13CF-F9DE-4191C3E4C773}"/>
              </a:ext>
            </a:extLst>
          </p:cNvPr>
          <p:cNvCxnSpPr/>
          <p:nvPr/>
        </p:nvCxnSpPr>
        <p:spPr bwMode="auto">
          <a:xfrm flipH="1">
            <a:off x="4038600" y="2971800"/>
            <a:ext cx="1828800" cy="28194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707115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15345</TotalTime>
  <Words>354</Words>
  <Application>Microsoft Office PowerPoint</Application>
  <PresentationFormat>On-screen Show (4:3)</PresentationFormat>
  <Paragraphs>75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Times New Roman</vt:lpstr>
      <vt:lpstr>Default Design</vt:lpstr>
      <vt:lpstr>PowerPoint Presentation</vt:lpstr>
      <vt:lpstr>Web location for this presentation:</vt:lpstr>
      <vt:lpstr>SUMMARY</vt:lpstr>
      <vt:lpstr>TOPICS </vt:lpstr>
      <vt:lpstr>REGISTRY HACKS ARE NOT RECOMMENDED</vt:lpstr>
      <vt:lpstr>USE THE shell:appsfolder COMMAND INSTEAD..</vt:lpstr>
      <vt:lpstr>USE THE shell:appsfolder COMMAND INSTEAD.. (continued)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INFORMATION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</cp:lastModifiedBy>
  <cp:revision>1758</cp:revision>
  <cp:lastPrinted>1601-01-01T00:00:00Z</cp:lastPrinted>
  <dcterms:created xsi:type="dcterms:W3CDTF">2011-04-22T06:52:26Z</dcterms:created>
  <dcterms:modified xsi:type="dcterms:W3CDTF">2022-06-04T02:25:51Z</dcterms:modified>
</cp:coreProperties>
</file>