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 id="2147483664" r:id="rId2"/>
  </p:sldMasterIdLst>
  <p:notesMasterIdLst>
    <p:notesMasterId r:id="rId147"/>
  </p:notesMasterIdLst>
  <p:sldIdLst>
    <p:sldId id="1598" r:id="rId3"/>
    <p:sldId id="625" r:id="rId4"/>
    <p:sldId id="257" r:id="rId5"/>
    <p:sldId id="2444" r:id="rId6"/>
    <p:sldId id="2472" r:id="rId7"/>
    <p:sldId id="1601" r:id="rId8"/>
    <p:sldId id="2533" r:id="rId9"/>
    <p:sldId id="2540" r:id="rId10"/>
    <p:sldId id="2539" r:id="rId11"/>
    <p:sldId id="1555" r:id="rId12"/>
    <p:sldId id="2507" r:id="rId13"/>
    <p:sldId id="2450" r:id="rId14"/>
    <p:sldId id="2435" r:id="rId15"/>
    <p:sldId id="2550" r:id="rId16"/>
    <p:sldId id="2551" r:id="rId17"/>
    <p:sldId id="2445" r:id="rId18"/>
    <p:sldId id="2436" r:id="rId19"/>
    <p:sldId id="2446" r:id="rId20"/>
    <p:sldId id="2487" r:id="rId21"/>
    <p:sldId id="2567" r:id="rId22"/>
    <p:sldId id="2443" r:id="rId23"/>
    <p:sldId id="2500" r:id="rId24"/>
    <p:sldId id="2488" r:id="rId25"/>
    <p:sldId id="2501" r:id="rId26"/>
    <p:sldId id="2498" r:id="rId27"/>
    <p:sldId id="2502" r:id="rId28"/>
    <p:sldId id="2499" r:id="rId29"/>
    <p:sldId id="2494" r:id="rId30"/>
    <p:sldId id="2503" r:id="rId31"/>
    <p:sldId id="2504" r:id="rId32"/>
    <p:sldId id="2489" r:id="rId33"/>
    <p:sldId id="2553" r:id="rId34"/>
    <p:sldId id="2483" r:id="rId35"/>
    <p:sldId id="2437" r:id="rId36"/>
    <p:sldId id="2522" r:id="rId37"/>
    <p:sldId id="2505" r:id="rId38"/>
    <p:sldId id="2519" r:id="rId39"/>
    <p:sldId id="2485" r:id="rId40"/>
    <p:sldId id="2520" r:id="rId41"/>
    <p:sldId id="2441" r:id="rId42"/>
    <p:sldId id="2523" r:id="rId43"/>
    <p:sldId id="2552" r:id="rId44"/>
    <p:sldId id="1613" r:id="rId45"/>
    <p:sldId id="2536" r:id="rId46"/>
    <p:sldId id="2544" r:id="rId47"/>
    <p:sldId id="2545" r:id="rId48"/>
    <p:sldId id="2547" r:id="rId49"/>
    <p:sldId id="2546" r:id="rId50"/>
    <p:sldId id="1606" r:id="rId51"/>
    <p:sldId id="2492" r:id="rId52"/>
    <p:sldId id="2491" r:id="rId53"/>
    <p:sldId id="2564" r:id="rId54"/>
    <p:sldId id="2493" r:id="rId55"/>
    <p:sldId id="1669" r:id="rId56"/>
    <p:sldId id="2565" r:id="rId57"/>
    <p:sldId id="2508" r:id="rId58"/>
    <p:sldId id="2566" r:id="rId59"/>
    <p:sldId id="1692" r:id="rId60"/>
    <p:sldId id="1694" r:id="rId61"/>
    <p:sldId id="1693" r:id="rId62"/>
    <p:sldId id="1660" r:id="rId63"/>
    <p:sldId id="2568" r:id="rId64"/>
    <p:sldId id="2576" r:id="rId65"/>
    <p:sldId id="2561" r:id="rId66"/>
    <p:sldId id="2521" r:id="rId67"/>
    <p:sldId id="1572" r:id="rId68"/>
    <p:sldId id="2512" r:id="rId69"/>
    <p:sldId id="2577" r:id="rId70"/>
    <p:sldId id="1500" r:id="rId71"/>
    <p:sldId id="2559" r:id="rId72"/>
    <p:sldId id="2569" r:id="rId73"/>
    <p:sldId id="1671" r:id="rId74"/>
    <p:sldId id="1662" r:id="rId75"/>
    <p:sldId id="1670" r:id="rId76"/>
    <p:sldId id="1677" r:id="rId77"/>
    <p:sldId id="1651" r:id="rId78"/>
    <p:sldId id="2562" r:id="rId79"/>
    <p:sldId id="1672" r:id="rId80"/>
    <p:sldId id="1673" r:id="rId81"/>
    <p:sldId id="2511" r:id="rId82"/>
    <p:sldId id="2513" r:id="rId83"/>
    <p:sldId id="2514" r:id="rId84"/>
    <p:sldId id="2515" r:id="rId85"/>
    <p:sldId id="1542" r:id="rId86"/>
    <p:sldId id="1591" r:id="rId87"/>
    <p:sldId id="1511" r:id="rId88"/>
    <p:sldId id="1691" r:id="rId89"/>
    <p:sldId id="1682" r:id="rId90"/>
    <p:sldId id="2534" r:id="rId91"/>
    <p:sldId id="1696" r:id="rId92"/>
    <p:sldId id="1697" r:id="rId93"/>
    <p:sldId id="1698" r:id="rId94"/>
    <p:sldId id="1701" r:id="rId95"/>
    <p:sldId id="1602" r:id="rId96"/>
    <p:sldId id="2517" r:id="rId97"/>
    <p:sldId id="2518" r:id="rId98"/>
    <p:sldId id="2554" r:id="rId99"/>
    <p:sldId id="2479" r:id="rId100"/>
    <p:sldId id="2560" r:id="rId101"/>
    <p:sldId id="2555" r:id="rId102"/>
    <p:sldId id="2465" r:id="rId103"/>
    <p:sldId id="2480" r:id="rId104"/>
    <p:sldId id="2467" r:id="rId105"/>
    <p:sldId id="2563" r:id="rId106"/>
    <p:sldId id="2474" r:id="rId107"/>
    <p:sldId id="2528" r:id="rId108"/>
    <p:sldId id="2543" r:id="rId109"/>
    <p:sldId id="2535" r:id="rId110"/>
    <p:sldId id="2549" r:id="rId111"/>
    <p:sldId id="2541" r:id="rId112"/>
    <p:sldId id="2542" r:id="rId113"/>
    <p:sldId id="2548" r:id="rId114"/>
    <p:sldId id="2475" r:id="rId115"/>
    <p:sldId id="2531" r:id="rId116"/>
    <p:sldId id="2530" r:id="rId117"/>
    <p:sldId id="2532" r:id="rId118"/>
    <p:sldId id="2529" r:id="rId119"/>
    <p:sldId id="2476" r:id="rId120"/>
    <p:sldId id="2524" r:id="rId121"/>
    <p:sldId id="2525" r:id="rId122"/>
    <p:sldId id="2526" r:id="rId123"/>
    <p:sldId id="2527" r:id="rId124"/>
    <p:sldId id="2575" r:id="rId125"/>
    <p:sldId id="2471" r:id="rId126"/>
    <p:sldId id="2477" r:id="rId127"/>
    <p:sldId id="2478" r:id="rId128"/>
    <p:sldId id="2473" r:id="rId129"/>
    <p:sldId id="2557" r:id="rId130"/>
    <p:sldId id="2464" r:id="rId131"/>
    <p:sldId id="2556" r:id="rId132"/>
    <p:sldId id="2558" r:id="rId133"/>
    <p:sldId id="1703" r:id="rId134"/>
    <p:sldId id="2461" r:id="rId135"/>
    <p:sldId id="2516" r:id="rId136"/>
    <p:sldId id="2470" r:id="rId137"/>
    <p:sldId id="2462" r:id="rId138"/>
    <p:sldId id="2463" r:id="rId139"/>
    <p:sldId id="2466" r:id="rId140"/>
    <p:sldId id="2481" r:id="rId141"/>
    <p:sldId id="2570" r:id="rId142"/>
    <p:sldId id="2571" r:id="rId143"/>
    <p:sldId id="2572" r:id="rId144"/>
    <p:sldId id="2573" r:id="rId145"/>
    <p:sldId id="2574" r:id="rId146"/>
  </p:sldIdLst>
  <p:sldSz cx="9144000" cy="6858000" type="screen4x3"/>
  <p:notesSz cx="7315200" cy="9601200"/>
  <p:defaultTextStyle>
    <a:defPPr>
      <a:defRPr lang="en-GB"/>
    </a:defPPr>
    <a:lvl1pPr algn="l" defTabSz="457200" rtl="0" eaLnBrk="0" fontAlgn="base" hangingPunct="0">
      <a:spcBef>
        <a:spcPct val="0"/>
      </a:spcBef>
      <a:spcAft>
        <a:spcPct val="0"/>
      </a:spcAft>
      <a:defRPr sz="4000" kern="1200" baseline="-25000">
        <a:solidFill>
          <a:schemeClr val="bg1"/>
        </a:solidFill>
        <a:latin typeface="Arial" panose="020B0604020202020204" pitchFamily="34" charset="0"/>
        <a:ea typeface="+mn-ea"/>
        <a:cs typeface="Arial" panose="020B0604020202020204" pitchFamily="34" charset="0"/>
      </a:defRPr>
    </a:lvl1pPr>
    <a:lvl2pPr marL="742950" indent="-285750" algn="l" defTabSz="457200" rtl="0" eaLnBrk="0" fontAlgn="base" hangingPunct="0">
      <a:spcBef>
        <a:spcPct val="0"/>
      </a:spcBef>
      <a:spcAft>
        <a:spcPct val="0"/>
      </a:spcAft>
      <a:defRPr sz="4000" kern="1200" baseline="-25000">
        <a:solidFill>
          <a:schemeClr val="bg1"/>
        </a:solidFill>
        <a:latin typeface="Arial" panose="020B0604020202020204" pitchFamily="34" charset="0"/>
        <a:ea typeface="+mn-ea"/>
        <a:cs typeface="Arial" panose="020B0604020202020204" pitchFamily="34" charset="0"/>
      </a:defRPr>
    </a:lvl2pPr>
    <a:lvl3pPr marL="1143000" indent="-228600" algn="l" defTabSz="457200" rtl="0" eaLnBrk="0" fontAlgn="base" hangingPunct="0">
      <a:spcBef>
        <a:spcPct val="0"/>
      </a:spcBef>
      <a:spcAft>
        <a:spcPct val="0"/>
      </a:spcAft>
      <a:defRPr sz="4000" kern="1200" baseline="-25000">
        <a:solidFill>
          <a:schemeClr val="bg1"/>
        </a:solidFill>
        <a:latin typeface="Arial" panose="020B0604020202020204" pitchFamily="34" charset="0"/>
        <a:ea typeface="+mn-ea"/>
        <a:cs typeface="Arial" panose="020B0604020202020204" pitchFamily="34" charset="0"/>
      </a:defRPr>
    </a:lvl3pPr>
    <a:lvl4pPr marL="1600200" indent="-228600" algn="l" defTabSz="457200" rtl="0" eaLnBrk="0" fontAlgn="base" hangingPunct="0">
      <a:spcBef>
        <a:spcPct val="0"/>
      </a:spcBef>
      <a:spcAft>
        <a:spcPct val="0"/>
      </a:spcAft>
      <a:defRPr sz="4000" kern="1200" baseline="-25000">
        <a:solidFill>
          <a:schemeClr val="bg1"/>
        </a:solidFill>
        <a:latin typeface="Arial" panose="020B0604020202020204" pitchFamily="34" charset="0"/>
        <a:ea typeface="+mn-ea"/>
        <a:cs typeface="Arial" panose="020B0604020202020204" pitchFamily="34" charset="0"/>
      </a:defRPr>
    </a:lvl4pPr>
    <a:lvl5pPr marL="2057400" indent="-228600" algn="l" defTabSz="457200" rtl="0" eaLnBrk="0" fontAlgn="base" hangingPunct="0">
      <a:spcBef>
        <a:spcPct val="0"/>
      </a:spcBef>
      <a:spcAft>
        <a:spcPct val="0"/>
      </a:spcAft>
      <a:defRPr sz="4000" kern="1200" baseline="-25000">
        <a:solidFill>
          <a:schemeClr val="bg1"/>
        </a:solidFill>
        <a:latin typeface="Arial" panose="020B0604020202020204" pitchFamily="34" charset="0"/>
        <a:ea typeface="+mn-ea"/>
        <a:cs typeface="Arial" panose="020B0604020202020204" pitchFamily="34" charset="0"/>
      </a:defRPr>
    </a:lvl5pPr>
    <a:lvl6pPr marL="2286000" algn="l" defTabSz="914400" rtl="0" eaLnBrk="1" latinLnBrk="0" hangingPunct="1">
      <a:defRPr sz="4000" kern="1200" baseline="-25000">
        <a:solidFill>
          <a:schemeClr val="bg1"/>
        </a:solidFill>
        <a:latin typeface="Arial" panose="020B0604020202020204" pitchFamily="34" charset="0"/>
        <a:ea typeface="+mn-ea"/>
        <a:cs typeface="Arial" panose="020B0604020202020204" pitchFamily="34" charset="0"/>
      </a:defRPr>
    </a:lvl6pPr>
    <a:lvl7pPr marL="2743200" algn="l" defTabSz="914400" rtl="0" eaLnBrk="1" latinLnBrk="0" hangingPunct="1">
      <a:defRPr sz="4000" kern="1200" baseline="-25000">
        <a:solidFill>
          <a:schemeClr val="bg1"/>
        </a:solidFill>
        <a:latin typeface="Arial" panose="020B0604020202020204" pitchFamily="34" charset="0"/>
        <a:ea typeface="+mn-ea"/>
        <a:cs typeface="Arial" panose="020B0604020202020204" pitchFamily="34" charset="0"/>
      </a:defRPr>
    </a:lvl7pPr>
    <a:lvl8pPr marL="3200400" algn="l" defTabSz="914400" rtl="0" eaLnBrk="1" latinLnBrk="0" hangingPunct="1">
      <a:defRPr sz="4000" kern="1200" baseline="-25000">
        <a:solidFill>
          <a:schemeClr val="bg1"/>
        </a:solidFill>
        <a:latin typeface="Arial" panose="020B0604020202020204" pitchFamily="34" charset="0"/>
        <a:ea typeface="+mn-ea"/>
        <a:cs typeface="Arial" panose="020B0604020202020204" pitchFamily="34" charset="0"/>
      </a:defRPr>
    </a:lvl8pPr>
    <a:lvl9pPr marL="3657600" algn="l" defTabSz="914400" rtl="0" eaLnBrk="1" latinLnBrk="0" hangingPunct="1">
      <a:defRPr sz="4000" kern="1200" baseline="-25000">
        <a:solidFill>
          <a:schemeClr val="bg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926" autoAdjust="0"/>
    <p:restoredTop sz="94320" autoAdjust="0"/>
  </p:normalViewPr>
  <p:slideViewPr>
    <p:cSldViewPr>
      <p:cViewPr varScale="1">
        <p:scale>
          <a:sx n="72" d="100"/>
          <a:sy n="72" d="100"/>
        </p:scale>
        <p:origin x="981" y="48"/>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notesViewPr>
    <p:cSldViewPr>
      <p:cViewPr varScale="1">
        <p:scale>
          <a:sx n="59" d="100"/>
          <a:sy n="59" d="100"/>
        </p:scale>
        <p:origin x="-1752" y="-7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viewProps" Target="viewProps.xml"/><Relationship Id="rId5" Type="http://schemas.openxmlformats.org/officeDocument/2006/relationships/slide" Target="slides/slide3.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theme" Target="theme/theme1.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tableStyles" Target="tableStyle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AutoShape 1">
            <a:extLst>
              <a:ext uri="{FF2B5EF4-FFF2-40B4-BE49-F238E27FC236}">
                <a16:creationId xmlns:a16="http://schemas.microsoft.com/office/drawing/2014/main" id="{F755251E-4ADE-4CA4-AE7E-8CF7FC2A39A0}"/>
              </a:ext>
            </a:extLst>
          </p:cNvPr>
          <p:cNvSpPr>
            <a:spLocks noChangeArrowheads="1"/>
          </p:cNvSpPr>
          <p:nvPr/>
        </p:nvSpPr>
        <p:spPr bwMode="auto">
          <a:xfrm>
            <a:off x="0" y="0"/>
            <a:ext cx="7315200" cy="96012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2" name="Rectangle 2">
            <a:extLst>
              <a:ext uri="{FF2B5EF4-FFF2-40B4-BE49-F238E27FC236}">
                <a16:creationId xmlns:a16="http://schemas.microsoft.com/office/drawing/2014/main" id="{056F5632-37E4-4459-A977-B54D6740F88E}"/>
              </a:ext>
            </a:extLst>
          </p:cNvPr>
          <p:cNvSpPr>
            <a:spLocks noGrp="1" noChangeArrowheads="1"/>
          </p:cNvSpPr>
          <p:nvPr>
            <p:ph type="hdr"/>
          </p:nvPr>
        </p:nvSpPr>
        <p:spPr bwMode="auto">
          <a:xfrm>
            <a:off x="0" y="0"/>
            <a:ext cx="3168650" cy="477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139" tIns="49472" rIns="95139" bIns="49472" numCol="1" anchor="t" anchorCtr="0" compatLnSpc="1">
            <a:prstTxWarp prst="textNoShape">
              <a:avLst/>
            </a:prstTxWarp>
          </a:bodyPr>
          <a:lstStyle>
            <a:lvl1pPr defTabSz="482600" eaLnBrk="1" hangingPunct="1">
              <a:buClrTx/>
              <a:buSzPct val="100000"/>
              <a:buFontTx/>
              <a:buNone/>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300" baseline="0">
                <a:solidFill>
                  <a:srgbClr val="000000"/>
                </a:solidFill>
                <a:latin typeface="Times New Roman" pitchFamily="18" charset="0"/>
                <a:cs typeface="Arial" charset="0"/>
              </a:defRPr>
            </a:lvl1pPr>
          </a:lstStyle>
          <a:p>
            <a:pPr>
              <a:defRPr/>
            </a:pPr>
            <a:endParaRPr lang="en-US"/>
          </a:p>
        </p:txBody>
      </p:sp>
      <p:sp>
        <p:nvSpPr>
          <p:cNvPr id="2051" name="Rectangle 3">
            <a:extLst>
              <a:ext uri="{FF2B5EF4-FFF2-40B4-BE49-F238E27FC236}">
                <a16:creationId xmlns:a16="http://schemas.microsoft.com/office/drawing/2014/main" id="{5FB9BDD8-F30E-4607-A228-E62A354E0A26}"/>
              </a:ext>
            </a:extLst>
          </p:cNvPr>
          <p:cNvSpPr>
            <a:spLocks noGrp="1" noChangeArrowheads="1"/>
          </p:cNvSpPr>
          <p:nvPr>
            <p:ph type="dt"/>
          </p:nvPr>
        </p:nvSpPr>
        <p:spPr bwMode="auto">
          <a:xfrm>
            <a:off x="4143375" y="0"/>
            <a:ext cx="3168650" cy="477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139" tIns="49472" rIns="95139" bIns="49472" numCol="1" anchor="t" anchorCtr="0" compatLnSpc="1">
            <a:prstTxWarp prst="textNoShape">
              <a:avLst/>
            </a:prstTxWarp>
          </a:bodyPr>
          <a:lstStyle>
            <a:lvl1pPr algn="r" defTabSz="482600" eaLnBrk="1" hangingPunct="1">
              <a:buClrTx/>
              <a:buSzPct val="100000"/>
              <a:buFontTx/>
              <a:buNone/>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300" baseline="0">
                <a:solidFill>
                  <a:srgbClr val="000000"/>
                </a:solidFill>
                <a:latin typeface="Times New Roman" pitchFamily="18" charset="0"/>
                <a:cs typeface="Arial" charset="0"/>
              </a:defRPr>
            </a:lvl1pPr>
          </a:lstStyle>
          <a:p>
            <a:pPr>
              <a:defRPr/>
            </a:pPr>
            <a:endParaRPr lang="en-US"/>
          </a:p>
        </p:txBody>
      </p:sp>
      <p:sp>
        <p:nvSpPr>
          <p:cNvPr id="2053" name="Rectangle 4">
            <a:extLst>
              <a:ext uri="{FF2B5EF4-FFF2-40B4-BE49-F238E27FC236}">
                <a16:creationId xmlns:a16="http://schemas.microsoft.com/office/drawing/2014/main" id="{62F4372D-24F3-4CF9-8ECA-3FB07AEF1311}"/>
              </a:ext>
            </a:extLst>
          </p:cNvPr>
          <p:cNvSpPr>
            <a:spLocks noGrp="1" noRot="1" noChangeAspect="1" noChangeArrowheads="1"/>
          </p:cNvSpPr>
          <p:nvPr>
            <p:ph type="sldImg"/>
          </p:nvPr>
        </p:nvSpPr>
        <p:spPr bwMode="auto">
          <a:xfrm>
            <a:off x="1257300" y="720725"/>
            <a:ext cx="4799013" cy="3598863"/>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 name="Rectangle 5">
            <a:extLst>
              <a:ext uri="{FF2B5EF4-FFF2-40B4-BE49-F238E27FC236}">
                <a16:creationId xmlns:a16="http://schemas.microsoft.com/office/drawing/2014/main" id="{DD71DECB-400B-4113-8615-446F7A03B55C}"/>
              </a:ext>
            </a:extLst>
          </p:cNvPr>
          <p:cNvSpPr>
            <a:spLocks noGrp="1" noChangeArrowheads="1"/>
          </p:cNvSpPr>
          <p:nvPr>
            <p:ph type="body"/>
          </p:nvPr>
        </p:nvSpPr>
        <p:spPr bwMode="auto">
          <a:xfrm>
            <a:off x="731838" y="4560888"/>
            <a:ext cx="5849937" cy="431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139" tIns="49472" rIns="95139" bIns="49472" numCol="1" anchor="t" anchorCtr="0" compatLnSpc="1">
            <a:prstTxWarp prst="textNoShape">
              <a:avLst/>
            </a:prstTxWarp>
          </a:bodyPr>
          <a:lstStyle/>
          <a:p>
            <a:pPr lvl="0"/>
            <a:endParaRPr lang="en-US" noProof="0"/>
          </a:p>
        </p:txBody>
      </p:sp>
      <p:sp>
        <p:nvSpPr>
          <p:cNvPr id="2054" name="Rectangle 6">
            <a:extLst>
              <a:ext uri="{FF2B5EF4-FFF2-40B4-BE49-F238E27FC236}">
                <a16:creationId xmlns:a16="http://schemas.microsoft.com/office/drawing/2014/main" id="{0CC06C9C-DBC8-4DE5-8578-0BE4D0360261}"/>
              </a:ext>
            </a:extLst>
          </p:cNvPr>
          <p:cNvSpPr>
            <a:spLocks noGrp="1" noChangeArrowheads="1"/>
          </p:cNvSpPr>
          <p:nvPr>
            <p:ph type="ftr"/>
          </p:nvPr>
        </p:nvSpPr>
        <p:spPr bwMode="auto">
          <a:xfrm>
            <a:off x="0" y="9120188"/>
            <a:ext cx="3168650" cy="477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139" tIns="49472" rIns="95139" bIns="49472" numCol="1" anchor="b" anchorCtr="0" compatLnSpc="1">
            <a:prstTxWarp prst="textNoShape">
              <a:avLst/>
            </a:prstTxWarp>
          </a:bodyPr>
          <a:lstStyle>
            <a:lvl1pPr defTabSz="482600" eaLnBrk="1" hangingPunct="1">
              <a:buClrTx/>
              <a:buSzPct val="100000"/>
              <a:buFontTx/>
              <a:buNone/>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300" baseline="0">
                <a:solidFill>
                  <a:srgbClr val="000000"/>
                </a:solidFill>
                <a:latin typeface="Times New Roman" pitchFamily="18" charset="0"/>
                <a:cs typeface="Arial" charset="0"/>
              </a:defRPr>
            </a:lvl1pPr>
          </a:lstStyle>
          <a:p>
            <a:pPr>
              <a:defRPr/>
            </a:pPr>
            <a:endParaRPr lang="en-US"/>
          </a:p>
        </p:txBody>
      </p:sp>
      <p:sp>
        <p:nvSpPr>
          <p:cNvPr id="2055" name="Rectangle 7">
            <a:extLst>
              <a:ext uri="{FF2B5EF4-FFF2-40B4-BE49-F238E27FC236}">
                <a16:creationId xmlns:a16="http://schemas.microsoft.com/office/drawing/2014/main" id="{AD2D7C0B-4295-4754-AE69-9DBECD749ADD}"/>
              </a:ext>
            </a:extLst>
          </p:cNvPr>
          <p:cNvSpPr>
            <a:spLocks noGrp="1" noChangeArrowheads="1"/>
          </p:cNvSpPr>
          <p:nvPr>
            <p:ph type="sldNum"/>
          </p:nvPr>
        </p:nvSpPr>
        <p:spPr bwMode="auto">
          <a:xfrm>
            <a:off x="4143375" y="9120188"/>
            <a:ext cx="3168650" cy="477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139" tIns="49472" rIns="95139" bIns="49472" numCol="1" anchor="b" anchorCtr="0" compatLnSpc="1">
            <a:prstTxWarp prst="textNoShape">
              <a:avLst/>
            </a:prstTxWarp>
          </a:bodyPr>
          <a:lstStyle>
            <a:lvl1pPr algn="r" defTabSz="482600" eaLnBrk="1" hangingPunct="1">
              <a:buSzPct val="10000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300" baseline="0">
                <a:solidFill>
                  <a:srgbClr val="000000"/>
                </a:solidFill>
                <a:latin typeface="Times New Roman" panose="02020603050405020304" pitchFamily="18" charset="0"/>
              </a:defRPr>
            </a:lvl1pPr>
          </a:lstStyle>
          <a:p>
            <a:fld id="{5B1A3ECE-EF10-421D-B660-C01793CC36EB}"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7">
            <a:extLst>
              <a:ext uri="{FF2B5EF4-FFF2-40B4-BE49-F238E27FC236}">
                <a16:creationId xmlns:a16="http://schemas.microsoft.com/office/drawing/2014/main" id="{D2818208-5568-49C9-A0E4-F574B1229390}"/>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a:spcBef>
                <a:spcPct val="0"/>
              </a:spcBef>
              <a:buClrTx/>
              <a:buFontTx/>
              <a:buNone/>
            </a:pPr>
            <a:fld id="{A9FD6815-2C73-4B91-A84C-78C9F5F1F6B6}" type="slidenum">
              <a:rPr lang="en-US" altLang="en-US" sz="1300"/>
              <a:pPr>
                <a:spcBef>
                  <a:spcPct val="0"/>
                </a:spcBef>
                <a:buClrTx/>
                <a:buFontTx/>
                <a:buNone/>
              </a:pPr>
              <a:t>1</a:t>
            </a:fld>
            <a:endParaRPr lang="en-US" altLang="en-US" sz="1300"/>
          </a:p>
        </p:txBody>
      </p:sp>
      <p:sp>
        <p:nvSpPr>
          <p:cNvPr id="4099" name="Rectangle 2">
            <a:extLst>
              <a:ext uri="{FF2B5EF4-FFF2-40B4-BE49-F238E27FC236}">
                <a16:creationId xmlns:a16="http://schemas.microsoft.com/office/drawing/2014/main" id="{023EDF76-815D-4296-B319-95D1CB4360FF}"/>
              </a:ext>
            </a:extLst>
          </p:cNvPr>
          <p:cNvSpPr>
            <a:spLocks noGrp="1" noRot="1" noChangeAspect="1" noChangeArrowheads="1" noTextEdit="1"/>
          </p:cNvSpPr>
          <p:nvPr>
            <p:ph type="sldImg"/>
          </p:nvPr>
        </p:nvSpPr>
        <p:spPr>
          <a:xfrm>
            <a:off x="1257300" y="720725"/>
            <a:ext cx="4800600" cy="3600450"/>
          </a:xfrm>
          <a:ln/>
        </p:spPr>
      </p:sp>
      <p:sp>
        <p:nvSpPr>
          <p:cNvPr id="4100" name="Rectangle 3">
            <a:extLst>
              <a:ext uri="{FF2B5EF4-FFF2-40B4-BE49-F238E27FC236}">
                <a16:creationId xmlns:a16="http://schemas.microsoft.com/office/drawing/2014/main" id="{1B954F68-E680-4B30-8DD9-28F4B0E9933C}"/>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Lst>
        </p:spPr>
        <p:txBody>
          <a:bodyPr wrap="none" lIns="96661" tIns="48331" rIns="96661" bIns="48331" anchor="ct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FA7EE0B5-F91D-4014-8CBC-E5A1269FC84D}"/>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a:spcBef>
                <a:spcPct val="0"/>
              </a:spcBef>
              <a:buClrTx/>
              <a:buFontTx/>
              <a:buNone/>
            </a:pPr>
            <a:fld id="{FD20716D-0232-4792-BF5E-DED9F5354936}" type="slidenum">
              <a:rPr lang="en-US" altLang="en-US" sz="1300"/>
              <a:pPr>
                <a:spcBef>
                  <a:spcPct val="0"/>
                </a:spcBef>
                <a:buClrTx/>
                <a:buFontTx/>
                <a:buNone/>
              </a:pPr>
              <a:t>10</a:t>
            </a:fld>
            <a:endParaRPr lang="en-US" altLang="en-US" sz="1300"/>
          </a:p>
        </p:txBody>
      </p:sp>
      <p:sp>
        <p:nvSpPr>
          <p:cNvPr id="10243" name="Rectangle 1">
            <a:extLst>
              <a:ext uri="{FF2B5EF4-FFF2-40B4-BE49-F238E27FC236}">
                <a16:creationId xmlns:a16="http://schemas.microsoft.com/office/drawing/2014/main" id="{64F36472-A777-496C-945C-9696090D0FD2}"/>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4" name="Rectangle 2">
            <a:extLst>
              <a:ext uri="{FF2B5EF4-FFF2-40B4-BE49-F238E27FC236}">
                <a16:creationId xmlns:a16="http://schemas.microsoft.com/office/drawing/2014/main" id="{7779A2E7-AABF-422C-AD10-A09D238A87A6}"/>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9266" name="Rectangle 7">
            <a:extLst>
              <a:ext uri="{FF2B5EF4-FFF2-40B4-BE49-F238E27FC236}">
                <a16:creationId xmlns:a16="http://schemas.microsoft.com/office/drawing/2014/main" id="{0DC5DE32-FA74-48D4-8320-1FA2BBFCCFD2}"/>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a:spcBef>
                <a:spcPct val="0"/>
              </a:spcBef>
              <a:buClrTx/>
              <a:buFontTx/>
              <a:buNone/>
            </a:pPr>
            <a:fld id="{086191DC-507B-48C7-A81A-AA42CD19ACBA}" type="slidenum">
              <a:rPr lang="en-US" altLang="en-US" sz="1300"/>
              <a:pPr>
                <a:spcBef>
                  <a:spcPct val="0"/>
                </a:spcBef>
                <a:buClrTx/>
                <a:buFontTx/>
                <a:buNone/>
              </a:pPr>
              <a:t>100</a:t>
            </a:fld>
            <a:endParaRPr lang="en-US" altLang="en-US" sz="1300"/>
          </a:p>
        </p:txBody>
      </p:sp>
      <p:sp>
        <p:nvSpPr>
          <p:cNvPr id="139267" name="Rectangle 1">
            <a:extLst>
              <a:ext uri="{FF2B5EF4-FFF2-40B4-BE49-F238E27FC236}">
                <a16:creationId xmlns:a16="http://schemas.microsoft.com/office/drawing/2014/main" id="{CCAC08A3-3738-422B-B5FB-A06402072475}"/>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9268" name="Rectangle 2">
            <a:extLst>
              <a:ext uri="{FF2B5EF4-FFF2-40B4-BE49-F238E27FC236}">
                <a16:creationId xmlns:a16="http://schemas.microsoft.com/office/drawing/2014/main" id="{C2A388AD-3E5E-4292-A85E-FDDEF862DE94}"/>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extLst>
      <p:ext uri="{BB962C8B-B14F-4D97-AF65-F5344CB8AC3E}">
        <p14:creationId xmlns:p14="http://schemas.microsoft.com/office/powerpoint/2010/main" val="397608030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9266" name="Rectangle 7">
            <a:extLst>
              <a:ext uri="{FF2B5EF4-FFF2-40B4-BE49-F238E27FC236}">
                <a16:creationId xmlns:a16="http://schemas.microsoft.com/office/drawing/2014/main" id="{0DC5DE32-FA74-48D4-8320-1FA2BBFCCFD2}"/>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a:spcBef>
                <a:spcPct val="0"/>
              </a:spcBef>
              <a:buClrTx/>
              <a:buFontTx/>
              <a:buNone/>
            </a:pPr>
            <a:fld id="{086191DC-507B-48C7-A81A-AA42CD19ACBA}" type="slidenum">
              <a:rPr lang="en-US" altLang="en-US" sz="1300"/>
              <a:pPr>
                <a:spcBef>
                  <a:spcPct val="0"/>
                </a:spcBef>
                <a:buClrTx/>
                <a:buFontTx/>
                <a:buNone/>
              </a:pPr>
              <a:t>101</a:t>
            </a:fld>
            <a:endParaRPr lang="en-US" altLang="en-US" sz="1300"/>
          </a:p>
        </p:txBody>
      </p:sp>
      <p:sp>
        <p:nvSpPr>
          <p:cNvPr id="139267" name="Rectangle 1">
            <a:extLst>
              <a:ext uri="{FF2B5EF4-FFF2-40B4-BE49-F238E27FC236}">
                <a16:creationId xmlns:a16="http://schemas.microsoft.com/office/drawing/2014/main" id="{CCAC08A3-3738-422B-B5FB-A06402072475}"/>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9268" name="Rectangle 2">
            <a:extLst>
              <a:ext uri="{FF2B5EF4-FFF2-40B4-BE49-F238E27FC236}">
                <a16:creationId xmlns:a16="http://schemas.microsoft.com/office/drawing/2014/main" id="{C2A388AD-3E5E-4292-A85E-FDDEF862DE94}"/>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extLst>
      <p:ext uri="{BB962C8B-B14F-4D97-AF65-F5344CB8AC3E}">
        <p14:creationId xmlns:p14="http://schemas.microsoft.com/office/powerpoint/2010/main" val="156413296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9266" name="Rectangle 7">
            <a:extLst>
              <a:ext uri="{FF2B5EF4-FFF2-40B4-BE49-F238E27FC236}">
                <a16:creationId xmlns:a16="http://schemas.microsoft.com/office/drawing/2014/main" id="{0DC5DE32-FA74-48D4-8320-1FA2BBFCCFD2}"/>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a:spcBef>
                <a:spcPct val="0"/>
              </a:spcBef>
              <a:buClrTx/>
              <a:buFontTx/>
              <a:buNone/>
            </a:pPr>
            <a:fld id="{086191DC-507B-48C7-A81A-AA42CD19ACBA}" type="slidenum">
              <a:rPr lang="en-US" altLang="en-US" sz="1300"/>
              <a:pPr>
                <a:spcBef>
                  <a:spcPct val="0"/>
                </a:spcBef>
                <a:buClrTx/>
                <a:buFontTx/>
                <a:buNone/>
              </a:pPr>
              <a:t>102</a:t>
            </a:fld>
            <a:endParaRPr lang="en-US" altLang="en-US" sz="1300"/>
          </a:p>
        </p:txBody>
      </p:sp>
      <p:sp>
        <p:nvSpPr>
          <p:cNvPr id="139267" name="Rectangle 1">
            <a:extLst>
              <a:ext uri="{FF2B5EF4-FFF2-40B4-BE49-F238E27FC236}">
                <a16:creationId xmlns:a16="http://schemas.microsoft.com/office/drawing/2014/main" id="{CCAC08A3-3738-422B-B5FB-A06402072475}"/>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9268" name="Rectangle 2">
            <a:extLst>
              <a:ext uri="{FF2B5EF4-FFF2-40B4-BE49-F238E27FC236}">
                <a16:creationId xmlns:a16="http://schemas.microsoft.com/office/drawing/2014/main" id="{C2A388AD-3E5E-4292-A85E-FDDEF862DE94}"/>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extLst>
      <p:ext uri="{BB962C8B-B14F-4D97-AF65-F5344CB8AC3E}">
        <p14:creationId xmlns:p14="http://schemas.microsoft.com/office/powerpoint/2010/main" val="361697922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9266" name="Rectangle 7">
            <a:extLst>
              <a:ext uri="{FF2B5EF4-FFF2-40B4-BE49-F238E27FC236}">
                <a16:creationId xmlns:a16="http://schemas.microsoft.com/office/drawing/2014/main" id="{0DC5DE32-FA74-48D4-8320-1FA2BBFCCFD2}"/>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a:spcBef>
                <a:spcPct val="0"/>
              </a:spcBef>
              <a:buClrTx/>
              <a:buFontTx/>
              <a:buNone/>
            </a:pPr>
            <a:fld id="{086191DC-507B-48C7-A81A-AA42CD19ACBA}" type="slidenum">
              <a:rPr lang="en-US" altLang="en-US" sz="1300"/>
              <a:pPr>
                <a:spcBef>
                  <a:spcPct val="0"/>
                </a:spcBef>
                <a:buClrTx/>
                <a:buFontTx/>
                <a:buNone/>
              </a:pPr>
              <a:t>103</a:t>
            </a:fld>
            <a:endParaRPr lang="en-US" altLang="en-US" sz="1300"/>
          </a:p>
        </p:txBody>
      </p:sp>
      <p:sp>
        <p:nvSpPr>
          <p:cNvPr id="139267" name="Rectangle 1">
            <a:extLst>
              <a:ext uri="{FF2B5EF4-FFF2-40B4-BE49-F238E27FC236}">
                <a16:creationId xmlns:a16="http://schemas.microsoft.com/office/drawing/2014/main" id="{CCAC08A3-3738-422B-B5FB-A06402072475}"/>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9268" name="Rectangle 2">
            <a:extLst>
              <a:ext uri="{FF2B5EF4-FFF2-40B4-BE49-F238E27FC236}">
                <a16:creationId xmlns:a16="http://schemas.microsoft.com/office/drawing/2014/main" id="{C2A388AD-3E5E-4292-A85E-FDDEF862DE94}"/>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extLst>
      <p:ext uri="{BB962C8B-B14F-4D97-AF65-F5344CB8AC3E}">
        <p14:creationId xmlns:p14="http://schemas.microsoft.com/office/powerpoint/2010/main" val="424532123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9266" name="Rectangle 7">
            <a:extLst>
              <a:ext uri="{FF2B5EF4-FFF2-40B4-BE49-F238E27FC236}">
                <a16:creationId xmlns:a16="http://schemas.microsoft.com/office/drawing/2014/main" id="{0DC5DE32-FA74-48D4-8320-1FA2BBFCCFD2}"/>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a:spcBef>
                <a:spcPct val="0"/>
              </a:spcBef>
              <a:buClrTx/>
              <a:buFontTx/>
              <a:buNone/>
            </a:pPr>
            <a:fld id="{086191DC-507B-48C7-A81A-AA42CD19ACBA}" type="slidenum">
              <a:rPr lang="en-US" altLang="en-US" sz="1300"/>
              <a:pPr>
                <a:spcBef>
                  <a:spcPct val="0"/>
                </a:spcBef>
                <a:buClrTx/>
                <a:buFontTx/>
                <a:buNone/>
              </a:pPr>
              <a:t>104</a:t>
            </a:fld>
            <a:endParaRPr lang="en-US" altLang="en-US" sz="1300"/>
          </a:p>
        </p:txBody>
      </p:sp>
      <p:sp>
        <p:nvSpPr>
          <p:cNvPr id="139267" name="Rectangle 1">
            <a:extLst>
              <a:ext uri="{FF2B5EF4-FFF2-40B4-BE49-F238E27FC236}">
                <a16:creationId xmlns:a16="http://schemas.microsoft.com/office/drawing/2014/main" id="{CCAC08A3-3738-422B-B5FB-A06402072475}"/>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9268" name="Rectangle 2">
            <a:extLst>
              <a:ext uri="{FF2B5EF4-FFF2-40B4-BE49-F238E27FC236}">
                <a16:creationId xmlns:a16="http://schemas.microsoft.com/office/drawing/2014/main" id="{C2A388AD-3E5E-4292-A85E-FDDEF862DE94}"/>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extLst>
      <p:ext uri="{BB962C8B-B14F-4D97-AF65-F5344CB8AC3E}">
        <p14:creationId xmlns:p14="http://schemas.microsoft.com/office/powerpoint/2010/main" val="115745248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9266" name="Rectangle 7">
            <a:extLst>
              <a:ext uri="{FF2B5EF4-FFF2-40B4-BE49-F238E27FC236}">
                <a16:creationId xmlns:a16="http://schemas.microsoft.com/office/drawing/2014/main" id="{0DC5DE32-FA74-48D4-8320-1FA2BBFCCFD2}"/>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a:spcBef>
                <a:spcPct val="0"/>
              </a:spcBef>
              <a:buClrTx/>
              <a:buFontTx/>
              <a:buNone/>
            </a:pPr>
            <a:fld id="{086191DC-507B-48C7-A81A-AA42CD19ACBA}" type="slidenum">
              <a:rPr lang="en-US" altLang="en-US" sz="1300"/>
              <a:pPr>
                <a:spcBef>
                  <a:spcPct val="0"/>
                </a:spcBef>
                <a:buClrTx/>
                <a:buFontTx/>
                <a:buNone/>
              </a:pPr>
              <a:t>105</a:t>
            </a:fld>
            <a:endParaRPr lang="en-US" altLang="en-US" sz="1300"/>
          </a:p>
        </p:txBody>
      </p:sp>
      <p:sp>
        <p:nvSpPr>
          <p:cNvPr id="139267" name="Rectangle 1">
            <a:extLst>
              <a:ext uri="{FF2B5EF4-FFF2-40B4-BE49-F238E27FC236}">
                <a16:creationId xmlns:a16="http://schemas.microsoft.com/office/drawing/2014/main" id="{CCAC08A3-3738-422B-B5FB-A06402072475}"/>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9268" name="Rectangle 2">
            <a:extLst>
              <a:ext uri="{FF2B5EF4-FFF2-40B4-BE49-F238E27FC236}">
                <a16:creationId xmlns:a16="http://schemas.microsoft.com/office/drawing/2014/main" id="{C2A388AD-3E5E-4292-A85E-FDDEF862DE94}"/>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extLst>
      <p:ext uri="{BB962C8B-B14F-4D97-AF65-F5344CB8AC3E}">
        <p14:creationId xmlns:p14="http://schemas.microsoft.com/office/powerpoint/2010/main" val="302243512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9266" name="Rectangle 7">
            <a:extLst>
              <a:ext uri="{FF2B5EF4-FFF2-40B4-BE49-F238E27FC236}">
                <a16:creationId xmlns:a16="http://schemas.microsoft.com/office/drawing/2014/main" id="{0DC5DE32-FA74-48D4-8320-1FA2BBFCCFD2}"/>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a:spcBef>
                <a:spcPct val="0"/>
              </a:spcBef>
              <a:buClrTx/>
              <a:buFontTx/>
              <a:buNone/>
            </a:pPr>
            <a:fld id="{086191DC-507B-48C7-A81A-AA42CD19ACBA}" type="slidenum">
              <a:rPr lang="en-US" altLang="en-US" sz="1300"/>
              <a:pPr>
                <a:spcBef>
                  <a:spcPct val="0"/>
                </a:spcBef>
                <a:buClrTx/>
                <a:buFontTx/>
                <a:buNone/>
              </a:pPr>
              <a:t>106</a:t>
            </a:fld>
            <a:endParaRPr lang="en-US" altLang="en-US" sz="1300"/>
          </a:p>
        </p:txBody>
      </p:sp>
      <p:sp>
        <p:nvSpPr>
          <p:cNvPr id="139267" name="Rectangle 1">
            <a:extLst>
              <a:ext uri="{FF2B5EF4-FFF2-40B4-BE49-F238E27FC236}">
                <a16:creationId xmlns:a16="http://schemas.microsoft.com/office/drawing/2014/main" id="{CCAC08A3-3738-422B-B5FB-A06402072475}"/>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9268" name="Rectangle 2">
            <a:extLst>
              <a:ext uri="{FF2B5EF4-FFF2-40B4-BE49-F238E27FC236}">
                <a16:creationId xmlns:a16="http://schemas.microsoft.com/office/drawing/2014/main" id="{C2A388AD-3E5E-4292-A85E-FDDEF862DE94}"/>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extLst>
      <p:ext uri="{BB962C8B-B14F-4D97-AF65-F5344CB8AC3E}">
        <p14:creationId xmlns:p14="http://schemas.microsoft.com/office/powerpoint/2010/main" val="358339266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9266" name="Rectangle 7">
            <a:extLst>
              <a:ext uri="{FF2B5EF4-FFF2-40B4-BE49-F238E27FC236}">
                <a16:creationId xmlns:a16="http://schemas.microsoft.com/office/drawing/2014/main" id="{0DC5DE32-FA74-48D4-8320-1FA2BBFCCFD2}"/>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a:spcBef>
                <a:spcPct val="0"/>
              </a:spcBef>
              <a:buClrTx/>
              <a:buFontTx/>
              <a:buNone/>
            </a:pPr>
            <a:fld id="{086191DC-507B-48C7-A81A-AA42CD19ACBA}" type="slidenum">
              <a:rPr lang="en-US" altLang="en-US" sz="1300"/>
              <a:pPr>
                <a:spcBef>
                  <a:spcPct val="0"/>
                </a:spcBef>
                <a:buClrTx/>
                <a:buFontTx/>
                <a:buNone/>
              </a:pPr>
              <a:t>107</a:t>
            </a:fld>
            <a:endParaRPr lang="en-US" altLang="en-US" sz="1300"/>
          </a:p>
        </p:txBody>
      </p:sp>
      <p:sp>
        <p:nvSpPr>
          <p:cNvPr id="139267" name="Rectangle 1">
            <a:extLst>
              <a:ext uri="{FF2B5EF4-FFF2-40B4-BE49-F238E27FC236}">
                <a16:creationId xmlns:a16="http://schemas.microsoft.com/office/drawing/2014/main" id="{CCAC08A3-3738-422B-B5FB-A06402072475}"/>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9268" name="Rectangle 2">
            <a:extLst>
              <a:ext uri="{FF2B5EF4-FFF2-40B4-BE49-F238E27FC236}">
                <a16:creationId xmlns:a16="http://schemas.microsoft.com/office/drawing/2014/main" id="{C2A388AD-3E5E-4292-A85E-FDDEF862DE94}"/>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extLst>
      <p:ext uri="{BB962C8B-B14F-4D97-AF65-F5344CB8AC3E}">
        <p14:creationId xmlns:p14="http://schemas.microsoft.com/office/powerpoint/2010/main" val="178176108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9266" name="Rectangle 7">
            <a:extLst>
              <a:ext uri="{FF2B5EF4-FFF2-40B4-BE49-F238E27FC236}">
                <a16:creationId xmlns:a16="http://schemas.microsoft.com/office/drawing/2014/main" id="{0DC5DE32-FA74-48D4-8320-1FA2BBFCCFD2}"/>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a:spcBef>
                <a:spcPct val="0"/>
              </a:spcBef>
              <a:buClrTx/>
              <a:buFontTx/>
              <a:buNone/>
            </a:pPr>
            <a:fld id="{086191DC-507B-48C7-A81A-AA42CD19ACBA}" type="slidenum">
              <a:rPr lang="en-US" altLang="en-US" sz="1300"/>
              <a:pPr>
                <a:spcBef>
                  <a:spcPct val="0"/>
                </a:spcBef>
                <a:buClrTx/>
                <a:buFontTx/>
                <a:buNone/>
              </a:pPr>
              <a:t>108</a:t>
            </a:fld>
            <a:endParaRPr lang="en-US" altLang="en-US" sz="1300"/>
          </a:p>
        </p:txBody>
      </p:sp>
      <p:sp>
        <p:nvSpPr>
          <p:cNvPr id="139267" name="Rectangle 1">
            <a:extLst>
              <a:ext uri="{FF2B5EF4-FFF2-40B4-BE49-F238E27FC236}">
                <a16:creationId xmlns:a16="http://schemas.microsoft.com/office/drawing/2014/main" id="{CCAC08A3-3738-422B-B5FB-A06402072475}"/>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9268" name="Rectangle 2">
            <a:extLst>
              <a:ext uri="{FF2B5EF4-FFF2-40B4-BE49-F238E27FC236}">
                <a16:creationId xmlns:a16="http://schemas.microsoft.com/office/drawing/2014/main" id="{C2A388AD-3E5E-4292-A85E-FDDEF862DE94}"/>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extLst>
      <p:ext uri="{BB962C8B-B14F-4D97-AF65-F5344CB8AC3E}">
        <p14:creationId xmlns:p14="http://schemas.microsoft.com/office/powerpoint/2010/main" val="79564417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9266" name="Rectangle 7">
            <a:extLst>
              <a:ext uri="{FF2B5EF4-FFF2-40B4-BE49-F238E27FC236}">
                <a16:creationId xmlns:a16="http://schemas.microsoft.com/office/drawing/2014/main" id="{0DC5DE32-FA74-48D4-8320-1FA2BBFCCFD2}"/>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a:spcBef>
                <a:spcPct val="0"/>
              </a:spcBef>
              <a:buClrTx/>
              <a:buFontTx/>
              <a:buNone/>
            </a:pPr>
            <a:fld id="{086191DC-507B-48C7-A81A-AA42CD19ACBA}" type="slidenum">
              <a:rPr lang="en-US" altLang="en-US" sz="1300"/>
              <a:pPr>
                <a:spcBef>
                  <a:spcPct val="0"/>
                </a:spcBef>
                <a:buClrTx/>
                <a:buFontTx/>
                <a:buNone/>
              </a:pPr>
              <a:t>109</a:t>
            </a:fld>
            <a:endParaRPr lang="en-US" altLang="en-US" sz="1300"/>
          </a:p>
        </p:txBody>
      </p:sp>
      <p:sp>
        <p:nvSpPr>
          <p:cNvPr id="139267" name="Rectangle 1">
            <a:extLst>
              <a:ext uri="{FF2B5EF4-FFF2-40B4-BE49-F238E27FC236}">
                <a16:creationId xmlns:a16="http://schemas.microsoft.com/office/drawing/2014/main" id="{CCAC08A3-3738-422B-B5FB-A06402072475}"/>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9268" name="Rectangle 2">
            <a:extLst>
              <a:ext uri="{FF2B5EF4-FFF2-40B4-BE49-F238E27FC236}">
                <a16:creationId xmlns:a16="http://schemas.microsoft.com/office/drawing/2014/main" id="{C2A388AD-3E5E-4292-A85E-FDDEF862DE94}"/>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extLst>
      <p:ext uri="{BB962C8B-B14F-4D97-AF65-F5344CB8AC3E}">
        <p14:creationId xmlns:p14="http://schemas.microsoft.com/office/powerpoint/2010/main" val="29594905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A5B9F5EE-0150-4E64-983D-5196418D58EC}"/>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a:spcBef>
                <a:spcPct val="0"/>
              </a:spcBef>
              <a:buClrTx/>
              <a:buFontTx/>
              <a:buNone/>
            </a:pPr>
            <a:fld id="{EA529FFC-D8B8-47C9-84F5-E1CFE9054F23}" type="slidenum">
              <a:rPr lang="en-US" altLang="en-US" sz="1300"/>
              <a:pPr>
                <a:spcBef>
                  <a:spcPct val="0"/>
                </a:spcBef>
                <a:buClrTx/>
                <a:buFontTx/>
                <a:buNone/>
              </a:pPr>
              <a:t>11</a:t>
            </a:fld>
            <a:endParaRPr lang="en-US" altLang="en-US" sz="1300"/>
          </a:p>
        </p:txBody>
      </p:sp>
      <p:sp>
        <p:nvSpPr>
          <p:cNvPr id="12291" name="Rectangle 1">
            <a:extLst>
              <a:ext uri="{FF2B5EF4-FFF2-40B4-BE49-F238E27FC236}">
                <a16:creationId xmlns:a16="http://schemas.microsoft.com/office/drawing/2014/main" id="{65E3BE69-BE00-4DFC-A554-6FE0889977D1}"/>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92" name="Rectangle 2">
            <a:extLst>
              <a:ext uri="{FF2B5EF4-FFF2-40B4-BE49-F238E27FC236}">
                <a16:creationId xmlns:a16="http://schemas.microsoft.com/office/drawing/2014/main" id="{ABC22C3C-8C53-4F27-9FE0-7D2B3F796F3F}"/>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extLst>
      <p:ext uri="{BB962C8B-B14F-4D97-AF65-F5344CB8AC3E}">
        <p14:creationId xmlns:p14="http://schemas.microsoft.com/office/powerpoint/2010/main" val="259672688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1314" name="Rectangle 7">
            <a:extLst>
              <a:ext uri="{FF2B5EF4-FFF2-40B4-BE49-F238E27FC236}">
                <a16:creationId xmlns:a16="http://schemas.microsoft.com/office/drawing/2014/main" id="{ABB86F20-DF3D-4CF9-AB42-F4B34E224C8F}"/>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marL="0" marR="0" lvl="0" indent="0" algn="r" defTabSz="482600" rtl="0" eaLnBrk="1" fontAlgn="base" latinLnBrk="0" hangingPunct="1">
              <a:lnSpc>
                <a:spcPct val="100000"/>
              </a:lnSpc>
              <a:spcBef>
                <a:spcPct val="0"/>
              </a:spcBef>
              <a:spcAft>
                <a:spcPct val="0"/>
              </a:spcAft>
              <a:buClrTx/>
              <a:buSzPct val="100000"/>
              <a:buFontTx/>
              <a:buNone/>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a:pPr>
            <a:fld id="{271EB295-1358-4FA2-BBAB-4E6F270DB449}" type="slidenum">
              <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482600" rtl="0" eaLnBrk="1" fontAlgn="base" latinLnBrk="0" hangingPunct="1">
                <a:lnSpc>
                  <a:spcPct val="100000"/>
                </a:lnSpc>
                <a:spcBef>
                  <a:spcPct val="0"/>
                </a:spcBef>
                <a:spcAft>
                  <a:spcPct val="0"/>
                </a:spcAft>
                <a:buClrTx/>
                <a:buSzPct val="100000"/>
                <a:buFontTx/>
                <a:buNone/>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a:pPr>
              <a:t>110</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41315" name="Rectangle 1">
            <a:extLst>
              <a:ext uri="{FF2B5EF4-FFF2-40B4-BE49-F238E27FC236}">
                <a16:creationId xmlns:a16="http://schemas.microsoft.com/office/drawing/2014/main" id="{50844141-0049-49BB-B80B-7EE2F6382817}"/>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1316" name="Rectangle 2">
            <a:extLst>
              <a:ext uri="{FF2B5EF4-FFF2-40B4-BE49-F238E27FC236}">
                <a16:creationId xmlns:a16="http://schemas.microsoft.com/office/drawing/2014/main" id="{F13BDA40-782A-4A91-B1C1-8733001FC1E1}"/>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extLst>
      <p:ext uri="{BB962C8B-B14F-4D97-AF65-F5344CB8AC3E}">
        <p14:creationId xmlns:p14="http://schemas.microsoft.com/office/powerpoint/2010/main" val="4582435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1314" name="Rectangle 7">
            <a:extLst>
              <a:ext uri="{FF2B5EF4-FFF2-40B4-BE49-F238E27FC236}">
                <a16:creationId xmlns:a16="http://schemas.microsoft.com/office/drawing/2014/main" id="{ABB86F20-DF3D-4CF9-AB42-F4B34E224C8F}"/>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marL="0" marR="0" lvl="0" indent="0" algn="r" defTabSz="482600" rtl="0" eaLnBrk="1" fontAlgn="base" latinLnBrk="0" hangingPunct="1">
              <a:lnSpc>
                <a:spcPct val="100000"/>
              </a:lnSpc>
              <a:spcBef>
                <a:spcPct val="0"/>
              </a:spcBef>
              <a:spcAft>
                <a:spcPct val="0"/>
              </a:spcAft>
              <a:buClrTx/>
              <a:buSzPct val="100000"/>
              <a:buFontTx/>
              <a:buNone/>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a:pPr>
            <a:fld id="{271EB295-1358-4FA2-BBAB-4E6F270DB449}" type="slidenum">
              <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482600" rtl="0" eaLnBrk="1" fontAlgn="base" latinLnBrk="0" hangingPunct="1">
                <a:lnSpc>
                  <a:spcPct val="100000"/>
                </a:lnSpc>
                <a:spcBef>
                  <a:spcPct val="0"/>
                </a:spcBef>
                <a:spcAft>
                  <a:spcPct val="0"/>
                </a:spcAft>
                <a:buClrTx/>
                <a:buSzPct val="100000"/>
                <a:buFontTx/>
                <a:buNone/>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a:pPr>
              <a:t>111</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41315" name="Rectangle 1">
            <a:extLst>
              <a:ext uri="{FF2B5EF4-FFF2-40B4-BE49-F238E27FC236}">
                <a16:creationId xmlns:a16="http://schemas.microsoft.com/office/drawing/2014/main" id="{50844141-0049-49BB-B80B-7EE2F6382817}"/>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1316" name="Rectangle 2">
            <a:extLst>
              <a:ext uri="{FF2B5EF4-FFF2-40B4-BE49-F238E27FC236}">
                <a16:creationId xmlns:a16="http://schemas.microsoft.com/office/drawing/2014/main" id="{F13BDA40-782A-4A91-B1C1-8733001FC1E1}"/>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extLst>
      <p:ext uri="{BB962C8B-B14F-4D97-AF65-F5344CB8AC3E}">
        <p14:creationId xmlns:p14="http://schemas.microsoft.com/office/powerpoint/2010/main" val="274298589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1314" name="Rectangle 7">
            <a:extLst>
              <a:ext uri="{FF2B5EF4-FFF2-40B4-BE49-F238E27FC236}">
                <a16:creationId xmlns:a16="http://schemas.microsoft.com/office/drawing/2014/main" id="{ABB86F20-DF3D-4CF9-AB42-F4B34E224C8F}"/>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marL="0" marR="0" lvl="0" indent="0" algn="r" defTabSz="482600" rtl="0" eaLnBrk="1" fontAlgn="base" latinLnBrk="0" hangingPunct="1">
              <a:lnSpc>
                <a:spcPct val="100000"/>
              </a:lnSpc>
              <a:spcBef>
                <a:spcPct val="0"/>
              </a:spcBef>
              <a:spcAft>
                <a:spcPct val="0"/>
              </a:spcAft>
              <a:buClrTx/>
              <a:buSzPct val="100000"/>
              <a:buFontTx/>
              <a:buNone/>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a:pPr>
            <a:fld id="{271EB295-1358-4FA2-BBAB-4E6F270DB449}" type="slidenum">
              <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482600" rtl="0" eaLnBrk="1" fontAlgn="base" latinLnBrk="0" hangingPunct="1">
                <a:lnSpc>
                  <a:spcPct val="100000"/>
                </a:lnSpc>
                <a:spcBef>
                  <a:spcPct val="0"/>
                </a:spcBef>
                <a:spcAft>
                  <a:spcPct val="0"/>
                </a:spcAft>
                <a:buClrTx/>
                <a:buSzPct val="100000"/>
                <a:buFontTx/>
                <a:buNone/>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a:pPr>
              <a:t>112</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41315" name="Rectangle 1">
            <a:extLst>
              <a:ext uri="{FF2B5EF4-FFF2-40B4-BE49-F238E27FC236}">
                <a16:creationId xmlns:a16="http://schemas.microsoft.com/office/drawing/2014/main" id="{50844141-0049-49BB-B80B-7EE2F6382817}"/>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1316" name="Rectangle 2">
            <a:extLst>
              <a:ext uri="{FF2B5EF4-FFF2-40B4-BE49-F238E27FC236}">
                <a16:creationId xmlns:a16="http://schemas.microsoft.com/office/drawing/2014/main" id="{F13BDA40-782A-4A91-B1C1-8733001FC1E1}"/>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extLst>
      <p:ext uri="{BB962C8B-B14F-4D97-AF65-F5344CB8AC3E}">
        <p14:creationId xmlns:p14="http://schemas.microsoft.com/office/powerpoint/2010/main" val="339371805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9266" name="Rectangle 7">
            <a:extLst>
              <a:ext uri="{FF2B5EF4-FFF2-40B4-BE49-F238E27FC236}">
                <a16:creationId xmlns:a16="http://schemas.microsoft.com/office/drawing/2014/main" id="{0DC5DE32-FA74-48D4-8320-1FA2BBFCCFD2}"/>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marL="0" marR="0" lvl="0" indent="0" algn="r" defTabSz="482600" rtl="0" eaLnBrk="1" fontAlgn="base" latinLnBrk="0" hangingPunct="1">
              <a:lnSpc>
                <a:spcPct val="100000"/>
              </a:lnSpc>
              <a:spcBef>
                <a:spcPct val="0"/>
              </a:spcBef>
              <a:spcAft>
                <a:spcPct val="0"/>
              </a:spcAft>
              <a:buClrTx/>
              <a:buSzPct val="100000"/>
              <a:buFontTx/>
              <a:buNone/>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a:pPr>
            <a:fld id="{086191DC-507B-48C7-A81A-AA42CD19ACBA}" type="slidenum">
              <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482600" rtl="0" eaLnBrk="1" fontAlgn="base" latinLnBrk="0" hangingPunct="1">
                <a:lnSpc>
                  <a:spcPct val="100000"/>
                </a:lnSpc>
                <a:spcBef>
                  <a:spcPct val="0"/>
                </a:spcBef>
                <a:spcAft>
                  <a:spcPct val="0"/>
                </a:spcAft>
                <a:buClrTx/>
                <a:buSzPct val="100000"/>
                <a:buFontTx/>
                <a:buNone/>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a:pPr>
              <a:t>113</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39267" name="Rectangle 1">
            <a:extLst>
              <a:ext uri="{FF2B5EF4-FFF2-40B4-BE49-F238E27FC236}">
                <a16:creationId xmlns:a16="http://schemas.microsoft.com/office/drawing/2014/main" id="{CCAC08A3-3738-422B-B5FB-A06402072475}"/>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9268" name="Rectangle 2">
            <a:extLst>
              <a:ext uri="{FF2B5EF4-FFF2-40B4-BE49-F238E27FC236}">
                <a16:creationId xmlns:a16="http://schemas.microsoft.com/office/drawing/2014/main" id="{C2A388AD-3E5E-4292-A85E-FDDEF862DE94}"/>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extLst>
      <p:ext uri="{BB962C8B-B14F-4D97-AF65-F5344CB8AC3E}">
        <p14:creationId xmlns:p14="http://schemas.microsoft.com/office/powerpoint/2010/main" val="360813774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CB15C705-33AA-4042-86E6-0FB8281C6225}"/>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marL="0" marR="0" lvl="0" indent="0" algn="r" defTabSz="482600" rtl="0" eaLnBrk="1" fontAlgn="base" latinLnBrk="0" hangingPunct="1">
              <a:lnSpc>
                <a:spcPct val="100000"/>
              </a:lnSpc>
              <a:spcBef>
                <a:spcPct val="0"/>
              </a:spcBef>
              <a:spcAft>
                <a:spcPct val="0"/>
              </a:spcAft>
              <a:buClrTx/>
              <a:buSzPct val="100000"/>
              <a:buFontTx/>
              <a:buNone/>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a:pPr>
            <a:fld id="{C6D9AD21-F6F4-452B-914A-4AFFD9FB6A7C}" type="slidenum">
              <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482600" rtl="0" eaLnBrk="1" fontAlgn="base" latinLnBrk="0" hangingPunct="1">
                <a:lnSpc>
                  <a:spcPct val="100000"/>
                </a:lnSpc>
                <a:spcBef>
                  <a:spcPct val="0"/>
                </a:spcBef>
                <a:spcAft>
                  <a:spcPct val="0"/>
                </a:spcAft>
                <a:buClrTx/>
                <a:buSzPct val="100000"/>
                <a:buFontTx/>
                <a:buNone/>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a:pPr>
              <a:t>114</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30723" name="Rectangle 1">
            <a:extLst>
              <a:ext uri="{FF2B5EF4-FFF2-40B4-BE49-F238E27FC236}">
                <a16:creationId xmlns:a16="http://schemas.microsoft.com/office/drawing/2014/main" id="{0E8FB40C-9B65-4908-8457-48F28617CE6C}"/>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4" name="Rectangle 2">
            <a:extLst>
              <a:ext uri="{FF2B5EF4-FFF2-40B4-BE49-F238E27FC236}">
                <a16:creationId xmlns:a16="http://schemas.microsoft.com/office/drawing/2014/main" id="{7152AEAE-E8B9-4E46-B0DA-724752AF0B6F}"/>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extLst>
      <p:ext uri="{BB962C8B-B14F-4D97-AF65-F5344CB8AC3E}">
        <p14:creationId xmlns:p14="http://schemas.microsoft.com/office/powerpoint/2010/main" val="19611388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CB15C705-33AA-4042-86E6-0FB8281C6225}"/>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marL="0" marR="0" lvl="0" indent="0" algn="r" defTabSz="482600" rtl="0" eaLnBrk="1" fontAlgn="base" latinLnBrk="0" hangingPunct="1">
              <a:lnSpc>
                <a:spcPct val="100000"/>
              </a:lnSpc>
              <a:spcBef>
                <a:spcPct val="0"/>
              </a:spcBef>
              <a:spcAft>
                <a:spcPct val="0"/>
              </a:spcAft>
              <a:buClrTx/>
              <a:buSzPct val="100000"/>
              <a:buFontTx/>
              <a:buNone/>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a:pPr>
            <a:fld id="{C6D9AD21-F6F4-452B-914A-4AFFD9FB6A7C}" type="slidenum">
              <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482600" rtl="0" eaLnBrk="1" fontAlgn="base" latinLnBrk="0" hangingPunct="1">
                <a:lnSpc>
                  <a:spcPct val="100000"/>
                </a:lnSpc>
                <a:spcBef>
                  <a:spcPct val="0"/>
                </a:spcBef>
                <a:spcAft>
                  <a:spcPct val="0"/>
                </a:spcAft>
                <a:buClrTx/>
                <a:buSzPct val="100000"/>
                <a:buFontTx/>
                <a:buNone/>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a:pPr>
              <a:t>115</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30723" name="Rectangle 1">
            <a:extLst>
              <a:ext uri="{FF2B5EF4-FFF2-40B4-BE49-F238E27FC236}">
                <a16:creationId xmlns:a16="http://schemas.microsoft.com/office/drawing/2014/main" id="{0E8FB40C-9B65-4908-8457-48F28617CE6C}"/>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4" name="Rectangle 2">
            <a:extLst>
              <a:ext uri="{FF2B5EF4-FFF2-40B4-BE49-F238E27FC236}">
                <a16:creationId xmlns:a16="http://schemas.microsoft.com/office/drawing/2014/main" id="{7152AEAE-E8B9-4E46-B0DA-724752AF0B6F}"/>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extLst>
      <p:ext uri="{BB962C8B-B14F-4D97-AF65-F5344CB8AC3E}">
        <p14:creationId xmlns:p14="http://schemas.microsoft.com/office/powerpoint/2010/main" val="180995515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CB15C705-33AA-4042-86E6-0FB8281C6225}"/>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marL="0" marR="0" lvl="0" indent="0" algn="r" defTabSz="482600" rtl="0" eaLnBrk="1" fontAlgn="base" latinLnBrk="0" hangingPunct="1">
              <a:lnSpc>
                <a:spcPct val="100000"/>
              </a:lnSpc>
              <a:spcBef>
                <a:spcPct val="0"/>
              </a:spcBef>
              <a:spcAft>
                <a:spcPct val="0"/>
              </a:spcAft>
              <a:buClrTx/>
              <a:buSzPct val="100000"/>
              <a:buFontTx/>
              <a:buNone/>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a:pPr>
            <a:fld id="{C6D9AD21-F6F4-452B-914A-4AFFD9FB6A7C}" type="slidenum">
              <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482600" rtl="0" eaLnBrk="1" fontAlgn="base" latinLnBrk="0" hangingPunct="1">
                <a:lnSpc>
                  <a:spcPct val="100000"/>
                </a:lnSpc>
                <a:spcBef>
                  <a:spcPct val="0"/>
                </a:spcBef>
                <a:spcAft>
                  <a:spcPct val="0"/>
                </a:spcAft>
                <a:buClrTx/>
                <a:buSzPct val="100000"/>
                <a:buFontTx/>
                <a:buNone/>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a:pPr>
              <a:t>116</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30723" name="Rectangle 1">
            <a:extLst>
              <a:ext uri="{FF2B5EF4-FFF2-40B4-BE49-F238E27FC236}">
                <a16:creationId xmlns:a16="http://schemas.microsoft.com/office/drawing/2014/main" id="{0E8FB40C-9B65-4908-8457-48F28617CE6C}"/>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4" name="Rectangle 2">
            <a:extLst>
              <a:ext uri="{FF2B5EF4-FFF2-40B4-BE49-F238E27FC236}">
                <a16:creationId xmlns:a16="http://schemas.microsoft.com/office/drawing/2014/main" id="{7152AEAE-E8B9-4E46-B0DA-724752AF0B6F}"/>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extLst>
      <p:ext uri="{BB962C8B-B14F-4D97-AF65-F5344CB8AC3E}">
        <p14:creationId xmlns:p14="http://schemas.microsoft.com/office/powerpoint/2010/main" val="48797286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CB15C705-33AA-4042-86E6-0FB8281C6225}"/>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marL="0" marR="0" lvl="0" indent="0" algn="r" defTabSz="482600" rtl="0" eaLnBrk="1" fontAlgn="base" latinLnBrk="0" hangingPunct="1">
              <a:lnSpc>
                <a:spcPct val="100000"/>
              </a:lnSpc>
              <a:spcBef>
                <a:spcPct val="0"/>
              </a:spcBef>
              <a:spcAft>
                <a:spcPct val="0"/>
              </a:spcAft>
              <a:buClrTx/>
              <a:buSzPct val="100000"/>
              <a:buFontTx/>
              <a:buNone/>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a:pPr>
            <a:fld id="{C6D9AD21-F6F4-452B-914A-4AFFD9FB6A7C}" type="slidenum">
              <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482600" rtl="0" eaLnBrk="1" fontAlgn="base" latinLnBrk="0" hangingPunct="1">
                <a:lnSpc>
                  <a:spcPct val="100000"/>
                </a:lnSpc>
                <a:spcBef>
                  <a:spcPct val="0"/>
                </a:spcBef>
                <a:spcAft>
                  <a:spcPct val="0"/>
                </a:spcAft>
                <a:buClrTx/>
                <a:buSzPct val="100000"/>
                <a:buFontTx/>
                <a:buNone/>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a:pPr>
              <a:t>117</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30723" name="Rectangle 1">
            <a:extLst>
              <a:ext uri="{FF2B5EF4-FFF2-40B4-BE49-F238E27FC236}">
                <a16:creationId xmlns:a16="http://schemas.microsoft.com/office/drawing/2014/main" id="{0E8FB40C-9B65-4908-8457-48F28617CE6C}"/>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4" name="Rectangle 2">
            <a:extLst>
              <a:ext uri="{FF2B5EF4-FFF2-40B4-BE49-F238E27FC236}">
                <a16:creationId xmlns:a16="http://schemas.microsoft.com/office/drawing/2014/main" id="{7152AEAE-E8B9-4E46-B0DA-724752AF0B6F}"/>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extLst>
      <p:ext uri="{BB962C8B-B14F-4D97-AF65-F5344CB8AC3E}">
        <p14:creationId xmlns:p14="http://schemas.microsoft.com/office/powerpoint/2010/main" val="296597104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9266" name="Rectangle 7">
            <a:extLst>
              <a:ext uri="{FF2B5EF4-FFF2-40B4-BE49-F238E27FC236}">
                <a16:creationId xmlns:a16="http://schemas.microsoft.com/office/drawing/2014/main" id="{0DC5DE32-FA74-48D4-8320-1FA2BBFCCFD2}"/>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a:spcBef>
                <a:spcPct val="0"/>
              </a:spcBef>
              <a:buClrTx/>
              <a:buFontTx/>
              <a:buNone/>
            </a:pPr>
            <a:fld id="{086191DC-507B-48C7-A81A-AA42CD19ACBA}" type="slidenum">
              <a:rPr lang="en-US" altLang="en-US" sz="1300"/>
              <a:pPr>
                <a:spcBef>
                  <a:spcPct val="0"/>
                </a:spcBef>
                <a:buClrTx/>
                <a:buFontTx/>
                <a:buNone/>
              </a:pPr>
              <a:t>118</a:t>
            </a:fld>
            <a:endParaRPr lang="en-US" altLang="en-US" sz="1300"/>
          </a:p>
        </p:txBody>
      </p:sp>
      <p:sp>
        <p:nvSpPr>
          <p:cNvPr id="139267" name="Rectangle 1">
            <a:extLst>
              <a:ext uri="{FF2B5EF4-FFF2-40B4-BE49-F238E27FC236}">
                <a16:creationId xmlns:a16="http://schemas.microsoft.com/office/drawing/2014/main" id="{CCAC08A3-3738-422B-B5FB-A06402072475}"/>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9268" name="Rectangle 2">
            <a:extLst>
              <a:ext uri="{FF2B5EF4-FFF2-40B4-BE49-F238E27FC236}">
                <a16:creationId xmlns:a16="http://schemas.microsoft.com/office/drawing/2014/main" id="{C2A388AD-3E5E-4292-A85E-FDDEF862DE94}"/>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extLst>
      <p:ext uri="{BB962C8B-B14F-4D97-AF65-F5344CB8AC3E}">
        <p14:creationId xmlns:p14="http://schemas.microsoft.com/office/powerpoint/2010/main" val="183535920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CB15C705-33AA-4042-86E6-0FB8281C6225}"/>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marL="0" marR="0" lvl="0" indent="0" algn="r" defTabSz="482600" rtl="0" eaLnBrk="1" fontAlgn="base" latinLnBrk="0" hangingPunct="1">
              <a:lnSpc>
                <a:spcPct val="100000"/>
              </a:lnSpc>
              <a:spcBef>
                <a:spcPct val="0"/>
              </a:spcBef>
              <a:spcAft>
                <a:spcPct val="0"/>
              </a:spcAft>
              <a:buClrTx/>
              <a:buSzPct val="100000"/>
              <a:buFontTx/>
              <a:buNone/>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a:pPr>
            <a:fld id="{C6D9AD21-F6F4-452B-914A-4AFFD9FB6A7C}" type="slidenum">
              <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482600" rtl="0" eaLnBrk="1" fontAlgn="base" latinLnBrk="0" hangingPunct="1">
                <a:lnSpc>
                  <a:spcPct val="100000"/>
                </a:lnSpc>
                <a:spcBef>
                  <a:spcPct val="0"/>
                </a:spcBef>
                <a:spcAft>
                  <a:spcPct val="0"/>
                </a:spcAft>
                <a:buClrTx/>
                <a:buSzPct val="100000"/>
                <a:buFontTx/>
                <a:buNone/>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a:pPr>
              <a:t>119</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30723" name="Rectangle 1">
            <a:extLst>
              <a:ext uri="{FF2B5EF4-FFF2-40B4-BE49-F238E27FC236}">
                <a16:creationId xmlns:a16="http://schemas.microsoft.com/office/drawing/2014/main" id="{0E8FB40C-9B65-4908-8457-48F28617CE6C}"/>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4" name="Rectangle 2">
            <a:extLst>
              <a:ext uri="{FF2B5EF4-FFF2-40B4-BE49-F238E27FC236}">
                <a16:creationId xmlns:a16="http://schemas.microsoft.com/office/drawing/2014/main" id="{7152AEAE-E8B9-4E46-B0DA-724752AF0B6F}"/>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extLst>
      <p:ext uri="{BB962C8B-B14F-4D97-AF65-F5344CB8AC3E}">
        <p14:creationId xmlns:p14="http://schemas.microsoft.com/office/powerpoint/2010/main" val="19472095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B427B53C-982B-4B9B-90D6-4E0C159063F0}"/>
              </a:ext>
            </a:extLst>
          </p:cNvPr>
          <p:cNvSpPr>
            <a:spLocks noGrp="1" noChangeArrowheads="1"/>
          </p:cNvSpPr>
          <p:nvPr>
            <p:ph type="sldNum" sz="quarter"/>
          </p:nvPr>
        </p:nvSpPr>
        <p:spPr>
          <a:noFill/>
        </p:spPr>
        <p:txBody>
          <a:bodyPr/>
          <a:lstStyle>
            <a:lvl1pPr defTabSz="482600">
              <a:spcBef>
                <a:spcPct val="30000"/>
              </a:spcBef>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marL="0" marR="0" lvl="0" indent="0" algn="r" defTabSz="482600" rtl="0" eaLnBrk="1" fontAlgn="base" latinLnBrk="0" hangingPunct="1">
              <a:lnSpc>
                <a:spcPct val="100000"/>
              </a:lnSpc>
              <a:spcBef>
                <a:spcPct val="0"/>
              </a:spcBef>
              <a:spcAft>
                <a:spcPct val="0"/>
              </a:spcAft>
              <a:buClrTx/>
              <a:buSzPct val="100000"/>
              <a:buFontTx/>
              <a:buNone/>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a:pPr>
            <a:fld id="{82A12710-E1F2-44A8-9DA5-D389F964E1B6}"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482600" rtl="0" eaLnBrk="1" fontAlgn="base" latinLnBrk="0" hangingPunct="1">
                <a:lnSpc>
                  <a:spcPct val="100000"/>
                </a:lnSpc>
                <a:spcBef>
                  <a:spcPct val="0"/>
                </a:spcBef>
                <a:spcAft>
                  <a:spcPct val="0"/>
                </a:spcAft>
                <a:buClrTx/>
                <a:buSzPct val="100000"/>
                <a:buFontTx/>
                <a:buNone/>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a:pPr>
              <a:t>12</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1507" name="Rectangle 1">
            <a:extLst>
              <a:ext uri="{FF2B5EF4-FFF2-40B4-BE49-F238E27FC236}">
                <a16:creationId xmlns:a16="http://schemas.microsoft.com/office/drawing/2014/main" id="{43B0A2D0-EDF5-446B-B828-32800FDD2C45}"/>
              </a:ext>
            </a:extLst>
          </p:cNvPr>
          <p:cNvSpPr>
            <a:spLocks noGrp="1" noRot="1" noChangeAspect="1" noChangeArrowheads="1" noTextEdit="1"/>
          </p:cNvSpPr>
          <p:nvPr>
            <p:ph type="sldImg"/>
          </p:nvPr>
        </p:nvSpPr>
        <p:spPr>
          <a:xfrm>
            <a:off x="1257300" y="720725"/>
            <a:ext cx="4800600" cy="3600450"/>
          </a:xfrm>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8" name="Rectangle 2">
            <a:extLst>
              <a:ext uri="{FF2B5EF4-FFF2-40B4-BE49-F238E27FC236}">
                <a16:creationId xmlns:a16="http://schemas.microsoft.com/office/drawing/2014/main" id="{2EC8674D-4192-4EDC-A851-D7B8586BF01C}"/>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lstStyle/>
          <a:p>
            <a:endParaRPr lang="en-US" altLang="en-US"/>
          </a:p>
        </p:txBody>
      </p:sp>
    </p:spTree>
    <p:extLst>
      <p:ext uri="{BB962C8B-B14F-4D97-AF65-F5344CB8AC3E}">
        <p14:creationId xmlns:p14="http://schemas.microsoft.com/office/powerpoint/2010/main" val="167925953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CB15C705-33AA-4042-86E6-0FB8281C6225}"/>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marL="0" marR="0" lvl="0" indent="0" algn="r" defTabSz="482600" rtl="0" eaLnBrk="1" fontAlgn="base" latinLnBrk="0" hangingPunct="1">
              <a:lnSpc>
                <a:spcPct val="100000"/>
              </a:lnSpc>
              <a:spcBef>
                <a:spcPct val="0"/>
              </a:spcBef>
              <a:spcAft>
                <a:spcPct val="0"/>
              </a:spcAft>
              <a:buClrTx/>
              <a:buSzPct val="100000"/>
              <a:buFontTx/>
              <a:buNone/>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a:pPr>
            <a:fld id="{C6D9AD21-F6F4-452B-914A-4AFFD9FB6A7C}" type="slidenum">
              <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482600" rtl="0" eaLnBrk="1" fontAlgn="base" latinLnBrk="0" hangingPunct="1">
                <a:lnSpc>
                  <a:spcPct val="100000"/>
                </a:lnSpc>
                <a:spcBef>
                  <a:spcPct val="0"/>
                </a:spcBef>
                <a:spcAft>
                  <a:spcPct val="0"/>
                </a:spcAft>
                <a:buClrTx/>
                <a:buSzPct val="100000"/>
                <a:buFontTx/>
                <a:buNone/>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a:pPr>
              <a:t>120</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30723" name="Rectangle 1">
            <a:extLst>
              <a:ext uri="{FF2B5EF4-FFF2-40B4-BE49-F238E27FC236}">
                <a16:creationId xmlns:a16="http://schemas.microsoft.com/office/drawing/2014/main" id="{0E8FB40C-9B65-4908-8457-48F28617CE6C}"/>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4" name="Rectangle 2">
            <a:extLst>
              <a:ext uri="{FF2B5EF4-FFF2-40B4-BE49-F238E27FC236}">
                <a16:creationId xmlns:a16="http://schemas.microsoft.com/office/drawing/2014/main" id="{7152AEAE-E8B9-4E46-B0DA-724752AF0B6F}"/>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extLst>
      <p:ext uri="{BB962C8B-B14F-4D97-AF65-F5344CB8AC3E}">
        <p14:creationId xmlns:p14="http://schemas.microsoft.com/office/powerpoint/2010/main" val="176614345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CB15C705-33AA-4042-86E6-0FB8281C6225}"/>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marL="0" marR="0" lvl="0" indent="0" algn="r" defTabSz="482600" rtl="0" eaLnBrk="1" fontAlgn="base" latinLnBrk="0" hangingPunct="1">
              <a:lnSpc>
                <a:spcPct val="100000"/>
              </a:lnSpc>
              <a:spcBef>
                <a:spcPct val="0"/>
              </a:spcBef>
              <a:spcAft>
                <a:spcPct val="0"/>
              </a:spcAft>
              <a:buClrTx/>
              <a:buSzPct val="100000"/>
              <a:buFontTx/>
              <a:buNone/>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a:pPr>
            <a:fld id="{C6D9AD21-F6F4-452B-914A-4AFFD9FB6A7C}" type="slidenum">
              <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482600" rtl="0" eaLnBrk="1" fontAlgn="base" latinLnBrk="0" hangingPunct="1">
                <a:lnSpc>
                  <a:spcPct val="100000"/>
                </a:lnSpc>
                <a:spcBef>
                  <a:spcPct val="0"/>
                </a:spcBef>
                <a:spcAft>
                  <a:spcPct val="0"/>
                </a:spcAft>
                <a:buClrTx/>
                <a:buSzPct val="100000"/>
                <a:buFontTx/>
                <a:buNone/>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a:pPr>
              <a:t>121</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30723" name="Rectangle 1">
            <a:extLst>
              <a:ext uri="{FF2B5EF4-FFF2-40B4-BE49-F238E27FC236}">
                <a16:creationId xmlns:a16="http://schemas.microsoft.com/office/drawing/2014/main" id="{0E8FB40C-9B65-4908-8457-48F28617CE6C}"/>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4" name="Rectangle 2">
            <a:extLst>
              <a:ext uri="{FF2B5EF4-FFF2-40B4-BE49-F238E27FC236}">
                <a16:creationId xmlns:a16="http://schemas.microsoft.com/office/drawing/2014/main" id="{7152AEAE-E8B9-4E46-B0DA-724752AF0B6F}"/>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extLst>
      <p:ext uri="{BB962C8B-B14F-4D97-AF65-F5344CB8AC3E}">
        <p14:creationId xmlns:p14="http://schemas.microsoft.com/office/powerpoint/2010/main" val="323786675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CB15C705-33AA-4042-86E6-0FB8281C6225}"/>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marL="0" marR="0" lvl="0" indent="0" algn="r" defTabSz="482600" rtl="0" eaLnBrk="1" fontAlgn="base" latinLnBrk="0" hangingPunct="1">
              <a:lnSpc>
                <a:spcPct val="100000"/>
              </a:lnSpc>
              <a:spcBef>
                <a:spcPct val="0"/>
              </a:spcBef>
              <a:spcAft>
                <a:spcPct val="0"/>
              </a:spcAft>
              <a:buClrTx/>
              <a:buSzPct val="100000"/>
              <a:buFontTx/>
              <a:buNone/>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a:pPr>
            <a:fld id="{C6D9AD21-F6F4-452B-914A-4AFFD9FB6A7C}" type="slidenum">
              <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482600" rtl="0" eaLnBrk="1" fontAlgn="base" latinLnBrk="0" hangingPunct="1">
                <a:lnSpc>
                  <a:spcPct val="100000"/>
                </a:lnSpc>
                <a:spcBef>
                  <a:spcPct val="0"/>
                </a:spcBef>
                <a:spcAft>
                  <a:spcPct val="0"/>
                </a:spcAft>
                <a:buClrTx/>
                <a:buSzPct val="100000"/>
                <a:buFontTx/>
                <a:buNone/>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a:pPr>
              <a:t>122</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30723" name="Rectangle 1">
            <a:extLst>
              <a:ext uri="{FF2B5EF4-FFF2-40B4-BE49-F238E27FC236}">
                <a16:creationId xmlns:a16="http://schemas.microsoft.com/office/drawing/2014/main" id="{0E8FB40C-9B65-4908-8457-48F28617CE6C}"/>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4" name="Rectangle 2">
            <a:extLst>
              <a:ext uri="{FF2B5EF4-FFF2-40B4-BE49-F238E27FC236}">
                <a16:creationId xmlns:a16="http://schemas.microsoft.com/office/drawing/2014/main" id="{7152AEAE-E8B9-4E46-B0DA-724752AF0B6F}"/>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extLst>
      <p:ext uri="{BB962C8B-B14F-4D97-AF65-F5344CB8AC3E}">
        <p14:creationId xmlns:p14="http://schemas.microsoft.com/office/powerpoint/2010/main" val="23610988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9266" name="Rectangle 7">
            <a:extLst>
              <a:ext uri="{FF2B5EF4-FFF2-40B4-BE49-F238E27FC236}">
                <a16:creationId xmlns:a16="http://schemas.microsoft.com/office/drawing/2014/main" id="{0DC5DE32-FA74-48D4-8320-1FA2BBFCCFD2}"/>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a:spcBef>
                <a:spcPct val="0"/>
              </a:spcBef>
              <a:buClrTx/>
              <a:buFontTx/>
              <a:buNone/>
            </a:pPr>
            <a:fld id="{086191DC-507B-48C7-A81A-AA42CD19ACBA}" type="slidenum">
              <a:rPr lang="en-US" altLang="en-US" sz="1300"/>
              <a:pPr>
                <a:spcBef>
                  <a:spcPct val="0"/>
                </a:spcBef>
                <a:buClrTx/>
                <a:buFontTx/>
                <a:buNone/>
              </a:pPr>
              <a:t>123</a:t>
            </a:fld>
            <a:endParaRPr lang="en-US" altLang="en-US" sz="1300"/>
          </a:p>
        </p:txBody>
      </p:sp>
      <p:sp>
        <p:nvSpPr>
          <p:cNvPr id="139267" name="Rectangle 1">
            <a:extLst>
              <a:ext uri="{FF2B5EF4-FFF2-40B4-BE49-F238E27FC236}">
                <a16:creationId xmlns:a16="http://schemas.microsoft.com/office/drawing/2014/main" id="{CCAC08A3-3738-422B-B5FB-A06402072475}"/>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9268" name="Rectangle 2">
            <a:extLst>
              <a:ext uri="{FF2B5EF4-FFF2-40B4-BE49-F238E27FC236}">
                <a16:creationId xmlns:a16="http://schemas.microsoft.com/office/drawing/2014/main" id="{C2A388AD-3E5E-4292-A85E-FDDEF862DE94}"/>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extLst>
      <p:ext uri="{BB962C8B-B14F-4D97-AF65-F5344CB8AC3E}">
        <p14:creationId xmlns:p14="http://schemas.microsoft.com/office/powerpoint/2010/main" val="251201227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9266" name="Rectangle 7">
            <a:extLst>
              <a:ext uri="{FF2B5EF4-FFF2-40B4-BE49-F238E27FC236}">
                <a16:creationId xmlns:a16="http://schemas.microsoft.com/office/drawing/2014/main" id="{0DC5DE32-FA74-48D4-8320-1FA2BBFCCFD2}"/>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a:spcBef>
                <a:spcPct val="0"/>
              </a:spcBef>
              <a:buClrTx/>
              <a:buFontTx/>
              <a:buNone/>
            </a:pPr>
            <a:fld id="{086191DC-507B-48C7-A81A-AA42CD19ACBA}" type="slidenum">
              <a:rPr lang="en-US" altLang="en-US" sz="1300"/>
              <a:pPr>
                <a:spcBef>
                  <a:spcPct val="0"/>
                </a:spcBef>
                <a:buClrTx/>
                <a:buFontTx/>
                <a:buNone/>
              </a:pPr>
              <a:t>124</a:t>
            </a:fld>
            <a:endParaRPr lang="en-US" altLang="en-US" sz="1300"/>
          </a:p>
        </p:txBody>
      </p:sp>
      <p:sp>
        <p:nvSpPr>
          <p:cNvPr id="139267" name="Rectangle 1">
            <a:extLst>
              <a:ext uri="{FF2B5EF4-FFF2-40B4-BE49-F238E27FC236}">
                <a16:creationId xmlns:a16="http://schemas.microsoft.com/office/drawing/2014/main" id="{CCAC08A3-3738-422B-B5FB-A06402072475}"/>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9268" name="Rectangle 2">
            <a:extLst>
              <a:ext uri="{FF2B5EF4-FFF2-40B4-BE49-F238E27FC236}">
                <a16:creationId xmlns:a16="http://schemas.microsoft.com/office/drawing/2014/main" id="{C2A388AD-3E5E-4292-A85E-FDDEF862DE94}"/>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extLst>
      <p:ext uri="{BB962C8B-B14F-4D97-AF65-F5344CB8AC3E}">
        <p14:creationId xmlns:p14="http://schemas.microsoft.com/office/powerpoint/2010/main" val="314816196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9266" name="Rectangle 7">
            <a:extLst>
              <a:ext uri="{FF2B5EF4-FFF2-40B4-BE49-F238E27FC236}">
                <a16:creationId xmlns:a16="http://schemas.microsoft.com/office/drawing/2014/main" id="{0DC5DE32-FA74-48D4-8320-1FA2BBFCCFD2}"/>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a:spcBef>
                <a:spcPct val="0"/>
              </a:spcBef>
              <a:buClrTx/>
              <a:buFontTx/>
              <a:buNone/>
            </a:pPr>
            <a:fld id="{086191DC-507B-48C7-A81A-AA42CD19ACBA}" type="slidenum">
              <a:rPr lang="en-US" altLang="en-US" sz="1300"/>
              <a:pPr>
                <a:spcBef>
                  <a:spcPct val="0"/>
                </a:spcBef>
                <a:buClrTx/>
                <a:buFontTx/>
                <a:buNone/>
              </a:pPr>
              <a:t>125</a:t>
            </a:fld>
            <a:endParaRPr lang="en-US" altLang="en-US" sz="1300"/>
          </a:p>
        </p:txBody>
      </p:sp>
      <p:sp>
        <p:nvSpPr>
          <p:cNvPr id="139267" name="Rectangle 1">
            <a:extLst>
              <a:ext uri="{FF2B5EF4-FFF2-40B4-BE49-F238E27FC236}">
                <a16:creationId xmlns:a16="http://schemas.microsoft.com/office/drawing/2014/main" id="{CCAC08A3-3738-422B-B5FB-A06402072475}"/>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9268" name="Rectangle 2">
            <a:extLst>
              <a:ext uri="{FF2B5EF4-FFF2-40B4-BE49-F238E27FC236}">
                <a16:creationId xmlns:a16="http://schemas.microsoft.com/office/drawing/2014/main" id="{C2A388AD-3E5E-4292-A85E-FDDEF862DE94}"/>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extLst>
      <p:ext uri="{BB962C8B-B14F-4D97-AF65-F5344CB8AC3E}">
        <p14:creationId xmlns:p14="http://schemas.microsoft.com/office/powerpoint/2010/main" val="116070369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9266" name="Rectangle 7">
            <a:extLst>
              <a:ext uri="{FF2B5EF4-FFF2-40B4-BE49-F238E27FC236}">
                <a16:creationId xmlns:a16="http://schemas.microsoft.com/office/drawing/2014/main" id="{0DC5DE32-FA74-48D4-8320-1FA2BBFCCFD2}"/>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a:spcBef>
                <a:spcPct val="0"/>
              </a:spcBef>
              <a:buClrTx/>
              <a:buFontTx/>
              <a:buNone/>
            </a:pPr>
            <a:fld id="{086191DC-507B-48C7-A81A-AA42CD19ACBA}" type="slidenum">
              <a:rPr lang="en-US" altLang="en-US" sz="1300"/>
              <a:pPr>
                <a:spcBef>
                  <a:spcPct val="0"/>
                </a:spcBef>
                <a:buClrTx/>
                <a:buFontTx/>
                <a:buNone/>
              </a:pPr>
              <a:t>126</a:t>
            </a:fld>
            <a:endParaRPr lang="en-US" altLang="en-US" sz="1300"/>
          </a:p>
        </p:txBody>
      </p:sp>
      <p:sp>
        <p:nvSpPr>
          <p:cNvPr id="139267" name="Rectangle 1">
            <a:extLst>
              <a:ext uri="{FF2B5EF4-FFF2-40B4-BE49-F238E27FC236}">
                <a16:creationId xmlns:a16="http://schemas.microsoft.com/office/drawing/2014/main" id="{CCAC08A3-3738-422B-B5FB-A06402072475}"/>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9268" name="Rectangle 2">
            <a:extLst>
              <a:ext uri="{FF2B5EF4-FFF2-40B4-BE49-F238E27FC236}">
                <a16:creationId xmlns:a16="http://schemas.microsoft.com/office/drawing/2014/main" id="{C2A388AD-3E5E-4292-A85E-FDDEF862DE94}"/>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extLst>
      <p:ext uri="{BB962C8B-B14F-4D97-AF65-F5344CB8AC3E}">
        <p14:creationId xmlns:p14="http://schemas.microsoft.com/office/powerpoint/2010/main" val="250214613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9266" name="Rectangle 7">
            <a:extLst>
              <a:ext uri="{FF2B5EF4-FFF2-40B4-BE49-F238E27FC236}">
                <a16:creationId xmlns:a16="http://schemas.microsoft.com/office/drawing/2014/main" id="{0DC5DE32-FA74-48D4-8320-1FA2BBFCCFD2}"/>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a:spcBef>
                <a:spcPct val="0"/>
              </a:spcBef>
              <a:buClrTx/>
              <a:buFontTx/>
              <a:buNone/>
            </a:pPr>
            <a:fld id="{086191DC-507B-48C7-A81A-AA42CD19ACBA}" type="slidenum">
              <a:rPr lang="en-US" altLang="en-US" sz="1300"/>
              <a:pPr>
                <a:spcBef>
                  <a:spcPct val="0"/>
                </a:spcBef>
                <a:buClrTx/>
                <a:buFontTx/>
                <a:buNone/>
              </a:pPr>
              <a:t>127</a:t>
            </a:fld>
            <a:endParaRPr lang="en-US" altLang="en-US" sz="1300"/>
          </a:p>
        </p:txBody>
      </p:sp>
      <p:sp>
        <p:nvSpPr>
          <p:cNvPr id="139267" name="Rectangle 1">
            <a:extLst>
              <a:ext uri="{FF2B5EF4-FFF2-40B4-BE49-F238E27FC236}">
                <a16:creationId xmlns:a16="http://schemas.microsoft.com/office/drawing/2014/main" id="{CCAC08A3-3738-422B-B5FB-A06402072475}"/>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9268" name="Rectangle 2">
            <a:extLst>
              <a:ext uri="{FF2B5EF4-FFF2-40B4-BE49-F238E27FC236}">
                <a16:creationId xmlns:a16="http://schemas.microsoft.com/office/drawing/2014/main" id="{C2A388AD-3E5E-4292-A85E-FDDEF862DE94}"/>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extLst>
      <p:ext uri="{BB962C8B-B14F-4D97-AF65-F5344CB8AC3E}">
        <p14:creationId xmlns:p14="http://schemas.microsoft.com/office/powerpoint/2010/main" val="209445306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9266" name="Rectangle 7">
            <a:extLst>
              <a:ext uri="{FF2B5EF4-FFF2-40B4-BE49-F238E27FC236}">
                <a16:creationId xmlns:a16="http://schemas.microsoft.com/office/drawing/2014/main" id="{0DC5DE32-FA74-48D4-8320-1FA2BBFCCFD2}"/>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a:spcBef>
                <a:spcPct val="0"/>
              </a:spcBef>
              <a:buClrTx/>
              <a:buFontTx/>
              <a:buNone/>
            </a:pPr>
            <a:fld id="{086191DC-507B-48C7-A81A-AA42CD19ACBA}" type="slidenum">
              <a:rPr lang="en-US" altLang="en-US" sz="1300"/>
              <a:pPr>
                <a:spcBef>
                  <a:spcPct val="0"/>
                </a:spcBef>
                <a:buClrTx/>
                <a:buFontTx/>
                <a:buNone/>
              </a:pPr>
              <a:t>128</a:t>
            </a:fld>
            <a:endParaRPr lang="en-US" altLang="en-US" sz="1300"/>
          </a:p>
        </p:txBody>
      </p:sp>
      <p:sp>
        <p:nvSpPr>
          <p:cNvPr id="139267" name="Rectangle 1">
            <a:extLst>
              <a:ext uri="{FF2B5EF4-FFF2-40B4-BE49-F238E27FC236}">
                <a16:creationId xmlns:a16="http://schemas.microsoft.com/office/drawing/2014/main" id="{CCAC08A3-3738-422B-B5FB-A06402072475}"/>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9268" name="Rectangle 2">
            <a:extLst>
              <a:ext uri="{FF2B5EF4-FFF2-40B4-BE49-F238E27FC236}">
                <a16:creationId xmlns:a16="http://schemas.microsoft.com/office/drawing/2014/main" id="{C2A388AD-3E5E-4292-A85E-FDDEF862DE94}"/>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extLst>
      <p:ext uri="{BB962C8B-B14F-4D97-AF65-F5344CB8AC3E}">
        <p14:creationId xmlns:p14="http://schemas.microsoft.com/office/powerpoint/2010/main" val="63066647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9266" name="Rectangle 7">
            <a:extLst>
              <a:ext uri="{FF2B5EF4-FFF2-40B4-BE49-F238E27FC236}">
                <a16:creationId xmlns:a16="http://schemas.microsoft.com/office/drawing/2014/main" id="{0DC5DE32-FA74-48D4-8320-1FA2BBFCCFD2}"/>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a:spcBef>
                <a:spcPct val="0"/>
              </a:spcBef>
              <a:buClrTx/>
              <a:buFontTx/>
              <a:buNone/>
            </a:pPr>
            <a:fld id="{086191DC-507B-48C7-A81A-AA42CD19ACBA}" type="slidenum">
              <a:rPr lang="en-US" altLang="en-US" sz="1300"/>
              <a:pPr>
                <a:spcBef>
                  <a:spcPct val="0"/>
                </a:spcBef>
                <a:buClrTx/>
                <a:buFontTx/>
                <a:buNone/>
              </a:pPr>
              <a:t>129</a:t>
            </a:fld>
            <a:endParaRPr lang="en-US" altLang="en-US" sz="1300"/>
          </a:p>
        </p:txBody>
      </p:sp>
      <p:sp>
        <p:nvSpPr>
          <p:cNvPr id="139267" name="Rectangle 1">
            <a:extLst>
              <a:ext uri="{FF2B5EF4-FFF2-40B4-BE49-F238E27FC236}">
                <a16:creationId xmlns:a16="http://schemas.microsoft.com/office/drawing/2014/main" id="{CCAC08A3-3738-422B-B5FB-A06402072475}"/>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9268" name="Rectangle 2">
            <a:extLst>
              <a:ext uri="{FF2B5EF4-FFF2-40B4-BE49-F238E27FC236}">
                <a16:creationId xmlns:a16="http://schemas.microsoft.com/office/drawing/2014/main" id="{C2A388AD-3E5E-4292-A85E-FDDEF862DE94}"/>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extLst>
      <p:ext uri="{BB962C8B-B14F-4D97-AF65-F5344CB8AC3E}">
        <p14:creationId xmlns:p14="http://schemas.microsoft.com/office/powerpoint/2010/main" val="19374264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B427B53C-982B-4B9B-90D6-4E0C159063F0}"/>
              </a:ext>
            </a:extLst>
          </p:cNvPr>
          <p:cNvSpPr>
            <a:spLocks noGrp="1" noChangeArrowheads="1"/>
          </p:cNvSpPr>
          <p:nvPr>
            <p:ph type="sldNum" sz="quarter"/>
          </p:nvPr>
        </p:nvSpPr>
        <p:spPr>
          <a:noFill/>
        </p:spPr>
        <p:txBody>
          <a:bodyPr/>
          <a:lstStyle>
            <a:lvl1pPr defTabSz="482600">
              <a:spcBef>
                <a:spcPct val="30000"/>
              </a:spcBef>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marL="0" marR="0" lvl="0" indent="0" algn="r" defTabSz="482600" rtl="0" eaLnBrk="1" fontAlgn="base" latinLnBrk="0" hangingPunct="1">
              <a:lnSpc>
                <a:spcPct val="100000"/>
              </a:lnSpc>
              <a:spcBef>
                <a:spcPct val="0"/>
              </a:spcBef>
              <a:spcAft>
                <a:spcPct val="0"/>
              </a:spcAft>
              <a:buClrTx/>
              <a:buSzPct val="100000"/>
              <a:buFontTx/>
              <a:buNone/>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a:pPr>
            <a:fld id="{82A12710-E1F2-44A8-9DA5-D389F964E1B6}"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482600" rtl="0" eaLnBrk="1" fontAlgn="base" latinLnBrk="0" hangingPunct="1">
                <a:lnSpc>
                  <a:spcPct val="100000"/>
                </a:lnSpc>
                <a:spcBef>
                  <a:spcPct val="0"/>
                </a:spcBef>
                <a:spcAft>
                  <a:spcPct val="0"/>
                </a:spcAft>
                <a:buClrTx/>
                <a:buSzPct val="100000"/>
                <a:buFontTx/>
                <a:buNone/>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a:pPr>
              <a:t>13</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1507" name="Rectangle 1">
            <a:extLst>
              <a:ext uri="{FF2B5EF4-FFF2-40B4-BE49-F238E27FC236}">
                <a16:creationId xmlns:a16="http://schemas.microsoft.com/office/drawing/2014/main" id="{43B0A2D0-EDF5-446B-B828-32800FDD2C45}"/>
              </a:ext>
            </a:extLst>
          </p:cNvPr>
          <p:cNvSpPr>
            <a:spLocks noGrp="1" noRot="1" noChangeAspect="1" noChangeArrowheads="1" noTextEdit="1"/>
          </p:cNvSpPr>
          <p:nvPr>
            <p:ph type="sldImg"/>
          </p:nvPr>
        </p:nvSpPr>
        <p:spPr>
          <a:xfrm>
            <a:off x="1257300" y="720725"/>
            <a:ext cx="4800600" cy="3600450"/>
          </a:xfrm>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8" name="Rectangle 2">
            <a:extLst>
              <a:ext uri="{FF2B5EF4-FFF2-40B4-BE49-F238E27FC236}">
                <a16:creationId xmlns:a16="http://schemas.microsoft.com/office/drawing/2014/main" id="{2EC8674D-4192-4EDC-A851-D7B8586BF01C}"/>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lstStyle/>
          <a:p>
            <a:endParaRPr lang="en-US" altLang="en-US"/>
          </a:p>
        </p:txBody>
      </p:sp>
    </p:spTree>
    <p:extLst>
      <p:ext uri="{BB962C8B-B14F-4D97-AF65-F5344CB8AC3E}">
        <p14:creationId xmlns:p14="http://schemas.microsoft.com/office/powerpoint/2010/main" val="142059589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9266" name="Rectangle 7">
            <a:extLst>
              <a:ext uri="{FF2B5EF4-FFF2-40B4-BE49-F238E27FC236}">
                <a16:creationId xmlns:a16="http://schemas.microsoft.com/office/drawing/2014/main" id="{0DC5DE32-FA74-48D4-8320-1FA2BBFCCFD2}"/>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a:spcBef>
                <a:spcPct val="0"/>
              </a:spcBef>
              <a:buClrTx/>
              <a:buFontTx/>
              <a:buNone/>
            </a:pPr>
            <a:fld id="{086191DC-507B-48C7-A81A-AA42CD19ACBA}" type="slidenum">
              <a:rPr lang="en-US" altLang="en-US" sz="1300"/>
              <a:pPr>
                <a:spcBef>
                  <a:spcPct val="0"/>
                </a:spcBef>
                <a:buClrTx/>
                <a:buFontTx/>
                <a:buNone/>
              </a:pPr>
              <a:t>130</a:t>
            </a:fld>
            <a:endParaRPr lang="en-US" altLang="en-US" sz="1300"/>
          </a:p>
        </p:txBody>
      </p:sp>
      <p:sp>
        <p:nvSpPr>
          <p:cNvPr id="139267" name="Rectangle 1">
            <a:extLst>
              <a:ext uri="{FF2B5EF4-FFF2-40B4-BE49-F238E27FC236}">
                <a16:creationId xmlns:a16="http://schemas.microsoft.com/office/drawing/2014/main" id="{CCAC08A3-3738-422B-B5FB-A06402072475}"/>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9268" name="Rectangle 2">
            <a:extLst>
              <a:ext uri="{FF2B5EF4-FFF2-40B4-BE49-F238E27FC236}">
                <a16:creationId xmlns:a16="http://schemas.microsoft.com/office/drawing/2014/main" id="{C2A388AD-3E5E-4292-A85E-FDDEF862DE94}"/>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extLst>
      <p:ext uri="{BB962C8B-B14F-4D97-AF65-F5344CB8AC3E}">
        <p14:creationId xmlns:p14="http://schemas.microsoft.com/office/powerpoint/2010/main" val="62705518"/>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1314" name="Rectangle 7">
            <a:extLst>
              <a:ext uri="{FF2B5EF4-FFF2-40B4-BE49-F238E27FC236}">
                <a16:creationId xmlns:a16="http://schemas.microsoft.com/office/drawing/2014/main" id="{ABB86F20-DF3D-4CF9-AB42-F4B34E224C8F}"/>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a:spcBef>
                <a:spcPct val="0"/>
              </a:spcBef>
              <a:buClrTx/>
              <a:buFontTx/>
              <a:buNone/>
            </a:pPr>
            <a:fld id="{271EB295-1358-4FA2-BBAB-4E6F270DB449}" type="slidenum">
              <a:rPr lang="en-US" altLang="en-US" sz="1300"/>
              <a:pPr>
                <a:spcBef>
                  <a:spcPct val="0"/>
                </a:spcBef>
                <a:buClrTx/>
                <a:buFontTx/>
                <a:buNone/>
              </a:pPr>
              <a:t>131</a:t>
            </a:fld>
            <a:endParaRPr lang="en-US" altLang="en-US" sz="1300"/>
          </a:p>
        </p:txBody>
      </p:sp>
      <p:sp>
        <p:nvSpPr>
          <p:cNvPr id="141315" name="Rectangle 1">
            <a:extLst>
              <a:ext uri="{FF2B5EF4-FFF2-40B4-BE49-F238E27FC236}">
                <a16:creationId xmlns:a16="http://schemas.microsoft.com/office/drawing/2014/main" id="{50844141-0049-49BB-B80B-7EE2F6382817}"/>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1316" name="Rectangle 2">
            <a:extLst>
              <a:ext uri="{FF2B5EF4-FFF2-40B4-BE49-F238E27FC236}">
                <a16:creationId xmlns:a16="http://schemas.microsoft.com/office/drawing/2014/main" id="{F13BDA40-782A-4A91-B1C1-8733001FC1E1}"/>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extLst>
      <p:ext uri="{BB962C8B-B14F-4D97-AF65-F5344CB8AC3E}">
        <p14:creationId xmlns:p14="http://schemas.microsoft.com/office/powerpoint/2010/main" val="84202721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1314" name="Rectangle 7">
            <a:extLst>
              <a:ext uri="{FF2B5EF4-FFF2-40B4-BE49-F238E27FC236}">
                <a16:creationId xmlns:a16="http://schemas.microsoft.com/office/drawing/2014/main" id="{ABB86F20-DF3D-4CF9-AB42-F4B34E224C8F}"/>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a:spcBef>
                <a:spcPct val="0"/>
              </a:spcBef>
              <a:buClrTx/>
              <a:buFontTx/>
              <a:buNone/>
            </a:pPr>
            <a:fld id="{271EB295-1358-4FA2-BBAB-4E6F270DB449}" type="slidenum">
              <a:rPr lang="en-US" altLang="en-US" sz="1300"/>
              <a:pPr>
                <a:spcBef>
                  <a:spcPct val="0"/>
                </a:spcBef>
                <a:buClrTx/>
                <a:buFontTx/>
                <a:buNone/>
              </a:pPr>
              <a:t>132</a:t>
            </a:fld>
            <a:endParaRPr lang="en-US" altLang="en-US" sz="1300"/>
          </a:p>
        </p:txBody>
      </p:sp>
      <p:sp>
        <p:nvSpPr>
          <p:cNvPr id="141315" name="Rectangle 1">
            <a:extLst>
              <a:ext uri="{FF2B5EF4-FFF2-40B4-BE49-F238E27FC236}">
                <a16:creationId xmlns:a16="http://schemas.microsoft.com/office/drawing/2014/main" id="{50844141-0049-49BB-B80B-7EE2F6382817}"/>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1316" name="Rectangle 2">
            <a:extLst>
              <a:ext uri="{FF2B5EF4-FFF2-40B4-BE49-F238E27FC236}">
                <a16:creationId xmlns:a16="http://schemas.microsoft.com/office/drawing/2014/main" id="{F13BDA40-782A-4A91-B1C1-8733001FC1E1}"/>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1314" name="Rectangle 7">
            <a:extLst>
              <a:ext uri="{FF2B5EF4-FFF2-40B4-BE49-F238E27FC236}">
                <a16:creationId xmlns:a16="http://schemas.microsoft.com/office/drawing/2014/main" id="{ABB86F20-DF3D-4CF9-AB42-F4B34E224C8F}"/>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a:spcBef>
                <a:spcPct val="0"/>
              </a:spcBef>
              <a:buClrTx/>
              <a:buFontTx/>
              <a:buNone/>
            </a:pPr>
            <a:fld id="{271EB295-1358-4FA2-BBAB-4E6F270DB449}" type="slidenum">
              <a:rPr lang="en-US" altLang="en-US" sz="1300"/>
              <a:pPr>
                <a:spcBef>
                  <a:spcPct val="0"/>
                </a:spcBef>
                <a:buClrTx/>
                <a:buFontTx/>
                <a:buNone/>
              </a:pPr>
              <a:t>133</a:t>
            </a:fld>
            <a:endParaRPr lang="en-US" altLang="en-US" sz="1300"/>
          </a:p>
        </p:txBody>
      </p:sp>
      <p:sp>
        <p:nvSpPr>
          <p:cNvPr id="141315" name="Rectangle 1">
            <a:extLst>
              <a:ext uri="{FF2B5EF4-FFF2-40B4-BE49-F238E27FC236}">
                <a16:creationId xmlns:a16="http://schemas.microsoft.com/office/drawing/2014/main" id="{50844141-0049-49BB-B80B-7EE2F6382817}"/>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1316" name="Rectangle 2">
            <a:extLst>
              <a:ext uri="{FF2B5EF4-FFF2-40B4-BE49-F238E27FC236}">
                <a16:creationId xmlns:a16="http://schemas.microsoft.com/office/drawing/2014/main" id="{F13BDA40-782A-4A91-B1C1-8733001FC1E1}"/>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extLst>
      <p:ext uri="{BB962C8B-B14F-4D97-AF65-F5344CB8AC3E}">
        <p14:creationId xmlns:p14="http://schemas.microsoft.com/office/powerpoint/2010/main" val="38659176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1314" name="Rectangle 7">
            <a:extLst>
              <a:ext uri="{FF2B5EF4-FFF2-40B4-BE49-F238E27FC236}">
                <a16:creationId xmlns:a16="http://schemas.microsoft.com/office/drawing/2014/main" id="{ABB86F20-DF3D-4CF9-AB42-F4B34E224C8F}"/>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a:spcBef>
                <a:spcPct val="0"/>
              </a:spcBef>
              <a:buClrTx/>
              <a:buFontTx/>
              <a:buNone/>
            </a:pPr>
            <a:fld id="{271EB295-1358-4FA2-BBAB-4E6F270DB449}" type="slidenum">
              <a:rPr lang="en-US" altLang="en-US" sz="1300"/>
              <a:pPr>
                <a:spcBef>
                  <a:spcPct val="0"/>
                </a:spcBef>
                <a:buClrTx/>
                <a:buFontTx/>
                <a:buNone/>
              </a:pPr>
              <a:t>134</a:t>
            </a:fld>
            <a:endParaRPr lang="en-US" altLang="en-US" sz="1300"/>
          </a:p>
        </p:txBody>
      </p:sp>
      <p:sp>
        <p:nvSpPr>
          <p:cNvPr id="141315" name="Rectangle 1">
            <a:extLst>
              <a:ext uri="{FF2B5EF4-FFF2-40B4-BE49-F238E27FC236}">
                <a16:creationId xmlns:a16="http://schemas.microsoft.com/office/drawing/2014/main" id="{50844141-0049-49BB-B80B-7EE2F6382817}"/>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1316" name="Rectangle 2">
            <a:extLst>
              <a:ext uri="{FF2B5EF4-FFF2-40B4-BE49-F238E27FC236}">
                <a16:creationId xmlns:a16="http://schemas.microsoft.com/office/drawing/2014/main" id="{F13BDA40-782A-4A91-B1C1-8733001FC1E1}"/>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extLst>
      <p:ext uri="{BB962C8B-B14F-4D97-AF65-F5344CB8AC3E}">
        <p14:creationId xmlns:p14="http://schemas.microsoft.com/office/powerpoint/2010/main" val="281752458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1314" name="Rectangle 7">
            <a:extLst>
              <a:ext uri="{FF2B5EF4-FFF2-40B4-BE49-F238E27FC236}">
                <a16:creationId xmlns:a16="http://schemas.microsoft.com/office/drawing/2014/main" id="{ABB86F20-DF3D-4CF9-AB42-F4B34E224C8F}"/>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a:spcBef>
                <a:spcPct val="0"/>
              </a:spcBef>
              <a:buClrTx/>
              <a:buFontTx/>
              <a:buNone/>
            </a:pPr>
            <a:fld id="{271EB295-1358-4FA2-BBAB-4E6F270DB449}" type="slidenum">
              <a:rPr lang="en-US" altLang="en-US" sz="1300"/>
              <a:pPr>
                <a:spcBef>
                  <a:spcPct val="0"/>
                </a:spcBef>
                <a:buClrTx/>
                <a:buFontTx/>
                <a:buNone/>
              </a:pPr>
              <a:t>135</a:t>
            </a:fld>
            <a:endParaRPr lang="en-US" altLang="en-US" sz="1300"/>
          </a:p>
        </p:txBody>
      </p:sp>
      <p:sp>
        <p:nvSpPr>
          <p:cNvPr id="141315" name="Rectangle 1">
            <a:extLst>
              <a:ext uri="{FF2B5EF4-FFF2-40B4-BE49-F238E27FC236}">
                <a16:creationId xmlns:a16="http://schemas.microsoft.com/office/drawing/2014/main" id="{50844141-0049-49BB-B80B-7EE2F6382817}"/>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1316" name="Rectangle 2">
            <a:extLst>
              <a:ext uri="{FF2B5EF4-FFF2-40B4-BE49-F238E27FC236}">
                <a16:creationId xmlns:a16="http://schemas.microsoft.com/office/drawing/2014/main" id="{F13BDA40-782A-4A91-B1C1-8733001FC1E1}"/>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extLst>
      <p:ext uri="{BB962C8B-B14F-4D97-AF65-F5344CB8AC3E}">
        <p14:creationId xmlns:p14="http://schemas.microsoft.com/office/powerpoint/2010/main" val="2928876458"/>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1314" name="Rectangle 7">
            <a:extLst>
              <a:ext uri="{FF2B5EF4-FFF2-40B4-BE49-F238E27FC236}">
                <a16:creationId xmlns:a16="http://schemas.microsoft.com/office/drawing/2014/main" id="{ABB86F20-DF3D-4CF9-AB42-F4B34E224C8F}"/>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a:spcBef>
                <a:spcPct val="0"/>
              </a:spcBef>
              <a:buClrTx/>
              <a:buFontTx/>
              <a:buNone/>
            </a:pPr>
            <a:fld id="{271EB295-1358-4FA2-BBAB-4E6F270DB449}" type="slidenum">
              <a:rPr lang="en-US" altLang="en-US" sz="1300"/>
              <a:pPr>
                <a:spcBef>
                  <a:spcPct val="0"/>
                </a:spcBef>
                <a:buClrTx/>
                <a:buFontTx/>
                <a:buNone/>
              </a:pPr>
              <a:t>136</a:t>
            </a:fld>
            <a:endParaRPr lang="en-US" altLang="en-US" sz="1300"/>
          </a:p>
        </p:txBody>
      </p:sp>
      <p:sp>
        <p:nvSpPr>
          <p:cNvPr id="141315" name="Rectangle 1">
            <a:extLst>
              <a:ext uri="{FF2B5EF4-FFF2-40B4-BE49-F238E27FC236}">
                <a16:creationId xmlns:a16="http://schemas.microsoft.com/office/drawing/2014/main" id="{50844141-0049-49BB-B80B-7EE2F6382817}"/>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1316" name="Rectangle 2">
            <a:extLst>
              <a:ext uri="{FF2B5EF4-FFF2-40B4-BE49-F238E27FC236}">
                <a16:creationId xmlns:a16="http://schemas.microsoft.com/office/drawing/2014/main" id="{F13BDA40-782A-4A91-B1C1-8733001FC1E1}"/>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extLst>
      <p:ext uri="{BB962C8B-B14F-4D97-AF65-F5344CB8AC3E}">
        <p14:creationId xmlns:p14="http://schemas.microsoft.com/office/powerpoint/2010/main" val="980169403"/>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1314" name="Rectangle 7">
            <a:extLst>
              <a:ext uri="{FF2B5EF4-FFF2-40B4-BE49-F238E27FC236}">
                <a16:creationId xmlns:a16="http://schemas.microsoft.com/office/drawing/2014/main" id="{ABB86F20-DF3D-4CF9-AB42-F4B34E224C8F}"/>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a:spcBef>
                <a:spcPct val="0"/>
              </a:spcBef>
              <a:buClrTx/>
              <a:buFontTx/>
              <a:buNone/>
            </a:pPr>
            <a:fld id="{271EB295-1358-4FA2-BBAB-4E6F270DB449}" type="slidenum">
              <a:rPr lang="en-US" altLang="en-US" sz="1300"/>
              <a:pPr>
                <a:spcBef>
                  <a:spcPct val="0"/>
                </a:spcBef>
                <a:buClrTx/>
                <a:buFontTx/>
                <a:buNone/>
              </a:pPr>
              <a:t>137</a:t>
            </a:fld>
            <a:endParaRPr lang="en-US" altLang="en-US" sz="1300"/>
          </a:p>
        </p:txBody>
      </p:sp>
      <p:sp>
        <p:nvSpPr>
          <p:cNvPr id="141315" name="Rectangle 1">
            <a:extLst>
              <a:ext uri="{FF2B5EF4-FFF2-40B4-BE49-F238E27FC236}">
                <a16:creationId xmlns:a16="http://schemas.microsoft.com/office/drawing/2014/main" id="{50844141-0049-49BB-B80B-7EE2F6382817}"/>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1316" name="Rectangle 2">
            <a:extLst>
              <a:ext uri="{FF2B5EF4-FFF2-40B4-BE49-F238E27FC236}">
                <a16:creationId xmlns:a16="http://schemas.microsoft.com/office/drawing/2014/main" id="{F13BDA40-782A-4A91-B1C1-8733001FC1E1}"/>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extLst>
      <p:ext uri="{BB962C8B-B14F-4D97-AF65-F5344CB8AC3E}">
        <p14:creationId xmlns:p14="http://schemas.microsoft.com/office/powerpoint/2010/main" val="3547265815"/>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1314" name="Rectangle 7">
            <a:extLst>
              <a:ext uri="{FF2B5EF4-FFF2-40B4-BE49-F238E27FC236}">
                <a16:creationId xmlns:a16="http://schemas.microsoft.com/office/drawing/2014/main" id="{ABB86F20-DF3D-4CF9-AB42-F4B34E224C8F}"/>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a:spcBef>
                <a:spcPct val="0"/>
              </a:spcBef>
              <a:buClrTx/>
              <a:buFontTx/>
              <a:buNone/>
            </a:pPr>
            <a:fld id="{271EB295-1358-4FA2-BBAB-4E6F270DB449}" type="slidenum">
              <a:rPr lang="en-US" altLang="en-US" sz="1300"/>
              <a:pPr>
                <a:spcBef>
                  <a:spcPct val="0"/>
                </a:spcBef>
                <a:buClrTx/>
                <a:buFontTx/>
                <a:buNone/>
              </a:pPr>
              <a:t>138</a:t>
            </a:fld>
            <a:endParaRPr lang="en-US" altLang="en-US" sz="1300"/>
          </a:p>
        </p:txBody>
      </p:sp>
      <p:sp>
        <p:nvSpPr>
          <p:cNvPr id="141315" name="Rectangle 1">
            <a:extLst>
              <a:ext uri="{FF2B5EF4-FFF2-40B4-BE49-F238E27FC236}">
                <a16:creationId xmlns:a16="http://schemas.microsoft.com/office/drawing/2014/main" id="{50844141-0049-49BB-B80B-7EE2F6382817}"/>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1316" name="Rectangle 2">
            <a:extLst>
              <a:ext uri="{FF2B5EF4-FFF2-40B4-BE49-F238E27FC236}">
                <a16:creationId xmlns:a16="http://schemas.microsoft.com/office/drawing/2014/main" id="{F13BDA40-782A-4A91-B1C1-8733001FC1E1}"/>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extLst>
      <p:ext uri="{BB962C8B-B14F-4D97-AF65-F5344CB8AC3E}">
        <p14:creationId xmlns:p14="http://schemas.microsoft.com/office/powerpoint/2010/main" val="398896081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1314" name="Rectangle 7">
            <a:extLst>
              <a:ext uri="{FF2B5EF4-FFF2-40B4-BE49-F238E27FC236}">
                <a16:creationId xmlns:a16="http://schemas.microsoft.com/office/drawing/2014/main" id="{ABB86F20-DF3D-4CF9-AB42-F4B34E224C8F}"/>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a:spcBef>
                <a:spcPct val="0"/>
              </a:spcBef>
              <a:buClrTx/>
              <a:buFontTx/>
              <a:buNone/>
            </a:pPr>
            <a:fld id="{271EB295-1358-4FA2-BBAB-4E6F270DB449}" type="slidenum">
              <a:rPr lang="en-US" altLang="en-US" sz="1300"/>
              <a:pPr>
                <a:spcBef>
                  <a:spcPct val="0"/>
                </a:spcBef>
                <a:buClrTx/>
                <a:buFontTx/>
                <a:buNone/>
              </a:pPr>
              <a:t>139</a:t>
            </a:fld>
            <a:endParaRPr lang="en-US" altLang="en-US" sz="1300"/>
          </a:p>
        </p:txBody>
      </p:sp>
      <p:sp>
        <p:nvSpPr>
          <p:cNvPr id="141315" name="Rectangle 1">
            <a:extLst>
              <a:ext uri="{FF2B5EF4-FFF2-40B4-BE49-F238E27FC236}">
                <a16:creationId xmlns:a16="http://schemas.microsoft.com/office/drawing/2014/main" id="{50844141-0049-49BB-B80B-7EE2F6382817}"/>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1316" name="Rectangle 2">
            <a:extLst>
              <a:ext uri="{FF2B5EF4-FFF2-40B4-BE49-F238E27FC236}">
                <a16:creationId xmlns:a16="http://schemas.microsoft.com/office/drawing/2014/main" id="{F13BDA40-782A-4A91-B1C1-8733001FC1E1}"/>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extLst>
      <p:ext uri="{BB962C8B-B14F-4D97-AF65-F5344CB8AC3E}">
        <p14:creationId xmlns:p14="http://schemas.microsoft.com/office/powerpoint/2010/main" val="28414955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A5B9F5EE-0150-4E64-983D-5196418D58EC}"/>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a:spcBef>
                <a:spcPct val="0"/>
              </a:spcBef>
              <a:buClrTx/>
              <a:buFontTx/>
              <a:buNone/>
            </a:pPr>
            <a:fld id="{EA529FFC-D8B8-47C9-84F5-E1CFE9054F23}" type="slidenum">
              <a:rPr lang="en-US" altLang="en-US" sz="1300"/>
              <a:pPr>
                <a:spcBef>
                  <a:spcPct val="0"/>
                </a:spcBef>
                <a:buClrTx/>
                <a:buFontTx/>
                <a:buNone/>
              </a:pPr>
              <a:t>14</a:t>
            </a:fld>
            <a:endParaRPr lang="en-US" altLang="en-US" sz="1300"/>
          </a:p>
        </p:txBody>
      </p:sp>
      <p:sp>
        <p:nvSpPr>
          <p:cNvPr id="12291" name="Rectangle 1">
            <a:extLst>
              <a:ext uri="{FF2B5EF4-FFF2-40B4-BE49-F238E27FC236}">
                <a16:creationId xmlns:a16="http://schemas.microsoft.com/office/drawing/2014/main" id="{65E3BE69-BE00-4DFC-A554-6FE0889977D1}"/>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92" name="Rectangle 2">
            <a:extLst>
              <a:ext uri="{FF2B5EF4-FFF2-40B4-BE49-F238E27FC236}">
                <a16:creationId xmlns:a16="http://schemas.microsoft.com/office/drawing/2014/main" id="{ABC22C3C-8C53-4F27-9FE0-7D2B3F796F3F}"/>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extLst>
      <p:ext uri="{BB962C8B-B14F-4D97-AF65-F5344CB8AC3E}">
        <p14:creationId xmlns:p14="http://schemas.microsoft.com/office/powerpoint/2010/main" val="2293331197"/>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1314" name="Rectangle 7">
            <a:extLst>
              <a:ext uri="{FF2B5EF4-FFF2-40B4-BE49-F238E27FC236}">
                <a16:creationId xmlns:a16="http://schemas.microsoft.com/office/drawing/2014/main" id="{ABB86F20-DF3D-4CF9-AB42-F4B34E224C8F}"/>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a:spcBef>
                <a:spcPct val="0"/>
              </a:spcBef>
              <a:buClrTx/>
              <a:buFontTx/>
              <a:buNone/>
            </a:pPr>
            <a:fld id="{271EB295-1358-4FA2-BBAB-4E6F270DB449}" type="slidenum">
              <a:rPr lang="en-US" altLang="en-US" sz="1300"/>
              <a:pPr>
                <a:spcBef>
                  <a:spcPct val="0"/>
                </a:spcBef>
                <a:buClrTx/>
                <a:buFontTx/>
                <a:buNone/>
              </a:pPr>
              <a:t>140</a:t>
            </a:fld>
            <a:endParaRPr lang="en-US" altLang="en-US" sz="1300"/>
          </a:p>
        </p:txBody>
      </p:sp>
      <p:sp>
        <p:nvSpPr>
          <p:cNvPr id="141315" name="Rectangle 1">
            <a:extLst>
              <a:ext uri="{FF2B5EF4-FFF2-40B4-BE49-F238E27FC236}">
                <a16:creationId xmlns:a16="http://schemas.microsoft.com/office/drawing/2014/main" id="{50844141-0049-49BB-B80B-7EE2F6382817}"/>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1316" name="Rectangle 2">
            <a:extLst>
              <a:ext uri="{FF2B5EF4-FFF2-40B4-BE49-F238E27FC236}">
                <a16:creationId xmlns:a16="http://schemas.microsoft.com/office/drawing/2014/main" id="{F13BDA40-782A-4A91-B1C1-8733001FC1E1}"/>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extLst>
      <p:ext uri="{BB962C8B-B14F-4D97-AF65-F5344CB8AC3E}">
        <p14:creationId xmlns:p14="http://schemas.microsoft.com/office/powerpoint/2010/main" val="383735694"/>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1314" name="Rectangle 7">
            <a:extLst>
              <a:ext uri="{FF2B5EF4-FFF2-40B4-BE49-F238E27FC236}">
                <a16:creationId xmlns:a16="http://schemas.microsoft.com/office/drawing/2014/main" id="{ABB86F20-DF3D-4CF9-AB42-F4B34E224C8F}"/>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a:spcBef>
                <a:spcPct val="0"/>
              </a:spcBef>
              <a:buClrTx/>
              <a:buFontTx/>
              <a:buNone/>
            </a:pPr>
            <a:fld id="{271EB295-1358-4FA2-BBAB-4E6F270DB449}" type="slidenum">
              <a:rPr lang="en-US" altLang="en-US" sz="1300"/>
              <a:pPr>
                <a:spcBef>
                  <a:spcPct val="0"/>
                </a:spcBef>
                <a:buClrTx/>
                <a:buFontTx/>
                <a:buNone/>
              </a:pPr>
              <a:t>141</a:t>
            </a:fld>
            <a:endParaRPr lang="en-US" altLang="en-US" sz="1300"/>
          </a:p>
        </p:txBody>
      </p:sp>
      <p:sp>
        <p:nvSpPr>
          <p:cNvPr id="141315" name="Rectangle 1">
            <a:extLst>
              <a:ext uri="{FF2B5EF4-FFF2-40B4-BE49-F238E27FC236}">
                <a16:creationId xmlns:a16="http://schemas.microsoft.com/office/drawing/2014/main" id="{50844141-0049-49BB-B80B-7EE2F6382817}"/>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1316" name="Rectangle 2">
            <a:extLst>
              <a:ext uri="{FF2B5EF4-FFF2-40B4-BE49-F238E27FC236}">
                <a16:creationId xmlns:a16="http://schemas.microsoft.com/office/drawing/2014/main" id="{F13BDA40-782A-4A91-B1C1-8733001FC1E1}"/>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extLst>
      <p:ext uri="{BB962C8B-B14F-4D97-AF65-F5344CB8AC3E}">
        <p14:creationId xmlns:p14="http://schemas.microsoft.com/office/powerpoint/2010/main" val="940069607"/>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1314" name="Rectangle 7">
            <a:extLst>
              <a:ext uri="{FF2B5EF4-FFF2-40B4-BE49-F238E27FC236}">
                <a16:creationId xmlns:a16="http://schemas.microsoft.com/office/drawing/2014/main" id="{ABB86F20-DF3D-4CF9-AB42-F4B34E224C8F}"/>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a:spcBef>
                <a:spcPct val="0"/>
              </a:spcBef>
              <a:buClrTx/>
              <a:buFontTx/>
              <a:buNone/>
            </a:pPr>
            <a:fld id="{271EB295-1358-4FA2-BBAB-4E6F270DB449}" type="slidenum">
              <a:rPr lang="en-US" altLang="en-US" sz="1300"/>
              <a:pPr>
                <a:spcBef>
                  <a:spcPct val="0"/>
                </a:spcBef>
                <a:buClrTx/>
                <a:buFontTx/>
                <a:buNone/>
              </a:pPr>
              <a:t>142</a:t>
            </a:fld>
            <a:endParaRPr lang="en-US" altLang="en-US" sz="1300"/>
          </a:p>
        </p:txBody>
      </p:sp>
      <p:sp>
        <p:nvSpPr>
          <p:cNvPr id="141315" name="Rectangle 1">
            <a:extLst>
              <a:ext uri="{FF2B5EF4-FFF2-40B4-BE49-F238E27FC236}">
                <a16:creationId xmlns:a16="http://schemas.microsoft.com/office/drawing/2014/main" id="{50844141-0049-49BB-B80B-7EE2F6382817}"/>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1316" name="Rectangle 2">
            <a:extLst>
              <a:ext uri="{FF2B5EF4-FFF2-40B4-BE49-F238E27FC236}">
                <a16:creationId xmlns:a16="http://schemas.microsoft.com/office/drawing/2014/main" id="{F13BDA40-782A-4A91-B1C1-8733001FC1E1}"/>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extLst>
      <p:ext uri="{BB962C8B-B14F-4D97-AF65-F5344CB8AC3E}">
        <p14:creationId xmlns:p14="http://schemas.microsoft.com/office/powerpoint/2010/main" val="2108990006"/>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1314" name="Rectangle 7">
            <a:extLst>
              <a:ext uri="{FF2B5EF4-FFF2-40B4-BE49-F238E27FC236}">
                <a16:creationId xmlns:a16="http://schemas.microsoft.com/office/drawing/2014/main" id="{ABB86F20-DF3D-4CF9-AB42-F4B34E224C8F}"/>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a:spcBef>
                <a:spcPct val="0"/>
              </a:spcBef>
              <a:buClrTx/>
              <a:buFontTx/>
              <a:buNone/>
            </a:pPr>
            <a:fld id="{271EB295-1358-4FA2-BBAB-4E6F270DB449}" type="slidenum">
              <a:rPr lang="en-US" altLang="en-US" sz="1300"/>
              <a:pPr>
                <a:spcBef>
                  <a:spcPct val="0"/>
                </a:spcBef>
                <a:buClrTx/>
                <a:buFontTx/>
                <a:buNone/>
              </a:pPr>
              <a:t>143</a:t>
            </a:fld>
            <a:endParaRPr lang="en-US" altLang="en-US" sz="1300"/>
          </a:p>
        </p:txBody>
      </p:sp>
      <p:sp>
        <p:nvSpPr>
          <p:cNvPr id="141315" name="Rectangle 1">
            <a:extLst>
              <a:ext uri="{FF2B5EF4-FFF2-40B4-BE49-F238E27FC236}">
                <a16:creationId xmlns:a16="http://schemas.microsoft.com/office/drawing/2014/main" id="{50844141-0049-49BB-B80B-7EE2F6382817}"/>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1316" name="Rectangle 2">
            <a:extLst>
              <a:ext uri="{FF2B5EF4-FFF2-40B4-BE49-F238E27FC236}">
                <a16:creationId xmlns:a16="http://schemas.microsoft.com/office/drawing/2014/main" id="{F13BDA40-782A-4A91-B1C1-8733001FC1E1}"/>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extLst>
      <p:ext uri="{BB962C8B-B14F-4D97-AF65-F5344CB8AC3E}">
        <p14:creationId xmlns:p14="http://schemas.microsoft.com/office/powerpoint/2010/main" val="277543080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1314" name="Rectangle 7">
            <a:extLst>
              <a:ext uri="{FF2B5EF4-FFF2-40B4-BE49-F238E27FC236}">
                <a16:creationId xmlns:a16="http://schemas.microsoft.com/office/drawing/2014/main" id="{ABB86F20-DF3D-4CF9-AB42-F4B34E224C8F}"/>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a:spcBef>
                <a:spcPct val="0"/>
              </a:spcBef>
              <a:buClrTx/>
              <a:buFontTx/>
              <a:buNone/>
            </a:pPr>
            <a:fld id="{271EB295-1358-4FA2-BBAB-4E6F270DB449}" type="slidenum">
              <a:rPr lang="en-US" altLang="en-US" sz="1300"/>
              <a:pPr>
                <a:spcBef>
                  <a:spcPct val="0"/>
                </a:spcBef>
                <a:buClrTx/>
                <a:buFontTx/>
                <a:buNone/>
              </a:pPr>
              <a:t>144</a:t>
            </a:fld>
            <a:endParaRPr lang="en-US" altLang="en-US" sz="1300"/>
          </a:p>
        </p:txBody>
      </p:sp>
      <p:sp>
        <p:nvSpPr>
          <p:cNvPr id="141315" name="Rectangle 1">
            <a:extLst>
              <a:ext uri="{FF2B5EF4-FFF2-40B4-BE49-F238E27FC236}">
                <a16:creationId xmlns:a16="http://schemas.microsoft.com/office/drawing/2014/main" id="{50844141-0049-49BB-B80B-7EE2F6382817}"/>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1316" name="Rectangle 2">
            <a:extLst>
              <a:ext uri="{FF2B5EF4-FFF2-40B4-BE49-F238E27FC236}">
                <a16:creationId xmlns:a16="http://schemas.microsoft.com/office/drawing/2014/main" id="{F13BDA40-782A-4A91-B1C1-8733001FC1E1}"/>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extLst>
      <p:ext uri="{BB962C8B-B14F-4D97-AF65-F5344CB8AC3E}">
        <p14:creationId xmlns:p14="http://schemas.microsoft.com/office/powerpoint/2010/main" val="9655138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A5B9F5EE-0150-4E64-983D-5196418D58EC}"/>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a:spcBef>
                <a:spcPct val="0"/>
              </a:spcBef>
              <a:buClrTx/>
              <a:buFontTx/>
              <a:buNone/>
            </a:pPr>
            <a:fld id="{EA529FFC-D8B8-47C9-84F5-E1CFE9054F23}" type="slidenum">
              <a:rPr lang="en-US" altLang="en-US" sz="1300"/>
              <a:pPr>
                <a:spcBef>
                  <a:spcPct val="0"/>
                </a:spcBef>
                <a:buClrTx/>
                <a:buFontTx/>
                <a:buNone/>
              </a:pPr>
              <a:t>15</a:t>
            </a:fld>
            <a:endParaRPr lang="en-US" altLang="en-US" sz="1300"/>
          </a:p>
        </p:txBody>
      </p:sp>
      <p:sp>
        <p:nvSpPr>
          <p:cNvPr id="12291" name="Rectangle 1">
            <a:extLst>
              <a:ext uri="{FF2B5EF4-FFF2-40B4-BE49-F238E27FC236}">
                <a16:creationId xmlns:a16="http://schemas.microsoft.com/office/drawing/2014/main" id="{65E3BE69-BE00-4DFC-A554-6FE0889977D1}"/>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92" name="Rectangle 2">
            <a:extLst>
              <a:ext uri="{FF2B5EF4-FFF2-40B4-BE49-F238E27FC236}">
                <a16:creationId xmlns:a16="http://schemas.microsoft.com/office/drawing/2014/main" id="{ABC22C3C-8C53-4F27-9FE0-7D2B3F796F3F}"/>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extLst>
      <p:ext uri="{BB962C8B-B14F-4D97-AF65-F5344CB8AC3E}">
        <p14:creationId xmlns:p14="http://schemas.microsoft.com/office/powerpoint/2010/main" val="29114426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A5B9F5EE-0150-4E64-983D-5196418D58EC}"/>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a:spcBef>
                <a:spcPct val="0"/>
              </a:spcBef>
              <a:buClrTx/>
              <a:buFontTx/>
              <a:buNone/>
            </a:pPr>
            <a:fld id="{EA529FFC-D8B8-47C9-84F5-E1CFE9054F23}" type="slidenum">
              <a:rPr lang="en-US" altLang="en-US" sz="1300"/>
              <a:pPr>
                <a:spcBef>
                  <a:spcPct val="0"/>
                </a:spcBef>
                <a:buClrTx/>
                <a:buFontTx/>
                <a:buNone/>
              </a:pPr>
              <a:t>16</a:t>
            </a:fld>
            <a:endParaRPr lang="en-US" altLang="en-US" sz="1300"/>
          </a:p>
        </p:txBody>
      </p:sp>
      <p:sp>
        <p:nvSpPr>
          <p:cNvPr id="12291" name="Rectangle 1">
            <a:extLst>
              <a:ext uri="{FF2B5EF4-FFF2-40B4-BE49-F238E27FC236}">
                <a16:creationId xmlns:a16="http://schemas.microsoft.com/office/drawing/2014/main" id="{65E3BE69-BE00-4DFC-A554-6FE0889977D1}"/>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92" name="Rectangle 2">
            <a:extLst>
              <a:ext uri="{FF2B5EF4-FFF2-40B4-BE49-F238E27FC236}">
                <a16:creationId xmlns:a16="http://schemas.microsoft.com/office/drawing/2014/main" id="{ABC22C3C-8C53-4F27-9FE0-7D2B3F796F3F}"/>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extLst>
      <p:ext uri="{BB962C8B-B14F-4D97-AF65-F5344CB8AC3E}">
        <p14:creationId xmlns:p14="http://schemas.microsoft.com/office/powerpoint/2010/main" val="53317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B427B53C-982B-4B9B-90D6-4E0C159063F0}"/>
              </a:ext>
            </a:extLst>
          </p:cNvPr>
          <p:cNvSpPr>
            <a:spLocks noGrp="1" noChangeArrowheads="1"/>
          </p:cNvSpPr>
          <p:nvPr>
            <p:ph type="sldNum" sz="quarter"/>
          </p:nvPr>
        </p:nvSpPr>
        <p:spPr>
          <a:noFill/>
        </p:spPr>
        <p:txBody>
          <a:bodyPr/>
          <a:lstStyle>
            <a:lvl1pPr defTabSz="482600">
              <a:spcBef>
                <a:spcPct val="30000"/>
              </a:spcBef>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marL="0" marR="0" lvl="0" indent="0" algn="r" defTabSz="482600" rtl="0" eaLnBrk="1" fontAlgn="base" latinLnBrk="0" hangingPunct="1">
              <a:lnSpc>
                <a:spcPct val="100000"/>
              </a:lnSpc>
              <a:spcBef>
                <a:spcPct val="0"/>
              </a:spcBef>
              <a:spcAft>
                <a:spcPct val="0"/>
              </a:spcAft>
              <a:buClrTx/>
              <a:buSzPct val="100000"/>
              <a:buFontTx/>
              <a:buNone/>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a:pPr>
            <a:fld id="{82A12710-E1F2-44A8-9DA5-D389F964E1B6}"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482600" rtl="0" eaLnBrk="1" fontAlgn="base" latinLnBrk="0" hangingPunct="1">
                <a:lnSpc>
                  <a:spcPct val="100000"/>
                </a:lnSpc>
                <a:spcBef>
                  <a:spcPct val="0"/>
                </a:spcBef>
                <a:spcAft>
                  <a:spcPct val="0"/>
                </a:spcAft>
                <a:buClrTx/>
                <a:buSzPct val="100000"/>
                <a:buFontTx/>
                <a:buNone/>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a:pPr>
              <a:t>17</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1507" name="Rectangle 1">
            <a:extLst>
              <a:ext uri="{FF2B5EF4-FFF2-40B4-BE49-F238E27FC236}">
                <a16:creationId xmlns:a16="http://schemas.microsoft.com/office/drawing/2014/main" id="{43B0A2D0-EDF5-446B-B828-32800FDD2C45}"/>
              </a:ext>
            </a:extLst>
          </p:cNvPr>
          <p:cNvSpPr>
            <a:spLocks noGrp="1" noRot="1" noChangeAspect="1" noChangeArrowheads="1" noTextEdit="1"/>
          </p:cNvSpPr>
          <p:nvPr>
            <p:ph type="sldImg"/>
          </p:nvPr>
        </p:nvSpPr>
        <p:spPr>
          <a:xfrm>
            <a:off x="1257300" y="720725"/>
            <a:ext cx="4800600" cy="3600450"/>
          </a:xfrm>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8" name="Rectangle 2">
            <a:extLst>
              <a:ext uri="{FF2B5EF4-FFF2-40B4-BE49-F238E27FC236}">
                <a16:creationId xmlns:a16="http://schemas.microsoft.com/office/drawing/2014/main" id="{2EC8674D-4192-4EDC-A851-D7B8586BF01C}"/>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lstStyle/>
          <a:p>
            <a:endParaRPr lang="en-US" altLang="en-US"/>
          </a:p>
        </p:txBody>
      </p:sp>
    </p:spTree>
    <p:extLst>
      <p:ext uri="{BB962C8B-B14F-4D97-AF65-F5344CB8AC3E}">
        <p14:creationId xmlns:p14="http://schemas.microsoft.com/office/powerpoint/2010/main" val="3501931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A5B9F5EE-0150-4E64-983D-5196418D58EC}"/>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a:spcBef>
                <a:spcPct val="0"/>
              </a:spcBef>
              <a:buClrTx/>
              <a:buFontTx/>
              <a:buNone/>
            </a:pPr>
            <a:fld id="{EA529FFC-D8B8-47C9-84F5-E1CFE9054F23}" type="slidenum">
              <a:rPr lang="en-US" altLang="en-US" sz="1300"/>
              <a:pPr>
                <a:spcBef>
                  <a:spcPct val="0"/>
                </a:spcBef>
                <a:buClrTx/>
                <a:buFontTx/>
                <a:buNone/>
              </a:pPr>
              <a:t>18</a:t>
            </a:fld>
            <a:endParaRPr lang="en-US" altLang="en-US" sz="1300"/>
          </a:p>
        </p:txBody>
      </p:sp>
      <p:sp>
        <p:nvSpPr>
          <p:cNvPr id="12291" name="Rectangle 1">
            <a:extLst>
              <a:ext uri="{FF2B5EF4-FFF2-40B4-BE49-F238E27FC236}">
                <a16:creationId xmlns:a16="http://schemas.microsoft.com/office/drawing/2014/main" id="{65E3BE69-BE00-4DFC-A554-6FE0889977D1}"/>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92" name="Rectangle 2">
            <a:extLst>
              <a:ext uri="{FF2B5EF4-FFF2-40B4-BE49-F238E27FC236}">
                <a16:creationId xmlns:a16="http://schemas.microsoft.com/office/drawing/2014/main" id="{ABC22C3C-8C53-4F27-9FE0-7D2B3F796F3F}"/>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extLst>
      <p:ext uri="{BB962C8B-B14F-4D97-AF65-F5344CB8AC3E}">
        <p14:creationId xmlns:p14="http://schemas.microsoft.com/office/powerpoint/2010/main" val="18930019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A5B9F5EE-0150-4E64-983D-5196418D58EC}"/>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a:spcBef>
                <a:spcPct val="0"/>
              </a:spcBef>
              <a:buClrTx/>
              <a:buFontTx/>
              <a:buNone/>
            </a:pPr>
            <a:fld id="{EA529FFC-D8B8-47C9-84F5-E1CFE9054F23}" type="slidenum">
              <a:rPr lang="en-US" altLang="en-US" sz="1300"/>
              <a:pPr>
                <a:spcBef>
                  <a:spcPct val="0"/>
                </a:spcBef>
                <a:buClrTx/>
                <a:buFontTx/>
                <a:buNone/>
              </a:pPr>
              <a:t>19</a:t>
            </a:fld>
            <a:endParaRPr lang="en-US" altLang="en-US" sz="1300"/>
          </a:p>
        </p:txBody>
      </p:sp>
      <p:sp>
        <p:nvSpPr>
          <p:cNvPr id="12291" name="Rectangle 1">
            <a:extLst>
              <a:ext uri="{FF2B5EF4-FFF2-40B4-BE49-F238E27FC236}">
                <a16:creationId xmlns:a16="http://schemas.microsoft.com/office/drawing/2014/main" id="{65E3BE69-BE00-4DFC-A554-6FE0889977D1}"/>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92" name="Rectangle 2">
            <a:extLst>
              <a:ext uri="{FF2B5EF4-FFF2-40B4-BE49-F238E27FC236}">
                <a16:creationId xmlns:a16="http://schemas.microsoft.com/office/drawing/2014/main" id="{ABC22C3C-8C53-4F27-9FE0-7D2B3F796F3F}"/>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extLst>
      <p:ext uri="{BB962C8B-B14F-4D97-AF65-F5344CB8AC3E}">
        <p14:creationId xmlns:p14="http://schemas.microsoft.com/office/powerpoint/2010/main" val="1466744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A5B959C6-2376-400A-B334-FC56652894E9}"/>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a:spcBef>
                <a:spcPct val="0"/>
              </a:spcBef>
              <a:buClrTx/>
              <a:buFontTx/>
              <a:buNone/>
            </a:pPr>
            <a:fld id="{4D376F08-2492-4A86-9F78-EAF9F7EEC297}" type="slidenum">
              <a:rPr lang="en-US" altLang="en-US" sz="1300"/>
              <a:pPr>
                <a:spcBef>
                  <a:spcPct val="0"/>
                </a:spcBef>
                <a:buClrTx/>
                <a:buFontTx/>
                <a:buNone/>
              </a:pPr>
              <a:t>2</a:t>
            </a:fld>
            <a:endParaRPr lang="en-US" altLang="en-US" sz="1300"/>
          </a:p>
        </p:txBody>
      </p:sp>
      <p:sp>
        <p:nvSpPr>
          <p:cNvPr id="6147" name="Rectangle 1">
            <a:extLst>
              <a:ext uri="{FF2B5EF4-FFF2-40B4-BE49-F238E27FC236}">
                <a16:creationId xmlns:a16="http://schemas.microsoft.com/office/drawing/2014/main" id="{A5C9CE95-94E0-4479-A78C-7C0D0C0B81E9}"/>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8" name="Rectangle 2">
            <a:extLst>
              <a:ext uri="{FF2B5EF4-FFF2-40B4-BE49-F238E27FC236}">
                <a16:creationId xmlns:a16="http://schemas.microsoft.com/office/drawing/2014/main" id="{61B41F77-5D89-44D8-8047-23CD4298ABF3}"/>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A5B9F5EE-0150-4E64-983D-5196418D58EC}"/>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a:spcBef>
                <a:spcPct val="0"/>
              </a:spcBef>
              <a:buClrTx/>
              <a:buFontTx/>
              <a:buNone/>
            </a:pPr>
            <a:fld id="{EA529FFC-D8B8-47C9-84F5-E1CFE9054F23}" type="slidenum">
              <a:rPr lang="en-US" altLang="en-US" sz="1300"/>
              <a:pPr>
                <a:spcBef>
                  <a:spcPct val="0"/>
                </a:spcBef>
                <a:buClrTx/>
                <a:buFontTx/>
                <a:buNone/>
              </a:pPr>
              <a:t>20</a:t>
            </a:fld>
            <a:endParaRPr lang="en-US" altLang="en-US" sz="1300"/>
          </a:p>
        </p:txBody>
      </p:sp>
      <p:sp>
        <p:nvSpPr>
          <p:cNvPr id="12291" name="Rectangle 1">
            <a:extLst>
              <a:ext uri="{FF2B5EF4-FFF2-40B4-BE49-F238E27FC236}">
                <a16:creationId xmlns:a16="http://schemas.microsoft.com/office/drawing/2014/main" id="{65E3BE69-BE00-4DFC-A554-6FE0889977D1}"/>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92" name="Rectangle 2">
            <a:extLst>
              <a:ext uri="{FF2B5EF4-FFF2-40B4-BE49-F238E27FC236}">
                <a16:creationId xmlns:a16="http://schemas.microsoft.com/office/drawing/2014/main" id="{ABC22C3C-8C53-4F27-9FE0-7D2B3F796F3F}"/>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extLst>
      <p:ext uri="{BB962C8B-B14F-4D97-AF65-F5344CB8AC3E}">
        <p14:creationId xmlns:p14="http://schemas.microsoft.com/office/powerpoint/2010/main" val="41831738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B427B53C-982B-4B9B-90D6-4E0C159063F0}"/>
              </a:ext>
            </a:extLst>
          </p:cNvPr>
          <p:cNvSpPr>
            <a:spLocks noGrp="1" noChangeArrowheads="1"/>
          </p:cNvSpPr>
          <p:nvPr>
            <p:ph type="sldNum" sz="quarter"/>
          </p:nvPr>
        </p:nvSpPr>
        <p:spPr>
          <a:noFill/>
        </p:spPr>
        <p:txBody>
          <a:bodyPr/>
          <a:lstStyle>
            <a:lvl1pPr defTabSz="482600">
              <a:spcBef>
                <a:spcPct val="30000"/>
              </a:spcBef>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marL="0" marR="0" lvl="0" indent="0" algn="r" defTabSz="482600" rtl="0" eaLnBrk="1" fontAlgn="base" latinLnBrk="0" hangingPunct="1">
              <a:lnSpc>
                <a:spcPct val="100000"/>
              </a:lnSpc>
              <a:spcBef>
                <a:spcPct val="0"/>
              </a:spcBef>
              <a:spcAft>
                <a:spcPct val="0"/>
              </a:spcAft>
              <a:buClrTx/>
              <a:buSzPct val="100000"/>
              <a:buFontTx/>
              <a:buNone/>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a:pPr>
            <a:fld id="{82A12710-E1F2-44A8-9DA5-D389F964E1B6}"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482600" rtl="0" eaLnBrk="1" fontAlgn="base" latinLnBrk="0" hangingPunct="1">
                <a:lnSpc>
                  <a:spcPct val="100000"/>
                </a:lnSpc>
                <a:spcBef>
                  <a:spcPct val="0"/>
                </a:spcBef>
                <a:spcAft>
                  <a:spcPct val="0"/>
                </a:spcAft>
                <a:buClrTx/>
                <a:buSzPct val="100000"/>
                <a:buFontTx/>
                <a:buNone/>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a:pPr>
              <a:t>21</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1507" name="Rectangle 1">
            <a:extLst>
              <a:ext uri="{FF2B5EF4-FFF2-40B4-BE49-F238E27FC236}">
                <a16:creationId xmlns:a16="http://schemas.microsoft.com/office/drawing/2014/main" id="{43B0A2D0-EDF5-446B-B828-32800FDD2C45}"/>
              </a:ext>
            </a:extLst>
          </p:cNvPr>
          <p:cNvSpPr>
            <a:spLocks noGrp="1" noRot="1" noChangeAspect="1" noChangeArrowheads="1" noTextEdit="1"/>
          </p:cNvSpPr>
          <p:nvPr>
            <p:ph type="sldImg"/>
          </p:nvPr>
        </p:nvSpPr>
        <p:spPr>
          <a:xfrm>
            <a:off x="1257300" y="720725"/>
            <a:ext cx="4800600" cy="3600450"/>
          </a:xfrm>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8" name="Rectangle 2">
            <a:extLst>
              <a:ext uri="{FF2B5EF4-FFF2-40B4-BE49-F238E27FC236}">
                <a16:creationId xmlns:a16="http://schemas.microsoft.com/office/drawing/2014/main" id="{2EC8674D-4192-4EDC-A851-D7B8586BF01C}"/>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lstStyle/>
          <a:p>
            <a:endParaRPr lang="en-US" altLang="en-US"/>
          </a:p>
        </p:txBody>
      </p:sp>
    </p:spTree>
    <p:extLst>
      <p:ext uri="{BB962C8B-B14F-4D97-AF65-F5344CB8AC3E}">
        <p14:creationId xmlns:p14="http://schemas.microsoft.com/office/powerpoint/2010/main" val="4210352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A5B9F5EE-0150-4E64-983D-5196418D58EC}"/>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a:spcBef>
                <a:spcPct val="0"/>
              </a:spcBef>
              <a:buClrTx/>
              <a:buFontTx/>
              <a:buNone/>
            </a:pPr>
            <a:fld id="{EA529FFC-D8B8-47C9-84F5-E1CFE9054F23}" type="slidenum">
              <a:rPr lang="en-US" altLang="en-US" sz="1300"/>
              <a:pPr>
                <a:spcBef>
                  <a:spcPct val="0"/>
                </a:spcBef>
                <a:buClrTx/>
                <a:buFontTx/>
                <a:buNone/>
              </a:pPr>
              <a:t>22</a:t>
            </a:fld>
            <a:endParaRPr lang="en-US" altLang="en-US" sz="1300"/>
          </a:p>
        </p:txBody>
      </p:sp>
      <p:sp>
        <p:nvSpPr>
          <p:cNvPr id="12291" name="Rectangle 1">
            <a:extLst>
              <a:ext uri="{FF2B5EF4-FFF2-40B4-BE49-F238E27FC236}">
                <a16:creationId xmlns:a16="http://schemas.microsoft.com/office/drawing/2014/main" id="{65E3BE69-BE00-4DFC-A554-6FE0889977D1}"/>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92" name="Rectangle 2">
            <a:extLst>
              <a:ext uri="{FF2B5EF4-FFF2-40B4-BE49-F238E27FC236}">
                <a16:creationId xmlns:a16="http://schemas.microsoft.com/office/drawing/2014/main" id="{ABC22C3C-8C53-4F27-9FE0-7D2B3F796F3F}"/>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extLst>
      <p:ext uri="{BB962C8B-B14F-4D97-AF65-F5344CB8AC3E}">
        <p14:creationId xmlns:p14="http://schemas.microsoft.com/office/powerpoint/2010/main" val="8872438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B427B53C-982B-4B9B-90D6-4E0C159063F0}"/>
              </a:ext>
            </a:extLst>
          </p:cNvPr>
          <p:cNvSpPr>
            <a:spLocks noGrp="1" noChangeArrowheads="1"/>
          </p:cNvSpPr>
          <p:nvPr>
            <p:ph type="sldNum" sz="quarter"/>
          </p:nvPr>
        </p:nvSpPr>
        <p:spPr>
          <a:noFill/>
        </p:spPr>
        <p:txBody>
          <a:bodyPr/>
          <a:lstStyle>
            <a:lvl1pPr defTabSz="482600">
              <a:spcBef>
                <a:spcPct val="30000"/>
              </a:spcBef>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marL="0" marR="0" lvl="0" indent="0" algn="r" defTabSz="482600" rtl="0" eaLnBrk="1" fontAlgn="base" latinLnBrk="0" hangingPunct="1">
              <a:lnSpc>
                <a:spcPct val="100000"/>
              </a:lnSpc>
              <a:spcBef>
                <a:spcPct val="0"/>
              </a:spcBef>
              <a:spcAft>
                <a:spcPct val="0"/>
              </a:spcAft>
              <a:buClrTx/>
              <a:buSzPct val="100000"/>
              <a:buFontTx/>
              <a:buNone/>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a:pPr>
            <a:fld id="{82A12710-E1F2-44A8-9DA5-D389F964E1B6}"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482600" rtl="0" eaLnBrk="1" fontAlgn="base" latinLnBrk="0" hangingPunct="1">
                <a:lnSpc>
                  <a:spcPct val="100000"/>
                </a:lnSpc>
                <a:spcBef>
                  <a:spcPct val="0"/>
                </a:spcBef>
                <a:spcAft>
                  <a:spcPct val="0"/>
                </a:spcAft>
                <a:buClrTx/>
                <a:buSzPct val="100000"/>
                <a:buFontTx/>
                <a:buNone/>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a:pPr>
              <a:t>23</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1507" name="Rectangle 1">
            <a:extLst>
              <a:ext uri="{FF2B5EF4-FFF2-40B4-BE49-F238E27FC236}">
                <a16:creationId xmlns:a16="http://schemas.microsoft.com/office/drawing/2014/main" id="{43B0A2D0-EDF5-446B-B828-32800FDD2C45}"/>
              </a:ext>
            </a:extLst>
          </p:cNvPr>
          <p:cNvSpPr>
            <a:spLocks noGrp="1" noRot="1" noChangeAspect="1" noChangeArrowheads="1" noTextEdit="1"/>
          </p:cNvSpPr>
          <p:nvPr>
            <p:ph type="sldImg"/>
          </p:nvPr>
        </p:nvSpPr>
        <p:spPr>
          <a:xfrm>
            <a:off x="1257300" y="720725"/>
            <a:ext cx="4800600" cy="3600450"/>
          </a:xfrm>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8" name="Rectangle 2">
            <a:extLst>
              <a:ext uri="{FF2B5EF4-FFF2-40B4-BE49-F238E27FC236}">
                <a16:creationId xmlns:a16="http://schemas.microsoft.com/office/drawing/2014/main" id="{2EC8674D-4192-4EDC-A851-D7B8586BF01C}"/>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lstStyle/>
          <a:p>
            <a:endParaRPr lang="en-US" altLang="en-US"/>
          </a:p>
        </p:txBody>
      </p:sp>
    </p:spTree>
    <p:extLst>
      <p:ext uri="{BB962C8B-B14F-4D97-AF65-F5344CB8AC3E}">
        <p14:creationId xmlns:p14="http://schemas.microsoft.com/office/powerpoint/2010/main" val="16309690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A5B9F5EE-0150-4E64-983D-5196418D58EC}"/>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a:spcBef>
                <a:spcPct val="0"/>
              </a:spcBef>
              <a:buClrTx/>
              <a:buFontTx/>
              <a:buNone/>
            </a:pPr>
            <a:fld id="{EA529FFC-D8B8-47C9-84F5-E1CFE9054F23}" type="slidenum">
              <a:rPr lang="en-US" altLang="en-US" sz="1300"/>
              <a:pPr>
                <a:spcBef>
                  <a:spcPct val="0"/>
                </a:spcBef>
                <a:buClrTx/>
                <a:buFontTx/>
                <a:buNone/>
              </a:pPr>
              <a:t>24</a:t>
            </a:fld>
            <a:endParaRPr lang="en-US" altLang="en-US" sz="1300"/>
          </a:p>
        </p:txBody>
      </p:sp>
      <p:sp>
        <p:nvSpPr>
          <p:cNvPr id="12291" name="Rectangle 1">
            <a:extLst>
              <a:ext uri="{FF2B5EF4-FFF2-40B4-BE49-F238E27FC236}">
                <a16:creationId xmlns:a16="http://schemas.microsoft.com/office/drawing/2014/main" id="{65E3BE69-BE00-4DFC-A554-6FE0889977D1}"/>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92" name="Rectangle 2">
            <a:extLst>
              <a:ext uri="{FF2B5EF4-FFF2-40B4-BE49-F238E27FC236}">
                <a16:creationId xmlns:a16="http://schemas.microsoft.com/office/drawing/2014/main" id="{ABC22C3C-8C53-4F27-9FE0-7D2B3F796F3F}"/>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extLst>
      <p:ext uri="{BB962C8B-B14F-4D97-AF65-F5344CB8AC3E}">
        <p14:creationId xmlns:p14="http://schemas.microsoft.com/office/powerpoint/2010/main" val="12791594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B427B53C-982B-4B9B-90D6-4E0C159063F0}"/>
              </a:ext>
            </a:extLst>
          </p:cNvPr>
          <p:cNvSpPr>
            <a:spLocks noGrp="1" noChangeArrowheads="1"/>
          </p:cNvSpPr>
          <p:nvPr>
            <p:ph type="sldNum" sz="quarter"/>
          </p:nvPr>
        </p:nvSpPr>
        <p:spPr>
          <a:noFill/>
        </p:spPr>
        <p:txBody>
          <a:bodyPr/>
          <a:lstStyle>
            <a:lvl1pPr defTabSz="482600">
              <a:spcBef>
                <a:spcPct val="30000"/>
              </a:spcBef>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marL="0" marR="0" lvl="0" indent="0" algn="r" defTabSz="482600" rtl="0" eaLnBrk="1" fontAlgn="base" latinLnBrk="0" hangingPunct="1">
              <a:lnSpc>
                <a:spcPct val="100000"/>
              </a:lnSpc>
              <a:spcBef>
                <a:spcPct val="0"/>
              </a:spcBef>
              <a:spcAft>
                <a:spcPct val="0"/>
              </a:spcAft>
              <a:buClrTx/>
              <a:buSzPct val="100000"/>
              <a:buFontTx/>
              <a:buNone/>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a:pPr>
            <a:fld id="{82A12710-E1F2-44A8-9DA5-D389F964E1B6}"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482600" rtl="0" eaLnBrk="1" fontAlgn="base" latinLnBrk="0" hangingPunct="1">
                <a:lnSpc>
                  <a:spcPct val="100000"/>
                </a:lnSpc>
                <a:spcBef>
                  <a:spcPct val="0"/>
                </a:spcBef>
                <a:spcAft>
                  <a:spcPct val="0"/>
                </a:spcAft>
                <a:buClrTx/>
                <a:buSzPct val="100000"/>
                <a:buFontTx/>
                <a:buNone/>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a:pPr>
              <a:t>25</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1507" name="Rectangle 1">
            <a:extLst>
              <a:ext uri="{FF2B5EF4-FFF2-40B4-BE49-F238E27FC236}">
                <a16:creationId xmlns:a16="http://schemas.microsoft.com/office/drawing/2014/main" id="{43B0A2D0-EDF5-446B-B828-32800FDD2C45}"/>
              </a:ext>
            </a:extLst>
          </p:cNvPr>
          <p:cNvSpPr>
            <a:spLocks noGrp="1" noRot="1" noChangeAspect="1" noChangeArrowheads="1" noTextEdit="1"/>
          </p:cNvSpPr>
          <p:nvPr>
            <p:ph type="sldImg"/>
          </p:nvPr>
        </p:nvSpPr>
        <p:spPr>
          <a:xfrm>
            <a:off x="1257300" y="720725"/>
            <a:ext cx="4800600" cy="3600450"/>
          </a:xfrm>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8" name="Rectangle 2">
            <a:extLst>
              <a:ext uri="{FF2B5EF4-FFF2-40B4-BE49-F238E27FC236}">
                <a16:creationId xmlns:a16="http://schemas.microsoft.com/office/drawing/2014/main" id="{2EC8674D-4192-4EDC-A851-D7B8586BF01C}"/>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lstStyle/>
          <a:p>
            <a:endParaRPr lang="en-US" altLang="en-US"/>
          </a:p>
        </p:txBody>
      </p:sp>
    </p:spTree>
    <p:extLst>
      <p:ext uri="{BB962C8B-B14F-4D97-AF65-F5344CB8AC3E}">
        <p14:creationId xmlns:p14="http://schemas.microsoft.com/office/powerpoint/2010/main" val="28678368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A5B9F5EE-0150-4E64-983D-5196418D58EC}"/>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a:spcBef>
                <a:spcPct val="0"/>
              </a:spcBef>
              <a:buClrTx/>
              <a:buFontTx/>
              <a:buNone/>
            </a:pPr>
            <a:fld id="{EA529FFC-D8B8-47C9-84F5-E1CFE9054F23}" type="slidenum">
              <a:rPr lang="en-US" altLang="en-US" sz="1300"/>
              <a:pPr>
                <a:spcBef>
                  <a:spcPct val="0"/>
                </a:spcBef>
                <a:buClrTx/>
                <a:buFontTx/>
                <a:buNone/>
              </a:pPr>
              <a:t>26</a:t>
            </a:fld>
            <a:endParaRPr lang="en-US" altLang="en-US" sz="1300"/>
          </a:p>
        </p:txBody>
      </p:sp>
      <p:sp>
        <p:nvSpPr>
          <p:cNvPr id="12291" name="Rectangle 1">
            <a:extLst>
              <a:ext uri="{FF2B5EF4-FFF2-40B4-BE49-F238E27FC236}">
                <a16:creationId xmlns:a16="http://schemas.microsoft.com/office/drawing/2014/main" id="{65E3BE69-BE00-4DFC-A554-6FE0889977D1}"/>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92" name="Rectangle 2">
            <a:extLst>
              <a:ext uri="{FF2B5EF4-FFF2-40B4-BE49-F238E27FC236}">
                <a16:creationId xmlns:a16="http://schemas.microsoft.com/office/drawing/2014/main" id="{ABC22C3C-8C53-4F27-9FE0-7D2B3F796F3F}"/>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extLst>
      <p:ext uri="{BB962C8B-B14F-4D97-AF65-F5344CB8AC3E}">
        <p14:creationId xmlns:p14="http://schemas.microsoft.com/office/powerpoint/2010/main" val="38993558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B427B53C-982B-4B9B-90D6-4E0C159063F0}"/>
              </a:ext>
            </a:extLst>
          </p:cNvPr>
          <p:cNvSpPr>
            <a:spLocks noGrp="1" noChangeArrowheads="1"/>
          </p:cNvSpPr>
          <p:nvPr>
            <p:ph type="sldNum" sz="quarter"/>
          </p:nvPr>
        </p:nvSpPr>
        <p:spPr>
          <a:noFill/>
        </p:spPr>
        <p:txBody>
          <a:bodyPr/>
          <a:lstStyle>
            <a:lvl1pPr defTabSz="482600">
              <a:spcBef>
                <a:spcPct val="30000"/>
              </a:spcBef>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marL="0" marR="0" lvl="0" indent="0" algn="r" defTabSz="482600" rtl="0" eaLnBrk="1" fontAlgn="base" latinLnBrk="0" hangingPunct="1">
              <a:lnSpc>
                <a:spcPct val="100000"/>
              </a:lnSpc>
              <a:spcBef>
                <a:spcPct val="0"/>
              </a:spcBef>
              <a:spcAft>
                <a:spcPct val="0"/>
              </a:spcAft>
              <a:buClrTx/>
              <a:buSzPct val="100000"/>
              <a:buFontTx/>
              <a:buNone/>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a:pPr>
            <a:fld id="{82A12710-E1F2-44A8-9DA5-D389F964E1B6}"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482600" rtl="0" eaLnBrk="1" fontAlgn="base" latinLnBrk="0" hangingPunct="1">
                <a:lnSpc>
                  <a:spcPct val="100000"/>
                </a:lnSpc>
                <a:spcBef>
                  <a:spcPct val="0"/>
                </a:spcBef>
                <a:spcAft>
                  <a:spcPct val="0"/>
                </a:spcAft>
                <a:buClrTx/>
                <a:buSzPct val="100000"/>
                <a:buFontTx/>
                <a:buNone/>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a:pPr>
              <a:t>27</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1507" name="Rectangle 1">
            <a:extLst>
              <a:ext uri="{FF2B5EF4-FFF2-40B4-BE49-F238E27FC236}">
                <a16:creationId xmlns:a16="http://schemas.microsoft.com/office/drawing/2014/main" id="{43B0A2D0-EDF5-446B-B828-32800FDD2C45}"/>
              </a:ext>
            </a:extLst>
          </p:cNvPr>
          <p:cNvSpPr>
            <a:spLocks noGrp="1" noRot="1" noChangeAspect="1" noChangeArrowheads="1" noTextEdit="1"/>
          </p:cNvSpPr>
          <p:nvPr>
            <p:ph type="sldImg"/>
          </p:nvPr>
        </p:nvSpPr>
        <p:spPr>
          <a:xfrm>
            <a:off x="1257300" y="720725"/>
            <a:ext cx="4800600" cy="3600450"/>
          </a:xfrm>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8" name="Rectangle 2">
            <a:extLst>
              <a:ext uri="{FF2B5EF4-FFF2-40B4-BE49-F238E27FC236}">
                <a16:creationId xmlns:a16="http://schemas.microsoft.com/office/drawing/2014/main" id="{2EC8674D-4192-4EDC-A851-D7B8586BF01C}"/>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lstStyle/>
          <a:p>
            <a:endParaRPr lang="en-US" altLang="en-US"/>
          </a:p>
        </p:txBody>
      </p:sp>
    </p:spTree>
    <p:extLst>
      <p:ext uri="{BB962C8B-B14F-4D97-AF65-F5344CB8AC3E}">
        <p14:creationId xmlns:p14="http://schemas.microsoft.com/office/powerpoint/2010/main" val="12663679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A5B9F5EE-0150-4E64-983D-5196418D58EC}"/>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a:spcBef>
                <a:spcPct val="0"/>
              </a:spcBef>
              <a:buClrTx/>
              <a:buFontTx/>
              <a:buNone/>
            </a:pPr>
            <a:fld id="{EA529FFC-D8B8-47C9-84F5-E1CFE9054F23}" type="slidenum">
              <a:rPr lang="en-US" altLang="en-US" sz="1300"/>
              <a:pPr>
                <a:spcBef>
                  <a:spcPct val="0"/>
                </a:spcBef>
                <a:buClrTx/>
                <a:buFontTx/>
                <a:buNone/>
              </a:pPr>
              <a:t>28</a:t>
            </a:fld>
            <a:endParaRPr lang="en-US" altLang="en-US" sz="1300"/>
          </a:p>
        </p:txBody>
      </p:sp>
      <p:sp>
        <p:nvSpPr>
          <p:cNvPr id="12291" name="Rectangle 1">
            <a:extLst>
              <a:ext uri="{FF2B5EF4-FFF2-40B4-BE49-F238E27FC236}">
                <a16:creationId xmlns:a16="http://schemas.microsoft.com/office/drawing/2014/main" id="{65E3BE69-BE00-4DFC-A554-6FE0889977D1}"/>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92" name="Rectangle 2">
            <a:extLst>
              <a:ext uri="{FF2B5EF4-FFF2-40B4-BE49-F238E27FC236}">
                <a16:creationId xmlns:a16="http://schemas.microsoft.com/office/drawing/2014/main" id="{ABC22C3C-8C53-4F27-9FE0-7D2B3F796F3F}"/>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extLst>
      <p:ext uri="{BB962C8B-B14F-4D97-AF65-F5344CB8AC3E}">
        <p14:creationId xmlns:p14="http://schemas.microsoft.com/office/powerpoint/2010/main" val="20776026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B427B53C-982B-4B9B-90D6-4E0C159063F0}"/>
              </a:ext>
            </a:extLst>
          </p:cNvPr>
          <p:cNvSpPr>
            <a:spLocks noGrp="1" noChangeArrowheads="1"/>
          </p:cNvSpPr>
          <p:nvPr>
            <p:ph type="sldNum" sz="quarter"/>
          </p:nvPr>
        </p:nvSpPr>
        <p:spPr>
          <a:noFill/>
        </p:spPr>
        <p:txBody>
          <a:bodyPr/>
          <a:lstStyle>
            <a:lvl1pPr defTabSz="482600">
              <a:spcBef>
                <a:spcPct val="30000"/>
              </a:spcBef>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marL="0" marR="0" lvl="0" indent="0" algn="r" defTabSz="482600" rtl="0" eaLnBrk="1" fontAlgn="base" latinLnBrk="0" hangingPunct="1">
              <a:lnSpc>
                <a:spcPct val="100000"/>
              </a:lnSpc>
              <a:spcBef>
                <a:spcPct val="0"/>
              </a:spcBef>
              <a:spcAft>
                <a:spcPct val="0"/>
              </a:spcAft>
              <a:buClrTx/>
              <a:buSzPct val="100000"/>
              <a:buFontTx/>
              <a:buNone/>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a:pPr>
            <a:fld id="{82A12710-E1F2-44A8-9DA5-D389F964E1B6}"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482600" rtl="0" eaLnBrk="1" fontAlgn="base" latinLnBrk="0" hangingPunct="1">
                <a:lnSpc>
                  <a:spcPct val="100000"/>
                </a:lnSpc>
                <a:spcBef>
                  <a:spcPct val="0"/>
                </a:spcBef>
                <a:spcAft>
                  <a:spcPct val="0"/>
                </a:spcAft>
                <a:buClrTx/>
                <a:buSzPct val="100000"/>
                <a:buFontTx/>
                <a:buNone/>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a:pPr>
              <a:t>29</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1507" name="Rectangle 1">
            <a:extLst>
              <a:ext uri="{FF2B5EF4-FFF2-40B4-BE49-F238E27FC236}">
                <a16:creationId xmlns:a16="http://schemas.microsoft.com/office/drawing/2014/main" id="{43B0A2D0-EDF5-446B-B828-32800FDD2C45}"/>
              </a:ext>
            </a:extLst>
          </p:cNvPr>
          <p:cNvSpPr>
            <a:spLocks noGrp="1" noRot="1" noChangeAspect="1" noChangeArrowheads="1" noTextEdit="1"/>
          </p:cNvSpPr>
          <p:nvPr>
            <p:ph type="sldImg"/>
          </p:nvPr>
        </p:nvSpPr>
        <p:spPr>
          <a:xfrm>
            <a:off x="1257300" y="720725"/>
            <a:ext cx="4800600" cy="3600450"/>
          </a:xfrm>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8" name="Rectangle 2">
            <a:extLst>
              <a:ext uri="{FF2B5EF4-FFF2-40B4-BE49-F238E27FC236}">
                <a16:creationId xmlns:a16="http://schemas.microsoft.com/office/drawing/2014/main" id="{2EC8674D-4192-4EDC-A851-D7B8586BF01C}"/>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lstStyle/>
          <a:p>
            <a:endParaRPr lang="en-US" altLang="en-US"/>
          </a:p>
        </p:txBody>
      </p:sp>
    </p:spTree>
    <p:extLst>
      <p:ext uri="{BB962C8B-B14F-4D97-AF65-F5344CB8AC3E}">
        <p14:creationId xmlns:p14="http://schemas.microsoft.com/office/powerpoint/2010/main" val="2514587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E3EB675F-B145-4C40-A91D-CDF04EF31507}"/>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a:spcBef>
                <a:spcPct val="0"/>
              </a:spcBef>
              <a:buClrTx/>
              <a:buFontTx/>
              <a:buNone/>
            </a:pPr>
            <a:fld id="{4D176798-E187-4303-A2EA-C9A3B66B51AD}" type="slidenum">
              <a:rPr lang="en-US" altLang="en-US" sz="1300"/>
              <a:pPr>
                <a:spcBef>
                  <a:spcPct val="0"/>
                </a:spcBef>
                <a:buClrTx/>
                <a:buFontTx/>
                <a:buNone/>
              </a:pPr>
              <a:t>3</a:t>
            </a:fld>
            <a:endParaRPr lang="en-US" altLang="en-US" sz="1300"/>
          </a:p>
        </p:txBody>
      </p:sp>
      <p:sp>
        <p:nvSpPr>
          <p:cNvPr id="8195" name="Rectangle 1">
            <a:extLst>
              <a:ext uri="{FF2B5EF4-FFF2-40B4-BE49-F238E27FC236}">
                <a16:creationId xmlns:a16="http://schemas.microsoft.com/office/drawing/2014/main" id="{D281A71A-6C38-4B7F-936C-27D292369AE9}"/>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6" name="Rectangle 2">
            <a:extLst>
              <a:ext uri="{FF2B5EF4-FFF2-40B4-BE49-F238E27FC236}">
                <a16:creationId xmlns:a16="http://schemas.microsoft.com/office/drawing/2014/main" id="{D6D32C96-76FE-4371-BAE1-50CB1EE9F3BD}"/>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A5B9F5EE-0150-4E64-983D-5196418D58EC}"/>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a:spcBef>
                <a:spcPct val="0"/>
              </a:spcBef>
              <a:buClrTx/>
              <a:buFontTx/>
              <a:buNone/>
            </a:pPr>
            <a:fld id="{EA529FFC-D8B8-47C9-84F5-E1CFE9054F23}" type="slidenum">
              <a:rPr lang="en-US" altLang="en-US" sz="1300"/>
              <a:pPr>
                <a:spcBef>
                  <a:spcPct val="0"/>
                </a:spcBef>
                <a:buClrTx/>
                <a:buFontTx/>
                <a:buNone/>
              </a:pPr>
              <a:t>30</a:t>
            </a:fld>
            <a:endParaRPr lang="en-US" altLang="en-US" sz="1300"/>
          </a:p>
        </p:txBody>
      </p:sp>
      <p:sp>
        <p:nvSpPr>
          <p:cNvPr id="12291" name="Rectangle 1">
            <a:extLst>
              <a:ext uri="{FF2B5EF4-FFF2-40B4-BE49-F238E27FC236}">
                <a16:creationId xmlns:a16="http://schemas.microsoft.com/office/drawing/2014/main" id="{65E3BE69-BE00-4DFC-A554-6FE0889977D1}"/>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92" name="Rectangle 2">
            <a:extLst>
              <a:ext uri="{FF2B5EF4-FFF2-40B4-BE49-F238E27FC236}">
                <a16:creationId xmlns:a16="http://schemas.microsoft.com/office/drawing/2014/main" id="{ABC22C3C-8C53-4F27-9FE0-7D2B3F796F3F}"/>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extLst>
      <p:ext uri="{BB962C8B-B14F-4D97-AF65-F5344CB8AC3E}">
        <p14:creationId xmlns:p14="http://schemas.microsoft.com/office/powerpoint/2010/main" val="21804953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B427B53C-982B-4B9B-90D6-4E0C159063F0}"/>
              </a:ext>
            </a:extLst>
          </p:cNvPr>
          <p:cNvSpPr>
            <a:spLocks noGrp="1" noChangeArrowheads="1"/>
          </p:cNvSpPr>
          <p:nvPr>
            <p:ph type="sldNum" sz="quarter"/>
          </p:nvPr>
        </p:nvSpPr>
        <p:spPr>
          <a:noFill/>
        </p:spPr>
        <p:txBody>
          <a:bodyPr/>
          <a:lstStyle>
            <a:lvl1pPr defTabSz="482600">
              <a:spcBef>
                <a:spcPct val="30000"/>
              </a:spcBef>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marL="0" marR="0" lvl="0" indent="0" algn="r" defTabSz="482600" rtl="0" eaLnBrk="1" fontAlgn="base" latinLnBrk="0" hangingPunct="1">
              <a:lnSpc>
                <a:spcPct val="100000"/>
              </a:lnSpc>
              <a:spcBef>
                <a:spcPct val="0"/>
              </a:spcBef>
              <a:spcAft>
                <a:spcPct val="0"/>
              </a:spcAft>
              <a:buClrTx/>
              <a:buSzPct val="100000"/>
              <a:buFontTx/>
              <a:buNone/>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a:pPr>
            <a:fld id="{82A12710-E1F2-44A8-9DA5-D389F964E1B6}"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482600" rtl="0" eaLnBrk="1" fontAlgn="base" latinLnBrk="0" hangingPunct="1">
                <a:lnSpc>
                  <a:spcPct val="100000"/>
                </a:lnSpc>
                <a:spcBef>
                  <a:spcPct val="0"/>
                </a:spcBef>
                <a:spcAft>
                  <a:spcPct val="0"/>
                </a:spcAft>
                <a:buClrTx/>
                <a:buSzPct val="100000"/>
                <a:buFontTx/>
                <a:buNone/>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a:pPr>
              <a:t>31</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1507" name="Rectangle 1">
            <a:extLst>
              <a:ext uri="{FF2B5EF4-FFF2-40B4-BE49-F238E27FC236}">
                <a16:creationId xmlns:a16="http://schemas.microsoft.com/office/drawing/2014/main" id="{43B0A2D0-EDF5-446B-B828-32800FDD2C45}"/>
              </a:ext>
            </a:extLst>
          </p:cNvPr>
          <p:cNvSpPr>
            <a:spLocks noGrp="1" noRot="1" noChangeAspect="1" noChangeArrowheads="1" noTextEdit="1"/>
          </p:cNvSpPr>
          <p:nvPr>
            <p:ph type="sldImg"/>
          </p:nvPr>
        </p:nvSpPr>
        <p:spPr>
          <a:xfrm>
            <a:off x="1257300" y="720725"/>
            <a:ext cx="4800600" cy="3600450"/>
          </a:xfrm>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8" name="Rectangle 2">
            <a:extLst>
              <a:ext uri="{FF2B5EF4-FFF2-40B4-BE49-F238E27FC236}">
                <a16:creationId xmlns:a16="http://schemas.microsoft.com/office/drawing/2014/main" id="{2EC8674D-4192-4EDC-A851-D7B8586BF01C}"/>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lstStyle/>
          <a:p>
            <a:endParaRPr lang="en-US" altLang="en-US"/>
          </a:p>
        </p:txBody>
      </p:sp>
    </p:spTree>
    <p:extLst>
      <p:ext uri="{BB962C8B-B14F-4D97-AF65-F5344CB8AC3E}">
        <p14:creationId xmlns:p14="http://schemas.microsoft.com/office/powerpoint/2010/main" val="39923629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B427B53C-982B-4B9B-90D6-4E0C159063F0}"/>
              </a:ext>
            </a:extLst>
          </p:cNvPr>
          <p:cNvSpPr>
            <a:spLocks noGrp="1" noChangeArrowheads="1"/>
          </p:cNvSpPr>
          <p:nvPr>
            <p:ph type="sldNum" sz="quarter"/>
          </p:nvPr>
        </p:nvSpPr>
        <p:spPr>
          <a:noFill/>
        </p:spPr>
        <p:txBody>
          <a:bodyPr/>
          <a:lstStyle>
            <a:lvl1pPr defTabSz="482600">
              <a:spcBef>
                <a:spcPct val="30000"/>
              </a:spcBef>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marL="0" marR="0" lvl="0" indent="0" algn="r" defTabSz="482600" rtl="0" eaLnBrk="1" fontAlgn="base" latinLnBrk="0" hangingPunct="1">
              <a:lnSpc>
                <a:spcPct val="100000"/>
              </a:lnSpc>
              <a:spcBef>
                <a:spcPct val="0"/>
              </a:spcBef>
              <a:spcAft>
                <a:spcPct val="0"/>
              </a:spcAft>
              <a:buClrTx/>
              <a:buSzPct val="100000"/>
              <a:buFontTx/>
              <a:buNone/>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a:pPr>
            <a:fld id="{82A12710-E1F2-44A8-9DA5-D389F964E1B6}"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482600" rtl="0" eaLnBrk="1" fontAlgn="base" latinLnBrk="0" hangingPunct="1">
                <a:lnSpc>
                  <a:spcPct val="100000"/>
                </a:lnSpc>
                <a:spcBef>
                  <a:spcPct val="0"/>
                </a:spcBef>
                <a:spcAft>
                  <a:spcPct val="0"/>
                </a:spcAft>
                <a:buClrTx/>
                <a:buSzPct val="100000"/>
                <a:buFontTx/>
                <a:buNone/>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a:pPr>
              <a:t>32</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1507" name="Rectangle 1">
            <a:extLst>
              <a:ext uri="{FF2B5EF4-FFF2-40B4-BE49-F238E27FC236}">
                <a16:creationId xmlns:a16="http://schemas.microsoft.com/office/drawing/2014/main" id="{43B0A2D0-EDF5-446B-B828-32800FDD2C45}"/>
              </a:ext>
            </a:extLst>
          </p:cNvPr>
          <p:cNvSpPr>
            <a:spLocks noGrp="1" noRot="1" noChangeAspect="1" noChangeArrowheads="1" noTextEdit="1"/>
          </p:cNvSpPr>
          <p:nvPr>
            <p:ph type="sldImg"/>
          </p:nvPr>
        </p:nvSpPr>
        <p:spPr>
          <a:xfrm>
            <a:off x="1257300" y="720725"/>
            <a:ext cx="4800600" cy="3600450"/>
          </a:xfrm>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8" name="Rectangle 2">
            <a:extLst>
              <a:ext uri="{FF2B5EF4-FFF2-40B4-BE49-F238E27FC236}">
                <a16:creationId xmlns:a16="http://schemas.microsoft.com/office/drawing/2014/main" id="{2EC8674D-4192-4EDC-A851-D7B8586BF01C}"/>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lstStyle/>
          <a:p>
            <a:endParaRPr lang="en-US" altLang="en-US"/>
          </a:p>
        </p:txBody>
      </p:sp>
    </p:spTree>
    <p:extLst>
      <p:ext uri="{BB962C8B-B14F-4D97-AF65-F5344CB8AC3E}">
        <p14:creationId xmlns:p14="http://schemas.microsoft.com/office/powerpoint/2010/main" val="4969818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A5B9F5EE-0150-4E64-983D-5196418D58EC}"/>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a:spcBef>
                <a:spcPct val="0"/>
              </a:spcBef>
              <a:buClrTx/>
              <a:buFontTx/>
              <a:buNone/>
            </a:pPr>
            <a:fld id="{EA529FFC-D8B8-47C9-84F5-E1CFE9054F23}" type="slidenum">
              <a:rPr lang="en-US" altLang="en-US" sz="1300"/>
              <a:pPr>
                <a:spcBef>
                  <a:spcPct val="0"/>
                </a:spcBef>
                <a:buClrTx/>
                <a:buFontTx/>
                <a:buNone/>
              </a:pPr>
              <a:t>33</a:t>
            </a:fld>
            <a:endParaRPr lang="en-US" altLang="en-US" sz="1300"/>
          </a:p>
        </p:txBody>
      </p:sp>
      <p:sp>
        <p:nvSpPr>
          <p:cNvPr id="12291" name="Rectangle 1">
            <a:extLst>
              <a:ext uri="{FF2B5EF4-FFF2-40B4-BE49-F238E27FC236}">
                <a16:creationId xmlns:a16="http://schemas.microsoft.com/office/drawing/2014/main" id="{65E3BE69-BE00-4DFC-A554-6FE0889977D1}"/>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92" name="Rectangle 2">
            <a:extLst>
              <a:ext uri="{FF2B5EF4-FFF2-40B4-BE49-F238E27FC236}">
                <a16:creationId xmlns:a16="http://schemas.microsoft.com/office/drawing/2014/main" id="{ABC22C3C-8C53-4F27-9FE0-7D2B3F796F3F}"/>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extLst>
      <p:ext uri="{BB962C8B-B14F-4D97-AF65-F5344CB8AC3E}">
        <p14:creationId xmlns:p14="http://schemas.microsoft.com/office/powerpoint/2010/main" val="10786606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B427B53C-982B-4B9B-90D6-4E0C159063F0}"/>
              </a:ext>
            </a:extLst>
          </p:cNvPr>
          <p:cNvSpPr>
            <a:spLocks noGrp="1" noChangeArrowheads="1"/>
          </p:cNvSpPr>
          <p:nvPr>
            <p:ph type="sldNum" sz="quarter"/>
          </p:nvPr>
        </p:nvSpPr>
        <p:spPr>
          <a:noFill/>
        </p:spPr>
        <p:txBody>
          <a:bodyPr/>
          <a:lstStyle>
            <a:lvl1pPr defTabSz="482600">
              <a:spcBef>
                <a:spcPct val="30000"/>
              </a:spcBef>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marL="0" marR="0" lvl="0" indent="0" algn="r" defTabSz="482600" rtl="0" eaLnBrk="1" fontAlgn="base" latinLnBrk="0" hangingPunct="1">
              <a:lnSpc>
                <a:spcPct val="100000"/>
              </a:lnSpc>
              <a:spcBef>
                <a:spcPct val="0"/>
              </a:spcBef>
              <a:spcAft>
                <a:spcPct val="0"/>
              </a:spcAft>
              <a:buClrTx/>
              <a:buSzPct val="100000"/>
              <a:buFontTx/>
              <a:buNone/>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a:pPr>
            <a:fld id="{82A12710-E1F2-44A8-9DA5-D389F964E1B6}"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482600" rtl="0" eaLnBrk="1" fontAlgn="base" latinLnBrk="0" hangingPunct="1">
                <a:lnSpc>
                  <a:spcPct val="100000"/>
                </a:lnSpc>
                <a:spcBef>
                  <a:spcPct val="0"/>
                </a:spcBef>
                <a:spcAft>
                  <a:spcPct val="0"/>
                </a:spcAft>
                <a:buClrTx/>
                <a:buSzPct val="100000"/>
                <a:buFontTx/>
                <a:buNone/>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a:pPr>
              <a:t>34</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1507" name="Rectangle 1">
            <a:extLst>
              <a:ext uri="{FF2B5EF4-FFF2-40B4-BE49-F238E27FC236}">
                <a16:creationId xmlns:a16="http://schemas.microsoft.com/office/drawing/2014/main" id="{43B0A2D0-EDF5-446B-B828-32800FDD2C45}"/>
              </a:ext>
            </a:extLst>
          </p:cNvPr>
          <p:cNvSpPr>
            <a:spLocks noGrp="1" noRot="1" noChangeAspect="1" noChangeArrowheads="1" noTextEdit="1"/>
          </p:cNvSpPr>
          <p:nvPr>
            <p:ph type="sldImg"/>
          </p:nvPr>
        </p:nvSpPr>
        <p:spPr>
          <a:xfrm>
            <a:off x="1257300" y="720725"/>
            <a:ext cx="4800600" cy="3600450"/>
          </a:xfrm>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8" name="Rectangle 2">
            <a:extLst>
              <a:ext uri="{FF2B5EF4-FFF2-40B4-BE49-F238E27FC236}">
                <a16:creationId xmlns:a16="http://schemas.microsoft.com/office/drawing/2014/main" id="{2EC8674D-4192-4EDC-A851-D7B8586BF01C}"/>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lstStyle/>
          <a:p>
            <a:endParaRPr lang="en-US" altLang="en-US"/>
          </a:p>
        </p:txBody>
      </p:sp>
    </p:spTree>
    <p:extLst>
      <p:ext uri="{BB962C8B-B14F-4D97-AF65-F5344CB8AC3E}">
        <p14:creationId xmlns:p14="http://schemas.microsoft.com/office/powerpoint/2010/main" val="20021841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B427B53C-982B-4B9B-90D6-4E0C159063F0}"/>
              </a:ext>
            </a:extLst>
          </p:cNvPr>
          <p:cNvSpPr>
            <a:spLocks noGrp="1" noChangeArrowheads="1"/>
          </p:cNvSpPr>
          <p:nvPr>
            <p:ph type="sldNum" sz="quarter"/>
          </p:nvPr>
        </p:nvSpPr>
        <p:spPr>
          <a:noFill/>
        </p:spPr>
        <p:txBody>
          <a:bodyPr/>
          <a:lstStyle>
            <a:lvl1pPr defTabSz="482600">
              <a:spcBef>
                <a:spcPct val="30000"/>
              </a:spcBef>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marL="0" marR="0" lvl="0" indent="0" algn="r" defTabSz="482600" rtl="0" eaLnBrk="1" fontAlgn="base" latinLnBrk="0" hangingPunct="1">
              <a:lnSpc>
                <a:spcPct val="100000"/>
              </a:lnSpc>
              <a:spcBef>
                <a:spcPct val="0"/>
              </a:spcBef>
              <a:spcAft>
                <a:spcPct val="0"/>
              </a:spcAft>
              <a:buClrTx/>
              <a:buSzPct val="100000"/>
              <a:buFontTx/>
              <a:buNone/>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a:pPr>
            <a:fld id="{82A12710-E1F2-44A8-9DA5-D389F964E1B6}"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482600" rtl="0" eaLnBrk="1" fontAlgn="base" latinLnBrk="0" hangingPunct="1">
                <a:lnSpc>
                  <a:spcPct val="100000"/>
                </a:lnSpc>
                <a:spcBef>
                  <a:spcPct val="0"/>
                </a:spcBef>
                <a:spcAft>
                  <a:spcPct val="0"/>
                </a:spcAft>
                <a:buClrTx/>
                <a:buSzPct val="100000"/>
                <a:buFontTx/>
                <a:buNone/>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a:pPr>
              <a:t>35</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1507" name="Rectangle 1">
            <a:extLst>
              <a:ext uri="{FF2B5EF4-FFF2-40B4-BE49-F238E27FC236}">
                <a16:creationId xmlns:a16="http://schemas.microsoft.com/office/drawing/2014/main" id="{43B0A2D0-EDF5-446B-B828-32800FDD2C45}"/>
              </a:ext>
            </a:extLst>
          </p:cNvPr>
          <p:cNvSpPr>
            <a:spLocks noGrp="1" noRot="1" noChangeAspect="1" noChangeArrowheads="1" noTextEdit="1"/>
          </p:cNvSpPr>
          <p:nvPr>
            <p:ph type="sldImg"/>
          </p:nvPr>
        </p:nvSpPr>
        <p:spPr>
          <a:xfrm>
            <a:off x="1257300" y="720725"/>
            <a:ext cx="4800600" cy="3600450"/>
          </a:xfrm>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8" name="Rectangle 2">
            <a:extLst>
              <a:ext uri="{FF2B5EF4-FFF2-40B4-BE49-F238E27FC236}">
                <a16:creationId xmlns:a16="http://schemas.microsoft.com/office/drawing/2014/main" id="{2EC8674D-4192-4EDC-A851-D7B8586BF01C}"/>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lstStyle/>
          <a:p>
            <a:endParaRPr lang="en-US" altLang="en-US"/>
          </a:p>
        </p:txBody>
      </p:sp>
    </p:spTree>
    <p:extLst>
      <p:ext uri="{BB962C8B-B14F-4D97-AF65-F5344CB8AC3E}">
        <p14:creationId xmlns:p14="http://schemas.microsoft.com/office/powerpoint/2010/main" val="10455231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A5B9F5EE-0150-4E64-983D-5196418D58EC}"/>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a:spcBef>
                <a:spcPct val="0"/>
              </a:spcBef>
              <a:buClrTx/>
              <a:buFontTx/>
              <a:buNone/>
            </a:pPr>
            <a:fld id="{EA529FFC-D8B8-47C9-84F5-E1CFE9054F23}" type="slidenum">
              <a:rPr lang="en-US" altLang="en-US" sz="1300"/>
              <a:pPr>
                <a:spcBef>
                  <a:spcPct val="0"/>
                </a:spcBef>
                <a:buClrTx/>
                <a:buFontTx/>
                <a:buNone/>
              </a:pPr>
              <a:t>36</a:t>
            </a:fld>
            <a:endParaRPr lang="en-US" altLang="en-US" sz="1300"/>
          </a:p>
        </p:txBody>
      </p:sp>
      <p:sp>
        <p:nvSpPr>
          <p:cNvPr id="12291" name="Rectangle 1">
            <a:extLst>
              <a:ext uri="{FF2B5EF4-FFF2-40B4-BE49-F238E27FC236}">
                <a16:creationId xmlns:a16="http://schemas.microsoft.com/office/drawing/2014/main" id="{65E3BE69-BE00-4DFC-A554-6FE0889977D1}"/>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92" name="Rectangle 2">
            <a:extLst>
              <a:ext uri="{FF2B5EF4-FFF2-40B4-BE49-F238E27FC236}">
                <a16:creationId xmlns:a16="http://schemas.microsoft.com/office/drawing/2014/main" id="{ABC22C3C-8C53-4F27-9FE0-7D2B3F796F3F}"/>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extLst>
      <p:ext uri="{BB962C8B-B14F-4D97-AF65-F5344CB8AC3E}">
        <p14:creationId xmlns:p14="http://schemas.microsoft.com/office/powerpoint/2010/main" val="13649604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B427B53C-982B-4B9B-90D6-4E0C159063F0}"/>
              </a:ext>
            </a:extLst>
          </p:cNvPr>
          <p:cNvSpPr>
            <a:spLocks noGrp="1" noChangeArrowheads="1"/>
          </p:cNvSpPr>
          <p:nvPr>
            <p:ph type="sldNum" sz="quarter"/>
          </p:nvPr>
        </p:nvSpPr>
        <p:spPr>
          <a:noFill/>
        </p:spPr>
        <p:txBody>
          <a:bodyPr/>
          <a:lstStyle>
            <a:lvl1pPr defTabSz="482600">
              <a:spcBef>
                <a:spcPct val="30000"/>
              </a:spcBef>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marL="0" marR="0" lvl="0" indent="0" algn="r" defTabSz="482600" rtl="0" eaLnBrk="1" fontAlgn="base" latinLnBrk="0" hangingPunct="1">
              <a:lnSpc>
                <a:spcPct val="100000"/>
              </a:lnSpc>
              <a:spcBef>
                <a:spcPct val="0"/>
              </a:spcBef>
              <a:spcAft>
                <a:spcPct val="0"/>
              </a:spcAft>
              <a:buClrTx/>
              <a:buSzPct val="100000"/>
              <a:buFontTx/>
              <a:buNone/>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a:pPr>
            <a:fld id="{82A12710-E1F2-44A8-9DA5-D389F964E1B6}"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482600" rtl="0" eaLnBrk="1" fontAlgn="base" latinLnBrk="0" hangingPunct="1">
                <a:lnSpc>
                  <a:spcPct val="100000"/>
                </a:lnSpc>
                <a:spcBef>
                  <a:spcPct val="0"/>
                </a:spcBef>
                <a:spcAft>
                  <a:spcPct val="0"/>
                </a:spcAft>
                <a:buClrTx/>
                <a:buSzPct val="100000"/>
                <a:buFontTx/>
                <a:buNone/>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a:pPr>
              <a:t>37</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1507" name="Rectangle 1">
            <a:extLst>
              <a:ext uri="{FF2B5EF4-FFF2-40B4-BE49-F238E27FC236}">
                <a16:creationId xmlns:a16="http://schemas.microsoft.com/office/drawing/2014/main" id="{43B0A2D0-EDF5-446B-B828-32800FDD2C45}"/>
              </a:ext>
            </a:extLst>
          </p:cNvPr>
          <p:cNvSpPr>
            <a:spLocks noGrp="1" noRot="1" noChangeAspect="1" noChangeArrowheads="1" noTextEdit="1"/>
          </p:cNvSpPr>
          <p:nvPr>
            <p:ph type="sldImg"/>
          </p:nvPr>
        </p:nvSpPr>
        <p:spPr>
          <a:xfrm>
            <a:off x="1257300" y="720725"/>
            <a:ext cx="4800600" cy="3600450"/>
          </a:xfrm>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8" name="Rectangle 2">
            <a:extLst>
              <a:ext uri="{FF2B5EF4-FFF2-40B4-BE49-F238E27FC236}">
                <a16:creationId xmlns:a16="http://schemas.microsoft.com/office/drawing/2014/main" id="{2EC8674D-4192-4EDC-A851-D7B8586BF01C}"/>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lstStyle/>
          <a:p>
            <a:endParaRPr lang="en-US" altLang="en-US"/>
          </a:p>
        </p:txBody>
      </p:sp>
    </p:spTree>
    <p:extLst>
      <p:ext uri="{BB962C8B-B14F-4D97-AF65-F5344CB8AC3E}">
        <p14:creationId xmlns:p14="http://schemas.microsoft.com/office/powerpoint/2010/main" val="34160253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A5B9F5EE-0150-4E64-983D-5196418D58EC}"/>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a:spcBef>
                <a:spcPct val="0"/>
              </a:spcBef>
              <a:buClrTx/>
              <a:buFontTx/>
              <a:buNone/>
            </a:pPr>
            <a:fld id="{EA529FFC-D8B8-47C9-84F5-E1CFE9054F23}" type="slidenum">
              <a:rPr lang="en-US" altLang="en-US" sz="1300"/>
              <a:pPr>
                <a:spcBef>
                  <a:spcPct val="0"/>
                </a:spcBef>
                <a:buClrTx/>
                <a:buFontTx/>
                <a:buNone/>
              </a:pPr>
              <a:t>38</a:t>
            </a:fld>
            <a:endParaRPr lang="en-US" altLang="en-US" sz="1300"/>
          </a:p>
        </p:txBody>
      </p:sp>
      <p:sp>
        <p:nvSpPr>
          <p:cNvPr id="12291" name="Rectangle 1">
            <a:extLst>
              <a:ext uri="{FF2B5EF4-FFF2-40B4-BE49-F238E27FC236}">
                <a16:creationId xmlns:a16="http://schemas.microsoft.com/office/drawing/2014/main" id="{65E3BE69-BE00-4DFC-A554-6FE0889977D1}"/>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92" name="Rectangle 2">
            <a:extLst>
              <a:ext uri="{FF2B5EF4-FFF2-40B4-BE49-F238E27FC236}">
                <a16:creationId xmlns:a16="http://schemas.microsoft.com/office/drawing/2014/main" id="{ABC22C3C-8C53-4F27-9FE0-7D2B3F796F3F}"/>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extLst>
      <p:ext uri="{BB962C8B-B14F-4D97-AF65-F5344CB8AC3E}">
        <p14:creationId xmlns:p14="http://schemas.microsoft.com/office/powerpoint/2010/main" val="19395945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B427B53C-982B-4B9B-90D6-4E0C159063F0}"/>
              </a:ext>
            </a:extLst>
          </p:cNvPr>
          <p:cNvSpPr>
            <a:spLocks noGrp="1" noChangeArrowheads="1"/>
          </p:cNvSpPr>
          <p:nvPr>
            <p:ph type="sldNum" sz="quarter"/>
          </p:nvPr>
        </p:nvSpPr>
        <p:spPr>
          <a:noFill/>
        </p:spPr>
        <p:txBody>
          <a:bodyPr/>
          <a:lstStyle>
            <a:lvl1pPr defTabSz="482600">
              <a:spcBef>
                <a:spcPct val="30000"/>
              </a:spcBef>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marL="0" marR="0" lvl="0" indent="0" algn="r" defTabSz="482600" rtl="0" eaLnBrk="1" fontAlgn="base" latinLnBrk="0" hangingPunct="1">
              <a:lnSpc>
                <a:spcPct val="100000"/>
              </a:lnSpc>
              <a:spcBef>
                <a:spcPct val="0"/>
              </a:spcBef>
              <a:spcAft>
                <a:spcPct val="0"/>
              </a:spcAft>
              <a:buClrTx/>
              <a:buSzPct val="100000"/>
              <a:buFontTx/>
              <a:buNone/>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a:pPr>
            <a:fld id="{82A12710-E1F2-44A8-9DA5-D389F964E1B6}"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482600" rtl="0" eaLnBrk="1" fontAlgn="base" latinLnBrk="0" hangingPunct="1">
                <a:lnSpc>
                  <a:spcPct val="100000"/>
                </a:lnSpc>
                <a:spcBef>
                  <a:spcPct val="0"/>
                </a:spcBef>
                <a:spcAft>
                  <a:spcPct val="0"/>
                </a:spcAft>
                <a:buClrTx/>
                <a:buSzPct val="100000"/>
                <a:buFontTx/>
                <a:buNone/>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a:pPr>
              <a:t>39</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1507" name="Rectangle 1">
            <a:extLst>
              <a:ext uri="{FF2B5EF4-FFF2-40B4-BE49-F238E27FC236}">
                <a16:creationId xmlns:a16="http://schemas.microsoft.com/office/drawing/2014/main" id="{43B0A2D0-EDF5-446B-B828-32800FDD2C45}"/>
              </a:ext>
            </a:extLst>
          </p:cNvPr>
          <p:cNvSpPr>
            <a:spLocks noGrp="1" noRot="1" noChangeAspect="1" noChangeArrowheads="1" noTextEdit="1"/>
          </p:cNvSpPr>
          <p:nvPr>
            <p:ph type="sldImg"/>
          </p:nvPr>
        </p:nvSpPr>
        <p:spPr>
          <a:xfrm>
            <a:off x="1257300" y="720725"/>
            <a:ext cx="4800600" cy="3600450"/>
          </a:xfrm>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8" name="Rectangle 2">
            <a:extLst>
              <a:ext uri="{FF2B5EF4-FFF2-40B4-BE49-F238E27FC236}">
                <a16:creationId xmlns:a16="http://schemas.microsoft.com/office/drawing/2014/main" id="{2EC8674D-4192-4EDC-A851-D7B8586BF01C}"/>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lstStyle/>
          <a:p>
            <a:endParaRPr lang="en-US" altLang="en-US"/>
          </a:p>
        </p:txBody>
      </p:sp>
    </p:spTree>
    <p:extLst>
      <p:ext uri="{BB962C8B-B14F-4D97-AF65-F5344CB8AC3E}">
        <p14:creationId xmlns:p14="http://schemas.microsoft.com/office/powerpoint/2010/main" val="466939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5F594148-0563-491E-A16F-B2F7206901CC}"/>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marL="0" marR="0" lvl="0" indent="0" algn="r" defTabSz="482600" rtl="0" eaLnBrk="1" fontAlgn="base" latinLnBrk="0" hangingPunct="1">
              <a:lnSpc>
                <a:spcPct val="100000"/>
              </a:lnSpc>
              <a:spcBef>
                <a:spcPct val="0"/>
              </a:spcBef>
              <a:spcAft>
                <a:spcPct val="0"/>
              </a:spcAft>
              <a:buClrTx/>
              <a:buSzPct val="100000"/>
              <a:buFontTx/>
              <a:buNone/>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a:pPr>
            <a:fld id="{25B365AD-9F19-4EB3-A210-8CEC3F7C50AD}" type="slidenum">
              <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482600" rtl="0" eaLnBrk="1" fontAlgn="base" latinLnBrk="0" hangingPunct="1">
                <a:lnSpc>
                  <a:spcPct val="100000"/>
                </a:lnSpc>
                <a:spcBef>
                  <a:spcPct val="0"/>
                </a:spcBef>
                <a:spcAft>
                  <a:spcPct val="0"/>
                </a:spcAft>
                <a:buClrTx/>
                <a:buSzPct val="100000"/>
                <a:buFontTx/>
                <a:buNone/>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a:pPr>
              <a:t>4</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43011" name="Rectangle 1">
            <a:extLst>
              <a:ext uri="{FF2B5EF4-FFF2-40B4-BE49-F238E27FC236}">
                <a16:creationId xmlns:a16="http://schemas.microsoft.com/office/drawing/2014/main" id="{9B5E9B17-CC30-45F2-B888-92DD0EBF5293}"/>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3012" name="Rectangle 2">
            <a:extLst>
              <a:ext uri="{FF2B5EF4-FFF2-40B4-BE49-F238E27FC236}">
                <a16:creationId xmlns:a16="http://schemas.microsoft.com/office/drawing/2014/main" id="{F586DA7B-F3EB-4086-A489-0E1F66D5AD72}"/>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extLst>
      <p:ext uri="{BB962C8B-B14F-4D97-AF65-F5344CB8AC3E}">
        <p14:creationId xmlns:p14="http://schemas.microsoft.com/office/powerpoint/2010/main" val="24199358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B427B53C-982B-4B9B-90D6-4E0C159063F0}"/>
              </a:ext>
            </a:extLst>
          </p:cNvPr>
          <p:cNvSpPr>
            <a:spLocks noGrp="1" noChangeArrowheads="1"/>
          </p:cNvSpPr>
          <p:nvPr>
            <p:ph type="sldNum" sz="quarter"/>
          </p:nvPr>
        </p:nvSpPr>
        <p:spPr>
          <a:noFill/>
        </p:spPr>
        <p:txBody>
          <a:bodyPr/>
          <a:lstStyle>
            <a:lvl1pPr defTabSz="482600">
              <a:spcBef>
                <a:spcPct val="30000"/>
              </a:spcBef>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marL="0" marR="0" lvl="0" indent="0" algn="r" defTabSz="482600" rtl="0" eaLnBrk="1" fontAlgn="base" latinLnBrk="0" hangingPunct="1">
              <a:lnSpc>
                <a:spcPct val="100000"/>
              </a:lnSpc>
              <a:spcBef>
                <a:spcPct val="0"/>
              </a:spcBef>
              <a:spcAft>
                <a:spcPct val="0"/>
              </a:spcAft>
              <a:buClrTx/>
              <a:buSzPct val="100000"/>
              <a:buFontTx/>
              <a:buNone/>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a:pPr>
            <a:fld id="{82A12710-E1F2-44A8-9DA5-D389F964E1B6}"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482600" rtl="0" eaLnBrk="1" fontAlgn="base" latinLnBrk="0" hangingPunct="1">
                <a:lnSpc>
                  <a:spcPct val="100000"/>
                </a:lnSpc>
                <a:spcBef>
                  <a:spcPct val="0"/>
                </a:spcBef>
                <a:spcAft>
                  <a:spcPct val="0"/>
                </a:spcAft>
                <a:buClrTx/>
                <a:buSzPct val="100000"/>
                <a:buFontTx/>
                <a:buNone/>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a:pPr>
              <a:t>40</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1507" name="Rectangle 1">
            <a:extLst>
              <a:ext uri="{FF2B5EF4-FFF2-40B4-BE49-F238E27FC236}">
                <a16:creationId xmlns:a16="http://schemas.microsoft.com/office/drawing/2014/main" id="{43B0A2D0-EDF5-446B-B828-32800FDD2C45}"/>
              </a:ext>
            </a:extLst>
          </p:cNvPr>
          <p:cNvSpPr>
            <a:spLocks noGrp="1" noRot="1" noChangeAspect="1" noChangeArrowheads="1" noTextEdit="1"/>
          </p:cNvSpPr>
          <p:nvPr>
            <p:ph type="sldImg"/>
          </p:nvPr>
        </p:nvSpPr>
        <p:spPr>
          <a:xfrm>
            <a:off x="1257300" y="720725"/>
            <a:ext cx="4800600" cy="3600450"/>
          </a:xfrm>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8" name="Rectangle 2">
            <a:extLst>
              <a:ext uri="{FF2B5EF4-FFF2-40B4-BE49-F238E27FC236}">
                <a16:creationId xmlns:a16="http://schemas.microsoft.com/office/drawing/2014/main" id="{2EC8674D-4192-4EDC-A851-D7B8586BF01C}"/>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lstStyle/>
          <a:p>
            <a:endParaRPr lang="en-US" altLang="en-US"/>
          </a:p>
        </p:txBody>
      </p:sp>
    </p:spTree>
    <p:extLst>
      <p:ext uri="{BB962C8B-B14F-4D97-AF65-F5344CB8AC3E}">
        <p14:creationId xmlns:p14="http://schemas.microsoft.com/office/powerpoint/2010/main" val="2247293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B427B53C-982B-4B9B-90D6-4E0C159063F0}"/>
              </a:ext>
            </a:extLst>
          </p:cNvPr>
          <p:cNvSpPr>
            <a:spLocks noGrp="1" noChangeArrowheads="1"/>
          </p:cNvSpPr>
          <p:nvPr>
            <p:ph type="sldNum" sz="quarter"/>
          </p:nvPr>
        </p:nvSpPr>
        <p:spPr>
          <a:noFill/>
        </p:spPr>
        <p:txBody>
          <a:bodyPr/>
          <a:lstStyle>
            <a:lvl1pPr defTabSz="482600">
              <a:spcBef>
                <a:spcPct val="30000"/>
              </a:spcBef>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marL="0" marR="0" lvl="0" indent="0" algn="r" defTabSz="482600" rtl="0" eaLnBrk="1" fontAlgn="base" latinLnBrk="0" hangingPunct="1">
              <a:lnSpc>
                <a:spcPct val="100000"/>
              </a:lnSpc>
              <a:spcBef>
                <a:spcPct val="0"/>
              </a:spcBef>
              <a:spcAft>
                <a:spcPct val="0"/>
              </a:spcAft>
              <a:buClrTx/>
              <a:buSzPct val="100000"/>
              <a:buFontTx/>
              <a:buNone/>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a:pPr>
            <a:fld id="{82A12710-E1F2-44A8-9DA5-D389F964E1B6}"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482600" rtl="0" eaLnBrk="1" fontAlgn="base" latinLnBrk="0" hangingPunct="1">
                <a:lnSpc>
                  <a:spcPct val="100000"/>
                </a:lnSpc>
                <a:spcBef>
                  <a:spcPct val="0"/>
                </a:spcBef>
                <a:spcAft>
                  <a:spcPct val="0"/>
                </a:spcAft>
                <a:buClrTx/>
                <a:buSzPct val="100000"/>
                <a:buFontTx/>
                <a:buNone/>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a:pPr>
              <a:t>41</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1507" name="Rectangle 1">
            <a:extLst>
              <a:ext uri="{FF2B5EF4-FFF2-40B4-BE49-F238E27FC236}">
                <a16:creationId xmlns:a16="http://schemas.microsoft.com/office/drawing/2014/main" id="{43B0A2D0-EDF5-446B-B828-32800FDD2C45}"/>
              </a:ext>
            </a:extLst>
          </p:cNvPr>
          <p:cNvSpPr>
            <a:spLocks noGrp="1" noRot="1" noChangeAspect="1" noChangeArrowheads="1" noTextEdit="1"/>
          </p:cNvSpPr>
          <p:nvPr>
            <p:ph type="sldImg"/>
          </p:nvPr>
        </p:nvSpPr>
        <p:spPr>
          <a:xfrm>
            <a:off x="1257300" y="720725"/>
            <a:ext cx="4800600" cy="3600450"/>
          </a:xfrm>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8" name="Rectangle 2">
            <a:extLst>
              <a:ext uri="{FF2B5EF4-FFF2-40B4-BE49-F238E27FC236}">
                <a16:creationId xmlns:a16="http://schemas.microsoft.com/office/drawing/2014/main" id="{2EC8674D-4192-4EDC-A851-D7B8586BF01C}"/>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lstStyle/>
          <a:p>
            <a:endParaRPr lang="en-US" altLang="en-US"/>
          </a:p>
        </p:txBody>
      </p:sp>
    </p:spTree>
    <p:extLst>
      <p:ext uri="{BB962C8B-B14F-4D97-AF65-F5344CB8AC3E}">
        <p14:creationId xmlns:p14="http://schemas.microsoft.com/office/powerpoint/2010/main" val="1062465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B427B53C-982B-4B9B-90D6-4E0C159063F0}"/>
              </a:ext>
            </a:extLst>
          </p:cNvPr>
          <p:cNvSpPr>
            <a:spLocks noGrp="1" noChangeArrowheads="1"/>
          </p:cNvSpPr>
          <p:nvPr>
            <p:ph type="sldNum" sz="quarter"/>
          </p:nvPr>
        </p:nvSpPr>
        <p:spPr>
          <a:noFill/>
        </p:spPr>
        <p:txBody>
          <a:bodyPr/>
          <a:lstStyle>
            <a:lvl1pPr defTabSz="482600">
              <a:spcBef>
                <a:spcPct val="30000"/>
              </a:spcBef>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marL="0" marR="0" lvl="0" indent="0" algn="r" defTabSz="482600" rtl="0" eaLnBrk="1" fontAlgn="base" latinLnBrk="0" hangingPunct="1">
              <a:lnSpc>
                <a:spcPct val="100000"/>
              </a:lnSpc>
              <a:spcBef>
                <a:spcPct val="0"/>
              </a:spcBef>
              <a:spcAft>
                <a:spcPct val="0"/>
              </a:spcAft>
              <a:buClrTx/>
              <a:buSzPct val="100000"/>
              <a:buFontTx/>
              <a:buNone/>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a:pPr>
            <a:fld id="{82A12710-E1F2-44A8-9DA5-D389F964E1B6}"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482600" rtl="0" eaLnBrk="1" fontAlgn="base" latinLnBrk="0" hangingPunct="1">
                <a:lnSpc>
                  <a:spcPct val="100000"/>
                </a:lnSpc>
                <a:spcBef>
                  <a:spcPct val="0"/>
                </a:spcBef>
                <a:spcAft>
                  <a:spcPct val="0"/>
                </a:spcAft>
                <a:buClrTx/>
                <a:buSzPct val="100000"/>
                <a:buFontTx/>
                <a:buNone/>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a:pPr>
              <a:t>42</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1507" name="Rectangle 1">
            <a:extLst>
              <a:ext uri="{FF2B5EF4-FFF2-40B4-BE49-F238E27FC236}">
                <a16:creationId xmlns:a16="http://schemas.microsoft.com/office/drawing/2014/main" id="{43B0A2D0-EDF5-446B-B828-32800FDD2C45}"/>
              </a:ext>
            </a:extLst>
          </p:cNvPr>
          <p:cNvSpPr>
            <a:spLocks noGrp="1" noRot="1" noChangeAspect="1" noChangeArrowheads="1" noTextEdit="1"/>
          </p:cNvSpPr>
          <p:nvPr>
            <p:ph type="sldImg"/>
          </p:nvPr>
        </p:nvSpPr>
        <p:spPr>
          <a:xfrm>
            <a:off x="1257300" y="720725"/>
            <a:ext cx="4800600" cy="3600450"/>
          </a:xfrm>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8" name="Rectangle 2">
            <a:extLst>
              <a:ext uri="{FF2B5EF4-FFF2-40B4-BE49-F238E27FC236}">
                <a16:creationId xmlns:a16="http://schemas.microsoft.com/office/drawing/2014/main" id="{2EC8674D-4192-4EDC-A851-D7B8586BF01C}"/>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lstStyle/>
          <a:p>
            <a:endParaRPr lang="en-US" altLang="en-US"/>
          </a:p>
        </p:txBody>
      </p:sp>
    </p:spTree>
    <p:extLst>
      <p:ext uri="{BB962C8B-B14F-4D97-AF65-F5344CB8AC3E}">
        <p14:creationId xmlns:p14="http://schemas.microsoft.com/office/powerpoint/2010/main" val="17251541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D7807853-DB63-460C-9775-78BFF5217DC7}"/>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a:spcBef>
                <a:spcPct val="0"/>
              </a:spcBef>
              <a:buClrTx/>
              <a:buFontTx/>
              <a:buNone/>
            </a:pPr>
            <a:fld id="{37B48A5D-AD01-4565-8BCD-A708CA9E9B10}" type="slidenum">
              <a:rPr lang="en-US" altLang="en-US" sz="1300"/>
              <a:pPr>
                <a:spcBef>
                  <a:spcPct val="0"/>
                </a:spcBef>
                <a:buClrTx/>
                <a:buFontTx/>
                <a:buNone/>
              </a:pPr>
              <a:t>43</a:t>
            </a:fld>
            <a:endParaRPr lang="en-US" altLang="en-US" sz="1300"/>
          </a:p>
        </p:txBody>
      </p:sp>
      <p:sp>
        <p:nvSpPr>
          <p:cNvPr id="16387" name="Rectangle 1">
            <a:extLst>
              <a:ext uri="{FF2B5EF4-FFF2-40B4-BE49-F238E27FC236}">
                <a16:creationId xmlns:a16="http://schemas.microsoft.com/office/drawing/2014/main" id="{3BA3E1ED-CB02-4AC0-8B7C-348DC44F985A}"/>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8" name="Rectangle 2">
            <a:extLst>
              <a:ext uri="{FF2B5EF4-FFF2-40B4-BE49-F238E27FC236}">
                <a16:creationId xmlns:a16="http://schemas.microsoft.com/office/drawing/2014/main" id="{CDA99F74-5EB2-430D-88E2-2AFA2C6CA39D}"/>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CB15C705-33AA-4042-86E6-0FB8281C6225}"/>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marL="0" marR="0" lvl="0" indent="0" algn="r" defTabSz="482600" rtl="0" eaLnBrk="1" fontAlgn="base" latinLnBrk="0" hangingPunct="1">
              <a:lnSpc>
                <a:spcPct val="100000"/>
              </a:lnSpc>
              <a:spcBef>
                <a:spcPct val="0"/>
              </a:spcBef>
              <a:spcAft>
                <a:spcPct val="0"/>
              </a:spcAft>
              <a:buClrTx/>
              <a:buSzPct val="100000"/>
              <a:buFontTx/>
              <a:buNone/>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a:pPr>
            <a:fld id="{C6D9AD21-F6F4-452B-914A-4AFFD9FB6A7C}" type="slidenum">
              <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482600" rtl="0" eaLnBrk="1" fontAlgn="base" latinLnBrk="0" hangingPunct="1">
                <a:lnSpc>
                  <a:spcPct val="100000"/>
                </a:lnSpc>
                <a:spcBef>
                  <a:spcPct val="0"/>
                </a:spcBef>
                <a:spcAft>
                  <a:spcPct val="0"/>
                </a:spcAft>
                <a:buClrTx/>
                <a:buSzPct val="100000"/>
                <a:buFontTx/>
                <a:buNone/>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a:pPr>
              <a:t>44</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30723" name="Rectangle 1">
            <a:extLst>
              <a:ext uri="{FF2B5EF4-FFF2-40B4-BE49-F238E27FC236}">
                <a16:creationId xmlns:a16="http://schemas.microsoft.com/office/drawing/2014/main" id="{0E8FB40C-9B65-4908-8457-48F28617CE6C}"/>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4" name="Rectangle 2">
            <a:extLst>
              <a:ext uri="{FF2B5EF4-FFF2-40B4-BE49-F238E27FC236}">
                <a16:creationId xmlns:a16="http://schemas.microsoft.com/office/drawing/2014/main" id="{7152AEAE-E8B9-4E46-B0DA-724752AF0B6F}"/>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extLst>
      <p:ext uri="{BB962C8B-B14F-4D97-AF65-F5344CB8AC3E}">
        <p14:creationId xmlns:p14="http://schemas.microsoft.com/office/powerpoint/2010/main" val="25612393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CB15C705-33AA-4042-86E6-0FB8281C6225}"/>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marL="0" marR="0" lvl="0" indent="0" algn="r" defTabSz="482600" rtl="0" eaLnBrk="1" fontAlgn="base" latinLnBrk="0" hangingPunct="1">
              <a:lnSpc>
                <a:spcPct val="100000"/>
              </a:lnSpc>
              <a:spcBef>
                <a:spcPct val="0"/>
              </a:spcBef>
              <a:spcAft>
                <a:spcPct val="0"/>
              </a:spcAft>
              <a:buClrTx/>
              <a:buSzPct val="100000"/>
              <a:buFontTx/>
              <a:buNone/>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a:pPr>
            <a:fld id="{C6D9AD21-F6F4-452B-914A-4AFFD9FB6A7C}" type="slidenum">
              <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482600" rtl="0" eaLnBrk="1" fontAlgn="base" latinLnBrk="0" hangingPunct="1">
                <a:lnSpc>
                  <a:spcPct val="100000"/>
                </a:lnSpc>
                <a:spcBef>
                  <a:spcPct val="0"/>
                </a:spcBef>
                <a:spcAft>
                  <a:spcPct val="0"/>
                </a:spcAft>
                <a:buClrTx/>
                <a:buSzPct val="100000"/>
                <a:buFontTx/>
                <a:buNone/>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a:pPr>
              <a:t>45</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30723" name="Rectangle 1">
            <a:extLst>
              <a:ext uri="{FF2B5EF4-FFF2-40B4-BE49-F238E27FC236}">
                <a16:creationId xmlns:a16="http://schemas.microsoft.com/office/drawing/2014/main" id="{0E8FB40C-9B65-4908-8457-48F28617CE6C}"/>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4" name="Rectangle 2">
            <a:extLst>
              <a:ext uri="{FF2B5EF4-FFF2-40B4-BE49-F238E27FC236}">
                <a16:creationId xmlns:a16="http://schemas.microsoft.com/office/drawing/2014/main" id="{7152AEAE-E8B9-4E46-B0DA-724752AF0B6F}"/>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extLst>
      <p:ext uri="{BB962C8B-B14F-4D97-AF65-F5344CB8AC3E}">
        <p14:creationId xmlns:p14="http://schemas.microsoft.com/office/powerpoint/2010/main" val="4619721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CB15C705-33AA-4042-86E6-0FB8281C6225}"/>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marL="0" marR="0" lvl="0" indent="0" algn="r" defTabSz="482600" rtl="0" eaLnBrk="1" fontAlgn="base" latinLnBrk="0" hangingPunct="1">
              <a:lnSpc>
                <a:spcPct val="100000"/>
              </a:lnSpc>
              <a:spcBef>
                <a:spcPct val="0"/>
              </a:spcBef>
              <a:spcAft>
                <a:spcPct val="0"/>
              </a:spcAft>
              <a:buClrTx/>
              <a:buSzPct val="100000"/>
              <a:buFontTx/>
              <a:buNone/>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a:pPr>
            <a:fld id="{C6D9AD21-F6F4-452B-914A-4AFFD9FB6A7C}" type="slidenum">
              <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482600" rtl="0" eaLnBrk="1" fontAlgn="base" latinLnBrk="0" hangingPunct="1">
                <a:lnSpc>
                  <a:spcPct val="100000"/>
                </a:lnSpc>
                <a:spcBef>
                  <a:spcPct val="0"/>
                </a:spcBef>
                <a:spcAft>
                  <a:spcPct val="0"/>
                </a:spcAft>
                <a:buClrTx/>
                <a:buSzPct val="100000"/>
                <a:buFontTx/>
                <a:buNone/>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a:pPr>
              <a:t>46</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30723" name="Rectangle 1">
            <a:extLst>
              <a:ext uri="{FF2B5EF4-FFF2-40B4-BE49-F238E27FC236}">
                <a16:creationId xmlns:a16="http://schemas.microsoft.com/office/drawing/2014/main" id="{0E8FB40C-9B65-4908-8457-48F28617CE6C}"/>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4" name="Rectangle 2">
            <a:extLst>
              <a:ext uri="{FF2B5EF4-FFF2-40B4-BE49-F238E27FC236}">
                <a16:creationId xmlns:a16="http://schemas.microsoft.com/office/drawing/2014/main" id="{7152AEAE-E8B9-4E46-B0DA-724752AF0B6F}"/>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extLst>
      <p:ext uri="{BB962C8B-B14F-4D97-AF65-F5344CB8AC3E}">
        <p14:creationId xmlns:p14="http://schemas.microsoft.com/office/powerpoint/2010/main" val="30061372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CB15C705-33AA-4042-86E6-0FB8281C6225}"/>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marL="0" marR="0" lvl="0" indent="0" algn="r" defTabSz="482600" rtl="0" eaLnBrk="1" fontAlgn="base" latinLnBrk="0" hangingPunct="1">
              <a:lnSpc>
                <a:spcPct val="100000"/>
              </a:lnSpc>
              <a:spcBef>
                <a:spcPct val="0"/>
              </a:spcBef>
              <a:spcAft>
                <a:spcPct val="0"/>
              </a:spcAft>
              <a:buClrTx/>
              <a:buSzPct val="100000"/>
              <a:buFontTx/>
              <a:buNone/>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a:pPr>
            <a:fld id="{C6D9AD21-F6F4-452B-914A-4AFFD9FB6A7C}" type="slidenum">
              <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482600" rtl="0" eaLnBrk="1" fontAlgn="base" latinLnBrk="0" hangingPunct="1">
                <a:lnSpc>
                  <a:spcPct val="100000"/>
                </a:lnSpc>
                <a:spcBef>
                  <a:spcPct val="0"/>
                </a:spcBef>
                <a:spcAft>
                  <a:spcPct val="0"/>
                </a:spcAft>
                <a:buClrTx/>
                <a:buSzPct val="100000"/>
                <a:buFontTx/>
                <a:buNone/>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a:pPr>
              <a:t>47</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30723" name="Rectangle 1">
            <a:extLst>
              <a:ext uri="{FF2B5EF4-FFF2-40B4-BE49-F238E27FC236}">
                <a16:creationId xmlns:a16="http://schemas.microsoft.com/office/drawing/2014/main" id="{0E8FB40C-9B65-4908-8457-48F28617CE6C}"/>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4" name="Rectangle 2">
            <a:extLst>
              <a:ext uri="{FF2B5EF4-FFF2-40B4-BE49-F238E27FC236}">
                <a16:creationId xmlns:a16="http://schemas.microsoft.com/office/drawing/2014/main" id="{7152AEAE-E8B9-4E46-B0DA-724752AF0B6F}"/>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extLst>
      <p:ext uri="{BB962C8B-B14F-4D97-AF65-F5344CB8AC3E}">
        <p14:creationId xmlns:p14="http://schemas.microsoft.com/office/powerpoint/2010/main" val="40769370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CB15C705-33AA-4042-86E6-0FB8281C6225}"/>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marL="0" marR="0" lvl="0" indent="0" algn="r" defTabSz="482600" rtl="0" eaLnBrk="1" fontAlgn="base" latinLnBrk="0" hangingPunct="1">
              <a:lnSpc>
                <a:spcPct val="100000"/>
              </a:lnSpc>
              <a:spcBef>
                <a:spcPct val="0"/>
              </a:spcBef>
              <a:spcAft>
                <a:spcPct val="0"/>
              </a:spcAft>
              <a:buClrTx/>
              <a:buSzPct val="100000"/>
              <a:buFontTx/>
              <a:buNone/>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a:pPr>
            <a:fld id="{C6D9AD21-F6F4-452B-914A-4AFFD9FB6A7C}" type="slidenum">
              <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482600" rtl="0" eaLnBrk="1" fontAlgn="base" latinLnBrk="0" hangingPunct="1">
                <a:lnSpc>
                  <a:spcPct val="100000"/>
                </a:lnSpc>
                <a:spcBef>
                  <a:spcPct val="0"/>
                </a:spcBef>
                <a:spcAft>
                  <a:spcPct val="0"/>
                </a:spcAft>
                <a:buClrTx/>
                <a:buSzPct val="100000"/>
                <a:buFontTx/>
                <a:buNone/>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a:pPr>
              <a:t>48</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30723" name="Rectangle 1">
            <a:extLst>
              <a:ext uri="{FF2B5EF4-FFF2-40B4-BE49-F238E27FC236}">
                <a16:creationId xmlns:a16="http://schemas.microsoft.com/office/drawing/2014/main" id="{0E8FB40C-9B65-4908-8457-48F28617CE6C}"/>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4" name="Rectangle 2">
            <a:extLst>
              <a:ext uri="{FF2B5EF4-FFF2-40B4-BE49-F238E27FC236}">
                <a16:creationId xmlns:a16="http://schemas.microsoft.com/office/drawing/2014/main" id="{7152AEAE-E8B9-4E46-B0DA-724752AF0B6F}"/>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extLst>
      <p:ext uri="{BB962C8B-B14F-4D97-AF65-F5344CB8AC3E}">
        <p14:creationId xmlns:p14="http://schemas.microsoft.com/office/powerpoint/2010/main" val="29599867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CB15C705-33AA-4042-86E6-0FB8281C6225}"/>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a:spcBef>
                <a:spcPct val="0"/>
              </a:spcBef>
              <a:buClrTx/>
              <a:buFontTx/>
              <a:buNone/>
            </a:pPr>
            <a:fld id="{C6D9AD21-F6F4-452B-914A-4AFFD9FB6A7C}" type="slidenum">
              <a:rPr lang="en-US" altLang="en-US" sz="1300"/>
              <a:pPr>
                <a:spcBef>
                  <a:spcPct val="0"/>
                </a:spcBef>
                <a:buClrTx/>
                <a:buFontTx/>
                <a:buNone/>
              </a:pPr>
              <a:t>49</a:t>
            </a:fld>
            <a:endParaRPr lang="en-US" altLang="en-US" sz="1300"/>
          </a:p>
        </p:txBody>
      </p:sp>
      <p:sp>
        <p:nvSpPr>
          <p:cNvPr id="30723" name="Rectangle 1">
            <a:extLst>
              <a:ext uri="{FF2B5EF4-FFF2-40B4-BE49-F238E27FC236}">
                <a16:creationId xmlns:a16="http://schemas.microsoft.com/office/drawing/2014/main" id="{0E8FB40C-9B65-4908-8457-48F28617CE6C}"/>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4" name="Rectangle 2">
            <a:extLst>
              <a:ext uri="{FF2B5EF4-FFF2-40B4-BE49-F238E27FC236}">
                <a16:creationId xmlns:a16="http://schemas.microsoft.com/office/drawing/2014/main" id="{7152AEAE-E8B9-4E46-B0DA-724752AF0B6F}"/>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5F594148-0563-491E-A16F-B2F7206901CC}"/>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marL="0" marR="0" lvl="0" indent="0" algn="r" defTabSz="482600" rtl="0" eaLnBrk="1" fontAlgn="base" latinLnBrk="0" hangingPunct="1">
              <a:lnSpc>
                <a:spcPct val="100000"/>
              </a:lnSpc>
              <a:spcBef>
                <a:spcPct val="0"/>
              </a:spcBef>
              <a:spcAft>
                <a:spcPct val="0"/>
              </a:spcAft>
              <a:buClrTx/>
              <a:buSzPct val="100000"/>
              <a:buFontTx/>
              <a:buNone/>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a:pPr>
            <a:fld id="{25B365AD-9F19-4EB3-A210-8CEC3F7C50AD}" type="slidenum">
              <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482600" rtl="0" eaLnBrk="1" fontAlgn="base" latinLnBrk="0" hangingPunct="1">
                <a:lnSpc>
                  <a:spcPct val="100000"/>
                </a:lnSpc>
                <a:spcBef>
                  <a:spcPct val="0"/>
                </a:spcBef>
                <a:spcAft>
                  <a:spcPct val="0"/>
                </a:spcAft>
                <a:buClrTx/>
                <a:buSzPct val="100000"/>
                <a:buFontTx/>
                <a:buNone/>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a:pPr>
              <a:t>5</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43011" name="Rectangle 1">
            <a:extLst>
              <a:ext uri="{FF2B5EF4-FFF2-40B4-BE49-F238E27FC236}">
                <a16:creationId xmlns:a16="http://schemas.microsoft.com/office/drawing/2014/main" id="{9B5E9B17-CC30-45F2-B888-92DD0EBF5293}"/>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3012" name="Rectangle 2">
            <a:extLst>
              <a:ext uri="{FF2B5EF4-FFF2-40B4-BE49-F238E27FC236}">
                <a16:creationId xmlns:a16="http://schemas.microsoft.com/office/drawing/2014/main" id="{F586DA7B-F3EB-4086-A489-0E1F66D5AD72}"/>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extLst>
      <p:ext uri="{BB962C8B-B14F-4D97-AF65-F5344CB8AC3E}">
        <p14:creationId xmlns:p14="http://schemas.microsoft.com/office/powerpoint/2010/main" val="37876313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CB15C705-33AA-4042-86E6-0FB8281C6225}"/>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a:spcBef>
                <a:spcPct val="0"/>
              </a:spcBef>
              <a:buClrTx/>
              <a:buFontTx/>
              <a:buNone/>
            </a:pPr>
            <a:fld id="{C6D9AD21-F6F4-452B-914A-4AFFD9FB6A7C}" type="slidenum">
              <a:rPr lang="en-US" altLang="en-US" sz="1300"/>
              <a:pPr>
                <a:spcBef>
                  <a:spcPct val="0"/>
                </a:spcBef>
                <a:buClrTx/>
                <a:buFontTx/>
                <a:buNone/>
              </a:pPr>
              <a:t>50</a:t>
            </a:fld>
            <a:endParaRPr lang="en-US" altLang="en-US" sz="1300"/>
          </a:p>
        </p:txBody>
      </p:sp>
      <p:sp>
        <p:nvSpPr>
          <p:cNvPr id="30723" name="Rectangle 1">
            <a:extLst>
              <a:ext uri="{FF2B5EF4-FFF2-40B4-BE49-F238E27FC236}">
                <a16:creationId xmlns:a16="http://schemas.microsoft.com/office/drawing/2014/main" id="{0E8FB40C-9B65-4908-8457-48F28617CE6C}"/>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4" name="Rectangle 2">
            <a:extLst>
              <a:ext uri="{FF2B5EF4-FFF2-40B4-BE49-F238E27FC236}">
                <a16:creationId xmlns:a16="http://schemas.microsoft.com/office/drawing/2014/main" id="{7152AEAE-E8B9-4E46-B0DA-724752AF0B6F}"/>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extLst>
      <p:ext uri="{BB962C8B-B14F-4D97-AF65-F5344CB8AC3E}">
        <p14:creationId xmlns:p14="http://schemas.microsoft.com/office/powerpoint/2010/main" val="2058727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CB15C705-33AA-4042-86E6-0FB8281C6225}"/>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a:spcBef>
                <a:spcPct val="0"/>
              </a:spcBef>
              <a:buClrTx/>
              <a:buFontTx/>
              <a:buNone/>
            </a:pPr>
            <a:fld id="{C6D9AD21-F6F4-452B-914A-4AFFD9FB6A7C}" type="slidenum">
              <a:rPr lang="en-US" altLang="en-US" sz="1300"/>
              <a:pPr>
                <a:spcBef>
                  <a:spcPct val="0"/>
                </a:spcBef>
                <a:buClrTx/>
                <a:buFontTx/>
                <a:buNone/>
              </a:pPr>
              <a:t>51</a:t>
            </a:fld>
            <a:endParaRPr lang="en-US" altLang="en-US" sz="1300"/>
          </a:p>
        </p:txBody>
      </p:sp>
      <p:sp>
        <p:nvSpPr>
          <p:cNvPr id="30723" name="Rectangle 1">
            <a:extLst>
              <a:ext uri="{FF2B5EF4-FFF2-40B4-BE49-F238E27FC236}">
                <a16:creationId xmlns:a16="http://schemas.microsoft.com/office/drawing/2014/main" id="{0E8FB40C-9B65-4908-8457-48F28617CE6C}"/>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4" name="Rectangle 2">
            <a:extLst>
              <a:ext uri="{FF2B5EF4-FFF2-40B4-BE49-F238E27FC236}">
                <a16:creationId xmlns:a16="http://schemas.microsoft.com/office/drawing/2014/main" id="{7152AEAE-E8B9-4E46-B0DA-724752AF0B6F}"/>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extLst>
      <p:ext uri="{BB962C8B-B14F-4D97-AF65-F5344CB8AC3E}">
        <p14:creationId xmlns:p14="http://schemas.microsoft.com/office/powerpoint/2010/main" val="18596628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CB15C705-33AA-4042-86E6-0FB8281C6225}"/>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a:spcBef>
                <a:spcPct val="0"/>
              </a:spcBef>
              <a:buClrTx/>
              <a:buFontTx/>
              <a:buNone/>
            </a:pPr>
            <a:fld id="{C6D9AD21-F6F4-452B-914A-4AFFD9FB6A7C}" type="slidenum">
              <a:rPr lang="en-US" altLang="en-US" sz="1300"/>
              <a:pPr>
                <a:spcBef>
                  <a:spcPct val="0"/>
                </a:spcBef>
                <a:buClrTx/>
                <a:buFontTx/>
                <a:buNone/>
              </a:pPr>
              <a:t>52</a:t>
            </a:fld>
            <a:endParaRPr lang="en-US" altLang="en-US" sz="1300"/>
          </a:p>
        </p:txBody>
      </p:sp>
      <p:sp>
        <p:nvSpPr>
          <p:cNvPr id="30723" name="Rectangle 1">
            <a:extLst>
              <a:ext uri="{FF2B5EF4-FFF2-40B4-BE49-F238E27FC236}">
                <a16:creationId xmlns:a16="http://schemas.microsoft.com/office/drawing/2014/main" id="{0E8FB40C-9B65-4908-8457-48F28617CE6C}"/>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4" name="Rectangle 2">
            <a:extLst>
              <a:ext uri="{FF2B5EF4-FFF2-40B4-BE49-F238E27FC236}">
                <a16:creationId xmlns:a16="http://schemas.microsoft.com/office/drawing/2014/main" id="{7152AEAE-E8B9-4E46-B0DA-724752AF0B6F}"/>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extLst>
      <p:ext uri="{BB962C8B-B14F-4D97-AF65-F5344CB8AC3E}">
        <p14:creationId xmlns:p14="http://schemas.microsoft.com/office/powerpoint/2010/main" val="40756317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CB15C705-33AA-4042-86E6-0FB8281C6225}"/>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a:spcBef>
                <a:spcPct val="0"/>
              </a:spcBef>
              <a:buClrTx/>
              <a:buFontTx/>
              <a:buNone/>
            </a:pPr>
            <a:fld id="{C6D9AD21-F6F4-452B-914A-4AFFD9FB6A7C}" type="slidenum">
              <a:rPr lang="en-US" altLang="en-US" sz="1300"/>
              <a:pPr>
                <a:spcBef>
                  <a:spcPct val="0"/>
                </a:spcBef>
                <a:buClrTx/>
                <a:buFontTx/>
                <a:buNone/>
              </a:pPr>
              <a:t>53</a:t>
            </a:fld>
            <a:endParaRPr lang="en-US" altLang="en-US" sz="1300"/>
          </a:p>
        </p:txBody>
      </p:sp>
      <p:sp>
        <p:nvSpPr>
          <p:cNvPr id="30723" name="Rectangle 1">
            <a:extLst>
              <a:ext uri="{FF2B5EF4-FFF2-40B4-BE49-F238E27FC236}">
                <a16:creationId xmlns:a16="http://schemas.microsoft.com/office/drawing/2014/main" id="{0E8FB40C-9B65-4908-8457-48F28617CE6C}"/>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4" name="Rectangle 2">
            <a:extLst>
              <a:ext uri="{FF2B5EF4-FFF2-40B4-BE49-F238E27FC236}">
                <a16:creationId xmlns:a16="http://schemas.microsoft.com/office/drawing/2014/main" id="{7152AEAE-E8B9-4E46-B0DA-724752AF0B6F}"/>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extLst>
      <p:ext uri="{BB962C8B-B14F-4D97-AF65-F5344CB8AC3E}">
        <p14:creationId xmlns:p14="http://schemas.microsoft.com/office/powerpoint/2010/main" val="32475981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12125585-9492-4430-B8BE-DC90C7D05EA0}"/>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a:spcBef>
                <a:spcPct val="0"/>
              </a:spcBef>
              <a:buClrTx/>
              <a:buFontTx/>
              <a:buNone/>
            </a:pPr>
            <a:fld id="{AC00CEC9-EC6A-4687-B7E9-2BD715CAADF2}" type="slidenum">
              <a:rPr lang="en-US" altLang="en-US" sz="1300"/>
              <a:pPr>
                <a:spcBef>
                  <a:spcPct val="0"/>
                </a:spcBef>
                <a:buClrTx/>
                <a:buFontTx/>
                <a:buNone/>
              </a:pPr>
              <a:t>54</a:t>
            </a:fld>
            <a:endParaRPr lang="en-US" altLang="en-US" sz="1300"/>
          </a:p>
        </p:txBody>
      </p:sp>
      <p:sp>
        <p:nvSpPr>
          <p:cNvPr id="32771" name="Rectangle 1">
            <a:extLst>
              <a:ext uri="{FF2B5EF4-FFF2-40B4-BE49-F238E27FC236}">
                <a16:creationId xmlns:a16="http://schemas.microsoft.com/office/drawing/2014/main" id="{366E79CA-492C-4F36-B92B-99AC78D75668}"/>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772" name="Rectangle 2">
            <a:extLst>
              <a:ext uri="{FF2B5EF4-FFF2-40B4-BE49-F238E27FC236}">
                <a16:creationId xmlns:a16="http://schemas.microsoft.com/office/drawing/2014/main" id="{7BEB8AF5-2B56-453F-86E7-E7859A5C7CFC}"/>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CB15C705-33AA-4042-86E6-0FB8281C6225}"/>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a:spcBef>
                <a:spcPct val="0"/>
              </a:spcBef>
              <a:buClrTx/>
              <a:buFontTx/>
              <a:buNone/>
            </a:pPr>
            <a:fld id="{C6D9AD21-F6F4-452B-914A-4AFFD9FB6A7C}" type="slidenum">
              <a:rPr lang="en-US" altLang="en-US" sz="1300"/>
              <a:pPr>
                <a:spcBef>
                  <a:spcPct val="0"/>
                </a:spcBef>
                <a:buClrTx/>
                <a:buFontTx/>
                <a:buNone/>
              </a:pPr>
              <a:t>55</a:t>
            </a:fld>
            <a:endParaRPr lang="en-US" altLang="en-US" sz="1300"/>
          </a:p>
        </p:txBody>
      </p:sp>
      <p:sp>
        <p:nvSpPr>
          <p:cNvPr id="30723" name="Rectangle 1">
            <a:extLst>
              <a:ext uri="{FF2B5EF4-FFF2-40B4-BE49-F238E27FC236}">
                <a16:creationId xmlns:a16="http://schemas.microsoft.com/office/drawing/2014/main" id="{0E8FB40C-9B65-4908-8457-48F28617CE6C}"/>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4" name="Rectangle 2">
            <a:extLst>
              <a:ext uri="{FF2B5EF4-FFF2-40B4-BE49-F238E27FC236}">
                <a16:creationId xmlns:a16="http://schemas.microsoft.com/office/drawing/2014/main" id="{7152AEAE-E8B9-4E46-B0DA-724752AF0B6F}"/>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extLst>
      <p:ext uri="{BB962C8B-B14F-4D97-AF65-F5344CB8AC3E}">
        <p14:creationId xmlns:p14="http://schemas.microsoft.com/office/powerpoint/2010/main" val="58299183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12125585-9492-4430-B8BE-DC90C7D05EA0}"/>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a:spcBef>
                <a:spcPct val="0"/>
              </a:spcBef>
              <a:buClrTx/>
              <a:buFontTx/>
              <a:buNone/>
            </a:pPr>
            <a:fld id="{AC00CEC9-EC6A-4687-B7E9-2BD715CAADF2}" type="slidenum">
              <a:rPr lang="en-US" altLang="en-US" sz="1300"/>
              <a:pPr>
                <a:spcBef>
                  <a:spcPct val="0"/>
                </a:spcBef>
                <a:buClrTx/>
                <a:buFontTx/>
                <a:buNone/>
              </a:pPr>
              <a:t>56</a:t>
            </a:fld>
            <a:endParaRPr lang="en-US" altLang="en-US" sz="1300"/>
          </a:p>
        </p:txBody>
      </p:sp>
      <p:sp>
        <p:nvSpPr>
          <p:cNvPr id="32771" name="Rectangle 1">
            <a:extLst>
              <a:ext uri="{FF2B5EF4-FFF2-40B4-BE49-F238E27FC236}">
                <a16:creationId xmlns:a16="http://schemas.microsoft.com/office/drawing/2014/main" id="{366E79CA-492C-4F36-B92B-99AC78D75668}"/>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772" name="Rectangle 2">
            <a:extLst>
              <a:ext uri="{FF2B5EF4-FFF2-40B4-BE49-F238E27FC236}">
                <a16:creationId xmlns:a16="http://schemas.microsoft.com/office/drawing/2014/main" id="{7BEB8AF5-2B56-453F-86E7-E7859A5C7CFC}"/>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extLst>
      <p:ext uri="{BB962C8B-B14F-4D97-AF65-F5344CB8AC3E}">
        <p14:creationId xmlns:p14="http://schemas.microsoft.com/office/powerpoint/2010/main" val="238179287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CB15C705-33AA-4042-86E6-0FB8281C6225}"/>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a:spcBef>
                <a:spcPct val="0"/>
              </a:spcBef>
              <a:buClrTx/>
              <a:buFontTx/>
              <a:buNone/>
            </a:pPr>
            <a:fld id="{C6D9AD21-F6F4-452B-914A-4AFFD9FB6A7C}" type="slidenum">
              <a:rPr lang="en-US" altLang="en-US" sz="1300"/>
              <a:pPr>
                <a:spcBef>
                  <a:spcPct val="0"/>
                </a:spcBef>
                <a:buClrTx/>
                <a:buFontTx/>
                <a:buNone/>
              </a:pPr>
              <a:t>57</a:t>
            </a:fld>
            <a:endParaRPr lang="en-US" altLang="en-US" sz="1300"/>
          </a:p>
        </p:txBody>
      </p:sp>
      <p:sp>
        <p:nvSpPr>
          <p:cNvPr id="30723" name="Rectangle 1">
            <a:extLst>
              <a:ext uri="{FF2B5EF4-FFF2-40B4-BE49-F238E27FC236}">
                <a16:creationId xmlns:a16="http://schemas.microsoft.com/office/drawing/2014/main" id="{0E8FB40C-9B65-4908-8457-48F28617CE6C}"/>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4" name="Rectangle 2">
            <a:extLst>
              <a:ext uri="{FF2B5EF4-FFF2-40B4-BE49-F238E27FC236}">
                <a16:creationId xmlns:a16="http://schemas.microsoft.com/office/drawing/2014/main" id="{7152AEAE-E8B9-4E46-B0DA-724752AF0B6F}"/>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extLst>
      <p:ext uri="{BB962C8B-B14F-4D97-AF65-F5344CB8AC3E}">
        <p14:creationId xmlns:p14="http://schemas.microsoft.com/office/powerpoint/2010/main" val="64479012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9F63CC53-CDEB-4D63-B75D-3CC1BF805601}"/>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a:spcBef>
                <a:spcPct val="0"/>
              </a:spcBef>
              <a:buClrTx/>
              <a:buFontTx/>
              <a:buNone/>
            </a:pPr>
            <a:fld id="{D9F65855-A29D-4B39-B0B8-91A18386C7DC}" type="slidenum">
              <a:rPr lang="en-US" altLang="en-US" sz="1300"/>
              <a:pPr>
                <a:spcBef>
                  <a:spcPct val="0"/>
                </a:spcBef>
                <a:buClrTx/>
                <a:buFontTx/>
                <a:buNone/>
              </a:pPr>
              <a:t>58</a:t>
            </a:fld>
            <a:endParaRPr lang="en-US" altLang="en-US" sz="1300"/>
          </a:p>
        </p:txBody>
      </p:sp>
      <p:sp>
        <p:nvSpPr>
          <p:cNvPr id="47107" name="Rectangle 1">
            <a:extLst>
              <a:ext uri="{FF2B5EF4-FFF2-40B4-BE49-F238E27FC236}">
                <a16:creationId xmlns:a16="http://schemas.microsoft.com/office/drawing/2014/main" id="{9BAACE64-AC5E-430F-BB3C-E07B3B6B7C48}"/>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8" name="Rectangle 2">
            <a:extLst>
              <a:ext uri="{FF2B5EF4-FFF2-40B4-BE49-F238E27FC236}">
                <a16:creationId xmlns:a16="http://schemas.microsoft.com/office/drawing/2014/main" id="{FF8B2A9E-EC9D-466C-900E-F6981FB9502E}"/>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7FE50368-4450-4E55-A0D9-46EB640E3E62}"/>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a:spcBef>
                <a:spcPct val="0"/>
              </a:spcBef>
              <a:buClrTx/>
              <a:buFontTx/>
              <a:buNone/>
            </a:pPr>
            <a:fld id="{892E4B23-CA91-4EF0-AE19-8483ED75547A}" type="slidenum">
              <a:rPr lang="en-US" altLang="en-US" sz="1300"/>
              <a:pPr>
                <a:spcBef>
                  <a:spcPct val="0"/>
                </a:spcBef>
                <a:buClrTx/>
                <a:buFontTx/>
                <a:buNone/>
              </a:pPr>
              <a:t>59</a:t>
            </a:fld>
            <a:endParaRPr lang="en-US" altLang="en-US" sz="1300"/>
          </a:p>
        </p:txBody>
      </p:sp>
      <p:sp>
        <p:nvSpPr>
          <p:cNvPr id="49155" name="Rectangle 1">
            <a:extLst>
              <a:ext uri="{FF2B5EF4-FFF2-40B4-BE49-F238E27FC236}">
                <a16:creationId xmlns:a16="http://schemas.microsoft.com/office/drawing/2014/main" id="{053815D9-E4F4-4C17-A19A-83CE83E0E11D}"/>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6" name="Rectangle 2">
            <a:extLst>
              <a:ext uri="{FF2B5EF4-FFF2-40B4-BE49-F238E27FC236}">
                <a16:creationId xmlns:a16="http://schemas.microsoft.com/office/drawing/2014/main" id="{E334C25E-53BC-4E85-983C-32DD9F5C89D8}"/>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E4DB872D-EED0-456B-880B-F41634FE429A}"/>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a:spcBef>
                <a:spcPct val="0"/>
              </a:spcBef>
              <a:buClrTx/>
              <a:buFontTx/>
              <a:buNone/>
            </a:pPr>
            <a:fld id="{D816988C-F697-4F4D-BF25-70CDA24987C2}" type="slidenum">
              <a:rPr lang="en-US" altLang="en-US" sz="1300"/>
              <a:pPr>
                <a:spcBef>
                  <a:spcPct val="0"/>
                </a:spcBef>
                <a:buClrTx/>
                <a:buFontTx/>
                <a:buNone/>
              </a:pPr>
              <a:t>6</a:t>
            </a:fld>
            <a:endParaRPr lang="en-US" altLang="en-US" sz="1300"/>
          </a:p>
        </p:txBody>
      </p:sp>
      <p:sp>
        <p:nvSpPr>
          <p:cNvPr id="75779" name="Rectangle 1">
            <a:extLst>
              <a:ext uri="{FF2B5EF4-FFF2-40B4-BE49-F238E27FC236}">
                <a16:creationId xmlns:a16="http://schemas.microsoft.com/office/drawing/2014/main" id="{46023802-BC59-49C2-98A7-0BDE0F9C6E05}"/>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80" name="Rectangle 2">
            <a:extLst>
              <a:ext uri="{FF2B5EF4-FFF2-40B4-BE49-F238E27FC236}">
                <a16:creationId xmlns:a16="http://schemas.microsoft.com/office/drawing/2014/main" id="{BC20256A-9DBA-41A9-B9E9-3BDE4328DD99}"/>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extLst>
      <p:ext uri="{BB962C8B-B14F-4D97-AF65-F5344CB8AC3E}">
        <p14:creationId xmlns:p14="http://schemas.microsoft.com/office/powerpoint/2010/main" val="46387606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B9456491-8A0F-4772-A02A-23EC3568007F}"/>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a:spcBef>
                <a:spcPct val="0"/>
              </a:spcBef>
              <a:buClrTx/>
              <a:buFontTx/>
              <a:buNone/>
            </a:pPr>
            <a:fld id="{C49D7AA2-6AFC-402C-A505-F73BA509FAE4}" type="slidenum">
              <a:rPr lang="en-US" altLang="en-US" sz="1300"/>
              <a:pPr>
                <a:spcBef>
                  <a:spcPct val="0"/>
                </a:spcBef>
                <a:buClrTx/>
                <a:buFontTx/>
                <a:buNone/>
              </a:pPr>
              <a:t>60</a:t>
            </a:fld>
            <a:endParaRPr lang="en-US" altLang="en-US" sz="1300"/>
          </a:p>
        </p:txBody>
      </p:sp>
      <p:sp>
        <p:nvSpPr>
          <p:cNvPr id="53251" name="Rectangle 1">
            <a:extLst>
              <a:ext uri="{FF2B5EF4-FFF2-40B4-BE49-F238E27FC236}">
                <a16:creationId xmlns:a16="http://schemas.microsoft.com/office/drawing/2014/main" id="{7AD084AF-3C84-4A4C-93A3-11708A1FBA23}"/>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2" name="Rectangle 2">
            <a:extLst>
              <a:ext uri="{FF2B5EF4-FFF2-40B4-BE49-F238E27FC236}">
                <a16:creationId xmlns:a16="http://schemas.microsoft.com/office/drawing/2014/main" id="{6FC44779-1162-4F46-AB12-BCB99483EC3B}"/>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BBA83E23-D46C-450D-97B4-A9F84DDB1666}"/>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a:spcBef>
                <a:spcPct val="0"/>
              </a:spcBef>
              <a:buClrTx/>
              <a:buFontTx/>
              <a:buNone/>
            </a:pPr>
            <a:fld id="{1F1AE06A-5C0D-4D5C-BADE-63B1D423C155}" type="slidenum">
              <a:rPr lang="en-US" altLang="en-US" sz="1300"/>
              <a:pPr>
                <a:spcBef>
                  <a:spcPct val="0"/>
                </a:spcBef>
                <a:buClrTx/>
                <a:buFontTx/>
                <a:buNone/>
              </a:pPr>
              <a:t>61</a:t>
            </a:fld>
            <a:endParaRPr lang="en-US" altLang="en-US" sz="1300"/>
          </a:p>
        </p:txBody>
      </p:sp>
      <p:sp>
        <p:nvSpPr>
          <p:cNvPr id="59395" name="Rectangle 1">
            <a:extLst>
              <a:ext uri="{FF2B5EF4-FFF2-40B4-BE49-F238E27FC236}">
                <a16:creationId xmlns:a16="http://schemas.microsoft.com/office/drawing/2014/main" id="{3EA8496B-6EA2-4486-9449-FC0AB5837CC4}"/>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396" name="Rectangle 2">
            <a:extLst>
              <a:ext uri="{FF2B5EF4-FFF2-40B4-BE49-F238E27FC236}">
                <a16:creationId xmlns:a16="http://schemas.microsoft.com/office/drawing/2014/main" id="{19CF8E2C-7DB1-4F66-B937-D1CECF0B4C73}"/>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BBA83E23-D46C-450D-97B4-A9F84DDB1666}"/>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a:spcBef>
                <a:spcPct val="0"/>
              </a:spcBef>
              <a:buClrTx/>
              <a:buFontTx/>
              <a:buNone/>
            </a:pPr>
            <a:fld id="{1F1AE06A-5C0D-4D5C-BADE-63B1D423C155}" type="slidenum">
              <a:rPr lang="en-US" altLang="en-US" sz="1300"/>
              <a:pPr>
                <a:spcBef>
                  <a:spcPct val="0"/>
                </a:spcBef>
                <a:buClrTx/>
                <a:buFontTx/>
                <a:buNone/>
              </a:pPr>
              <a:t>62</a:t>
            </a:fld>
            <a:endParaRPr lang="en-US" altLang="en-US" sz="1300"/>
          </a:p>
        </p:txBody>
      </p:sp>
      <p:sp>
        <p:nvSpPr>
          <p:cNvPr id="59395" name="Rectangle 1">
            <a:extLst>
              <a:ext uri="{FF2B5EF4-FFF2-40B4-BE49-F238E27FC236}">
                <a16:creationId xmlns:a16="http://schemas.microsoft.com/office/drawing/2014/main" id="{3EA8496B-6EA2-4486-9449-FC0AB5837CC4}"/>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396" name="Rectangle 2">
            <a:extLst>
              <a:ext uri="{FF2B5EF4-FFF2-40B4-BE49-F238E27FC236}">
                <a16:creationId xmlns:a16="http://schemas.microsoft.com/office/drawing/2014/main" id="{19CF8E2C-7DB1-4F66-B937-D1CECF0B4C73}"/>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extLst>
      <p:ext uri="{BB962C8B-B14F-4D97-AF65-F5344CB8AC3E}">
        <p14:creationId xmlns:p14="http://schemas.microsoft.com/office/powerpoint/2010/main" val="62184297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BBA83E23-D46C-450D-97B4-A9F84DDB1666}"/>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a:spcBef>
                <a:spcPct val="0"/>
              </a:spcBef>
              <a:buClrTx/>
              <a:buFontTx/>
              <a:buNone/>
            </a:pPr>
            <a:fld id="{1F1AE06A-5C0D-4D5C-BADE-63B1D423C155}" type="slidenum">
              <a:rPr lang="en-US" altLang="en-US" sz="1300"/>
              <a:pPr>
                <a:spcBef>
                  <a:spcPct val="0"/>
                </a:spcBef>
                <a:buClrTx/>
                <a:buFontTx/>
                <a:buNone/>
              </a:pPr>
              <a:t>63</a:t>
            </a:fld>
            <a:endParaRPr lang="en-US" altLang="en-US" sz="1300"/>
          </a:p>
        </p:txBody>
      </p:sp>
      <p:sp>
        <p:nvSpPr>
          <p:cNvPr id="59395" name="Rectangle 1">
            <a:extLst>
              <a:ext uri="{FF2B5EF4-FFF2-40B4-BE49-F238E27FC236}">
                <a16:creationId xmlns:a16="http://schemas.microsoft.com/office/drawing/2014/main" id="{3EA8496B-6EA2-4486-9449-FC0AB5837CC4}"/>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396" name="Rectangle 2">
            <a:extLst>
              <a:ext uri="{FF2B5EF4-FFF2-40B4-BE49-F238E27FC236}">
                <a16:creationId xmlns:a16="http://schemas.microsoft.com/office/drawing/2014/main" id="{19CF8E2C-7DB1-4F66-B937-D1CECF0B4C73}"/>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extLst>
      <p:ext uri="{BB962C8B-B14F-4D97-AF65-F5344CB8AC3E}">
        <p14:creationId xmlns:p14="http://schemas.microsoft.com/office/powerpoint/2010/main" val="359613986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BBA83E23-D46C-450D-97B4-A9F84DDB1666}"/>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a:spcBef>
                <a:spcPct val="0"/>
              </a:spcBef>
              <a:buClrTx/>
              <a:buFontTx/>
              <a:buNone/>
            </a:pPr>
            <a:fld id="{1F1AE06A-5C0D-4D5C-BADE-63B1D423C155}" type="slidenum">
              <a:rPr lang="en-US" altLang="en-US" sz="1300"/>
              <a:pPr>
                <a:spcBef>
                  <a:spcPct val="0"/>
                </a:spcBef>
                <a:buClrTx/>
                <a:buFontTx/>
                <a:buNone/>
              </a:pPr>
              <a:t>64</a:t>
            </a:fld>
            <a:endParaRPr lang="en-US" altLang="en-US" sz="1300"/>
          </a:p>
        </p:txBody>
      </p:sp>
      <p:sp>
        <p:nvSpPr>
          <p:cNvPr id="59395" name="Rectangle 1">
            <a:extLst>
              <a:ext uri="{FF2B5EF4-FFF2-40B4-BE49-F238E27FC236}">
                <a16:creationId xmlns:a16="http://schemas.microsoft.com/office/drawing/2014/main" id="{3EA8496B-6EA2-4486-9449-FC0AB5837CC4}"/>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396" name="Rectangle 2">
            <a:extLst>
              <a:ext uri="{FF2B5EF4-FFF2-40B4-BE49-F238E27FC236}">
                <a16:creationId xmlns:a16="http://schemas.microsoft.com/office/drawing/2014/main" id="{19CF8E2C-7DB1-4F66-B937-D1CECF0B4C73}"/>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extLst>
      <p:ext uri="{BB962C8B-B14F-4D97-AF65-F5344CB8AC3E}">
        <p14:creationId xmlns:p14="http://schemas.microsoft.com/office/powerpoint/2010/main" val="371782319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BBA83E23-D46C-450D-97B4-A9F84DDB1666}"/>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a:spcBef>
                <a:spcPct val="0"/>
              </a:spcBef>
              <a:buClrTx/>
              <a:buFontTx/>
              <a:buNone/>
            </a:pPr>
            <a:fld id="{1F1AE06A-5C0D-4D5C-BADE-63B1D423C155}" type="slidenum">
              <a:rPr lang="en-US" altLang="en-US" sz="1300"/>
              <a:pPr>
                <a:spcBef>
                  <a:spcPct val="0"/>
                </a:spcBef>
                <a:buClrTx/>
                <a:buFontTx/>
                <a:buNone/>
              </a:pPr>
              <a:t>65</a:t>
            </a:fld>
            <a:endParaRPr lang="en-US" altLang="en-US" sz="1300"/>
          </a:p>
        </p:txBody>
      </p:sp>
      <p:sp>
        <p:nvSpPr>
          <p:cNvPr id="59395" name="Rectangle 1">
            <a:extLst>
              <a:ext uri="{FF2B5EF4-FFF2-40B4-BE49-F238E27FC236}">
                <a16:creationId xmlns:a16="http://schemas.microsoft.com/office/drawing/2014/main" id="{3EA8496B-6EA2-4486-9449-FC0AB5837CC4}"/>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396" name="Rectangle 2">
            <a:extLst>
              <a:ext uri="{FF2B5EF4-FFF2-40B4-BE49-F238E27FC236}">
                <a16:creationId xmlns:a16="http://schemas.microsoft.com/office/drawing/2014/main" id="{19CF8E2C-7DB1-4F66-B937-D1CECF0B4C73}"/>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extLst>
      <p:ext uri="{BB962C8B-B14F-4D97-AF65-F5344CB8AC3E}">
        <p14:creationId xmlns:p14="http://schemas.microsoft.com/office/powerpoint/2010/main" val="353177596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06F4826D-7306-40E7-BFBA-1E5259AF514D}"/>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marL="0" marR="0" lvl="0" indent="0" algn="r" defTabSz="482600" rtl="0" eaLnBrk="1" fontAlgn="base" latinLnBrk="0" hangingPunct="1">
              <a:lnSpc>
                <a:spcPct val="100000"/>
              </a:lnSpc>
              <a:spcBef>
                <a:spcPct val="0"/>
              </a:spcBef>
              <a:spcAft>
                <a:spcPct val="0"/>
              </a:spcAft>
              <a:buClrTx/>
              <a:buSzPct val="100000"/>
              <a:buFontTx/>
              <a:buNone/>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a:pPr>
            <a:fld id="{B34EA62F-3A95-42A9-B15B-11FE3698C7ED}" type="slidenum">
              <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482600" rtl="0" eaLnBrk="1" fontAlgn="base" latinLnBrk="0" hangingPunct="1">
                <a:lnSpc>
                  <a:spcPct val="100000"/>
                </a:lnSpc>
                <a:spcBef>
                  <a:spcPct val="0"/>
                </a:spcBef>
                <a:spcAft>
                  <a:spcPct val="0"/>
                </a:spcAft>
                <a:buClrTx/>
                <a:buSzPct val="100000"/>
                <a:buFontTx/>
                <a:buNone/>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a:pPr>
              <a:t>66</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08547" name="Rectangle 1">
            <a:extLst>
              <a:ext uri="{FF2B5EF4-FFF2-40B4-BE49-F238E27FC236}">
                <a16:creationId xmlns:a16="http://schemas.microsoft.com/office/drawing/2014/main" id="{77E921AF-72F3-4AEE-9052-4B5C98585F11}"/>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8548" name="Rectangle 2">
            <a:extLst>
              <a:ext uri="{FF2B5EF4-FFF2-40B4-BE49-F238E27FC236}">
                <a16:creationId xmlns:a16="http://schemas.microsoft.com/office/drawing/2014/main" id="{80B1ACDC-EBF0-4EAE-9B7C-20A5CB67CA5B}"/>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extLst>
      <p:ext uri="{BB962C8B-B14F-4D97-AF65-F5344CB8AC3E}">
        <p14:creationId xmlns:p14="http://schemas.microsoft.com/office/powerpoint/2010/main" val="416263890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0594" name="Rectangle 7">
            <a:extLst>
              <a:ext uri="{FF2B5EF4-FFF2-40B4-BE49-F238E27FC236}">
                <a16:creationId xmlns:a16="http://schemas.microsoft.com/office/drawing/2014/main" id="{53057FB9-53F2-433E-B388-448EC574DD1A}"/>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marL="0" marR="0" lvl="0" indent="0" algn="r" defTabSz="482600" rtl="0" eaLnBrk="1" fontAlgn="base" latinLnBrk="0" hangingPunct="1">
              <a:lnSpc>
                <a:spcPct val="100000"/>
              </a:lnSpc>
              <a:spcBef>
                <a:spcPct val="0"/>
              </a:spcBef>
              <a:spcAft>
                <a:spcPct val="0"/>
              </a:spcAft>
              <a:buClrTx/>
              <a:buSzPct val="100000"/>
              <a:buFontTx/>
              <a:buNone/>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a:pPr>
            <a:fld id="{0E87E716-B123-4843-9BE5-7C01C9E75D9C}" type="slidenum">
              <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482600" rtl="0" eaLnBrk="1" fontAlgn="base" latinLnBrk="0" hangingPunct="1">
                <a:lnSpc>
                  <a:spcPct val="100000"/>
                </a:lnSpc>
                <a:spcBef>
                  <a:spcPct val="0"/>
                </a:spcBef>
                <a:spcAft>
                  <a:spcPct val="0"/>
                </a:spcAft>
                <a:buClrTx/>
                <a:buSzPct val="100000"/>
                <a:buFontTx/>
                <a:buNone/>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a:pPr>
              <a:t>67</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10595" name="Rectangle 1">
            <a:extLst>
              <a:ext uri="{FF2B5EF4-FFF2-40B4-BE49-F238E27FC236}">
                <a16:creationId xmlns:a16="http://schemas.microsoft.com/office/drawing/2014/main" id="{8194EB24-6A28-41B1-B5B2-7E91CCAF31D4}"/>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6" name="Rectangle 2">
            <a:extLst>
              <a:ext uri="{FF2B5EF4-FFF2-40B4-BE49-F238E27FC236}">
                <a16:creationId xmlns:a16="http://schemas.microsoft.com/office/drawing/2014/main" id="{4C61AD30-69A8-4EAD-ADAD-793A87689304}"/>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extLst>
      <p:ext uri="{BB962C8B-B14F-4D97-AF65-F5344CB8AC3E}">
        <p14:creationId xmlns:p14="http://schemas.microsoft.com/office/powerpoint/2010/main" val="3527644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0594" name="Rectangle 7">
            <a:extLst>
              <a:ext uri="{FF2B5EF4-FFF2-40B4-BE49-F238E27FC236}">
                <a16:creationId xmlns:a16="http://schemas.microsoft.com/office/drawing/2014/main" id="{53057FB9-53F2-433E-B388-448EC574DD1A}"/>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marL="0" marR="0" lvl="0" indent="0" algn="r" defTabSz="482600" rtl="0" eaLnBrk="1" fontAlgn="base" latinLnBrk="0" hangingPunct="1">
              <a:lnSpc>
                <a:spcPct val="100000"/>
              </a:lnSpc>
              <a:spcBef>
                <a:spcPct val="0"/>
              </a:spcBef>
              <a:spcAft>
                <a:spcPct val="0"/>
              </a:spcAft>
              <a:buClrTx/>
              <a:buSzPct val="100000"/>
              <a:buFontTx/>
              <a:buNone/>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a:pPr>
            <a:fld id="{0E87E716-B123-4843-9BE5-7C01C9E75D9C}" type="slidenum">
              <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482600" rtl="0" eaLnBrk="1" fontAlgn="base" latinLnBrk="0" hangingPunct="1">
                <a:lnSpc>
                  <a:spcPct val="100000"/>
                </a:lnSpc>
                <a:spcBef>
                  <a:spcPct val="0"/>
                </a:spcBef>
                <a:spcAft>
                  <a:spcPct val="0"/>
                </a:spcAft>
                <a:buClrTx/>
                <a:buSzPct val="100000"/>
                <a:buFontTx/>
                <a:buNone/>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a:pPr>
              <a:t>68</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10595" name="Rectangle 1">
            <a:extLst>
              <a:ext uri="{FF2B5EF4-FFF2-40B4-BE49-F238E27FC236}">
                <a16:creationId xmlns:a16="http://schemas.microsoft.com/office/drawing/2014/main" id="{8194EB24-6A28-41B1-B5B2-7E91CCAF31D4}"/>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6" name="Rectangle 2">
            <a:extLst>
              <a:ext uri="{FF2B5EF4-FFF2-40B4-BE49-F238E27FC236}">
                <a16:creationId xmlns:a16="http://schemas.microsoft.com/office/drawing/2014/main" id="{4C61AD30-69A8-4EAD-ADAD-793A87689304}"/>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extLst>
      <p:ext uri="{BB962C8B-B14F-4D97-AF65-F5344CB8AC3E}">
        <p14:creationId xmlns:p14="http://schemas.microsoft.com/office/powerpoint/2010/main" val="237139159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6C806AE4-2B5C-49A5-8164-279AA17DA723}"/>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a:spcBef>
                <a:spcPct val="0"/>
              </a:spcBef>
              <a:buClrTx/>
              <a:buFontTx/>
              <a:buNone/>
            </a:pPr>
            <a:fld id="{7C676B61-938F-4E59-BFB2-2411E427986F}" type="slidenum">
              <a:rPr lang="en-US" altLang="en-US" sz="1300"/>
              <a:pPr>
                <a:spcBef>
                  <a:spcPct val="0"/>
                </a:spcBef>
                <a:buClrTx/>
                <a:buFontTx/>
                <a:buNone/>
              </a:pPr>
              <a:t>69</a:t>
            </a:fld>
            <a:endParaRPr lang="en-US" altLang="en-US" sz="1300"/>
          </a:p>
        </p:txBody>
      </p:sp>
      <p:sp>
        <p:nvSpPr>
          <p:cNvPr id="63491" name="Rectangle 1">
            <a:extLst>
              <a:ext uri="{FF2B5EF4-FFF2-40B4-BE49-F238E27FC236}">
                <a16:creationId xmlns:a16="http://schemas.microsoft.com/office/drawing/2014/main" id="{96F5AF8B-DD28-45B8-99FC-74FC769B48E4}"/>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3492" name="Rectangle 2">
            <a:extLst>
              <a:ext uri="{FF2B5EF4-FFF2-40B4-BE49-F238E27FC236}">
                <a16:creationId xmlns:a16="http://schemas.microsoft.com/office/drawing/2014/main" id="{A5191CDE-C2FF-4929-9339-A6ACF788B3BA}"/>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9F63CC53-CDEB-4D63-B75D-3CC1BF805601}"/>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marL="0" marR="0" lvl="0" indent="0" algn="r" defTabSz="482600" rtl="0" eaLnBrk="1" fontAlgn="base" latinLnBrk="0" hangingPunct="1">
              <a:lnSpc>
                <a:spcPct val="100000"/>
              </a:lnSpc>
              <a:spcBef>
                <a:spcPct val="0"/>
              </a:spcBef>
              <a:spcAft>
                <a:spcPct val="0"/>
              </a:spcAft>
              <a:buClrTx/>
              <a:buSzPct val="100000"/>
              <a:buFontTx/>
              <a:buNone/>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a:pPr>
            <a:fld id="{D9F65855-A29D-4B39-B0B8-91A18386C7DC}" type="slidenum">
              <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482600" rtl="0" eaLnBrk="1" fontAlgn="base" latinLnBrk="0" hangingPunct="1">
                <a:lnSpc>
                  <a:spcPct val="100000"/>
                </a:lnSpc>
                <a:spcBef>
                  <a:spcPct val="0"/>
                </a:spcBef>
                <a:spcAft>
                  <a:spcPct val="0"/>
                </a:spcAft>
                <a:buClrTx/>
                <a:buSzPct val="100000"/>
                <a:buFontTx/>
                <a:buNone/>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a:pPr>
              <a:t>7</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47107" name="Rectangle 1">
            <a:extLst>
              <a:ext uri="{FF2B5EF4-FFF2-40B4-BE49-F238E27FC236}">
                <a16:creationId xmlns:a16="http://schemas.microsoft.com/office/drawing/2014/main" id="{9BAACE64-AC5E-430F-BB3C-E07B3B6B7C48}"/>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8" name="Rectangle 2">
            <a:extLst>
              <a:ext uri="{FF2B5EF4-FFF2-40B4-BE49-F238E27FC236}">
                <a16:creationId xmlns:a16="http://schemas.microsoft.com/office/drawing/2014/main" id="{FF8B2A9E-EC9D-466C-900E-F6981FB9502E}"/>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extLst>
      <p:ext uri="{BB962C8B-B14F-4D97-AF65-F5344CB8AC3E}">
        <p14:creationId xmlns:p14="http://schemas.microsoft.com/office/powerpoint/2010/main" val="246892161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6C806AE4-2B5C-49A5-8164-279AA17DA723}"/>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a:spcBef>
                <a:spcPct val="0"/>
              </a:spcBef>
              <a:buClrTx/>
              <a:buFontTx/>
              <a:buNone/>
            </a:pPr>
            <a:fld id="{7C676B61-938F-4E59-BFB2-2411E427986F}" type="slidenum">
              <a:rPr lang="en-US" altLang="en-US" sz="1300"/>
              <a:pPr>
                <a:spcBef>
                  <a:spcPct val="0"/>
                </a:spcBef>
                <a:buClrTx/>
                <a:buFontTx/>
                <a:buNone/>
              </a:pPr>
              <a:t>70</a:t>
            </a:fld>
            <a:endParaRPr lang="en-US" altLang="en-US" sz="1300"/>
          </a:p>
        </p:txBody>
      </p:sp>
      <p:sp>
        <p:nvSpPr>
          <p:cNvPr id="63491" name="Rectangle 1">
            <a:extLst>
              <a:ext uri="{FF2B5EF4-FFF2-40B4-BE49-F238E27FC236}">
                <a16:creationId xmlns:a16="http://schemas.microsoft.com/office/drawing/2014/main" id="{96F5AF8B-DD28-45B8-99FC-74FC769B48E4}"/>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3492" name="Rectangle 2">
            <a:extLst>
              <a:ext uri="{FF2B5EF4-FFF2-40B4-BE49-F238E27FC236}">
                <a16:creationId xmlns:a16="http://schemas.microsoft.com/office/drawing/2014/main" id="{A5191CDE-C2FF-4929-9339-A6ACF788B3BA}"/>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extLst>
      <p:ext uri="{BB962C8B-B14F-4D97-AF65-F5344CB8AC3E}">
        <p14:creationId xmlns:p14="http://schemas.microsoft.com/office/powerpoint/2010/main" val="198578071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6C806AE4-2B5C-49A5-8164-279AA17DA723}"/>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a:spcBef>
                <a:spcPct val="0"/>
              </a:spcBef>
              <a:buClrTx/>
              <a:buFontTx/>
              <a:buNone/>
            </a:pPr>
            <a:fld id="{7C676B61-938F-4E59-BFB2-2411E427986F}" type="slidenum">
              <a:rPr lang="en-US" altLang="en-US" sz="1300"/>
              <a:pPr>
                <a:spcBef>
                  <a:spcPct val="0"/>
                </a:spcBef>
                <a:buClrTx/>
                <a:buFontTx/>
                <a:buNone/>
              </a:pPr>
              <a:t>71</a:t>
            </a:fld>
            <a:endParaRPr lang="en-US" altLang="en-US" sz="1300"/>
          </a:p>
        </p:txBody>
      </p:sp>
      <p:sp>
        <p:nvSpPr>
          <p:cNvPr id="63491" name="Rectangle 1">
            <a:extLst>
              <a:ext uri="{FF2B5EF4-FFF2-40B4-BE49-F238E27FC236}">
                <a16:creationId xmlns:a16="http://schemas.microsoft.com/office/drawing/2014/main" id="{96F5AF8B-DD28-45B8-99FC-74FC769B48E4}"/>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3492" name="Rectangle 2">
            <a:extLst>
              <a:ext uri="{FF2B5EF4-FFF2-40B4-BE49-F238E27FC236}">
                <a16:creationId xmlns:a16="http://schemas.microsoft.com/office/drawing/2014/main" id="{A5191CDE-C2FF-4929-9339-A6ACF788B3BA}"/>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extLst>
      <p:ext uri="{BB962C8B-B14F-4D97-AF65-F5344CB8AC3E}">
        <p14:creationId xmlns:p14="http://schemas.microsoft.com/office/powerpoint/2010/main" val="371556320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DEAB19D2-A55A-4A89-8894-70AD1E2978BE}"/>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a:spcBef>
                <a:spcPct val="0"/>
              </a:spcBef>
              <a:buClrTx/>
              <a:buFontTx/>
              <a:buNone/>
            </a:pPr>
            <a:fld id="{B1E21DC3-9633-4B86-8620-371E7655A625}" type="slidenum">
              <a:rPr lang="en-US" altLang="en-US" sz="1300"/>
              <a:pPr>
                <a:spcBef>
                  <a:spcPct val="0"/>
                </a:spcBef>
                <a:buClrTx/>
                <a:buFontTx/>
                <a:buNone/>
              </a:pPr>
              <a:t>72</a:t>
            </a:fld>
            <a:endParaRPr lang="en-US" altLang="en-US" sz="1300"/>
          </a:p>
        </p:txBody>
      </p:sp>
      <p:sp>
        <p:nvSpPr>
          <p:cNvPr id="65539" name="Rectangle 1">
            <a:extLst>
              <a:ext uri="{FF2B5EF4-FFF2-40B4-BE49-F238E27FC236}">
                <a16:creationId xmlns:a16="http://schemas.microsoft.com/office/drawing/2014/main" id="{0F498971-E1B3-4FB6-B580-FAB916E26B48}"/>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40" name="Rectangle 2">
            <a:extLst>
              <a:ext uri="{FF2B5EF4-FFF2-40B4-BE49-F238E27FC236}">
                <a16:creationId xmlns:a16="http://schemas.microsoft.com/office/drawing/2014/main" id="{8CA26940-4954-432E-ADC4-C84CA64B483A}"/>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BD53F4BE-B2ED-4E6D-A677-558F640F0D54}"/>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a:spcBef>
                <a:spcPct val="0"/>
              </a:spcBef>
              <a:buClrTx/>
              <a:buFontTx/>
              <a:buNone/>
            </a:pPr>
            <a:fld id="{3A779DE5-39F7-4870-847B-424807E2A59A}" type="slidenum">
              <a:rPr lang="en-US" altLang="en-US" sz="1300"/>
              <a:pPr>
                <a:spcBef>
                  <a:spcPct val="0"/>
                </a:spcBef>
                <a:buClrTx/>
                <a:buFontTx/>
                <a:buNone/>
              </a:pPr>
              <a:t>73</a:t>
            </a:fld>
            <a:endParaRPr lang="en-US" altLang="en-US" sz="1300"/>
          </a:p>
        </p:txBody>
      </p:sp>
      <p:sp>
        <p:nvSpPr>
          <p:cNvPr id="69635" name="Rectangle 1">
            <a:extLst>
              <a:ext uri="{FF2B5EF4-FFF2-40B4-BE49-F238E27FC236}">
                <a16:creationId xmlns:a16="http://schemas.microsoft.com/office/drawing/2014/main" id="{29780CD5-19BF-47D2-BCDB-769FCC38DE2C}"/>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9636" name="Rectangle 2">
            <a:extLst>
              <a:ext uri="{FF2B5EF4-FFF2-40B4-BE49-F238E27FC236}">
                <a16:creationId xmlns:a16="http://schemas.microsoft.com/office/drawing/2014/main" id="{9F661F85-9CF6-4F0D-BBD6-00DA55A93999}"/>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87B70C97-4505-45FC-B673-E610E93407B0}"/>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a:spcBef>
                <a:spcPct val="0"/>
              </a:spcBef>
              <a:buClrTx/>
              <a:buFontTx/>
              <a:buNone/>
            </a:pPr>
            <a:fld id="{6682005C-9577-4FCC-B410-D2E126B3245F}" type="slidenum">
              <a:rPr lang="en-US" altLang="en-US" sz="1300"/>
              <a:pPr>
                <a:spcBef>
                  <a:spcPct val="0"/>
                </a:spcBef>
                <a:buClrTx/>
                <a:buFontTx/>
                <a:buNone/>
              </a:pPr>
              <a:t>74</a:t>
            </a:fld>
            <a:endParaRPr lang="en-US" altLang="en-US" sz="1300"/>
          </a:p>
        </p:txBody>
      </p:sp>
      <p:sp>
        <p:nvSpPr>
          <p:cNvPr id="71683" name="Rectangle 1">
            <a:extLst>
              <a:ext uri="{FF2B5EF4-FFF2-40B4-BE49-F238E27FC236}">
                <a16:creationId xmlns:a16="http://schemas.microsoft.com/office/drawing/2014/main" id="{072A7BDB-8E53-4E01-97A7-D5579FDF1D82}"/>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684" name="Rectangle 2">
            <a:extLst>
              <a:ext uri="{FF2B5EF4-FFF2-40B4-BE49-F238E27FC236}">
                <a16:creationId xmlns:a16="http://schemas.microsoft.com/office/drawing/2014/main" id="{F53808DA-8418-4F92-8D47-4AF81D8C9746}"/>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E01C4941-F3A0-4F81-8A95-4BB245090881}"/>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a:spcBef>
                <a:spcPct val="0"/>
              </a:spcBef>
              <a:buClrTx/>
              <a:buFontTx/>
              <a:buNone/>
            </a:pPr>
            <a:fld id="{120EA6BB-061D-4872-B6FB-C61E42459F95}" type="slidenum">
              <a:rPr lang="en-US" altLang="en-US" sz="1300"/>
              <a:pPr>
                <a:spcBef>
                  <a:spcPct val="0"/>
                </a:spcBef>
                <a:buClrTx/>
                <a:buFontTx/>
                <a:buNone/>
              </a:pPr>
              <a:t>75</a:t>
            </a:fld>
            <a:endParaRPr lang="en-US" altLang="en-US" sz="1300"/>
          </a:p>
        </p:txBody>
      </p:sp>
      <p:sp>
        <p:nvSpPr>
          <p:cNvPr id="73731" name="Rectangle 1">
            <a:extLst>
              <a:ext uri="{FF2B5EF4-FFF2-40B4-BE49-F238E27FC236}">
                <a16:creationId xmlns:a16="http://schemas.microsoft.com/office/drawing/2014/main" id="{0FC55D34-478C-474E-B213-9352F50C60FA}"/>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2" name="Rectangle 2">
            <a:extLst>
              <a:ext uri="{FF2B5EF4-FFF2-40B4-BE49-F238E27FC236}">
                <a16:creationId xmlns:a16="http://schemas.microsoft.com/office/drawing/2014/main" id="{E8296541-88B1-46F0-85E6-D7213044E934}"/>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id="{1B033A0A-1642-48CA-968D-8C9EE01792ED}"/>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a:spcBef>
                <a:spcPct val="0"/>
              </a:spcBef>
              <a:buClrTx/>
              <a:buFontTx/>
              <a:buNone/>
            </a:pPr>
            <a:fld id="{EE9A5C10-2DFD-406B-8518-A3C88F4E9D7D}" type="slidenum">
              <a:rPr lang="en-US" altLang="en-US" sz="1300"/>
              <a:pPr>
                <a:spcBef>
                  <a:spcPct val="0"/>
                </a:spcBef>
                <a:buClrTx/>
                <a:buFontTx/>
                <a:buNone/>
              </a:pPr>
              <a:t>76</a:t>
            </a:fld>
            <a:endParaRPr lang="en-US" altLang="en-US" sz="1300"/>
          </a:p>
        </p:txBody>
      </p:sp>
      <p:sp>
        <p:nvSpPr>
          <p:cNvPr id="79875" name="Rectangle 1">
            <a:extLst>
              <a:ext uri="{FF2B5EF4-FFF2-40B4-BE49-F238E27FC236}">
                <a16:creationId xmlns:a16="http://schemas.microsoft.com/office/drawing/2014/main" id="{3BB21FD7-EE9D-4D9D-903B-7338747EB7D3}"/>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9876" name="Rectangle 2">
            <a:extLst>
              <a:ext uri="{FF2B5EF4-FFF2-40B4-BE49-F238E27FC236}">
                <a16:creationId xmlns:a16="http://schemas.microsoft.com/office/drawing/2014/main" id="{6107454F-5D51-42CC-B634-1E59D8AD626F}"/>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id="{1B033A0A-1642-48CA-968D-8C9EE01792ED}"/>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a:spcBef>
                <a:spcPct val="0"/>
              </a:spcBef>
              <a:buClrTx/>
              <a:buFontTx/>
              <a:buNone/>
            </a:pPr>
            <a:fld id="{EE9A5C10-2DFD-406B-8518-A3C88F4E9D7D}" type="slidenum">
              <a:rPr lang="en-US" altLang="en-US" sz="1300"/>
              <a:pPr>
                <a:spcBef>
                  <a:spcPct val="0"/>
                </a:spcBef>
                <a:buClrTx/>
                <a:buFontTx/>
                <a:buNone/>
              </a:pPr>
              <a:t>77</a:t>
            </a:fld>
            <a:endParaRPr lang="en-US" altLang="en-US" sz="1300"/>
          </a:p>
        </p:txBody>
      </p:sp>
      <p:sp>
        <p:nvSpPr>
          <p:cNvPr id="79875" name="Rectangle 1">
            <a:extLst>
              <a:ext uri="{FF2B5EF4-FFF2-40B4-BE49-F238E27FC236}">
                <a16:creationId xmlns:a16="http://schemas.microsoft.com/office/drawing/2014/main" id="{3BB21FD7-EE9D-4D9D-903B-7338747EB7D3}"/>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9876" name="Rectangle 2">
            <a:extLst>
              <a:ext uri="{FF2B5EF4-FFF2-40B4-BE49-F238E27FC236}">
                <a16:creationId xmlns:a16="http://schemas.microsoft.com/office/drawing/2014/main" id="{6107454F-5D51-42CC-B634-1E59D8AD626F}"/>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extLst>
      <p:ext uri="{BB962C8B-B14F-4D97-AF65-F5344CB8AC3E}">
        <p14:creationId xmlns:p14="http://schemas.microsoft.com/office/powerpoint/2010/main" val="49778147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EE9A47DD-0551-439E-B916-2CBC461C64D7}"/>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a:spcBef>
                <a:spcPct val="0"/>
              </a:spcBef>
              <a:buClrTx/>
              <a:buFontTx/>
              <a:buNone/>
            </a:pPr>
            <a:fld id="{109F851A-EB33-442B-92C0-FFEE6A65977D}" type="slidenum">
              <a:rPr lang="en-US" altLang="en-US" sz="1300"/>
              <a:pPr>
                <a:spcBef>
                  <a:spcPct val="0"/>
                </a:spcBef>
                <a:buClrTx/>
                <a:buFontTx/>
                <a:buNone/>
              </a:pPr>
              <a:t>78</a:t>
            </a:fld>
            <a:endParaRPr lang="en-US" altLang="en-US" sz="1300"/>
          </a:p>
        </p:txBody>
      </p:sp>
      <p:sp>
        <p:nvSpPr>
          <p:cNvPr id="81923" name="Rectangle 1">
            <a:extLst>
              <a:ext uri="{FF2B5EF4-FFF2-40B4-BE49-F238E27FC236}">
                <a16:creationId xmlns:a16="http://schemas.microsoft.com/office/drawing/2014/main" id="{982ABA5F-B7C5-4D2F-A017-01033DC3C074}"/>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24" name="Rectangle 2">
            <a:extLst>
              <a:ext uri="{FF2B5EF4-FFF2-40B4-BE49-F238E27FC236}">
                <a16:creationId xmlns:a16="http://schemas.microsoft.com/office/drawing/2014/main" id="{AF53E5DE-466E-4504-94AB-B9C4D1448614}"/>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2250EF3C-59CD-4029-B3BE-9FCB05068B94}"/>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a:spcBef>
                <a:spcPct val="0"/>
              </a:spcBef>
              <a:buClrTx/>
              <a:buFontTx/>
              <a:buNone/>
            </a:pPr>
            <a:fld id="{4EEC02EE-FEA8-42DD-AD8D-F9E5ECDF6AA3}" type="slidenum">
              <a:rPr lang="en-US" altLang="en-US" sz="1300"/>
              <a:pPr>
                <a:spcBef>
                  <a:spcPct val="0"/>
                </a:spcBef>
                <a:buClrTx/>
                <a:buFontTx/>
                <a:buNone/>
              </a:pPr>
              <a:t>79</a:t>
            </a:fld>
            <a:endParaRPr lang="en-US" altLang="en-US" sz="1300"/>
          </a:p>
        </p:txBody>
      </p:sp>
      <p:sp>
        <p:nvSpPr>
          <p:cNvPr id="83971" name="Rectangle 1">
            <a:extLst>
              <a:ext uri="{FF2B5EF4-FFF2-40B4-BE49-F238E27FC236}">
                <a16:creationId xmlns:a16="http://schemas.microsoft.com/office/drawing/2014/main" id="{C98CD382-6F45-4506-BAE6-B34CA0E4FC4B}"/>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3972" name="Rectangle 2">
            <a:extLst>
              <a:ext uri="{FF2B5EF4-FFF2-40B4-BE49-F238E27FC236}">
                <a16:creationId xmlns:a16="http://schemas.microsoft.com/office/drawing/2014/main" id="{7E79FBD4-12FA-44E3-AF6C-E983CA88802F}"/>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FA7EE0B5-F91D-4014-8CBC-E5A1269FC84D}"/>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a:spcBef>
                <a:spcPct val="0"/>
              </a:spcBef>
              <a:buClrTx/>
              <a:buFontTx/>
              <a:buNone/>
            </a:pPr>
            <a:fld id="{FD20716D-0232-4792-BF5E-DED9F5354936}" type="slidenum">
              <a:rPr lang="en-US" altLang="en-US" sz="1300"/>
              <a:pPr>
                <a:spcBef>
                  <a:spcPct val="0"/>
                </a:spcBef>
                <a:buClrTx/>
                <a:buFontTx/>
                <a:buNone/>
              </a:pPr>
              <a:t>8</a:t>
            </a:fld>
            <a:endParaRPr lang="en-US" altLang="en-US" sz="1300"/>
          </a:p>
        </p:txBody>
      </p:sp>
      <p:sp>
        <p:nvSpPr>
          <p:cNvPr id="10243" name="Rectangle 1">
            <a:extLst>
              <a:ext uri="{FF2B5EF4-FFF2-40B4-BE49-F238E27FC236}">
                <a16:creationId xmlns:a16="http://schemas.microsoft.com/office/drawing/2014/main" id="{64F36472-A777-496C-945C-9696090D0FD2}"/>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4" name="Rectangle 2">
            <a:extLst>
              <a:ext uri="{FF2B5EF4-FFF2-40B4-BE49-F238E27FC236}">
                <a16:creationId xmlns:a16="http://schemas.microsoft.com/office/drawing/2014/main" id="{7779A2E7-AABF-422C-AD10-A09D238A87A6}"/>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extLst>
      <p:ext uri="{BB962C8B-B14F-4D97-AF65-F5344CB8AC3E}">
        <p14:creationId xmlns:p14="http://schemas.microsoft.com/office/powerpoint/2010/main" val="213573653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2250EF3C-59CD-4029-B3BE-9FCB05068B94}"/>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a:spcBef>
                <a:spcPct val="0"/>
              </a:spcBef>
              <a:buClrTx/>
              <a:buFontTx/>
              <a:buNone/>
            </a:pPr>
            <a:fld id="{4EEC02EE-FEA8-42DD-AD8D-F9E5ECDF6AA3}" type="slidenum">
              <a:rPr lang="en-US" altLang="en-US" sz="1300"/>
              <a:pPr>
                <a:spcBef>
                  <a:spcPct val="0"/>
                </a:spcBef>
                <a:buClrTx/>
                <a:buFontTx/>
                <a:buNone/>
              </a:pPr>
              <a:t>80</a:t>
            </a:fld>
            <a:endParaRPr lang="en-US" altLang="en-US" sz="1300"/>
          </a:p>
        </p:txBody>
      </p:sp>
      <p:sp>
        <p:nvSpPr>
          <p:cNvPr id="83971" name="Rectangle 1">
            <a:extLst>
              <a:ext uri="{FF2B5EF4-FFF2-40B4-BE49-F238E27FC236}">
                <a16:creationId xmlns:a16="http://schemas.microsoft.com/office/drawing/2014/main" id="{C98CD382-6F45-4506-BAE6-B34CA0E4FC4B}"/>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3972" name="Rectangle 2">
            <a:extLst>
              <a:ext uri="{FF2B5EF4-FFF2-40B4-BE49-F238E27FC236}">
                <a16:creationId xmlns:a16="http://schemas.microsoft.com/office/drawing/2014/main" id="{7E79FBD4-12FA-44E3-AF6C-E983CA88802F}"/>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extLst>
      <p:ext uri="{BB962C8B-B14F-4D97-AF65-F5344CB8AC3E}">
        <p14:creationId xmlns:p14="http://schemas.microsoft.com/office/powerpoint/2010/main" val="41039435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2250EF3C-59CD-4029-B3BE-9FCB05068B94}"/>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a:spcBef>
                <a:spcPct val="0"/>
              </a:spcBef>
              <a:buClrTx/>
              <a:buFontTx/>
              <a:buNone/>
            </a:pPr>
            <a:fld id="{4EEC02EE-FEA8-42DD-AD8D-F9E5ECDF6AA3}" type="slidenum">
              <a:rPr lang="en-US" altLang="en-US" sz="1300"/>
              <a:pPr>
                <a:spcBef>
                  <a:spcPct val="0"/>
                </a:spcBef>
                <a:buClrTx/>
                <a:buFontTx/>
                <a:buNone/>
              </a:pPr>
              <a:t>81</a:t>
            </a:fld>
            <a:endParaRPr lang="en-US" altLang="en-US" sz="1300"/>
          </a:p>
        </p:txBody>
      </p:sp>
      <p:sp>
        <p:nvSpPr>
          <p:cNvPr id="83971" name="Rectangle 1">
            <a:extLst>
              <a:ext uri="{FF2B5EF4-FFF2-40B4-BE49-F238E27FC236}">
                <a16:creationId xmlns:a16="http://schemas.microsoft.com/office/drawing/2014/main" id="{C98CD382-6F45-4506-BAE6-B34CA0E4FC4B}"/>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3972" name="Rectangle 2">
            <a:extLst>
              <a:ext uri="{FF2B5EF4-FFF2-40B4-BE49-F238E27FC236}">
                <a16:creationId xmlns:a16="http://schemas.microsoft.com/office/drawing/2014/main" id="{7E79FBD4-12FA-44E3-AF6C-E983CA88802F}"/>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extLst>
      <p:ext uri="{BB962C8B-B14F-4D97-AF65-F5344CB8AC3E}">
        <p14:creationId xmlns:p14="http://schemas.microsoft.com/office/powerpoint/2010/main" val="240528975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2250EF3C-59CD-4029-B3BE-9FCB05068B94}"/>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a:spcBef>
                <a:spcPct val="0"/>
              </a:spcBef>
              <a:buClrTx/>
              <a:buFontTx/>
              <a:buNone/>
            </a:pPr>
            <a:fld id="{4EEC02EE-FEA8-42DD-AD8D-F9E5ECDF6AA3}" type="slidenum">
              <a:rPr lang="en-US" altLang="en-US" sz="1300"/>
              <a:pPr>
                <a:spcBef>
                  <a:spcPct val="0"/>
                </a:spcBef>
                <a:buClrTx/>
                <a:buFontTx/>
                <a:buNone/>
              </a:pPr>
              <a:t>82</a:t>
            </a:fld>
            <a:endParaRPr lang="en-US" altLang="en-US" sz="1300"/>
          </a:p>
        </p:txBody>
      </p:sp>
      <p:sp>
        <p:nvSpPr>
          <p:cNvPr id="83971" name="Rectangle 1">
            <a:extLst>
              <a:ext uri="{FF2B5EF4-FFF2-40B4-BE49-F238E27FC236}">
                <a16:creationId xmlns:a16="http://schemas.microsoft.com/office/drawing/2014/main" id="{C98CD382-6F45-4506-BAE6-B34CA0E4FC4B}"/>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3972" name="Rectangle 2">
            <a:extLst>
              <a:ext uri="{FF2B5EF4-FFF2-40B4-BE49-F238E27FC236}">
                <a16:creationId xmlns:a16="http://schemas.microsoft.com/office/drawing/2014/main" id="{7E79FBD4-12FA-44E3-AF6C-E983CA88802F}"/>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extLst>
      <p:ext uri="{BB962C8B-B14F-4D97-AF65-F5344CB8AC3E}">
        <p14:creationId xmlns:p14="http://schemas.microsoft.com/office/powerpoint/2010/main" val="276971089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2250EF3C-59CD-4029-B3BE-9FCB05068B94}"/>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a:spcBef>
                <a:spcPct val="0"/>
              </a:spcBef>
              <a:buClrTx/>
              <a:buFontTx/>
              <a:buNone/>
            </a:pPr>
            <a:fld id="{4EEC02EE-FEA8-42DD-AD8D-F9E5ECDF6AA3}" type="slidenum">
              <a:rPr lang="en-US" altLang="en-US" sz="1300"/>
              <a:pPr>
                <a:spcBef>
                  <a:spcPct val="0"/>
                </a:spcBef>
                <a:buClrTx/>
                <a:buFontTx/>
                <a:buNone/>
              </a:pPr>
              <a:t>83</a:t>
            </a:fld>
            <a:endParaRPr lang="en-US" altLang="en-US" sz="1300"/>
          </a:p>
        </p:txBody>
      </p:sp>
      <p:sp>
        <p:nvSpPr>
          <p:cNvPr id="83971" name="Rectangle 1">
            <a:extLst>
              <a:ext uri="{FF2B5EF4-FFF2-40B4-BE49-F238E27FC236}">
                <a16:creationId xmlns:a16="http://schemas.microsoft.com/office/drawing/2014/main" id="{C98CD382-6F45-4506-BAE6-B34CA0E4FC4B}"/>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3972" name="Rectangle 2">
            <a:extLst>
              <a:ext uri="{FF2B5EF4-FFF2-40B4-BE49-F238E27FC236}">
                <a16:creationId xmlns:a16="http://schemas.microsoft.com/office/drawing/2014/main" id="{7E79FBD4-12FA-44E3-AF6C-E983CA88802F}"/>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extLst>
      <p:ext uri="{BB962C8B-B14F-4D97-AF65-F5344CB8AC3E}">
        <p14:creationId xmlns:p14="http://schemas.microsoft.com/office/powerpoint/2010/main" val="248226209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6258" name="Rectangle 7">
            <a:extLst>
              <a:ext uri="{FF2B5EF4-FFF2-40B4-BE49-F238E27FC236}">
                <a16:creationId xmlns:a16="http://schemas.microsoft.com/office/drawing/2014/main" id="{6AF53CA1-F738-457F-B0D0-A1E48D662026}"/>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a:spcBef>
                <a:spcPct val="0"/>
              </a:spcBef>
              <a:buClrTx/>
              <a:buFontTx/>
              <a:buNone/>
            </a:pPr>
            <a:fld id="{C102A319-54EF-4346-9E38-7D620E344218}" type="slidenum">
              <a:rPr lang="en-US" altLang="en-US" sz="1300"/>
              <a:pPr>
                <a:spcBef>
                  <a:spcPct val="0"/>
                </a:spcBef>
                <a:buClrTx/>
                <a:buFontTx/>
                <a:buNone/>
              </a:pPr>
              <a:t>84</a:t>
            </a:fld>
            <a:endParaRPr lang="en-US" altLang="en-US" sz="1300"/>
          </a:p>
        </p:txBody>
      </p:sp>
      <p:sp>
        <p:nvSpPr>
          <p:cNvPr id="96259" name="Rectangle 1">
            <a:extLst>
              <a:ext uri="{FF2B5EF4-FFF2-40B4-BE49-F238E27FC236}">
                <a16:creationId xmlns:a16="http://schemas.microsoft.com/office/drawing/2014/main" id="{317CD8BB-4F84-417F-81A7-050EA934A948}"/>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6260" name="Rectangle 2">
            <a:extLst>
              <a:ext uri="{FF2B5EF4-FFF2-40B4-BE49-F238E27FC236}">
                <a16:creationId xmlns:a16="http://schemas.microsoft.com/office/drawing/2014/main" id="{AE14D100-68D4-41AC-AE4E-84FBE79C774C}"/>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306" name="Rectangle 7">
            <a:extLst>
              <a:ext uri="{FF2B5EF4-FFF2-40B4-BE49-F238E27FC236}">
                <a16:creationId xmlns:a16="http://schemas.microsoft.com/office/drawing/2014/main" id="{8C504F41-10DB-44A2-8A47-DC46A456DD0B}"/>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a:spcBef>
                <a:spcPct val="0"/>
              </a:spcBef>
              <a:buClrTx/>
              <a:buFontTx/>
              <a:buNone/>
            </a:pPr>
            <a:fld id="{B2AD2B15-B0D7-452D-85C2-A1DE056777DA}" type="slidenum">
              <a:rPr lang="en-US" altLang="en-US" sz="1300"/>
              <a:pPr>
                <a:spcBef>
                  <a:spcPct val="0"/>
                </a:spcBef>
                <a:buClrTx/>
                <a:buFontTx/>
                <a:buNone/>
              </a:pPr>
              <a:t>85</a:t>
            </a:fld>
            <a:endParaRPr lang="en-US" altLang="en-US" sz="1300"/>
          </a:p>
        </p:txBody>
      </p:sp>
      <p:sp>
        <p:nvSpPr>
          <p:cNvPr id="98307" name="Rectangle 1">
            <a:extLst>
              <a:ext uri="{FF2B5EF4-FFF2-40B4-BE49-F238E27FC236}">
                <a16:creationId xmlns:a16="http://schemas.microsoft.com/office/drawing/2014/main" id="{95176987-047E-40C3-A54F-F5E74E7E26BB}"/>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8308" name="Rectangle 2">
            <a:extLst>
              <a:ext uri="{FF2B5EF4-FFF2-40B4-BE49-F238E27FC236}">
                <a16:creationId xmlns:a16="http://schemas.microsoft.com/office/drawing/2014/main" id="{690DD7E4-E1D9-4F19-8FC7-6BEFB486B399}"/>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76340198-385E-4749-A6F3-812404C618DB}"/>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a:spcBef>
                <a:spcPct val="0"/>
              </a:spcBef>
              <a:buClrTx/>
              <a:buFontTx/>
              <a:buNone/>
            </a:pPr>
            <a:fld id="{9C101D7C-67B7-465E-9788-F9CCBF54920C}" type="slidenum">
              <a:rPr lang="en-US" altLang="en-US" sz="1300"/>
              <a:pPr>
                <a:spcBef>
                  <a:spcPct val="0"/>
                </a:spcBef>
                <a:buClrTx/>
                <a:buFontTx/>
                <a:buNone/>
              </a:pPr>
              <a:t>86</a:t>
            </a:fld>
            <a:endParaRPr lang="en-US" altLang="en-US" sz="1300"/>
          </a:p>
        </p:txBody>
      </p:sp>
      <p:sp>
        <p:nvSpPr>
          <p:cNvPr id="100355" name="Rectangle 1">
            <a:extLst>
              <a:ext uri="{FF2B5EF4-FFF2-40B4-BE49-F238E27FC236}">
                <a16:creationId xmlns:a16="http://schemas.microsoft.com/office/drawing/2014/main" id="{A360E856-B41F-46D1-B63B-BF06D7D11E38}"/>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0356" name="Rectangle 2">
            <a:extLst>
              <a:ext uri="{FF2B5EF4-FFF2-40B4-BE49-F238E27FC236}">
                <a16:creationId xmlns:a16="http://schemas.microsoft.com/office/drawing/2014/main" id="{2B33C18F-C6A5-4E16-9C38-A39278066F51}"/>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6738" name="Rectangle 7">
            <a:extLst>
              <a:ext uri="{FF2B5EF4-FFF2-40B4-BE49-F238E27FC236}">
                <a16:creationId xmlns:a16="http://schemas.microsoft.com/office/drawing/2014/main" id="{E1DF1338-CAEE-4C6D-949F-537F0E00D029}"/>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a:spcBef>
                <a:spcPct val="0"/>
              </a:spcBef>
              <a:buClrTx/>
              <a:buFontTx/>
              <a:buNone/>
            </a:pPr>
            <a:fld id="{FA8350EF-1996-40F7-82A3-3323E2A1F631}" type="slidenum">
              <a:rPr lang="en-US" altLang="en-US" sz="1300"/>
              <a:pPr>
                <a:spcBef>
                  <a:spcPct val="0"/>
                </a:spcBef>
                <a:buClrTx/>
                <a:buFontTx/>
                <a:buNone/>
              </a:pPr>
              <a:t>87</a:t>
            </a:fld>
            <a:endParaRPr lang="en-US" altLang="en-US" sz="1300"/>
          </a:p>
        </p:txBody>
      </p:sp>
      <p:sp>
        <p:nvSpPr>
          <p:cNvPr id="116739" name="Rectangle 1">
            <a:extLst>
              <a:ext uri="{FF2B5EF4-FFF2-40B4-BE49-F238E27FC236}">
                <a16:creationId xmlns:a16="http://schemas.microsoft.com/office/drawing/2014/main" id="{8141A645-1F6A-4B71-B73E-6B8FAC43574B}"/>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6740" name="Rectangle 2">
            <a:extLst>
              <a:ext uri="{FF2B5EF4-FFF2-40B4-BE49-F238E27FC236}">
                <a16:creationId xmlns:a16="http://schemas.microsoft.com/office/drawing/2014/main" id="{C2D7541A-78C6-464F-B72A-316D818AF0EA}"/>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0834" name="Rectangle 7">
            <a:extLst>
              <a:ext uri="{FF2B5EF4-FFF2-40B4-BE49-F238E27FC236}">
                <a16:creationId xmlns:a16="http://schemas.microsoft.com/office/drawing/2014/main" id="{FD9AB193-2B60-4000-B40E-EB863367D2E2}"/>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a:spcBef>
                <a:spcPct val="0"/>
              </a:spcBef>
              <a:buClrTx/>
              <a:buFontTx/>
              <a:buNone/>
            </a:pPr>
            <a:fld id="{045630B3-5F81-4C6A-8AEA-DC49D010208E}" type="slidenum">
              <a:rPr lang="en-US" altLang="en-US" sz="1300"/>
              <a:pPr>
                <a:spcBef>
                  <a:spcPct val="0"/>
                </a:spcBef>
                <a:buClrTx/>
                <a:buFontTx/>
                <a:buNone/>
              </a:pPr>
              <a:t>88</a:t>
            </a:fld>
            <a:endParaRPr lang="en-US" altLang="en-US" sz="1300"/>
          </a:p>
        </p:txBody>
      </p:sp>
      <p:sp>
        <p:nvSpPr>
          <p:cNvPr id="120835" name="Rectangle 1">
            <a:extLst>
              <a:ext uri="{FF2B5EF4-FFF2-40B4-BE49-F238E27FC236}">
                <a16:creationId xmlns:a16="http://schemas.microsoft.com/office/drawing/2014/main" id="{FCB72CF2-BA5C-48FB-9663-BCCA618D7ADE}"/>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0836" name="Rectangle 2">
            <a:extLst>
              <a:ext uri="{FF2B5EF4-FFF2-40B4-BE49-F238E27FC236}">
                <a16:creationId xmlns:a16="http://schemas.microsoft.com/office/drawing/2014/main" id="{1AE546D4-E8F9-4B34-BAB3-5EE7087227F5}"/>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0834" name="Rectangle 7">
            <a:extLst>
              <a:ext uri="{FF2B5EF4-FFF2-40B4-BE49-F238E27FC236}">
                <a16:creationId xmlns:a16="http://schemas.microsoft.com/office/drawing/2014/main" id="{FD9AB193-2B60-4000-B40E-EB863367D2E2}"/>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a:spcBef>
                <a:spcPct val="0"/>
              </a:spcBef>
              <a:buClrTx/>
              <a:buFontTx/>
              <a:buNone/>
            </a:pPr>
            <a:fld id="{045630B3-5F81-4C6A-8AEA-DC49D010208E}" type="slidenum">
              <a:rPr lang="en-US" altLang="en-US" sz="1300"/>
              <a:pPr>
                <a:spcBef>
                  <a:spcPct val="0"/>
                </a:spcBef>
                <a:buClrTx/>
                <a:buFontTx/>
                <a:buNone/>
              </a:pPr>
              <a:t>89</a:t>
            </a:fld>
            <a:endParaRPr lang="en-US" altLang="en-US" sz="1300"/>
          </a:p>
        </p:txBody>
      </p:sp>
      <p:sp>
        <p:nvSpPr>
          <p:cNvPr id="120835" name="Rectangle 1">
            <a:extLst>
              <a:ext uri="{FF2B5EF4-FFF2-40B4-BE49-F238E27FC236}">
                <a16:creationId xmlns:a16="http://schemas.microsoft.com/office/drawing/2014/main" id="{FCB72CF2-BA5C-48FB-9663-BCCA618D7ADE}"/>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0836" name="Rectangle 2">
            <a:extLst>
              <a:ext uri="{FF2B5EF4-FFF2-40B4-BE49-F238E27FC236}">
                <a16:creationId xmlns:a16="http://schemas.microsoft.com/office/drawing/2014/main" id="{1AE546D4-E8F9-4B34-BAB3-5EE7087227F5}"/>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extLst>
      <p:ext uri="{BB962C8B-B14F-4D97-AF65-F5344CB8AC3E}">
        <p14:creationId xmlns:p14="http://schemas.microsoft.com/office/powerpoint/2010/main" val="38116844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B427B53C-982B-4B9B-90D6-4E0C159063F0}"/>
              </a:ext>
            </a:extLst>
          </p:cNvPr>
          <p:cNvSpPr>
            <a:spLocks noGrp="1" noChangeArrowheads="1"/>
          </p:cNvSpPr>
          <p:nvPr>
            <p:ph type="sldNum" sz="quarter"/>
          </p:nvPr>
        </p:nvSpPr>
        <p:spPr>
          <a:noFill/>
        </p:spPr>
        <p:txBody>
          <a:bodyPr/>
          <a:lstStyle>
            <a:lvl1pPr defTabSz="482600">
              <a:spcBef>
                <a:spcPct val="30000"/>
              </a:spcBef>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marL="0" marR="0" lvl="0" indent="0" algn="r" defTabSz="482600" rtl="0" eaLnBrk="1" fontAlgn="base" latinLnBrk="0" hangingPunct="1">
              <a:lnSpc>
                <a:spcPct val="100000"/>
              </a:lnSpc>
              <a:spcBef>
                <a:spcPct val="0"/>
              </a:spcBef>
              <a:spcAft>
                <a:spcPct val="0"/>
              </a:spcAft>
              <a:buClrTx/>
              <a:buSzPct val="100000"/>
              <a:buFontTx/>
              <a:buNone/>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a:pPr>
            <a:fld id="{82A12710-E1F2-44A8-9DA5-D389F964E1B6}"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482600" rtl="0" eaLnBrk="1" fontAlgn="base" latinLnBrk="0" hangingPunct="1">
                <a:lnSpc>
                  <a:spcPct val="100000"/>
                </a:lnSpc>
                <a:spcBef>
                  <a:spcPct val="0"/>
                </a:spcBef>
                <a:spcAft>
                  <a:spcPct val="0"/>
                </a:spcAft>
                <a:buClrTx/>
                <a:buSzPct val="100000"/>
                <a:buFontTx/>
                <a:buNone/>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a:pPr>
              <a:t>9</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1507" name="Rectangle 1">
            <a:extLst>
              <a:ext uri="{FF2B5EF4-FFF2-40B4-BE49-F238E27FC236}">
                <a16:creationId xmlns:a16="http://schemas.microsoft.com/office/drawing/2014/main" id="{43B0A2D0-EDF5-446B-B828-32800FDD2C45}"/>
              </a:ext>
            </a:extLst>
          </p:cNvPr>
          <p:cNvSpPr>
            <a:spLocks noGrp="1" noRot="1" noChangeAspect="1" noChangeArrowheads="1" noTextEdit="1"/>
          </p:cNvSpPr>
          <p:nvPr>
            <p:ph type="sldImg"/>
          </p:nvPr>
        </p:nvSpPr>
        <p:spPr>
          <a:xfrm>
            <a:off x="1257300" y="720725"/>
            <a:ext cx="4800600" cy="3600450"/>
          </a:xfrm>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8" name="Rectangle 2">
            <a:extLst>
              <a:ext uri="{FF2B5EF4-FFF2-40B4-BE49-F238E27FC236}">
                <a16:creationId xmlns:a16="http://schemas.microsoft.com/office/drawing/2014/main" id="{2EC8674D-4192-4EDC-A851-D7B8586BF01C}"/>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lstStyle/>
          <a:p>
            <a:endParaRPr lang="en-US" altLang="en-US"/>
          </a:p>
        </p:txBody>
      </p:sp>
    </p:spTree>
    <p:extLst>
      <p:ext uri="{BB962C8B-B14F-4D97-AF65-F5344CB8AC3E}">
        <p14:creationId xmlns:p14="http://schemas.microsoft.com/office/powerpoint/2010/main" val="107015455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6978" name="Rectangle 7">
            <a:extLst>
              <a:ext uri="{FF2B5EF4-FFF2-40B4-BE49-F238E27FC236}">
                <a16:creationId xmlns:a16="http://schemas.microsoft.com/office/drawing/2014/main" id="{A5EB716B-2D41-4D36-9BCF-6C8CF819D240}"/>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a:spcBef>
                <a:spcPct val="0"/>
              </a:spcBef>
              <a:buClrTx/>
              <a:buFontTx/>
              <a:buNone/>
            </a:pPr>
            <a:fld id="{398E1A6C-5902-4F0D-9DC8-F1AF8D4AF9E8}" type="slidenum">
              <a:rPr lang="en-US" altLang="en-US" sz="1300"/>
              <a:pPr>
                <a:spcBef>
                  <a:spcPct val="0"/>
                </a:spcBef>
                <a:buClrTx/>
                <a:buFontTx/>
                <a:buNone/>
              </a:pPr>
              <a:t>90</a:t>
            </a:fld>
            <a:endParaRPr lang="en-US" altLang="en-US" sz="1300"/>
          </a:p>
        </p:txBody>
      </p:sp>
      <p:sp>
        <p:nvSpPr>
          <p:cNvPr id="126979" name="Rectangle 1">
            <a:extLst>
              <a:ext uri="{FF2B5EF4-FFF2-40B4-BE49-F238E27FC236}">
                <a16:creationId xmlns:a16="http://schemas.microsoft.com/office/drawing/2014/main" id="{0C3BA9B3-7A9E-4C42-B678-C8101C0C87EF}"/>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6980" name="Rectangle 2">
            <a:extLst>
              <a:ext uri="{FF2B5EF4-FFF2-40B4-BE49-F238E27FC236}">
                <a16:creationId xmlns:a16="http://schemas.microsoft.com/office/drawing/2014/main" id="{8218BC3B-35C6-4344-9875-6F3A8C154385}"/>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9026" name="Rectangle 7">
            <a:extLst>
              <a:ext uri="{FF2B5EF4-FFF2-40B4-BE49-F238E27FC236}">
                <a16:creationId xmlns:a16="http://schemas.microsoft.com/office/drawing/2014/main" id="{641F2FB4-9DB7-4F5C-BBAE-8E50B3A8D0E5}"/>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a:spcBef>
                <a:spcPct val="0"/>
              </a:spcBef>
              <a:buClrTx/>
              <a:buFontTx/>
              <a:buNone/>
            </a:pPr>
            <a:fld id="{ABA214CF-47C3-4B5A-92B5-3AEE6A7A0B2B}" type="slidenum">
              <a:rPr lang="en-US" altLang="en-US" sz="1300"/>
              <a:pPr>
                <a:spcBef>
                  <a:spcPct val="0"/>
                </a:spcBef>
                <a:buClrTx/>
                <a:buFontTx/>
                <a:buNone/>
              </a:pPr>
              <a:t>91</a:t>
            </a:fld>
            <a:endParaRPr lang="en-US" altLang="en-US" sz="1300"/>
          </a:p>
        </p:txBody>
      </p:sp>
      <p:sp>
        <p:nvSpPr>
          <p:cNvPr id="129027" name="Rectangle 1">
            <a:extLst>
              <a:ext uri="{FF2B5EF4-FFF2-40B4-BE49-F238E27FC236}">
                <a16:creationId xmlns:a16="http://schemas.microsoft.com/office/drawing/2014/main" id="{F038298B-58E1-4E97-945F-F0AC9A780610}"/>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9028" name="Rectangle 2">
            <a:extLst>
              <a:ext uri="{FF2B5EF4-FFF2-40B4-BE49-F238E27FC236}">
                <a16:creationId xmlns:a16="http://schemas.microsoft.com/office/drawing/2014/main" id="{5C26AFFF-597F-409B-B020-E0B360917E51}"/>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7">
            <a:extLst>
              <a:ext uri="{FF2B5EF4-FFF2-40B4-BE49-F238E27FC236}">
                <a16:creationId xmlns:a16="http://schemas.microsoft.com/office/drawing/2014/main" id="{7B49243A-7861-44B3-AA72-6A0B0D3985B5}"/>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a:spcBef>
                <a:spcPct val="0"/>
              </a:spcBef>
              <a:buClrTx/>
              <a:buFontTx/>
              <a:buNone/>
            </a:pPr>
            <a:fld id="{F3814583-7A21-4D5A-9A62-2AFA5E1B317A}" type="slidenum">
              <a:rPr lang="en-US" altLang="en-US" sz="1300"/>
              <a:pPr>
                <a:spcBef>
                  <a:spcPct val="0"/>
                </a:spcBef>
                <a:buClrTx/>
                <a:buFontTx/>
                <a:buNone/>
              </a:pPr>
              <a:t>92</a:t>
            </a:fld>
            <a:endParaRPr lang="en-US" altLang="en-US" sz="1300"/>
          </a:p>
        </p:txBody>
      </p:sp>
      <p:sp>
        <p:nvSpPr>
          <p:cNvPr id="131075" name="Rectangle 1">
            <a:extLst>
              <a:ext uri="{FF2B5EF4-FFF2-40B4-BE49-F238E27FC236}">
                <a16:creationId xmlns:a16="http://schemas.microsoft.com/office/drawing/2014/main" id="{F5ECAB8E-5284-4E43-A7D9-65538437E9E4}"/>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1076" name="Rectangle 2">
            <a:extLst>
              <a:ext uri="{FF2B5EF4-FFF2-40B4-BE49-F238E27FC236}">
                <a16:creationId xmlns:a16="http://schemas.microsoft.com/office/drawing/2014/main" id="{BA780502-4E5D-45F8-B287-ACB886C0B0BC}"/>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22" name="Rectangle 7">
            <a:extLst>
              <a:ext uri="{FF2B5EF4-FFF2-40B4-BE49-F238E27FC236}">
                <a16:creationId xmlns:a16="http://schemas.microsoft.com/office/drawing/2014/main" id="{08651329-6EBB-4885-9DFF-8D1110CEB8D9}"/>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a:spcBef>
                <a:spcPct val="0"/>
              </a:spcBef>
              <a:buClrTx/>
              <a:buFontTx/>
              <a:buNone/>
            </a:pPr>
            <a:fld id="{548BA1D9-76CA-4CBA-9303-DE376DBBD331}" type="slidenum">
              <a:rPr lang="en-US" altLang="en-US" sz="1300"/>
              <a:pPr>
                <a:spcBef>
                  <a:spcPct val="0"/>
                </a:spcBef>
                <a:buClrTx/>
                <a:buFontTx/>
                <a:buNone/>
              </a:pPr>
              <a:t>93</a:t>
            </a:fld>
            <a:endParaRPr lang="en-US" altLang="en-US" sz="1300"/>
          </a:p>
        </p:txBody>
      </p:sp>
      <p:sp>
        <p:nvSpPr>
          <p:cNvPr id="133123" name="Rectangle 1">
            <a:extLst>
              <a:ext uri="{FF2B5EF4-FFF2-40B4-BE49-F238E27FC236}">
                <a16:creationId xmlns:a16="http://schemas.microsoft.com/office/drawing/2014/main" id="{889029CD-EB54-4C0F-AE2B-F93BD961D24C}"/>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24" name="Rectangle 2">
            <a:extLst>
              <a:ext uri="{FF2B5EF4-FFF2-40B4-BE49-F238E27FC236}">
                <a16:creationId xmlns:a16="http://schemas.microsoft.com/office/drawing/2014/main" id="{38E8A342-3B69-4E0F-8795-0ABB8296B858}"/>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8" name="Rectangle 7">
            <a:extLst>
              <a:ext uri="{FF2B5EF4-FFF2-40B4-BE49-F238E27FC236}">
                <a16:creationId xmlns:a16="http://schemas.microsoft.com/office/drawing/2014/main" id="{B305B035-0494-4D5E-9E73-2CAC9B3806F9}"/>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marL="0" marR="0" lvl="0" indent="0" algn="r" defTabSz="482600" rtl="0" eaLnBrk="1" fontAlgn="base" latinLnBrk="0" hangingPunct="1">
              <a:lnSpc>
                <a:spcPct val="100000"/>
              </a:lnSpc>
              <a:spcBef>
                <a:spcPct val="0"/>
              </a:spcBef>
              <a:spcAft>
                <a:spcPct val="0"/>
              </a:spcAft>
              <a:buClrTx/>
              <a:buSzPct val="100000"/>
              <a:buFontTx/>
              <a:buNone/>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a:pPr>
            <a:fld id="{EAB44ABB-BF82-4848-A34C-0C5941E4C5D8}" type="slidenum">
              <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482600" rtl="0" eaLnBrk="1" fontAlgn="base" latinLnBrk="0" hangingPunct="1">
                <a:lnSpc>
                  <a:spcPct val="100000"/>
                </a:lnSpc>
                <a:spcBef>
                  <a:spcPct val="0"/>
                </a:spcBef>
                <a:spcAft>
                  <a:spcPct val="0"/>
                </a:spcAft>
                <a:buClrTx/>
                <a:buSzPct val="100000"/>
                <a:buFontTx/>
                <a:buNone/>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a:pPr>
              <a:t>94</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86019" name="Rectangle 1">
            <a:extLst>
              <a:ext uri="{FF2B5EF4-FFF2-40B4-BE49-F238E27FC236}">
                <a16:creationId xmlns:a16="http://schemas.microsoft.com/office/drawing/2014/main" id="{D65FC594-774E-4DAB-982D-DBF9CFA2D6E5}"/>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6020" name="Rectangle 2">
            <a:extLst>
              <a:ext uri="{FF2B5EF4-FFF2-40B4-BE49-F238E27FC236}">
                <a16:creationId xmlns:a16="http://schemas.microsoft.com/office/drawing/2014/main" id="{211FC238-C646-4246-8ADE-400C3A8DFBB3}"/>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extLst>
      <p:ext uri="{BB962C8B-B14F-4D97-AF65-F5344CB8AC3E}">
        <p14:creationId xmlns:p14="http://schemas.microsoft.com/office/powerpoint/2010/main" val="71204949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8" name="Rectangle 7">
            <a:extLst>
              <a:ext uri="{FF2B5EF4-FFF2-40B4-BE49-F238E27FC236}">
                <a16:creationId xmlns:a16="http://schemas.microsoft.com/office/drawing/2014/main" id="{B305B035-0494-4D5E-9E73-2CAC9B3806F9}"/>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marL="0" marR="0" lvl="0" indent="0" algn="r" defTabSz="482600" rtl="0" eaLnBrk="1" fontAlgn="base" latinLnBrk="0" hangingPunct="1">
              <a:lnSpc>
                <a:spcPct val="100000"/>
              </a:lnSpc>
              <a:spcBef>
                <a:spcPct val="0"/>
              </a:spcBef>
              <a:spcAft>
                <a:spcPct val="0"/>
              </a:spcAft>
              <a:buClrTx/>
              <a:buSzPct val="100000"/>
              <a:buFontTx/>
              <a:buNone/>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a:pPr>
            <a:fld id="{EAB44ABB-BF82-4848-A34C-0C5941E4C5D8}" type="slidenum">
              <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482600" rtl="0" eaLnBrk="1" fontAlgn="base" latinLnBrk="0" hangingPunct="1">
                <a:lnSpc>
                  <a:spcPct val="100000"/>
                </a:lnSpc>
                <a:spcBef>
                  <a:spcPct val="0"/>
                </a:spcBef>
                <a:spcAft>
                  <a:spcPct val="0"/>
                </a:spcAft>
                <a:buClrTx/>
                <a:buSzPct val="100000"/>
                <a:buFontTx/>
                <a:buNone/>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a:pPr>
              <a:t>95</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86019" name="Rectangle 1">
            <a:extLst>
              <a:ext uri="{FF2B5EF4-FFF2-40B4-BE49-F238E27FC236}">
                <a16:creationId xmlns:a16="http://schemas.microsoft.com/office/drawing/2014/main" id="{D65FC594-774E-4DAB-982D-DBF9CFA2D6E5}"/>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6020" name="Rectangle 2">
            <a:extLst>
              <a:ext uri="{FF2B5EF4-FFF2-40B4-BE49-F238E27FC236}">
                <a16:creationId xmlns:a16="http://schemas.microsoft.com/office/drawing/2014/main" id="{211FC238-C646-4246-8ADE-400C3A8DFBB3}"/>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extLst>
      <p:ext uri="{BB962C8B-B14F-4D97-AF65-F5344CB8AC3E}">
        <p14:creationId xmlns:p14="http://schemas.microsoft.com/office/powerpoint/2010/main" val="246755093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8" name="Rectangle 7">
            <a:extLst>
              <a:ext uri="{FF2B5EF4-FFF2-40B4-BE49-F238E27FC236}">
                <a16:creationId xmlns:a16="http://schemas.microsoft.com/office/drawing/2014/main" id="{B305B035-0494-4D5E-9E73-2CAC9B3806F9}"/>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marL="0" marR="0" lvl="0" indent="0" algn="r" defTabSz="482600" rtl="0" eaLnBrk="1" fontAlgn="base" latinLnBrk="0" hangingPunct="1">
              <a:lnSpc>
                <a:spcPct val="100000"/>
              </a:lnSpc>
              <a:spcBef>
                <a:spcPct val="0"/>
              </a:spcBef>
              <a:spcAft>
                <a:spcPct val="0"/>
              </a:spcAft>
              <a:buClrTx/>
              <a:buSzPct val="100000"/>
              <a:buFontTx/>
              <a:buNone/>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a:pPr>
            <a:fld id="{EAB44ABB-BF82-4848-A34C-0C5941E4C5D8}" type="slidenum">
              <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482600" rtl="0" eaLnBrk="1" fontAlgn="base" latinLnBrk="0" hangingPunct="1">
                <a:lnSpc>
                  <a:spcPct val="100000"/>
                </a:lnSpc>
                <a:spcBef>
                  <a:spcPct val="0"/>
                </a:spcBef>
                <a:spcAft>
                  <a:spcPct val="0"/>
                </a:spcAft>
                <a:buClrTx/>
                <a:buSzPct val="100000"/>
                <a:buFontTx/>
                <a:buNone/>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a:pPr>
              <a:t>96</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86019" name="Rectangle 1">
            <a:extLst>
              <a:ext uri="{FF2B5EF4-FFF2-40B4-BE49-F238E27FC236}">
                <a16:creationId xmlns:a16="http://schemas.microsoft.com/office/drawing/2014/main" id="{D65FC594-774E-4DAB-982D-DBF9CFA2D6E5}"/>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6020" name="Rectangle 2">
            <a:extLst>
              <a:ext uri="{FF2B5EF4-FFF2-40B4-BE49-F238E27FC236}">
                <a16:creationId xmlns:a16="http://schemas.microsoft.com/office/drawing/2014/main" id="{211FC238-C646-4246-8ADE-400C3A8DFBB3}"/>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extLst>
      <p:ext uri="{BB962C8B-B14F-4D97-AF65-F5344CB8AC3E}">
        <p14:creationId xmlns:p14="http://schemas.microsoft.com/office/powerpoint/2010/main" val="100156768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9266" name="Rectangle 7">
            <a:extLst>
              <a:ext uri="{FF2B5EF4-FFF2-40B4-BE49-F238E27FC236}">
                <a16:creationId xmlns:a16="http://schemas.microsoft.com/office/drawing/2014/main" id="{0DC5DE32-FA74-48D4-8320-1FA2BBFCCFD2}"/>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a:spcBef>
                <a:spcPct val="0"/>
              </a:spcBef>
              <a:buClrTx/>
              <a:buFontTx/>
              <a:buNone/>
            </a:pPr>
            <a:fld id="{086191DC-507B-48C7-A81A-AA42CD19ACBA}" type="slidenum">
              <a:rPr lang="en-US" altLang="en-US" sz="1300"/>
              <a:pPr>
                <a:spcBef>
                  <a:spcPct val="0"/>
                </a:spcBef>
                <a:buClrTx/>
                <a:buFontTx/>
                <a:buNone/>
              </a:pPr>
              <a:t>97</a:t>
            </a:fld>
            <a:endParaRPr lang="en-US" altLang="en-US" sz="1300"/>
          </a:p>
        </p:txBody>
      </p:sp>
      <p:sp>
        <p:nvSpPr>
          <p:cNvPr id="139267" name="Rectangle 1">
            <a:extLst>
              <a:ext uri="{FF2B5EF4-FFF2-40B4-BE49-F238E27FC236}">
                <a16:creationId xmlns:a16="http://schemas.microsoft.com/office/drawing/2014/main" id="{CCAC08A3-3738-422B-B5FB-A06402072475}"/>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9268" name="Rectangle 2">
            <a:extLst>
              <a:ext uri="{FF2B5EF4-FFF2-40B4-BE49-F238E27FC236}">
                <a16:creationId xmlns:a16="http://schemas.microsoft.com/office/drawing/2014/main" id="{C2A388AD-3E5E-4292-A85E-FDDEF862DE94}"/>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extLst>
      <p:ext uri="{BB962C8B-B14F-4D97-AF65-F5344CB8AC3E}">
        <p14:creationId xmlns:p14="http://schemas.microsoft.com/office/powerpoint/2010/main" val="207048859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9266" name="Rectangle 7">
            <a:extLst>
              <a:ext uri="{FF2B5EF4-FFF2-40B4-BE49-F238E27FC236}">
                <a16:creationId xmlns:a16="http://schemas.microsoft.com/office/drawing/2014/main" id="{0DC5DE32-FA74-48D4-8320-1FA2BBFCCFD2}"/>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a:spcBef>
                <a:spcPct val="0"/>
              </a:spcBef>
              <a:buClrTx/>
              <a:buFontTx/>
              <a:buNone/>
            </a:pPr>
            <a:fld id="{086191DC-507B-48C7-A81A-AA42CD19ACBA}" type="slidenum">
              <a:rPr lang="en-US" altLang="en-US" sz="1300"/>
              <a:pPr>
                <a:spcBef>
                  <a:spcPct val="0"/>
                </a:spcBef>
                <a:buClrTx/>
                <a:buFontTx/>
                <a:buNone/>
              </a:pPr>
              <a:t>98</a:t>
            </a:fld>
            <a:endParaRPr lang="en-US" altLang="en-US" sz="1300"/>
          </a:p>
        </p:txBody>
      </p:sp>
      <p:sp>
        <p:nvSpPr>
          <p:cNvPr id="139267" name="Rectangle 1">
            <a:extLst>
              <a:ext uri="{FF2B5EF4-FFF2-40B4-BE49-F238E27FC236}">
                <a16:creationId xmlns:a16="http://schemas.microsoft.com/office/drawing/2014/main" id="{CCAC08A3-3738-422B-B5FB-A06402072475}"/>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9268" name="Rectangle 2">
            <a:extLst>
              <a:ext uri="{FF2B5EF4-FFF2-40B4-BE49-F238E27FC236}">
                <a16:creationId xmlns:a16="http://schemas.microsoft.com/office/drawing/2014/main" id="{C2A388AD-3E5E-4292-A85E-FDDEF862DE94}"/>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extLst>
      <p:ext uri="{BB962C8B-B14F-4D97-AF65-F5344CB8AC3E}">
        <p14:creationId xmlns:p14="http://schemas.microsoft.com/office/powerpoint/2010/main" val="178523782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9266" name="Rectangle 7">
            <a:extLst>
              <a:ext uri="{FF2B5EF4-FFF2-40B4-BE49-F238E27FC236}">
                <a16:creationId xmlns:a16="http://schemas.microsoft.com/office/drawing/2014/main" id="{0DC5DE32-FA74-48D4-8320-1FA2BBFCCFD2}"/>
              </a:ext>
            </a:extLst>
          </p:cNvPr>
          <p:cNvSpPr>
            <a:spLocks noGrp="1" noChangeArrowheads="1"/>
          </p:cNvSpPr>
          <p:nvPr>
            <p:ph type="sldNum" sz="quarter"/>
          </p:nvPr>
        </p:nvSpPr>
        <p:spPr>
          <a:noFill/>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a:spcBef>
                <a:spcPct val="0"/>
              </a:spcBef>
              <a:buClrTx/>
              <a:buFontTx/>
              <a:buNone/>
            </a:pPr>
            <a:fld id="{086191DC-507B-48C7-A81A-AA42CD19ACBA}" type="slidenum">
              <a:rPr lang="en-US" altLang="en-US" sz="1300"/>
              <a:pPr>
                <a:spcBef>
                  <a:spcPct val="0"/>
                </a:spcBef>
                <a:buClrTx/>
                <a:buFontTx/>
                <a:buNone/>
              </a:pPr>
              <a:t>99</a:t>
            </a:fld>
            <a:endParaRPr lang="en-US" altLang="en-US" sz="1300"/>
          </a:p>
        </p:txBody>
      </p:sp>
      <p:sp>
        <p:nvSpPr>
          <p:cNvPr id="139267" name="Rectangle 1">
            <a:extLst>
              <a:ext uri="{FF2B5EF4-FFF2-40B4-BE49-F238E27FC236}">
                <a16:creationId xmlns:a16="http://schemas.microsoft.com/office/drawing/2014/main" id="{CCAC08A3-3738-422B-B5FB-A06402072475}"/>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9268" name="Rectangle 2">
            <a:extLst>
              <a:ext uri="{FF2B5EF4-FFF2-40B4-BE49-F238E27FC236}">
                <a16:creationId xmlns:a16="http://schemas.microsoft.com/office/drawing/2014/main" id="{C2A388AD-3E5E-4292-A85E-FDDEF862DE94}"/>
              </a:ext>
            </a:extLst>
          </p:cNvPr>
          <p:cNvSpPr>
            <a:spLocks noGrp="1" noChangeArrowheads="1"/>
          </p:cNvSpPr>
          <p:nvPr>
            <p:ph type="body" idx="1"/>
          </p:nvPr>
        </p:nvSpPr>
        <p:spPr>
          <a:xfrm>
            <a:off x="731838" y="4560888"/>
            <a:ext cx="5851525" cy="4319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extLst>
      <p:ext uri="{BB962C8B-B14F-4D97-AF65-F5344CB8AC3E}">
        <p14:creationId xmlns:p14="http://schemas.microsoft.com/office/powerpoint/2010/main" val="744531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a:extLst>
              <a:ext uri="{FF2B5EF4-FFF2-40B4-BE49-F238E27FC236}">
                <a16:creationId xmlns:a16="http://schemas.microsoft.com/office/drawing/2014/main" id="{D66ED4CB-5D7E-443C-B5E2-71809D28AB7E}"/>
              </a:ext>
            </a:extLst>
          </p:cNvPr>
          <p:cNvSpPr>
            <a:spLocks noGrp="1" noChangeArrowheads="1"/>
          </p:cNvSpPr>
          <p:nvPr>
            <p:ph type="dt" idx="10"/>
          </p:nvPr>
        </p:nvSpPr>
        <p:spPr>
          <a:ln/>
        </p:spPr>
        <p:txBody>
          <a:bodyPr/>
          <a:lstStyle>
            <a:lvl1pPr>
              <a:defRPr/>
            </a:lvl1pPr>
          </a:lstStyle>
          <a:p>
            <a:pPr>
              <a:defRPr/>
            </a:pPr>
            <a:endParaRPr lang="en-US"/>
          </a:p>
        </p:txBody>
      </p:sp>
      <p:sp>
        <p:nvSpPr>
          <p:cNvPr id="5" name="Rectangle 4">
            <a:extLst>
              <a:ext uri="{FF2B5EF4-FFF2-40B4-BE49-F238E27FC236}">
                <a16:creationId xmlns:a16="http://schemas.microsoft.com/office/drawing/2014/main" id="{32249009-3929-4D45-A43D-7F30D0B80A4C}"/>
              </a:ext>
            </a:extLst>
          </p:cNvPr>
          <p:cNvSpPr>
            <a:spLocks noGrp="1" noChangeArrowheads="1"/>
          </p:cNvSpPr>
          <p:nvPr>
            <p:ph type="ftr" idx="11"/>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83D8E1C-BE69-40F8-9DA1-4F0B8C594247}"/>
              </a:ext>
            </a:extLst>
          </p:cNvPr>
          <p:cNvSpPr>
            <a:spLocks noGrp="1" noChangeArrowheads="1"/>
          </p:cNvSpPr>
          <p:nvPr>
            <p:ph type="sldNum" idx="12"/>
          </p:nvPr>
        </p:nvSpPr>
        <p:spPr>
          <a:ln/>
        </p:spPr>
        <p:txBody>
          <a:bodyPr/>
          <a:lstStyle>
            <a:lvl1pPr>
              <a:defRPr/>
            </a:lvl1pPr>
          </a:lstStyle>
          <a:p>
            <a:fld id="{6610785B-498D-4F00-A53D-C5FB99E0A35E}" type="slidenum">
              <a:rPr lang="en-US" altLang="en-US"/>
              <a:pPr/>
              <a:t>‹#›</a:t>
            </a:fld>
            <a:endParaRPr lang="en-US" altLang="en-US"/>
          </a:p>
        </p:txBody>
      </p:sp>
    </p:spTree>
    <p:extLst>
      <p:ext uri="{BB962C8B-B14F-4D97-AF65-F5344CB8AC3E}">
        <p14:creationId xmlns:p14="http://schemas.microsoft.com/office/powerpoint/2010/main" val="4605519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207AE926-4B4F-472D-AEA5-6CD51B25781F}"/>
              </a:ext>
            </a:extLst>
          </p:cNvPr>
          <p:cNvSpPr>
            <a:spLocks noGrp="1" noChangeArrowheads="1"/>
          </p:cNvSpPr>
          <p:nvPr>
            <p:ph type="dt" idx="10"/>
          </p:nvPr>
        </p:nvSpPr>
        <p:spPr>
          <a:ln/>
        </p:spPr>
        <p:txBody>
          <a:bodyPr/>
          <a:lstStyle>
            <a:lvl1pPr>
              <a:defRPr/>
            </a:lvl1pPr>
          </a:lstStyle>
          <a:p>
            <a:pPr>
              <a:defRPr/>
            </a:pPr>
            <a:endParaRPr lang="en-US"/>
          </a:p>
        </p:txBody>
      </p:sp>
      <p:sp>
        <p:nvSpPr>
          <p:cNvPr id="5" name="Rectangle 4">
            <a:extLst>
              <a:ext uri="{FF2B5EF4-FFF2-40B4-BE49-F238E27FC236}">
                <a16:creationId xmlns:a16="http://schemas.microsoft.com/office/drawing/2014/main" id="{4E261F53-830D-448A-A73D-86B66E2BF5E6}"/>
              </a:ext>
            </a:extLst>
          </p:cNvPr>
          <p:cNvSpPr>
            <a:spLocks noGrp="1" noChangeArrowheads="1"/>
          </p:cNvSpPr>
          <p:nvPr>
            <p:ph type="ftr" idx="11"/>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0081F05-A92A-4161-826A-5F44FF0D2E86}"/>
              </a:ext>
            </a:extLst>
          </p:cNvPr>
          <p:cNvSpPr>
            <a:spLocks noGrp="1" noChangeArrowheads="1"/>
          </p:cNvSpPr>
          <p:nvPr>
            <p:ph type="sldNum" idx="12"/>
          </p:nvPr>
        </p:nvSpPr>
        <p:spPr>
          <a:ln/>
        </p:spPr>
        <p:txBody>
          <a:bodyPr/>
          <a:lstStyle>
            <a:lvl1pPr>
              <a:defRPr/>
            </a:lvl1pPr>
          </a:lstStyle>
          <a:p>
            <a:fld id="{CEEA0A09-508F-4C00-9625-E0DE9B82EA8A}" type="slidenum">
              <a:rPr lang="en-US" altLang="en-US"/>
              <a:pPr/>
              <a:t>‹#›</a:t>
            </a:fld>
            <a:endParaRPr lang="en-US" altLang="en-US"/>
          </a:p>
        </p:txBody>
      </p:sp>
    </p:spTree>
    <p:extLst>
      <p:ext uri="{BB962C8B-B14F-4D97-AF65-F5344CB8AC3E}">
        <p14:creationId xmlns:p14="http://schemas.microsoft.com/office/powerpoint/2010/main" val="4145716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A6942FAE-A3E0-4E26-933C-55560DBCEF44}"/>
              </a:ext>
            </a:extLst>
          </p:cNvPr>
          <p:cNvSpPr>
            <a:spLocks noGrp="1" noChangeArrowheads="1"/>
          </p:cNvSpPr>
          <p:nvPr>
            <p:ph type="dt" idx="10"/>
          </p:nvPr>
        </p:nvSpPr>
        <p:spPr>
          <a:ln/>
        </p:spPr>
        <p:txBody>
          <a:bodyPr/>
          <a:lstStyle>
            <a:lvl1pPr>
              <a:defRPr/>
            </a:lvl1pPr>
          </a:lstStyle>
          <a:p>
            <a:pPr>
              <a:defRPr/>
            </a:pPr>
            <a:endParaRPr lang="en-US"/>
          </a:p>
        </p:txBody>
      </p:sp>
      <p:sp>
        <p:nvSpPr>
          <p:cNvPr id="5" name="Rectangle 4">
            <a:extLst>
              <a:ext uri="{FF2B5EF4-FFF2-40B4-BE49-F238E27FC236}">
                <a16:creationId xmlns:a16="http://schemas.microsoft.com/office/drawing/2014/main" id="{FFE4791F-4D94-443D-A8CA-729F2E4AAAE3}"/>
              </a:ext>
            </a:extLst>
          </p:cNvPr>
          <p:cNvSpPr>
            <a:spLocks noGrp="1" noChangeArrowheads="1"/>
          </p:cNvSpPr>
          <p:nvPr>
            <p:ph type="ftr" idx="11"/>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55E8BDC-9FF7-439F-9C69-1A300C521C36}"/>
              </a:ext>
            </a:extLst>
          </p:cNvPr>
          <p:cNvSpPr>
            <a:spLocks noGrp="1" noChangeArrowheads="1"/>
          </p:cNvSpPr>
          <p:nvPr>
            <p:ph type="sldNum" idx="12"/>
          </p:nvPr>
        </p:nvSpPr>
        <p:spPr>
          <a:ln/>
        </p:spPr>
        <p:txBody>
          <a:bodyPr/>
          <a:lstStyle>
            <a:lvl1pPr>
              <a:defRPr/>
            </a:lvl1pPr>
          </a:lstStyle>
          <a:p>
            <a:fld id="{B3AB6BBC-24F0-43A1-84BC-A16615D28F72}" type="slidenum">
              <a:rPr lang="en-US" altLang="en-US"/>
              <a:pPr/>
              <a:t>‹#›</a:t>
            </a:fld>
            <a:endParaRPr lang="en-US" altLang="en-US"/>
          </a:p>
        </p:txBody>
      </p:sp>
    </p:spTree>
    <p:extLst>
      <p:ext uri="{BB962C8B-B14F-4D97-AF65-F5344CB8AC3E}">
        <p14:creationId xmlns:p14="http://schemas.microsoft.com/office/powerpoint/2010/main" val="26447758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8013" cy="1141412"/>
          </a:xfrm>
        </p:spPr>
        <p:txBody>
          <a:bodyPr/>
          <a:lstStyle/>
          <a:p>
            <a:r>
              <a:rPr lang="en-US"/>
              <a:t>Click to edit Master title style</a:t>
            </a:r>
          </a:p>
        </p:txBody>
      </p:sp>
      <p:sp>
        <p:nvSpPr>
          <p:cNvPr id="3" name="Rectangle 3">
            <a:extLst>
              <a:ext uri="{FF2B5EF4-FFF2-40B4-BE49-F238E27FC236}">
                <a16:creationId xmlns:a16="http://schemas.microsoft.com/office/drawing/2014/main" id="{F8C36A32-8A97-4319-9BC2-18F5E27DCC20}"/>
              </a:ext>
            </a:extLst>
          </p:cNvPr>
          <p:cNvSpPr>
            <a:spLocks noGrp="1" noChangeArrowheads="1"/>
          </p:cNvSpPr>
          <p:nvPr>
            <p:ph type="dt" idx="10"/>
          </p:nvPr>
        </p:nvSpPr>
        <p:spPr>
          <a:ln/>
        </p:spPr>
        <p:txBody>
          <a:bodyPr/>
          <a:lstStyle>
            <a:lvl1pPr>
              <a:defRPr/>
            </a:lvl1pPr>
          </a:lstStyle>
          <a:p>
            <a:pPr>
              <a:defRPr/>
            </a:pPr>
            <a:endParaRPr lang="en-US"/>
          </a:p>
        </p:txBody>
      </p:sp>
      <p:sp>
        <p:nvSpPr>
          <p:cNvPr id="4" name="Rectangle 4">
            <a:extLst>
              <a:ext uri="{FF2B5EF4-FFF2-40B4-BE49-F238E27FC236}">
                <a16:creationId xmlns:a16="http://schemas.microsoft.com/office/drawing/2014/main" id="{180D418A-8005-43B3-A395-943311376BB7}"/>
              </a:ext>
            </a:extLst>
          </p:cNvPr>
          <p:cNvSpPr>
            <a:spLocks noGrp="1" noChangeArrowheads="1"/>
          </p:cNvSpPr>
          <p:nvPr>
            <p:ph type="ftr" idx="11"/>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32CE8A7-A55D-4A41-AA46-B7AE1F2D3EDB}"/>
              </a:ext>
            </a:extLst>
          </p:cNvPr>
          <p:cNvSpPr>
            <a:spLocks noGrp="1" noChangeArrowheads="1"/>
          </p:cNvSpPr>
          <p:nvPr>
            <p:ph type="sldNum" idx="12"/>
          </p:nvPr>
        </p:nvSpPr>
        <p:spPr>
          <a:ln/>
        </p:spPr>
        <p:txBody>
          <a:bodyPr/>
          <a:lstStyle>
            <a:lvl1pPr>
              <a:defRPr/>
            </a:lvl1pPr>
          </a:lstStyle>
          <a:p>
            <a:fld id="{D3F1A29D-64F2-4F8A-ACA8-D39AFCDA0FF8}" type="slidenum">
              <a:rPr lang="en-US" altLang="en-US"/>
              <a:pPr/>
              <a:t>‹#›</a:t>
            </a:fld>
            <a:endParaRPr lang="en-US" altLang="en-US"/>
          </a:p>
        </p:txBody>
      </p:sp>
    </p:spTree>
    <p:extLst>
      <p:ext uri="{BB962C8B-B14F-4D97-AF65-F5344CB8AC3E}">
        <p14:creationId xmlns:p14="http://schemas.microsoft.com/office/powerpoint/2010/main" val="340089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8013" cy="1141412"/>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7013" cy="4524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6613"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6613" y="3938588"/>
            <a:ext cx="4038600" cy="2185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
            <a:extLst>
              <a:ext uri="{FF2B5EF4-FFF2-40B4-BE49-F238E27FC236}">
                <a16:creationId xmlns:a16="http://schemas.microsoft.com/office/drawing/2014/main" id="{4C984F58-2132-48D6-80BE-C6F01225C76B}"/>
              </a:ext>
            </a:extLst>
          </p:cNvPr>
          <p:cNvSpPr>
            <a:spLocks noGrp="1" noChangeArrowheads="1"/>
          </p:cNvSpPr>
          <p:nvPr>
            <p:ph type="dt" idx="10"/>
          </p:nvPr>
        </p:nvSpPr>
        <p:spPr>
          <a:ln/>
        </p:spPr>
        <p:txBody>
          <a:bodyPr/>
          <a:lstStyle>
            <a:lvl1pPr>
              <a:defRPr/>
            </a:lvl1pPr>
          </a:lstStyle>
          <a:p>
            <a:pPr>
              <a:defRPr/>
            </a:pPr>
            <a:endParaRPr lang="en-US"/>
          </a:p>
        </p:txBody>
      </p:sp>
      <p:sp>
        <p:nvSpPr>
          <p:cNvPr id="7" name="Rectangle 4">
            <a:extLst>
              <a:ext uri="{FF2B5EF4-FFF2-40B4-BE49-F238E27FC236}">
                <a16:creationId xmlns:a16="http://schemas.microsoft.com/office/drawing/2014/main" id="{76C1D837-85E3-4DA1-BC19-5BED2D9CE5AD}"/>
              </a:ext>
            </a:extLst>
          </p:cNvPr>
          <p:cNvSpPr>
            <a:spLocks noGrp="1" noChangeArrowheads="1"/>
          </p:cNvSpPr>
          <p:nvPr>
            <p:ph type="ftr" idx="11"/>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41494ED5-4560-4AE3-80A0-208A63FB4603}"/>
              </a:ext>
            </a:extLst>
          </p:cNvPr>
          <p:cNvSpPr>
            <a:spLocks noGrp="1" noChangeArrowheads="1"/>
          </p:cNvSpPr>
          <p:nvPr>
            <p:ph type="sldNum" idx="12"/>
          </p:nvPr>
        </p:nvSpPr>
        <p:spPr>
          <a:ln/>
        </p:spPr>
        <p:txBody>
          <a:bodyPr/>
          <a:lstStyle>
            <a:lvl1pPr>
              <a:defRPr/>
            </a:lvl1pPr>
          </a:lstStyle>
          <a:p>
            <a:fld id="{158D98D7-FDE4-462A-94E9-5BF1389BDF74}" type="slidenum">
              <a:rPr lang="en-US" altLang="en-US"/>
              <a:pPr/>
              <a:t>‹#›</a:t>
            </a:fld>
            <a:endParaRPr lang="en-US" altLang="en-US"/>
          </a:p>
        </p:txBody>
      </p:sp>
    </p:spTree>
    <p:extLst>
      <p:ext uri="{BB962C8B-B14F-4D97-AF65-F5344CB8AC3E}">
        <p14:creationId xmlns:p14="http://schemas.microsoft.com/office/powerpoint/2010/main" val="22587031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8013" cy="1141412"/>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7013" cy="4524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600200"/>
            <a:ext cx="4038600" cy="4524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a:extLst>
              <a:ext uri="{FF2B5EF4-FFF2-40B4-BE49-F238E27FC236}">
                <a16:creationId xmlns:a16="http://schemas.microsoft.com/office/drawing/2014/main" id="{5110D96A-67B8-4B1D-8E14-A090C3E0947B}"/>
              </a:ext>
            </a:extLst>
          </p:cNvPr>
          <p:cNvSpPr>
            <a:spLocks noGrp="1" noChangeArrowheads="1"/>
          </p:cNvSpPr>
          <p:nvPr>
            <p:ph type="dt" idx="10"/>
          </p:nvPr>
        </p:nvSpPr>
        <p:spPr>
          <a:ln/>
        </p:spPr>
        <p:txBody>
          <a:bodyPr/>
          <a:lstStyle>
            <a:lvl1pPr>
              <a:defRPr/>
            </a:lvl1pPr>
          </a:lstStyle>
          <a:p>
            <a:pPr>
              <a:defRPr/>
            </a:pPr>
            <a:endParaRPr lang="en-US"/>
          </a:p>
        </p:txBody>
      </p:sp>
      <p:sp>
        <p:nvSpPr>
          <p:cNvPr id="6" name="Rectangle 4">
            <a:extLst>
              <a:ext uri="{FF2B5EF4-FFF2-40B4-BE49-F238E27FC236}">
                <a16:creationId xmlns:a16="http://schemas.microsoft.com/office/drawing/2014/main" id="{063BB93E-A0A6-421B-B160-0FBBCA246B2B}"/>
              </a:ext>
            </a:extLst>
          </p:cNvPr>
          <p:cNvSpPr>
            <a:spLocks noGrp="1" noChangeArrowheads="1"/>
          </p:cNvSpPr>
          <p:nvPr>
            <p:ph type="ftr" idx="11"/>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F607E692-FEA5-4D6E-93E6-C4CDB04D9FB2}"/>
              </a:ext>
            </a:extLst>
          </p:cNvPr>
          <p:cNvSpPr>
            <a:spLocks noGrp="1" noChangeArrowheads="1"/>
          </p:cNvSpPr>
          <p:nvPr>
            <p:ph type="sldNum" idx="12"/>
          </p:nvPr>
        </p:nvSpPr>
        <p:spPr>
          <a:ln/>
        </p:spPr>
        <p:txBody>
          <a:bodyPr/>
          <a:lstStyle>
            <a:lvl1pPr>
              <a:defRPr/>
            </a:lvl1pPr>
          </a:lstStyle>
          <a:p>
            <a:fld id="{155CF4C8-5A9E-421C-A02E-09E19564B6DD}" type="slidenum">
              <a:rPr lang="en-US" altLang="en-US"/>
              <a:pPr/>
              <a:t>‹#›</a:t>
            </a:fld>
            <a:endParaRPr lang="en-US" altLang="en-US"/>
          </a:p>
        </p:txBody>
      </p:sp>
    </p:spTree>
    <p:extLst>
      <p:ext uri="{BB962C8B-B14F-4D97-AF65-F5344CB8AC3E}">
        <p14:creationId xmlns:p14="http://schemas.microsoft.com/office/powerpoint/2010/main" val="3469618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8013" cy="1141412"/>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7013"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6613"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7013" cy="2185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6613" y="3938588"/>
            <a:ext cx="4038600" cy="2185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a:extLst>
              <a:ext uri="{FF2B5EF4-FFF2-40B4-BE49-F238E27FC236}">
                <a16:creationId xmlns:a16="http://schemas.microsoft.com/office/drawing/2014/main" id="{B822200F-1037-4176-84F1-4F2BC66CAE4B}"/>
              </a:ext>
            </a:extLst>
          </p:cNvPr>
          <p:cNvSpPr>
            <a:spLocks noGrp="1" noChangeArrowheads="1"/>
          </p:cNvSpPr>
          <p:nvPr>
            <p:ph type="dt" idx="10"/>
          </p:nvPr>
        </p:nvSpPr>
        <p:spPr>
          <a:ln/>
        </p:spPr>
        <p:txBody>
          <a:bodyPr/>
          <a:lstStyle>
            <a:lvl1pPr>
              <a:defRPr/>
            </a:lvl1pPr>
          </a:lstStyle>
          <a:p>
            <a:pPr>
              <a:defRPr/>
            </a:pPr>
            <a:endParaRPr lang="en-US"/>
          </a:p>
        </p:txBody>
      </p:sp>
      <p:sp>
        <p:nvSpPr>
          <p:cNvPr id="8" name="Rectangle 4">
            <a:extLst>
              <a:ext uri="{FF2B5EF4-FFF2-40B4-BE49-F238E27FC236}">
                <a16:creationId xmlns:a16="http://schemas.microsoft.com/office/drawing/2014/main" id="{832A4A74-99C2-4641-9394-C0E68E446F74}"/>
              </a:ext>
            </a:extLst>
          </p:cNvPr>
          <p:cNvSpPr>
            <a:spLocks noGrp="1" noChangeArrowheads="1"/>
          </p:cNvSpPr>
          <p:nvPr>
            <p:ph type="ftr" idx="11"/>
          </p:nvPr>
        </p:nvSpPr>
        <p:spPr>
          <a:ln/>
        </p:spPr>
        <p:txBody>
          <a:bodyPr/>
          <a:lstStyle>
            <a:lvl1pPr>
              <a:defRPr/>
            </a:lvl1pPr>
          </a:lstStyle>
          <a:p>
            <a:pPr>
              <a:defRPr/>
            </a:pPr>
            <a:endParaRPr lang="en-US"/>
          </a:p>
        </p:txBody>
      </p:sp>
      <p:sp>
        <p:nvSpPr>
          <p:cNvPr id="9" name="Rectangle 5">
            <a:extLst>
              <a:ext uri="{FF2B5EF4-FFF2-40B4-BE49-F238E27FC236}">
                <a16:creationId xmlns:a16="http://schemas.microsoft.com/office/drawing/2014/main" id="{E67664E8-C10D-4EDA-90D9-5D78DCBDC48E}"/>
              </a:ext>
            </a:extLst>
          </p:cNvPr>
          <p:cNvSpPr>
            <a:spLocks noGrp="1" noChangeArrowheads="1"/>
          </p:cNvSpPr>
          <p:nvPr>
            <p:ph type="sldNum" idx="12"/>
          </p:nvPr>
        </p:nvSpPr>
        <p:spPr>
          <a:ln/>
        </p:spPr>
        <p:txBody>
          <a:bodyPr/>
          <a:lstStyle>
            <a:lvl1pPr>
              <a:defRPr/>
            </a:lvl1pPr>
          </a:lstStyle>
          <a:p>
            <a:fld id="{9E810440-E61A-4231-BEA1-DDD0DEBE9E1D}" type="slidenum">
              <a:rPr lang="en-US" altLang="en-US"/>
              <a:pPr/>
              <a:t>‹#›</a:t>
            </a:fld>
            <a:endParaRPr lang="en-US" altLang="en-US"/>
          </a:p>
        </p:txBody>
      </p:sp>
    </p:spTree>
    <p:extLst>
      <p:ext uri="{BB962C8B-B14F-4D97-AF65-F5344CB8AC3E}">
        <p14:creationId xmlns:p14="http://schemas.microsoft.com/office/powerpoint/2010/main" val="29697503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a:extLst>
              <a:ext uri="{FF2B5EF4-FFF2-40B4-BE49-F238E27FC236}">
                <a16:creationId xmlns:a16="http://schemas.microsoft.com/office/drawing/2014/main" id="{997D02AE-649B-4C8F-B664-3E150250E007}"/>
              </a:ext>
            </a:extLst>
          </p:cNvPr>
          <p:cNvSpPr>
            <a:spLocks noGrp="1" noChangeArrowheads="1"/>
          </p:cNvSpPr>
          <p:nvPr>
            <p:ph type="dt" idx="10"/>
          </p:nvPr>
        </p:nvSpPr>
        <p:spPr>
          <a:ln/>
        </p:spPr>
        <p:txBody>
          <a:bodyPr/>
          <a:lstStyle>
            <a:lvl1pPr>
              <a:defRPr/>
            </a:lvl1pPr>
          </a:lstStyle>
          <a:p>
            <a:pPr>
              <a:defRPr/>
            </a:pPr>
            <a:endParaRPr lang="en-US"/>
          </a:p>
        </p:txBody>
      </p:sp>
      <p:sp>
        <p:nvSpPr>
          <p:cNvPr id="5" name="Rectangle 4">
            <a:extLst>
              <a:ext uri="{FF2B5EF4-FFF2-40B4-BE49-F238E27FC236}">
                <a16:creationId xmlns:a16="http://schemas.microsoft.com/office/drawing/2014/main" id="{35C0A412-1E98-4B18-9BD7-A18990791249}"/>
              </a:ext>
            </a:extLst>
          </p:cNvPr>
          <p:cNvSpPr>
            <a:spLocks noGrp="1" noChangeArrowheads="1"/>
          </p:cNvSpPr>
          <p:nvPr>
            <p:ph type="ftr" idx="11"/>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B07450E-6AB3-4969-85F6-A90663707F23}"/>
              </a:ext>
            </a:extLst>
          </p:cNvPr>
          <p:cNvSpPr>
            <a:spLocks noGrp="1" noChangeArrowheads="1"/>
          </p:cNvSpPr>
          <p:nvPr>
            <p:ph type="sldNum" idx="12"/>
          </p:nvPr>
        </p:nvSpPr>
        <p:spPr>
          <a:ln/>
        </p:spPr>
        <p:txBody>
          <a:bodyPr/>
          <a:lstStyle>
            <a:lvl1pPr>
              <a:defRPr/>
            </a:lvl1pPr>
          </a:lstStyle>
          <a:p>
            <a:pPr>
              <a:defRPr/>
            </a:pPr>
            <a:fld id="{2E7382FA-A2D2-4605-B89E-FE9AF03DDF27}" type="slidenum">
              <a:rPr lang="en-US"/>
              <a:pPr>
                <a:defRPr/>
              </a:pPr>
              <a:t>‹#›</a:t>
            </a:fld>
            <a:endParaRPr lang="en-US"/>
          </a:p>
        </p:txBody>
      </p:sp>
    </p:spTree>
    <p:extLst>
      <p:ext uri="{BB962C8B-B14F-4D97-AF65-F5344CB8AC3E}">
        <p14:creationId xmlns:p14="http://schemas.microsoft.com/office/powerpoint/2010/main" val="38014363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24BB4231-7C96-4933-B9F3-80482DA36558}"/>
              </a:ext>
            </a:extLst>
          </p:cNvPr>
          <p:cNvSpPr>
            <a:spLocks noGrp="1" noChangeArrowheads="1"/>
          </p:cNvSpPr>
          <p:nvPr>
            <p:ph type="dt" idx="10"/>
          </p:nvPr>
        </p:nvSpPr>
        <p:spPr>
          <a:ln/>
        </p:spPr>
        <p:txBody>
          <a:bodyPr/>
          <a:lstStyle>
            <a:lvl1pPr>
              <a:defRPr/>
            </a:lvl1pPr>
          </a:lstStyle>
          <a:p>
            <a:pPr>
              <a:defRPr/>
            </a:pPr>
            <a:endParaRPr lang="en-US"/>
          </a:p>
        </p:txBody>
      </p:sp>
      <p:sp>
        <p:nvSpPr>
          <p:cNvPr id="5" name="Rectangle 4">
            <a:extLst>
              <a:ext uri="{FF2B5EF4-FFF2-40B4-BE49-F238E27FC236}">
                <a16:creationId xmlns:a16="http://schemas.microsoft.com/office/drawing/2014/main" id="{26493D3E-078A-4228-A296-156ED180A6E3}"/>
              </a:ext>
            </a:extLst>
          </p:cNvPr>
          <p:cNvSpPr>
            <a:spLocks noGrp="1" noChangeArrowheads="1"/>
          </p:cNvSpPr>
          <p:nvPr>
            <p:ph type="ftr" idx="11"/>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341F16B-9533-4916-B9A5-D4977BFDC7B7}"/>
              </a:ext>
            </a:extLst>
          </p:cNvPr>
          <p:cNvSpPr>
            <a:spLocks noGrp="1" noChangeArrowheads="1"/>
          </p:cNvSpPr>
          <p:nvPr>
            <p:ph type="sldNum" idx="12"/>
          </p:nvPr>
        </p:nvSpPr>
        <p:spPr>
          <a:ln/>
        </p:spPr>
        <p:txBody>
          <a:bodyPr/>
          <a:lstStyle>
            <a:lvl1pPr>
              <a:defRPr/>
            </a:lvl1pPr>
          </a:lstStyle>
          <a:p>
            <a:pPr>
              <a:defRPr/>
            </a:pPr>
            <a:fld id="{2EE9A409-98BA-4BFB-ADBB-78785D2DA570}" type="slidenum">
              <a:rPr lang="en-US"/>
              <a:pPr>
                <a:defRPr/>
              </a:pPr>
              <a:t>‹#›</a:t>
            </a:fld>
            <a:endParaRPr lang="en-US"/>
          </a:p>
        </p:txBody>
      </p:sp>
    </p:spTree>
    <p:extLst>
      <p:ext uri="{BB962C8B-B14F-4D97-AF65-F5344CB8AC3E}">
        <p14:creationId xmlns:p14="http://schemas.microsoft.com/office/powerpoint/2010/main" val="2239339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a:extLst>
              <a:ext uri="{FF2B5EF4-FFF2-40B4-BE49-F238E27FC236}">
                <a16:creationId xmlns:a16="http://schemas.microsoft.com/office/drawing/2014/main" id="{9329CDAB-C193-48AE-89DB-D151CC9F1BF5}"/>
              </a:ext>
            </a:extLst>
          </p:cNvPr>
          <p:cNvSpPr>
            <a:spLocks noGrp="1" noChangeArrowheads="1"/>
          </p:cNvSpPr>
          <p:nvPr>
            <p:ph type="dt" idx="10"/>
          </p:nvPr>
        </p:nvSpPr>
        <p:spPr>
          <a:ln/>
        </p:spPr>
        <p:txBody>
          <a:bodyPr/>
          <a:lstStyle>
            <a:lvl1pPr>
              <a:defRPr/>
            </a:lvl1pPr>
          </a:lstStyle>
          <a:p>
            <a:pPr>
              <a:defRPr/>
            </a:pPr>
            <a:endParaRPr lang="en-US"/>
          </a:p>
        </p:txBody>
      </p:sp>
      <p:sp>
        <p:nvSpPr>
          <p:cNvPr id="5" name="Rectangle 4">
            <a:extLst>
              <a:ext uri="{FF2B5EF4-FFF2-40B4-BE49-F238E27FC236}">
                <a16:creationId xmlns:a16="http://schemas.microsoft.com/office/drawing/2014/main" id="{5D89C398-4802-495D-AEC2-B13EDFB371A3}"/>
              </a:ext>
            </a:extLst>
          </p:cNvPr>
          <p:cNvSpPr>
            <a:spLocks noGrp="1" noChangeArrowheads="1"/>
          </p:cNvSpPr>
          <p:nvPr>
            <p:ph type="ftr" idx="11"/>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FBF5132-D08E-4834-A6B4-2D9293A8D7FE}"/>
              </a:ext>
            </a:extLst>
          </p:cNvPr>
          <p:cNvSpPr>
            <a:spLocks noGrp="1" noChangeArrowheads="1"/>
          </p:cNvSpPr>
          <p:nvPr>
            <p:ph type="sldNum" idx="12"/>
          </p:nvPr>
        </p:nvSpPr>
        <p:spPr>
          <a:ln/>
        </p:spPr>
        <p:txBody>
          <a:bodyPr/>
          <a:lstStyle>
            <a:lvl1pPr>
              <a:defRPr/>
            </a:lvl1pPr>
          </a:lstStyle>
          <a:p>
            <a:pPr>
              <a:defRPr/>
            </a:pPr>
            <a:fld id="{544529DE-1232-47F8-89B8-BDC844C0A86E}" type="slidenum">
              <a:rPr lang="en-US"/>
              <a:pPr>
                <a:defRPr/>
              </a:pPr>
              <a:t>‹#›</a:t>
            </a:fld>
            <a:endParaRPr lang="en-US"/>
          </a:p>
        </p:txBody>
      </p:sp>
    </p:spTree>
    <p:extLst>
      <p:ext uri="{BB962C8B-B14F-4D97-AF65-F5344CB8AC3E}">
        <p14:creationId xmlns:p14="http://schemas.microsoft.com/office/powerpoint/2010/main" val="2613419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a:extLst>
              <a:ext uri="{FF2B5EF4-FFF2-40B4-BE49-F238E27FC236}">
                <a16:creationId xmlns:a16="http://schemas.microsoft.com/office/drawing/2014/main" id="{B4F1B14B-CB7B-40CA-BAE6-F32E214E18C6}"/>
              </a:ext>
            </a:extLst>
          </p:cNvPr>
          <p:cNvSpPr>
            <a:spLocks noGrp="1" noChangeArrowheads="1"/>
          </p:cNvSpPr>
          <p:nvPr>
            <p:ph type="dt" idx="10"/>
          </p:nvPr>
        </p:nvSpPr>
        <p:spPr>
          <a:ln/>
        </p:spPr>
        <p:txBody>
          <a:bodyPr/>
          <a:lstStyle>
            <a:lvl1pPr>
              <a:defRPr/>
            </a:lvl1pPr>
          </a:lstStyle>
          <a:p>
            <a:pPr>
              <a:defRPr/>
            </a:pPr>
            <a:endParaRPr lang="en-US"/>
          </a:p>
        </p:txBody>
      </p:sp>
      <p:sp>
        <p:nvSpPr>
          <p:cNvPr id="6" name="Rectangle 4">
            <a:extLst>
              <a:ext uri="{FF2B5EF4-FFF2-40B4-BE49-F238E27FC236}">
                <a16:creationId xmlns:a16="http://schemas.microsoft.com/office/drawing/2014/main" id="{99D21187-1B35-4DB8-8666-682D1917B54D}"/>
              </a:ext>
            </a:extLst>
          </p:cNvPr>
          <p:cNvSpPr>
            <a:spLocks noGrp="1" noChangeArrowheads="1"/>
          </p:cNvSpPr>
          <p:nvPr>
            <p:ph type="ftr" idx="11"/>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60D09D65-5BB4-4919-93F3-90770C40FD9F}"/>
              </a:ext>
            </a:extLst>
          </p:cNvPr>
          <p:cNvSpPr>
            <a:spLocks noGrp="1" noChangeArrowheads="1"/>
          </p:cNvSpPr>
          <p:nvPr>
            <p:ph type="sldNum" idx="12"/>
          </p:nvPr>
        </p:nvSpPr>
        <p:spPr>
          <a:ln/>
        </p:spPr>
        <p:txBody>
          <a:bodyPr/>
          <a:lstStyle>
            <a:lvl1pPr>
              <a:defRPr/>
            </a:lvl1pPr>
          </a:lstStyle>
          <a:p>
            <a:pPr>
              <a:defRPr/>
            </a:pPr>
            <a:fld id="{8694480D-680E-4F00-A475-0A5EF41A4B78}" type="slidenum">
              <a:rPr lang="en-US"/>
              <a:pPr>
                <a:defRPr/>
              </a:pPr>
              <a:t>‹#›</a:t>
            </a:fld>
            <a:endParaRPr lang="en-US"/>
          </a:p>
        </p:txBody>
      </p:sp>
    </p:spTree>
    <p:extLst>
      <p:ext uri="{BB962C8B-B14F-4D97-AF65-F5344CB8AC3E}">
        <p14:creationId xmlns:p14="http://schemas.microsoft.com/office/powerpoint/2010/main" val="1962218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270358A9-08C7-45AA-9932-D56A2487F4DD}"/>
              </a:ext>
            </a:extLst>
          </p:cNvPr>
          <p:cNvSpPr>
            <a:spLocks noGrp="1" noChangeArrowheads="1"/>
          </p:cNvSpPr>
          <p:nvPr>
            <p:ph type="dt" idx="10"/>
          </p:nvPr>
        </p:nvSpPr>
        <p:spPr>
          <a:ln/>
        </p:spPr>
        <p:txBody>
          <a:bodyPr/>
          <a:lstStyle>
            <a:lvl1pPr>
              <a:defRPr/>
            </a:lvl1pPr>
          </a:lstStyle>
          <a:p>
            <a:pPr>
              <a:defRPr/>
            </a:pPr>
            <a:endParaRPr lang="en-US"/>
          </a:p>
        </p:txBody>
      </p:sp>
      <p:sp>
        <p:nvSpPr>
          <p:cNvPr id="5" name="Rectangle 4">
            <a:extLst>
              <a:ext uri="{FF2B5EF4-FFF2-40B4-BE49-F238E27FC236}">
                <a16:creationId xmlns:a16="http://schemas.microsoft.com/office/drawing/2014/main" id="{2464A584-7C2B-4715-9DB6-BA2F4B0CCB11}"/>
              </a:ext>
            </a:extLst>
          </p:cNvPr>
          <p:cNvSpPr>
            <a:spLocks noGrp="1" noChangeArrowheads="1"/>
          </p:cNvSpPr>
          <p:nvPr>
            <p:ph type="ftr" idx="11"/>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C962673-56D8-4503-8E20-6498E75EA14B}"/>
              </a:ext>
            </a:extLst>
          </p:cNvPr>
          <p:cNvSpPr>
            <a:spLocks noGrp="1" noChangeArrowheads="1"/>
          </p:cNvSpPr>
          <p:nvPr>
            <p:ph type="sldNum" idx="12"/>
          </p:nvPr>
        </p:nvSpPr>
        <p:spPr>
          <a:ln/>
        </p:spPr>
        <p:txBody>
          <a:bodyPr/>
          <a:lstStyle>
            <a:lvl1pPr>
              <a:defRPr/>
            </a:lvl1pPr>
          </a:lstStyle>
          <a:p>
            <a:fld id="{BF44D084-DB90-46B6-BF87-36F00AC8641A}" type="slidenum">
              <a:rPr lang="en-US" altLang="en-US"/>
              <a:pPr/>
              <a:t>‹#›</a:t>
            </a:fld>
            <a:endParaRPr lang="en-US" altLang="en-US"/>
          </a:p>
        </p:txBody>
      </p:sp>
    </p:spTree>
    <p:extLst>
      <p:ext uri="{BB962C8B-B14F-4D97-AF65-F5344CB8AC3E}">
        <p14:creationId xmlns:p14="http://schemas.microsoft.com/office/powerpoint/2010/main" val="18282108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a:extLst>
              <a:ext uri="{FF2B5EF4-FFF2-40B4-BE49-F238E27FC236}">
                <a16:creationId xmlns:a16="http://schemas.microsoft.com/office/drawing/2014/main" id="{5DC94EDD-072C-4A9A-80E7-C0FBDFE9AAD6}"/>
              </a:ext>
            </a:extLst>
          </p:cNvPr>
          <p:cNvSpPr>
            <a:spLocks noGrp="1" noChangeArrowheads="1"/>
          </p:cNvSpPr>
          <p:nvPr>
            <p:ph type="dt" idx="10"/>
          </p:nvPr>
        </p:nvSpPr>
        <p:spPr>
          <a:ln/>
        </p:spPr>
        <p:txBody>
          <a:bodyPr/>
          <a:lstStyle>
            <a:lvl1pPr>
              <a:defRPr/>
            </a:lvl1pPr>
          </a:lstStyle>
          <a:p>
            <a:pPr>
              <a:defRPr/>
            </a:pPr>
            <a:endParaRPr lang="en-US"/>
          </a:p>
        </p:txBody>
      </p:sp>
      <p:sp>
        <p:nvSpPr>
          <p:cNvPr id="8" name="Rectangle 4">
            <a:extLst>
              <a:ext uri="{FF2B5EF4-FFF2-40B4-BE49-F238E27FC236}">
                <a16:creationId xmlns:a16="http://schemas.microsoft.com/office/drawing/2014/main" id="{7C34F4FC-0C39-4853-B9E9-AFD0CF5253B6}"/>
              </a:ext>
            </a:extLst>
          </p:cNvPr>
          <p:cNvSpPr>
            <a:spLocks noGrp="1" noChangeArrowheads="1"/>
          </p:cNvSpPr>
          <p:nvPr>
            <p:ph type="ftr" idx="11"/>
          </p:nvPr>
        </p:nvSpPr>
        <p:spPr>
          <a:ln/>
        </p:spPr>
        <p:txBody>
          <a:bodyPr/>
          <a:lstStyle>
            <a:lvl1pPr>
              <a:defRPr/>
            </a:lvl1pPr>
          </a:lstStyle>
          <a:p>
            <a:pPr>
              <a:defRPr/>
            </a:pPr>
            <a:endParaRPr lang="en-US"/>
          </a:p>
        </p:txBody>
      </p:sp>
      <p:sp>
        <p:nvSpPr>
          <p:cNvPr id="9" name="Rectangle 5">
            <a:extLst>
              <a:ext uri="{FF2B5EF4-FFF2-40B4-BE49-F238E27FC236}">
                <a16:creationId xmlns:a16="http://schemas.microsoft.com/office/drawing/2014/main" id="{FB6D4530-FAC5-43FD-ABE9-1EE51663894C}"/>
              </a:ext>
            </a:extLst>
          </p:cNvPr>
          <p:cNvSpPr>
            <a:spLocks noGrp="1" noChangeArrowheads="1"/>
          </p:cNvSpPr>
          <p:nvPr>
            <p:ph type="sldNum" idx="12"/>
          </p:nvPr>
        </p:nvSpPr>
        <p:spPr>
          <a:ln/>
        </p:spPr>
        <p:txBody>
          <a:bodyPr/>
          <a:lstStyle>
            <a:lvl1pPr>
              <a:defRPr/>
            </a:lvl1pPr>
          </a:lstStyle>
          <a:p>
            <a:pPr>
              <a:defRPr/>
            </a:pPr>
            <a:fld id="{502F699C-448E-44F4-8B3F-D8558E49762E}" type="slidenum">
              <a:rPr lang="en-US"/>
              <a:pPr>
                <a:defRPr/>
              </a:pPr>
              <a:t>‹#›</a:t>
            </a:fld>
            <a:endParaRPr lang="en-US"/>
          </a:p>
        </p:txBody>
      </p:sp>
    </p:spTree>
    <p:extLst>
      <p:ext uri="{BB962C8B-B14F-4D97-AF65-F5344CB8AC3E}">
        <p14:creationId xmlns:p14="http://schemas.microsoft.com/office/powerpoint/2010/main" val="9145876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a:extLst>
              <a:ext uri="{FF2B5EF4-FFF2-40B4-BE49-F238E27FC236}">
                <a16:creationId xmlns:a16="http://schemas.microsoft.com/office/drawing/2014/main" id="{9D673C6B-B746-47AA-8C1E-ED1FFD0898A4}"/>
              </a:ext>
            </a:extLst>
          </p:cNvPr>
          <p:cNvSpPr>
            <a:spLocks noGrp="1" noChangeArrowheads="1"/>
          </p:cNvSpPr>
          <p:nvPr>
            <p:ph type="dt" idx="10"/>
          </p:nvPr>
        </p:nvSpPr>
        <p:spPr>
          <a:ln/>
        </p:spPr>
        <p:txBody>
          <a:bodyPr/>
          <a:lstStyle>
            <a:lvl1pPr>
              <a:defRPr/>
            </a:lvl1pPr>
          </a:lstStyle>
          <a:p>
            <a:pPr>
              <a:defRPr/>
            </a:pPr>
            <a:endParaRPr lang="en-US"/>
          </a:p>
        </p:txBody>
      </p:sp>
      <p:sp>
        <p:nvSpPr>
          <p:cNvPr id="4" name="Rectangle 4">
            <a:extLst>
              <a:ext uri="{FF2B5EF4-FFF2-40B4-BE49-F238E27FC236}">
                <a16:creationId xmlns:a16="http://schemas.microsoft.com/office/drawing/2014/main" id="{BD819527-9426-46A8-9D0F-7ED6190E9299}"/>
              </a:ext>
            </a:extLst>
          </p:cNvPr>
          <p:cNvSpPr>
            <a:spLocks noGrp="1" noChangeArrowheads="1"/>
          </p:cNvSpPr>
          <p:nvPr>
            <p:ph type="ftr" idx="11"/>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F08BB50-456D-4EFB-816B-61A5E6AEAB24}"/>
              </a:ext>
            </a:extLst>
          </p:cNvPr>
          <p:cNvSpPr>
            <a:spLocks noGrp="1" noChangeArrowheads="1"/>
          </p:cNvSpPr>
          <p:nvPr>
            <p:ph type="sldNum" idx="12"/>
          </p:nvPr>
        </p:nvSpPr>
        <p:spPr>
          <a:ln/>
        </p:spPr>
        <p:txBody>
          <a:bodyPr/>
          <a:lstStyle>
            <a:lvl1pPr>
              <a:defRPr/>
            </a:lvl1pPr>
          </a:lstStyle>
          <a:p>
            <a:pPr>
              <a:defRPr/>
            </a:pPr>
            <a:fld id="{050587A8-23C0-4FC6-A5C4-CDC0E491F0FF}" type="slidenum">
              <a:rPr lang="en-US"/>
              <a:pPr>
                <a:defRPr/>
              </a:pPr>
              <a:t>‹#›</a:t>
            </a:fld>
            <a:endParaRPr lang="en-US"/>
          </a:p>
        </p:txBody>
      </p:sp>
    </p:spTree>
    <p:extLst>
      <p:ext uri="{BB962C8B-B14F-4D97-AF65-F5344CB8AC3E}">
        <p14:creationId xmlns:p14="http://schemas.microsoft.com/office/powerpoint/2010/main" val="16626740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F9AAB769-1858-478E-BF74-77EECF74172A}"/>
              </a:ext>
            </a:extLst>
          </p:cNvPr>
          <p:cNvSpPr>
            <a:spLocks noGrp="1" noChangeArrowheads="1"/>
          </p:cNvSpPr>
          <p:nvPr>
            <p:ph type="dt" idx="10"/>
          </p:nvPr>
        </p:nvSpPr>
        <p:spPr>
          <a:ln/>
        </p:spPr>
        <p:txBody>
          <a:bodyPr/>
          <a:lstStyle>
            <a:lvl1pPr>
              <a:defRPr/>
            </a:lvl1pPr>
          </a:lstStyle>
          <a:p>
            <a:pPr>
              <a:defRPr/>
            </a:pPr>
            <a:endParaRPr lang="en-US"/>
          </a:p>
        </p:txBody>
      </p:sp>
      <p:sp>
        <p:nvSpPr>
          <p:cNvPr id="3" name="Rectangle 4">
            <a:extLst>
              <a:ext uri="{FF2B5EF4-FFF2-40B4-BE49-F238E27FC236}">
                <a16:creationId xmlns:a16="http://schemas.microsoft.com/office/drawing/2014/main" id="{C1B93B2C-0C91-4261-BC4E-967AB2B5AAA8}"/>
              </a:ext>
            </a:extLst>
          </p:cNvPr>
          <p:cNvSpPr>
            <a:spLocks noGrp="1" noChangeArrowheads="1"/>
          </p:cNvSpPr>
          <p:nvPr>
            <p:ph type="ftr" idx="11"/>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CCCA7D4-8254-4028-A6E1-FDEAD6D80E19}"/>
              </a:ext>
            </a:extLst>
          </p:cNvPr>
          <p:cNvSpPr>
            <a:spLocks noGrp="1" noChangeArrowheads="1"/>
          </p:cNvSpPr>
          <p:nvPr>
            <p:ph type="sldNum" idx="12"/>
          </p:nvPr>
        </p:nvSpPr>
        <p:spPr>
          <a:ln/>
        </p:spPr>
        <p:txBody>
          <a:bodyPr/>
          <a:lstStyle>
            <a:lvl1pPr>
              <a:defRPr/>
            </a:lvl1pPr>
          </a:lstStyle>
          <a:p>
            <a:pPr>
              <a:defRPr/>
            </a:pPr>
            <a:fld id="{9601AADE-EE6B-4427-AB45-4F5F2A19783B}" type="slidenum">
              <a:rPr lang="en-US"/>
              <a:pPr>
                <a:defRPr/>
              </a:pPr>
              <a:t>‹#›</a:t>
            </a:fld>
            <a:endParaRPr lang="en-US"/>
          </a:p>
        </p:txBody>
      </p:sp>
    </p:spTree>
    <p:extLst>
      <p:ext uri="{BB962C8B-B14F-4D97-AF65-F5344CB8AC3E}">
        <p14:creationId xmlns:p14="http://schemas.microsoft.com/office/powerpoint/2010/main" val="39345604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a:extLst>
              <a:ext uri="{FF2B5EF4-FFF2-40B4-BE49-F238E27FC236}">
                <a16:creationId xmlns:a16="http://schemas.microsoft.com/office/drawing/2014/main" id="{5A2DDF63-D3F6-4AF2-A373-7C652CB6F233}"/>
              </a:ext>
            </a:extLst>
          </p:cNvPr>
          <p:cNvSpPr>
            <a:spLocks noGrp="1" noChangeArrowheads="1"/>
          </p:cNvSpPr>
          <p:nvPr>
            <p:ph type="dt" idx="10"/>
          </p:nvPr>
        </p:nvSpPr>
        <p:spPr>
          <a:ln/>
        </p:spPr>
        <p:txBody>
          <a:bodyPr/>
          <a:lstStyle>
            <a:lvl1pPr>
              <a:defRPr/>
            </a:lvl1pPr>
          </a:lstStyle>
          <a:p>
            <a:pPr>
              <a:defRPr/>
            </a:pPr>
            <a:endParaRPr lang="en-US"/>
          </a:p>
        </p:txBody>
      </p:sp>
      <p:sp>
        <p:nvSpPr>
          <p:cNvPr id="6" name="Rectangle 4">
            <a:extLst>
              <a:ext uri="{FF2B5EF4-FFF2-40B4-BE49-F238E27FC236}">
                <a16:creationId xmlns:a16="http://schemas.microsoft.com/office/drawing/2014/main" id="{A860EF56-4169-4EF0-B385-98FB635B175B}"/>
              </a:ext>
            </a:extLst>
          </p:cNvPr>
          <p:cNvSpPr>
            <a:spLocks noGrp="1" noChangeArrowheads="1"/>
          </p:cNvSpPr>
          <p:nvPr>
            <p:ph type="ftr" idx="11"/>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621DA1BC-F00F-4723-A7D4-5ABA96BF8C36}"/>
              </a:ext>
            </a:extLst>
          </p:cNvPr>
          <p:cNvSpPr>
            <a:spLocks noGrp="1" noChangeArrowheads="1"/>
          </p:cNvSpPr>
          <p:nvPr>
            <p:ph type="sldNum" idx="12"/>
          </p:nvPr>
        </p:nvSpPr>
        <p:spPr>
          <a:ln/>
        </p:spPr>
        <p:txBody>
          <a:bodyPr/>
          <a:lstStyle>
            <a:lvl1pPr>
              <a:defRPr/>
            </a:lvl1pPr>
          </a:lstStyle>
          <a:p>
            <a:pPr>
              <a:defRPr/>
            </a:pPr>
            <a:fld id="{8172A4FA-E51D-45AF-A645-8C5AC2610F2D}" type="slidenum">
              <a:rPr lang="en-US"/>
              <a:pPr>
                <a:defRPr/>
              </a:pPr>
              <a:t>‹#›</a:t>
            </a:fld>
            <a:endParaRPr lang="en-US"/>
          </a:p>
        </p:txBody>
      </p:sp>
    </p:spTree>
    <p:extLst>
      <p:ext uri="{BB962C8B-B14F-4D97-AF65-F5344CB8AC3E}">
        <p14:creationId xmlns:p14="http://schemas.microsoft.com/office/powerpoint/2010/main" val="35538072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a:extLst>
              <a:ext uri="{FF2B5EF4-FFF2-40B4-BE49-F238E27FC236}">
                <a16:creationId xmlns:a16="http://schemas.microsoft.com/office/drawing/2014/main" id="{F05172A1-240D-483E-9597-4F7A73F3DDD2}"/>
              </a:ext>
            </a:extLst>
          </p:cNvPr>
          <p:cNvSpPr>
            <a:spLocks noGrp="1" noChangeArrowheads="1"/>
          </p:cNvSpPr>
          <p:nvPr>
            <p:ph type="dt" idx="10"/>
          </p:nvPr>
        </p:nvSpPr>
        <p:spPr>
          <a:ln/>
        </p:spPr>
        <p:txBody>
          <a:bodyPr/>
          <a:lstStyle>
            <a:lvl1pPr>
              <a:defRPr/>
            </a:lvl1pPr>
          </a:lstStyle>
          <a:p>
            <a:pPr>
              <a:defRPr/>
            </a:pPr>
            <a:endParaRPr lang="en-US"/>
          </a:p>
        </p:txBody>
      </p:sp>
      <p:sp>
        <p:nvSpPr>
          <p:cNvPr id="6" name="Rectangle 4">
            <a:extLst>
              <a:ext uri="{FF2B5EF4-FFF2-40B4-BE49-F238E27FC236}">
                <a16:creationId xmlns:a16="http://schemas.microsoft.com/office/drawing/2014/main" id="{6EF3578C-C7E3-4883-A374-E10DF447DB10}"/>
              </a:ext>
            </a:extLst>
          </p:cNvPr>
          <p:cNvSpPr>
            <a:spLocks noGrp="1" noChangeArrowheads="1"/>
          </p:cNvSpPr>
          <p:nvPr>
            <p:ph type="ftr" idx="11"/>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6D61A740-1623-4E23-9BC0-7DED6A96E308}"/>
              </a:ext>
            </a:extLst>
          </p:cNvPr>
          <p:cNvSpPr>
            <a:spLocks noGrp="1" noChangeArrowheads="1"/>
          </p:cNvSpPr>
          <p:nvPr>
            <p:ph type="sldNum" idx="12"/>
          </p:nvPr>
        </p:nvSpPr>
        <p:spPr>
          <a:ln/>
        </p:spPr>
        <p:txBody>
          <a:bodyPr/>
          <a:lstStyle>
            <a:lvl1pPr>
              <a:defRPr/>
            </a:lvl1pPr>
          </a:lstStyle>
          <a:p>
            <a:pPr>
              <a:defRPr/>
            </a:pPr>
            <a:fld id="{45BBA47D-EFAD-4D70-A01F-B630EB19C249}" type="slidenum">
              <a:rPr lang="en-US"/>
              <a:pPr>
                <a:defRPr/>
              </a:pPr>
              <a:t>‹#›</a:t>
            </a:fld>
            <a:endParaRPr lang="en-US"/>
          </a:p>
        </p:txBody>
      </p:sp>
    </p:spTree>
    <p:extLst>
      <p:ext uri="{BB962C8B-B14F-4D97-AF65-F5344CB8AC3E}">
        <p14:creationId xmlns:p14="http://schemas.microsoft.com/office/powerpoint/2010/main" val="20277465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A8B8602E-4CC6-45BB-9C7C-E1E91729DBC0}"/>
              </a:ext>
            </a:extLst>
          </p:cNvPr>
          <p:cNvSpPr>
            <a:spLocks noGrp="1" noChangeArrowheads="1"/>
          </p:cNvSpPr>
          <p:nvPr>
            <p:ph type="dt" idx="10"/>
          </p:nvPr>
        </p:nvSpPr>
        <p:spPr>
          <a:ln/>
        </p:spPr>
        <p:txBody>
          <a:bodyPr/>
          <a:lstStyle>
            <a:lvl1pPr>
              <a:defRPr/>
            </a:lvl1pPr>
          </a:lstStyle>
          <a:p>
            <a:pPr>
              <a:defRPr/>
            </a:pPr>
            <a:endParaRPr lang="en-US"/>
          </a:p>
        </p:txBody>
      </p:sp>
      <p:sp>
        <p:nvSpPr>
          <p:cNvPr id="5" name="Rectangle 4">
            <a:extLst>
              <a:ext uri="{FF2B5EF4-FFF2-40B4-BE49-F238E27FC236}">
                <a16:creationId xmlns:a16="http://schemas.microsoft.com/office/drawing/2014/main" id="{7FEE1127-31F7-4C7E-9FAB-01B0D3D9D5AE}"/>
              </a:ext>
            </a:extLst>
          </p:cNvPr>
          <p:cNvSpPr>
            <a:spLocks noGrp="1" noChangeArrowheads="1"/>
          </p:cNvSpPr>
          <p:nvPr>
            <p:ph type="ftr" idx="11"/>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947AF54-CF86-4FC4-81F3-DD257F258FA1}"/>
              </a:ext>
            </a:extLst>
          </p:cNvPr>
          <p:cNvSpPr>
            <a:spLocks noGrp="1" noChangeArrowheads="1"/>
          </p:cNvSpPr>
          <p:nvPr>
            <p:ph type="sldNum" idx="12"/>
          </p:nvPr>
        </p:nvSpPr>
        <p:spPr>
          <a:ln/>
        </p:spPr>
        <p:txBody>
          <a:bodyPr/>
          <a:lstStyle>
            <a:lvl1pPr>
              <a:defRPr/>
            </a:lvl1pPr>
          </a:lstStyle>
          <a:p>
            <a:pPr>
              <a:defRPr/>
            </a:pPr>
            <a:fld id="{3EF60FD9-457A-403D-9CD1-319677FE4630}" type="slidenum">
              <a:rPr lang="en-US"/>
              <a:pPr>
                <a:defRPr/>
              </a:pPr>
              <a:t>‹#›</a:t>
            </a:fld>
            <a:endParaRPr lang="en-US"/>
          </a:p>
        </p:txBody>
      </p:sp>
    </p:spTree>
    <p:extLst>
      <p:ext uri="{BB962C8B-B14F-4D97-AF65-F5344CB8AC3E}">
        <p14:creationId xmlns:p14="http://schemas.microsoft.com/office/powerpoint/2010/main" val="30858978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B1C98BEC-82EC-48DD-BCCE-41F2550E83A3}"/>
              </a:ext>
            </a:extLst>
          </p:cNvPr>
          <p:cNvSpPr>
            <a:spLocks noGrp="1" noChangeArrowheads="1"/>
          </p:cNvSpPr>
          <p:nvPr>
            <p:ph type="dt" idx="10"/>
          </p:nvPr>
        </p:nvSpPr>
        <p:spPr>
          <a:ln/>
        </p:spPr>
        <p:txBody>
          <a:bodyPr/>
          <a:lstStyle>
            <a:lvl1pPr>
              <a:defRPr/>
            </a:lvl1pPr>
          </a:lstStyle>
          <a:p>
            <a:pPr>
              <a:defRPr/>
            </a:pPr>
            <a:endParaRPr lang="en-US"/>
          </a:p>
        </p:txBody>
      </p:sp>
      <p:sp>
        <p:nvSpPr>
          <p:cNvPr id="5" name="Rectangle 4">
            <a:extLst>
              <a:ext uri="{FF2B5EF4-FFF2-40B4-BE49-F238E27FC236}">
                <a16:creationId xmlns:a16="http://schemas.microsoft.com/office/drawing/2014/main" id="{B43F84BD-7749-43B7-B259-EEC0944B143C}"/>
              </a:ext>
            </a:extLst>
          </p:cNvPr>
          <p:cNvSpPr>
            <a:spLocks noGrp="1" noChangeArrowheads="1"/>
          </p:cNvSpPr>
          <p:nvPr>
            <p:ph type="ftr" idx="11"/>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1D3705D-A487-4767-BDD3-6160E65AE577}"/>
              </a:ext>
            </a:extLst>
          </p:cNvPr>
          <p:cNvSpPr>
            <a:spLocks noGrp="1" noChangeArrowheads="1"/>
          </p:cNvSpPr>
          <p:nvPr>
            <p:ph type="sldNum" idx="12"/>
          </p:nvPr>
        </p:nvSpPr>
        <p:spPr>
          <a:ln/>
        </p:spPr>
        <p:txBody>
          <a:bodyPr/>
          <a:lstStyle>
            <a:lvl1pPr>
              <a:defRPr/>
            </a:lvl1pPr>
          </a:lstStyle>
          <a:p>
            <a:pPr>
              <a:defRPr/>
            </a:pPr>
            <a:fld id="{FE88F275-BB0B-465A-85CC-465ECE1E1ED7}" type="slidenum">
              <a:rPr lang="en-US"/>
              <a:pPr>
                <a:defRPr/>
              </a:pPr>
              <a:t>‹#›</a:t>
            </a:fld>
            <a:endParaRPr lang="en-US"/>
          </a:p>
        </p:txBody>
      </p:sp>
    </p:spTree>
    <p:extLst>
      <p:ext uri="{BB962C8B-B14F-4D97-AF65-F5344CB8AC3E}">
        <p14:creationId xmlns:p14="http://schemas.microsoft.com/office/powerpoint/2010/main" val="22811199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8013" cy="1141412"/>
          </a:xfrm>
        </p:spPr>
        <p:txBody>
          <a:bodyPr/>
          <a:lstStyle/>
          <a:p>
            <a:r>
              <a:rPr lang="en-US"/>
              <a:t>Click to edit Master title style</a:t>
            </a:r>
          </a:p>
        </p:txBody>
      </p:sp>
      <p:sp>
        <p:nvSpPr>
          <p:cNvPr id="3" name="Rectangle 3">
            <a:extLst>
              <a:ext uri="{FF2B5EF4-FFF2-40B4-BE49-F238E27FC236}">
                <a16:creationId xmlns:a16="http://schemas.microsoft.com/office/drawing/2014/main" id="{540AB7C4-B298-41E5-AD9B-9E4A5F116C97}"/>
              </a:ext>
            </a:extLst>
          </p:cNvPr>
          <p:cNvSpPr>
            <a:spLocks noGrp="1" noChangeArrowheads="1"/>
          </p:cNvSpPr>
          <p:nvPr>
            <p:ph type="dt" idx="10"/>
          </p:nvPr>
        </p:nvSpPr>
        <p:spPr>
          <a:ln/>
        </p:spPr>
        <p:txBody>
          <a:bodyPr/>
          <a:lstStyle>
            <a:lvl1pPr>
              <a:defRPr/>
            </a:lvl1pPr>
          </a:lstStyle>
          <a:p>
            <a:pPr>
              <a:defRPr/>
            </a:pPr>
            <a:endParaRPr lang="en-US"/>
          </a:p>
        </p:txBody>
      </p:sp>
      <p:sp>
        <p:nvSpPr>
          <p:cNvPr id="4" name="Rectangle 4">
            <a:extLst>
              <a:ext uri="{FF2B5EF4-FFF2-40B4-BE49-F238E27FC236}">
                <a16:creationId xmlns:a16="http://schemas.microsoft.com/office/drawing/2014/main" id="{005F1C5C-A5D7-4F3F-9DA5-A3794366D7B0}"/>
              </a:ext>
            </a:extLst>
          </p:cNvPr>
          <p:cNvSpPr>
            <a:spLocks noGrp="1" noChangeArrowheads="1"/>
          </p:cNvSpPr>
          <p:nvPr>
            <p:ph type="ftr" idx="11"/>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136884F-AFE7-4171-B7E3-9369139B84CB}"/>
              </a:ext>
            </a:extLst>
          </p:cNvPr>
          <p:cNvSpPr>
            <a:spLocks noGrp="1" noChangeArrowheads="1"/>
          </p:cNvSpPr>
          <p:nvPr>
            <p:ph type="sldNum" idx="12"/>
          </p:nvPr>
        </p:nvSpPr>
        <p:spPr>
          <a:ln/>
        </p:spPr>
        <p:txBody>
          <a:bodyPr/>
          <a:lstStyle>
            <a:lvl1pPr>
              <a:defRPr/>
            </a:lvl1pPr>
          </a:lstStyle>
          <a:p>
            <a:pPr>
              <a:defRPr/>
            </a:pPr>
            <a:fld id="{F3488CF9-CB48-46D2-AE4A-C06FF1617DFF}" type="slidenum">
              <a:rPr lang="en-US"/>
              <a:pPr>
                <a:defRPr/>
              </a:pPr>
              <a:t>‹#›</a:t>
            </a:fld>
            <a:endParaRPr lang="en-US"/>
          </a:p>
        </p:txBody>
      </p:sp>
    </p:spTree>
    <p:extLst>
      <p:ext uri="{BB962C8B-B14F-4D97-AF65-F5344CB8AC3E}">
        <p14:creationId xmlns:p14="http://schemas.microsoft.com/office/powerpoint/2010/main" val="2707650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8013" cy="1141412"/>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7013" cy="4524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6613"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6613" y="3938588"/>
            <a:ext cx="4038600" cy="2185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
            <a:extLst>
              <a:ext uri="{FF2B5EF4-FFF2-40B4-BE49-F238E27FC236}">
                <a16:creationId xmlns:a16="http://schemas.microsoft.com/office/drawing/2014/main" id="{100DD11F-BBB8-4D3D-809D-B879598BC88A}"/>
              </a:ext>
            </a:extLst>
          </p:cNvPr>
          <p:cNvSpPr>
            <a:spLocks noGrp="1" noChangeArrowheads="1"/>
          </p:cNvSpPr>
          <p:nvPr>
            <p:ph type="dt" idx="10"/>
          </p:nvPr>
        </p:nvSpPr>
        <p:spPr>
          <a:ln/>
        </p:spPr>
        <p:txBody>
          <a:bodyPr/>
          <a:lstStyle>
            <a:lvl1pPr>
              <a:defRPr/>
            </a:lvl1pPr>
          </a:lstStyle>
          <a:p>
            <a:pPr>
              <a:defRPr/>
            </a:pPr>
            <a:endParaRPr lang="en-US"/>
          </a:p>
        </p:txBody>
      </p:sp>
      <p:sp>
        <p:nvSpPr>
          <p:cNvPr id="7" name="Rectangle 4">
            <a:extLst>
              <a:ext uri="{FF2B5EF4-FFF2-40B4-BE49-F238E27FC236}">
                <a16:creationId xmlns:a16="http://schemas.microsoft.com/office/drawing/2014/main" id="{1A9048C5-8AAB-4642-844A-2E5019C8B314}"/>
              </a:ext>
            </a:extLst>
          </p:cNvPr>
          <p:cNvSpPr>
            <a:spLocks noGrp="1" noChangeArrowheads="1"/>
          </p:cNvSpPr>
          <p:nvPr>
            <p:ph type="ftr" idx="11"/>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E46AA109-DEBA-42A8-AA4C-934E8E83925B}"/>
              </a:ext>
            </a:extLst>
          </p:cNvPr>
          <p:cNvSpPr>
            <a:spLocks noGrp="1" noChangeArrowheads="1"/>
          </p:cNvSpPr>
          <p:nvPr>
            <p:ph type="sldNum" idx="12"/>
          </p:nvPr>
        </p:nvSpPr>
        <p:spPr>
          <a:ln/>
        </p:spPr>
        <p:txBody>
          <a:bodyPr/>
          <a:lstStyle>
            <a:lvl1pPr>
              <a:defRPr/>
            </a:lvl1pPr>
          </a:lstStyle>
          <a:p>
            <a:pPr>
              <a:defRPr/>
            </a:pPr>
            <a:fld id="{AB945742-8948-41B7-8F0D-3E25ADC05E81}" type="slidenum">
              <a:rPr lang="en-US"/>
              <a:pPr>
                <a:defRPr/>
              </a:pPr>
              <a:t>‹#›</a:t>
            </a:fld>
            <a:endParaRPr lang="en-US"/>
          </a:p>
        </p:txBody>
      </p:sp>
    </p:spTree>
    <p:extLst>
      <p:ext uri="{BB962C8B-B14F-4D97-AF65-F5344CB8AC3E}">
        <p14:creationId xmlns:p14="http://schemas.microsoft.com/office/powerpoint/2010/main" val="29424121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8013" cy="1141412"/>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7013" cy="4524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600200"/>
            <a:ext cx="4038600" cy="4524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a:extLst>
              <a:ext uri="{FF2B5EF4-FFF2-40B4-BE49-F238E27FC236}">
                <a16:creationId xmlns:a16="http://schemas.microsoft.com/office/drawing/2014/main" id="{578DB837-E466-44D2-A5A5-07FADDF10AC7}"/>
              </a:ext>
            </a:extLst>
          </p:cNvPr>
          <p:cNvSpPr>
            <a:spLocks noGrp="1" noChangeArrowheads="1"/>
          </p:cNvSpPr>
          <p:nvPr>
            <p:ph type="dt" idx="10"/>
          </p:nvPr>
        </p:nvSpPr>
        <p:spPr>
          <a:ln/>
        </p:spPr>
        <p:txBody>
          <a:bodyPr/>
          <a:lstStyle>
            <a:lvl1pPr>
              <a:defRPr/>
            </a:lvl1pPr>
          </a:lstStyle>
          <a:p>
            <a:pPr>
              <a:defRPr/>
            </a:pPr>
            <a:endParaRPr lang="en-US"/>
          </a:p>
        </p:txBody>
      </p:sp>
      <p:sp>
        <p:nvSpPr>
          <p:cNvPr id="6" name="Rectangle 4">
            <a:extLst>
              <a:ext uri="{FF2B5EF4-FFF2-40B4-BE49-F238E27FC236}">
                <a16:creationId xmlns:a16="http://schemas.microsoft.com/office/drawing/2014/main" id="{0C612F7F-E816-4416-A7E3-828CE7DD7C34}"/>
              </a:ext>
            </a:extLst>
          </p:cNvPr>
          <p:cNvSpPr>
            <a:spLocks noGrp="1" noChangeArrowheads="1"/>
          </p:cNvSpPr>
          <p:nvPr>
            <p:ph type="ftr" idx="11"/>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B936E244-D875-4C20-8C85-6FDD2CD69049}"/>
              </a:ext>
            </a:extLst>
          </p:cNvPr>
          <p:cNvSpPr>
            <a:spLocks noGrp="1" noChangeArrowheads="1"/>
          </p:cNvSpPr>
          <p:nvPr>
            <p:ph type="sldNum" idx="12"/>
          </p:nvPr>
        </p:nvSpPr>
        <p:spPr>
          <a:ln/>
        </p:spPr>
        <p:txBody>
          <a:bodyPr/>
          <a:lstStyle>
            <a:lvl1pPr>
              <a:defRPr/>
            </a:lvl1pPr>
          </a:lstStyle>
          <a:p>
            <a:pPr>
              <a:defRPr/>
            </a:pPr>
            <a:fld id="{42CC4D56-E452-4CA4-A12F-461F3FA21AE1}" type="slidenum">
              <a:rPr lang="en-US"/>
              <a:pPr>
                <a:defRPr/>
              </a:pPr>
              <a:t>‹#›</a:t>
            </a:fld>
            <a:endParaRPr lang="en-US"/>
          </a:p>
        </p:txBody>
      </p:sp>
    </p:spTree>
    <p:extLst>
      <p:ext uri="{BB962C8B-B14F-4D97-AF65-F5344CB8AC3E}">
        <p14:creationId xmlns:p14="http://schemas.microsoft.com/office/powerpoint/2010/main" val="2684824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a:extLst>
              <a:ext uri="{FF2B5EF4-FFF2-40B4-BE49-F238E27FC236}">
                <a16:creationId xmlns:a16="http://schemas.microsoft.com/office/drawing/2014/main" id="{F6A4F6A3-4DAA-4A9E-B416-7DD4F1E9FE4F}"/>
              </a:ext>
            </a:extLst>
          </p:cNvPr>
          <p:cNvSpPr>
            <a:spLocks noGrp="1" noChangeArrowheads="1"/>
          </p:cNvSpPr>
          <p:nvPr>
            <p:ph type="dt" idx="10"/>
          </p:nvPr>
        </p:nvSpPr>
        <p:spPr>
          <a:ln/>
        </p:spPr>
        <p:txBody>
          <a:bodyPr/>
          <a:lstStyle>
            <a:lvl1pPr>
              <a:defRPr/>
            </a:lvl1pPr>
          </a:lstStyle>
          <a:p>
            <a:pPr>
              <a:defRPr/>
            </a:pPr>
            <a:endParaRPr lang="en-US"/>
          </a:p>
        </p:txBody>
      </p:sp>
      <p:sp>
        <p:nvSpPr>
          <p:cNvPr id="5" name="Rectangle 4">
            <a:extLst>
              <a:ext uri="{FF2B5EF4-FFF2-40B4-BE49-F238E27FC236}">
                <a16:creationId xmlns:a16="http://schemas.microsoft.com/office/drawing/2014/main" id="{9343FD0B-ACD7-411B-8F9A-5D8C22F99962}"/>
              </a:ext>
            </a:extLst>
          </p:cNvPr>
          <p:cNvSpPr>
            <a:spLocks noGrp="1" noChangeArrowheads="1"/>
          </p:cNvSpPr>
          <p:nvPr>
            <p:ph type="ftr" idx="11"/>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05B9244-53F7-43E8-A38D-76FE2AC3FC27}"/>
              </a:ext>
            </a:extLst>
          </p:cNvPr>
          <p:cNvSpPr>
            <a:spLocks noGrp="1" noChangeArrowheads="1"/>
          </p:cNvSpPr>
          <p:nvPr>
            <p:ph type="sldNum" idx="12"/>
          </p:nvPr>
        </p:nvSpPr>
        <p:spPr>
          <a:ln/>
        </p:spPr>
        <p:txBody>
          <a:bodyPr/>
          <a:lstStyle>
            <a:lvl1pPr>
              <a:defRPr/>
            </a:lvl1pPr>
          </a:lstStyle>
          <a:p>
            <a:fld id="{6584FA06-0329-486F-BAAF-F53BB0E21D26}" type="slidenum">
              <a:rPr lang="en-US" altLang="en-US"/>
              <a:pPr/>
              <a:t>‹#›</a:t>
            </a:fld>
            <a:endParaRPr lang="en-US" altLang="en-US"/>
          </a:p>
        </p:txBody>
      </p:sp>
    </p:spTree>
    <p:extLst>
      <p:ext uri="{BB962C8B-B14F-4D97-AF65-F5344CB8AC3E}">
        <p14:creationId xmlns:p14="http://schemas.microsoft.com/office/powerpoint/2010/main" val="40737995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8013" cy="1141412"/>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7013"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6613"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7013" cy="2185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6613" y="3938588"/>
            <a:ext cx="4038600" cy="2185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a:extLst>
              <a:ext uri="{FF2B5EF4-FFF2-40B4-BE49-F238E27FC236}">
                <a16:creationId xmlns:a16="http://schemas.microsoft.com/office/drawing/2014/main" id="{D24B4667-C8E3-4A49-9A0B-50C4C7EF8BE6}"/>
              </a:ext>
            </a:extLst>
          </p:cNvPr>
          <p:cNvSpPr>
            <a:spLocks noGrp="1" noChangeArrowheads="1"/>
          </p:cNvSpPr>
          <p:nvPr>
            <p:ph type="dt" idx="10"/>
          </p:nvPr>
        </p:nvSpPr>
        <p:spPr>
          <a:ln/>
        </p:spPr>
        <p:txBody>
          <a:bodyPr/>
          <a:lstStyle>
            <a:lvl1pPr>
              <a:defRPr/>
            </a:lvl1pPr>
          </a:lstStyle>
          <a:p>
            <a:pPr>
              <a:defRPr/>
            </a:pPr>
            <a:endParaRPr lang="en-US"/>
          </a:p>
        </p:txBody>
      </p:sp>
      <p:sp>
        <p:nvSpPr>
          <p:cNvPr id="8" name="Rectangle 4">
            <a:extLst>
              <a:ext uri="{FF2B5EF4-FFF2-40B4-BE49-F238E27FC236}">
                <a16:creationId xmlns:a16="http://schemas.microsoft.com/office/drawing/2014/main" id="{2000E899-DF76-43DA-B7C3-2B4868A4C6A2}"/>
              </a:ext>
            </a:extLst>
          </p:cNvPr>
          <p:cNvSpPr>
            <a:spLocks noGrp="1" noChangeArrowheads="1"/>
          </p:cNvSpPr>
          <p:nvPr>
            <p:ph type="ftr" idx="11"/>
          </p:nvPr>
        </p:nvSpPr>
        <p:spPr>
          <a:ln/>
        </p:spPr>
        <p:txBody>
          <a:bodyPr/>
          <a:lstStyle>
            <a:lvl1pPr>
              <a:defRPr/>
            </a:lvl1pPr>
          </a:lstStyle>
          <a:p>
            <a:pPr>
              <a:defRPr/>
            </a:pPr>
            <a:endParaRPr lang="en-US"/>
          </a:p>
        </p:txBody>
      </p:sp>
      <p:sp>
        <p:nvSpPr>
          <p:cNvPr id="9" name="Rectangle 5">
            <a:extLst>
              <a:ext uri="{FF2B5EF4-FFF2-40B4-BE49-F238E27FC236}">
                <a16:creationId xmlns:a16="http://schemas.microsoft.com/office/drawing/2014/main" id="{0C98DA7D-8617-4440-BF11-A6131EFF4A9B}"/>
              </a:ext>
            </a:extLst>
          </p:cNvPr>
          <p:cNvSpPr>
            <a:spLocks noGrp="1" noChangeArrowheads="1"/>
          </p:cNvSpPr>
          <p:nvPr>
            <p:ph type="sldNum" idx="12"/>
          </p:nvPr>
        </p:nvSpPr>
        <p:spPr>
          <a:ln/>
        </p:spPr>
        <p:txBody>
          <a:bodyPr/>
          <a:lstStyle>
            <a:lvl1pPr>
              <a:defRPr/>
            </a:lvl1pPr>
          </a:lstStyle>
          <a:p>
            <a:pPr>
              <a:defRPr/>
            </a:pPr>
            <a:fld id="{44C6C77A-8098-400A-8FC9-29C2B3B328B5}" type="slidenum">
              <a:rPr lang="en-US"/>
              <a:pPr>
                <a:defRPr/>
              </a:pPr>
              <a:t>‹#›</a:t>
            </a:fld>
            <a:endParaRPr lang="en-US"/>
          </a:p>
        </p:txBody>
      </p:sp>
    </p:spTree>
    <p:extLst>
      <p:ext uri="{BB962C8B-B14F-4D97-AF65-F5344CB8AC3E}">
        <p14:creationId xmlns:p14="http://schemas.microsoft.com/office/powerpoint/2010/main" val="3532236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a:extLst>
              <a:ext uri="{FF2B5EF4-FFF2-40B4-BE49-F238E27FC236}">
                <a16:creationId xmlns:a16="http://schemas.microsoft.com/office/drawing/2014/main" id="{432D7B1E-6FFB-4C00-BA15-524CB068A899}"/>
              </a:ext>
            </a:extLst>
          </p:cNvPr>
          <p:cNvSpPr>
            <a:spLocks noGrp="1" noChangeArrowheads="1"/>
          </p:cNvSpPr>
          <p:nvPr>
            <p:ph type="dt" idx="10"/>
          </p:nvPr>
        </p:nvSpPr>
        <p:spPr>
          <a:ln/>
        </p:spPr>
        <p:txBody>
          <a:bodyPr/>
          <a:lstStyle>
            <a:lvl1pPr>
              <a:defRPr/>
            </a:lvl1pPr>
          </a:lstStyle>
          <a:p>
            <a:pPr>
              <a:defRPr/>
            </a:pPr>
            <a:endParaRPr lang="en-US"/>
          </a:p>
        </p:txBody>
      </p:sp>
      <p:sp>
        <p:nvSpPr>
          <p:cNvPr id="6" name="Rectangle 4">
            <a:extLst>
              <a:ext uri="{FF2B5EF4-FFF2-40B4-BE49-F238E27FC236}">
                <a16:creationId xmlns:a16="http://schemas.microsoft.com/office/drawing/2014/main" id="{33DC6BD7-BD91-4918-952A-99D068BC6BDA}"/>
              </a:ext>
            </a:extLst>
          </p:cNvPr>
          <p:cNvSpPr>
            <a:spLocks noGrp="1" noChangeArrowheads="1"/>
          </p:cNvSpPr>
          <p:nvPr>
            <p:ph type="ftr" idx="11"/>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290EEA85-FB51-4D94-8EDB-D63696D085F9}"/>
              </a:ext>
            </a:extLst>
          </p:cNvPr>
          <p:cNvSpPr>
            <a:spLocks noGrp="1" noChangeArrowheads="1"/>
          </p:cNvSpPr>
          <p:nvPr>
            <p:ph type="sldNum" idx="12"/>
          </p:nvPr>
        </p:nvSpPr>
        <p:spPr>
          <a:ln/>
        </p:spPr>
        <p:txBody>
          <a:bodyPr/>
          <a:lstStyle>
            <a:lvl1pPr>
              <a:defRPr/>
            </a:lvl1pPr>
          </a:lstStyle>
          <a:p>
            <a:fld id="{040B3666-FBC7-4343-A158-146ACE67965C}" type="slidenum">
              <a:rPr lang="en-US" altLang="en-US"/>
              <a:pPr/>
              <a:t>‹#›</a:t>
            </a:fld>
            <a:endParaRPr lang="en-US" altLang="en-US"/>
          </a:p>
        </p:txBody>
      </p:sp>
    </p:spTree>
    <p:extLst>
      <p:ext uri="{BB962C8B-B14F-4D97-AF65-F5344CB8AC3E}">
        <p14:creationId xmlns:p14="http://schemas.microsoft.com/office/powerpoint/2010/main" val="2616766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a:extLst>
              <a:ext uri="{FF2B5EF4-FFF2-40B4-BE49-F238E27FC236}">
                <a16:creationId xmlns:a16="http://schemas.microsoft.com/office/drawing/2014/main" id="{E25A4B35-BADB-4787-8620-1C8643C257A3}"/>
              </a:ext>
            </a:extLst>
          </p:cNvPr>
          <p:cNvSpPr>
            <a:spLocks noGrp="1" noChangeArrowheads="1"/>
          </p:cNvSpPr>
          <p:nvPr>
            <p:ph type="dt" idx="10"/>
          </p:nvPr>
        </p:nvSpPr>
        <p:spPr>
          <a:ln/>
        </p:spPr>
        <p:txBody>
          <a:bodyPr/>
          <a:lstStyle>
            <a:lvl1pPr>
              <a:defRPr/>
            </a:lvl1pPr>
          </a:lstStyle>
          <a:p>
            <a:pPr>
              <a:defRPr/>
            </a:pPr>
            <a:endParaRPr lang="en-US"/>
          </a:p>
        </p:txBody>
      </p:sp>
      <p:sp>
        <p:nvSpPr>
          <p:cNvPr id="8" name="Rectangle 4">
            <a:extLst>
              <a:ext uri="{FF2B5EF4-FFF2-40B4-BE49-F238E27FC236}">
                <a16:creationId xmlns:a16="http://schemas.microsoft.com/office/drawing/2014/main" id="{A73CCEA0-10BA-42CD-A72D-8EA0C04F2212}"/>
              </a:ext>
            </a:extLst>
          </p:cNvPr>
          <p:cNvSpPr>
            <a:spLocks noGrp="1" noChangeArrowheads="1"/>
          </p:cNvSpPr>
          <p:nvPr>
            <p:ph type="ftr" idx="11"/>
          </p:nvPr>
        </p:nvSpPr>
        <p:spPr>
          <a:ln/>
        </p:spPr>
        <p:txBody>
          <a:bodyPr/>
          <a:lstStyle>
            <a:lvl1pPr>
              <a:defRPr/>
            </a:lvl1pPr>
          </a:lstStyle>
          <a:p>
            <a:pPr>
              <a:defRPr/>
            </a:pPr>
            <a:endParaRPr lang="en-US"/>
          </a:p>
        </p:txBody>
      </p:sp>
      <p:sp>
        <p:nvSpPr>
          <p:cNvPr id="9" name="Rectangle 5">
            <a:extLst>
              <a:ext uri="{FF2B5EF4-FFF2-40B4-BE49-F238E27FC236}">
                <a16:creationId xmlns:a16="http://schemas.microsoft.com/office/drawing/2014/main" id="{7717314E-726F-4462-848F-71BCE39A298B}"/>
              </a:ext>
            </a:extLst>
          </p:cNvPr>
          <p:cNvSpPr>
            <a:spLocks noGrp="1" noChangeArrowheads="1"/>
          </p:cNvSpPr>
          <p:nvPr>
            <p:ph type="sldNum" idx="12"/>
          </p:nvPr>
        </p:nvSpPr>
        <p:spPr>
          <a:ln/>
        </p:spPr>
        <p:txBody>
          <a:bodyPr/>
          <a:lstStyle>
            <a:lvl1pPr>
              <a:defRPr/>
            </a:lvl1pPr>
          </a:lstStyle>
          <a:p>
            <a:fld id="{0753CD65-9AF4-4B76-B150-3F6CA8CE2867}" type="slidenum">
              <a:rPr lang="en-US" altLang="en-US"/>
              <a:pPr/>
              <a:t>‹#›</a:t>
            </a:fld>
            <a:endParaRPr lang="en-US" altLang="en-US"/>
          </a:p>
        </p:txBody>
      </p:sp>
    </p:spTree>
    <p:extLst>
      <p:ext uri="{BB962C8B-B14F-4D97-AF65-F5344CB8AC3E}">
        <p14:creationId xmlns:p14="http://schemas.microsoft.com/office/powerpoint/2010/main" val="1203181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a:extLst>
              <a:ext uri="{FF2B5EF4-FFF2-40B4-BE49-F238E27FC236}">
                <a16:creationId xmlns:a16="http://schemas.microsoft.com/office/drawing/2014/main" id="{CC153CE4-FC24-4E8B-8B09-83B6FB556955}"/>
              </a:ext>
            </a:extLst>
          </p:cNvPr>
          <p:cNvSpPr>
            <a:spLocks noGrp="1" noChangeArrowheads="1"/>
          </p:cNvSpPr>
          <p:nvPr>
            <p:ph type="dt" idx="10"/>
          </p:nvPr>
        </p:nvSpPr>
        <p:spPr>
          <a:ln/>
        </p:spPr>
        <p:txBody>
          <a:bodyPr/>
          <a:lstStyle>
            <a:lvl1pPr>
              <a:defRPr/>
            </a:lvl1pPr>
          </a:lstStyle>
          <a:p>
            <a:pPr>
              <a:defRPr/>
            </a:pPr>
            <a:endParaRPr lang="en-US"/>
          </a:p>
        </p:txBody>
      </p:sp>
      <p:sp>
        <p:nvSpPr>
          <p:cNvPr id="4" name="Rectangle 4">
            <a:extLst>
              <a:ext uri="{FF2B5EF4-FFF2-40B4-BE49-F238E27FC236}">
                <a16:creationId xmlns:a16="http://schemas.microsoft.com/office/drawing/2014/main" id="{6B16F272-16B6-40A7-98CB-27B2F89FCD1D}"/>
              </a:ext>
            </a:extLst>
          </p:cNvPr>
          <p:cNvSpPr>
            <a:spLocks noGrp="1" noChangeArrowheads="1"/>
          </p:cNvSpPr>
          <p:nvPr>
            <p:ph type="ftr" idx="11"/>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B652957-B15F-4A5A-BDAD-A27E0CE81F3F}"/>
              </a:ext>
            </a:extLst>
          </p:cNvPr>
          <p:cNvSpPr>
            <a:spLocks noGrp="1" noChangeArrowheads="1"/>
          </p:cNvSpPr>
          <p:nvPr>
            <p:ph type="sldNum" idx="12"/>
          </p:nvPr>
        </p:nvSpPr>
        <p:spPr>
          <a:ln/>
        </p:spPr>
        <p:txBody>
          <a:bodyPr/>
          <a:lstStyle>
            <a:lvl1pPr>
              <a:defRPr/>
            </a:lvl1pPr>
          </a:lstStyle>
          <a:p>
            <a:fld id="{CE3BEC34-B539-49AB-B397-3F63405E41DD}" type="slidenum">
              <a:rPr lang="en-US" altLang="en-US"/>
              <a:pPr/>
              <a:t>‹#›</a:t>
            </a:fld>
            <a:endParaRPr lang="en-US" altLang="en-US"/>
          </a:p>
        </p:txBody>
      </p:sp>
    </p:spTree>
    <p:extLst>
      <p:ext uri="{BB962C8B-B14F-4D97-AF65-F5344CB8AC3E}">
        <p14:creationId xmlns:p14="http://schemas.microsoft.com/office/powerpoint/2010/main" val="1481424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A3EA0E2D-0E7A-4D45-8902-64113D67BBFF}"/>
              </a:ext>
            </a:extLst>
          </p:cNvPr>
          <p:cNvSpPr>
            <a:spLocks noGrp="1" noChangeArrowheads="1"/>
          </p:cNvSpPr>
          <p:nvPr>
            <p:ph type="dt" idx="10"/>
          </p:nvPr>
        </p:nvSpPr>
        <p:spPr>
          <a:ln/>
        </p:spPr>
        <p:txBody>
          <a:bodyPr/>
          <a:lstStyle>
            <a:lvl1pPr>
              <a:defRPr/>
            </a:lvl1pPr>
          </a:lstStyle>
          <a:p>
            <a:pPr>
              <a:defRPr/>
            </a:pPr>
            <a:endParaRPr lang="en-US"/>
          </a:p>
        </p:txBody>
      </p:sp>
      <p:sp>
        <p:nvSpPr>
          <p:cNvPr id="3" name="Rectangle 4">
            <a:extLst>
              <a:ext uri="{FF2B5EF4-FFF2-40B4-BE49-F238E27FC236}">
                <a16:creationId xmlns:a16="http://schemas.microsoft.com/office/drawing/2014/main" id="{0FE6A96F-8C85-4896-A0B2-517D829E252E}"/>
              </a:ext>
            </a:extLst>
          </p:cNvPr>
          <p:cNvSpPr>
            <a:spLocks noGrp="1" noChangeArrowheads="1"/>
          </p:cNvSpPr>
          <p:nvPr>
            <p:ph type="ftr" idx="11"/>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46CDDBC-CD51-4387-9D5D-F2390EFB3088}"/>
              </a:ext>
            </a:extLst>
          </p:cNvPr>
          <p:cNvSpPr>
            <a:spLocks noGrp="1" noChangeArrowheads="1"/>
          </p:cNvSpPr>
          <p:nvPr>
            <p:ph type="sldNum" idx="12"/>
          </p:nvPr>
        </p:nvSpPr>
        <p:spPr>
          <a:ln/>
        </p:spPr>
        <p:txBody>
          <a:bodyPr/>
          <a:lstStyle>
            <a:lvl1pPr>
              <a:defRPr/>
            </a:lvl1pPr>
          </a:lstStyle>
          <a:p>
            <a:fld id="{36B955AB-E0F6-4017-BB8E-206E7A39FE79}" type="slidenum">
              <a:rPr lang="en-US" altLang="en-US"/>
              <a:pPr/>
              <a:t>‹#›</a:t>
            </a:fld>
            <a:endParaRPr lang="en-US" altLang="en-US"/>
          </a:p>
        </p:txBody>
      </p:sp>
    </p:spTree>
    <p:extLst>
      <p:ext uri="{BB962C8B-B14F-4D97-AF65-F5344CB8AC3E}">
        <p14:creationId xmlns:p14="http://schemas.microsoft.com/office/powerpoint/2010/main" val="2033828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a:extLst>
              <a:ext uri="{FF2B5EF4-FFF2-40B4-BE49-F238E27FC236}">
                <a16:creationId xmlns:a16="http://schemas.microsoft.com/office/drawing/2014/main" id="{FFC8DA2C-9303-42A3-B547-5B5C22DB20F3}"/>
              </a:ext>
            </a:extLst>
          </p:cNvPr>
          <p:cNvSpPr>
            <a:spLocks noGrp="1" noChangeArrowheads="1"/>
          </p:cNvSpPr>
          <p:nvPr>
            <p:ph type="dt" idx="10"/>
          </p:nvPr>
        </p:nvSpPr>
        <p:spPr>
          <a:ln/>
        </p:spPr>
        <p:txBody>
          <a:bodyPr/>
          <a:lstStyle>
            <a:lvl1pPr>
              <a:defRPr/>
            </a:lvl1pPr>
          </a:lstStyle>
          <a:p>
            <a:pPr>
              <a:defRPr/>
            </a:pPr>
            <a:endParaRPr lang="en-US"/>
          </a:p>
        </p:txBody>
      </p:sp>
      <p:sp>
        <p:nvSpPr>
          <p:cNvPr id="6" name="Rectangle 4">
            <a:extLst>
              <a:ext uri="{FF2B5EF4-FFF2-40B4-BE49-F238E27FC236}">
                <a16:creationId xmlns:a16="http://schemas.microsoft.com/office/drawing/2014/main" id="{F12F0B9D-E5A1-4E9A-BA8F-E35DBFCD58C8}"/>
              </a:ext>
            </a:extLst>
          </p:cNvPr>
          <p:cNvSpPr>
            <a:spLocks noGrp="1" noChangeArrowheads="1"/>
          </p:cNvSpPr>
          <p:nvPr>
            <p:ph type="ftr" idx="11"/>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AD46FE60-5602-4978-B221-18726EE55435}"/>
              </a:ext>
            </a:extLst>
          </p:cNvPr>
          <p:cNvSpPr>
            <a:spLocks noGrp="1" noChangeArrowheads="1"/>
          </p:cNvSpPr>
          <p:nvPr>
            <p:ph type="sldNum" idx="12"/>
          </p:nvPr>
        </p:nvSpPr>
        <p:spPr>
          <a:ln/>
        </p:spPr>
        <p:txBody>
          <a:bodyPr/>
          <a:lstStyle>
            <a:lvl1pPr>
              <a:defRPr/>
            </a:lvl1pPr>
          </a:lstStyle>
          <a:p>
            <a:fld id="{6BE62551-47F8-4A01-98D1-1C6B54B885D8}" type="slidenum">
              <a:rPr lang="en-US" altLang="en-US"/>
              <a:pPr/>
              <a:t>‹#›</a:t>
            </a:fld>
            <a:endParaRPr lang="en-US" altLang="en-US"/>
          </a:p>
        </p:txBody>
      </p:sp>
    </p:spTree>
    <p:extLst>
      <p:ext uri="{BB962C8B-B14F-4D97-AF65-F5344CB8AC3E}">
        <p14:creationId xmlns:p14="http://schemas.microsoft.com/office/powerpoint/2010/main" val="2996436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a:extLst>
              <a:ext uri="{FF2B5EF4-FFF2-40B4-BE49-F238E27FC236}">
                <a16:creationId xmlns:a16="http://schemas.microsoft.com/office/drawing/2014/main" id="{3101809C-3D43-4D58-8711-4AB086DC6509}"/>
              </a:ext>
            </a:extLst>
          </p:cNvPr>
          <p:cNvSpPr>
            <a:spLocks noGrp="1" noChangeArrowheads="1"/>
          </p:cNvSpPr>
          <p:nvPr>
            <p:ph type="dt" idx="10"/>
          </p:nvPr>
        </p:nvSpPr>
        <p:spPr>
          <a:ln/>
        </p:spPr>
        <p:txBody>
          <a:bodyPr/>
          <a:lstStyle>
            <a:lvl1pPr>
              <a:defRPr/>
            </a:lvl1pPr>
          </a:lstStyle>
          <a:p>
            <a:pPr>
              <a:defRPr/>
            </a:pPr>
            <a:endParaRPr lang="en-US"/>
          </a:p>
        </p:txBody>
      </p:sp>
      <p:sp>
        <p:nvSpPr>
          <p:cNvPr id="6" name="Rectangle 4">
            <a:extLst>
              <a:ext uri="{FF2B5EF4-FFF2-40B4-BE49-F238E27FC236}">
                <a16:creationId xmlns:a16="http://schemas.microsoft.com/office/drawing/2014/main" id="{4ED5B827-375A-4D2F-B38C-7A7F26917798}"/>
              </a:ext>
            </a:extLst>
          </p:cNvPr>
          <p:cNvSpPr>
            <a:spLocks noGrp="1" noChangeArrowheads="1"/>
          </p:cNvSpPr>
          <p:nvPr>
            <p:ph type="ftr" idx="11"/>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6220A728-62D6-49AA-B576-DE3DBAD30218}"/>
              </a:ext>
            </a:extLst>
          </p:cNvPr>
          <p:cNvSpPr>
            <a:spLocks noGrp="1" noChangeArrowheads="1"/>
          </p:cNvSpPr>
          <p:nvPr>
            <p:ph type="sldNum" idx="12"/>
          </p:nvPr>
        </p:nvSpPr>
        <p:spPr>
          <a:ln/>
        </p:spPr>
        <p:txBody>
          <a:bodyPr/>
          <a:lstStyle>
            <a:lvl1pPr>
              <a:defRPr/>
            </a:lvl1pPr>
          </a:lstStyle>
          <a:p>
            <a:fld id="{BB299083-8392-45EE-9F73-C0A493EAA99D}" type="slidenum">
              <a:rPr lang="en-US" altLang="en-US"/>
              <a:pPr/>
              <a:t>‹#›</a:t>
            </a:fld>
            <a:endParaRPr lang="en-US" altLang="en-US"/>
          </a:p>
        </p:txBody>
      </p:sp>
    </p:spTree>
    <p:extLst>
      <p:ext uri="{BB962C8B-B14F-4D97-AF65-F5344CB8AC3E}">
        <p14:creationId xmlns:p14="http://schemas.microsoft.com/office/powerpoint/2010/main" val="3483413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a:extLst>
              <a:ext uri="{FF2B5EF4-FFF2-40B4-BE49-F238E27FC236}">
                <a16:creationId xmlns:a16="http://schemas.microsoft.com/office/drawing/2014/main" id="{C2D19703-36F0-4388-A509-BCF5C613A66D}"/>
              </a:ext>
            </a:extLst>
          </p:cNvPr>
          <p:cNvSpPr>
            <a:spLocks noGrp="1" noChangeArrowheads="1"/>
          </p:cNvSpPr>
          <p:nvPr>
            <p:ph type="title"/>
          </p:nvPr>
        </p:nvSpPr>
        <p:spPr bwMode="auto">
          <a:xfrm>
            <a:off x="457200" y="274638"/>
            <a:ext cx="8228013" cy="114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a:t>Click to edit the title text format</a:t>
            </a:r>
          </a:p>
        </p:txBody>
      </p:sp>
      <p:sp>
        <p:nvSpPr>
          <p:cNvPr id="1027" name="Rectangle 2">
            <a:extLst>
              <a:ext uri="{FF2B5EF4-FFF2-40B4-BE49-F238E27FC236}">
                <a16:creationId xmlns:a16="http://schemas.microsoft.com/office/drawing/2014/main" id="{BB0390E8-A487-4031-8AEF-2294CBDBEE9C}"/>
              </a:ext>
            </a:extLst>
          </p:cNvPr>
          <p:cNvSpPr>
            <a:spLocks noGrp="1" noChangeArrowheads="1"/>
          </p:cNvSpPr>
          <p:nvPr>
            <p:ph type="body" idx="1"/>
          </p:nvPr>
        </p:nvSpPr>
        <p:spPr bwMode="auto">
          <a:xfrm>
            <a:off x="457200" y="1600200"/>
            <a:ext cx="8228013"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
        <p:nvSpPr>
          <p:cNvPr id="2" name="Rectangle 3">
            <a:extLst>
              <a:ext uri="{FF2B5EF4-FFF2-40B4-BE49-F238E27FC236}">
                <a16:creationId xmlns:a16="http://schemas.microsoft.com/office/drawing/2014/main" id="{CE55C5BD-5DE1-4422-8CED-1C01DA731F9B}"/>
              </a:ext>
            </a:extLst>
          </p:cNvPr>
          <p:cNvSpPr>
            <a:spLocks noGrp="1" noChangeArrowheads="1"/>
          </p:cNvSpPr>
          <p:nvPr>
            <p:ph type="dt"/>
          </p:nvPr>
        </p:nvSpPr>
        <p:spPr bwMode="auto">
          <a:xfrm>
            <a:off x="457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eaLnBrk="1" hangingPunct="1">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aseline="0">
                <a:solidFill>
                  <a:srgbClr val="000000"/>
                </a:solidFill>
                <a:latin typeface="Times New Roman" pitchFamily="18" charset="0"/>
                <a:cs typeface="Arial" charset="0"/>
              </a:defRPr>
            </a:lvl1pPr>
          </a:lstStyle>
          <a:p>
            <a:pPr>
              <a:defRPr/>
            </a:pPr>
            <a:endParaRPr lang="en-US"/>
          </a:p>
        </p:txBody>
      </p:sp>
      <p:sp>
        <p:nvSpPr>
          <p:cNvPr id="1028" name="Rectangle 4">
            <a:extLst>
              <a:ext uri="{FF2B5EF4-FFF2-40B4-BE49-F238E27FC236}">
                <a16:creationId xmlns:a16="http://schemas.microsoft.com/office/drawing/2014/main" id="{E152044B-0391-494B-931C-619A69E7F597}"/>
              </a:ext>
            </a:extLst>
          </p:cNvPr>
          <p:cNvSpPr>
            <a:spLocks noGrp="1" noChangeArrowheads="1"/>
          </p:cNvSpPr>
          <p:nvPr>
            <p:ph type="ftr"/>
          </p:nvPr>
        </p:nvSpPr>
        <p:spPr bwMode="auto">
          <a:xfrm>
            <a:off x="3124200" y="6245225"/>
            <a:ext cx="2894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eaLnBrk="1" hangingPunct="1">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aseline="0">
                <a:solidFill>
                  <a:srgbClr val="000000"/>
                </a:solidFill>
                <a:latin typeface="Times New Roman" pitchFamily="18" charset="0"/>
                <a:cs typeface="Arial" charset="0"/>
              </a:defRPr>
            </a:lvl1pPr>
          </a:lstStyle>
          <a:p>
            <a:pPr>
              <a:defRPr/>
            </a:pPr>
            <a:endParaRPr lang="en-US"/>
          </a:p>
        </p:txBody>
      </p:sp>
      <p:sp>
        <p:nvSpPr>
          <p:cNvPr id="1029" name="Rectangle 5">
            <a:extLst>
              <a:ext uri="{FF2B5EF4-FFF2-40B4-BE49-F238E27FC236}">
                <a16:creationId xmlns:a16="http://schemas.microsoft.com/office/drawing/2014/main" id="{6C53BD79-0C22-4E40-B5E1-95C3790B1407}"/>
              </a:ext>
            </a:extLst>
          </p:cNvPr>
          <p:cNvSpPr>
            <a:spLocks noGrp="1" noChangeArrowheads="1"/>
          </p:cNvSpPr>
          <p:nvPr>
            <p:ph type="sldNum"/>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eaLnBrk="1" hangingPunct="1">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aseline="0">
                <a:solidFill>
                  <a:srgbClr val="000000"/>
                </a:solidFill>
                <a:latin typeface="Times New Roman" panose="02020603050405020304" pitchFamily="18" charset="0"/>
              </a:defRPr>
            </a:lvl1pPr>
          </a:lstStyle>
          <a:p>
            <a:fld id="{00FB1D6F-6A8B-478A-96BA-CFADA41EE87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hdr="0" ftr="0" dt="0"/>
  <p:txStyles>
    <p:titleStyle>
      <a:lvl1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cs typeface="Arial" charset="0"/>
        </a:defRPr>
      </a:lvl2pPr>
      <a:lvl3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cs typeface="Arial" charset="0"/>
        </a:defRPr>
      </a:lvl3pPr>
      <a:lvl4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cs typeface="Arial" charset="0"/>
        </a:defRPr>
      </a:lvl4pPr>
      <a:lvl5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cs typeface="Arial" charset="0"/>
        </a:defRPr>
      </a:lvl5pPr>
      <a:lvl6pPr marL="2514600" indent="-228600" algn="ctr" defTabSz="457200" rtl="0" fontAlgn="base">
        <a:spcBef>
          <a:spcPct val="0"/>
        </a:spcBef>
        <a:spcAft>
          <a:spcPct val="0"/>
        </a:spcAft>
        <a:buClr>
          <a:srgbClr val="000000"/>
        </a:buClr>
        <a:buSzPct val="100000"/>
        <a:buFont typeface="Times New Roman" pitchFamily="18" charset="0"/>
        <a:defRPr sz="4400">
          <a:solidFill>
            <a:srgbClr val="000000"/>
          </a:solidFill>
          <a:latin typeface="Arial" charset="0"/>
          <a:cs typeface="Arial" charset="0"/>
        </a:defRPr>
      </a:lvl6pPr>
      <a:lvl7pPr marL="2971800" indent="-228600" algn="ctr" defTabSz="457200" rtl="0" fontAlgn="base">
        <a:spcBef>
          <a:spcPct val="0"/>
        </a:spcBef>
        <a:spcAft>
          <a:spcPct val="0"/>
        </a:spcAft>
        <a:buClr>
          <a:srgbClr val="000000"/>
        </a:buClr>
        <a:buSzPct val="100000"/>
        <a:buFont typeface="Times New Roman" pitchFamily="18" charset="0"/>
        <a:defRPr sz="4400">
          <a:solidFill>
            <a:srgbClr val="000000"/>
          </a:solidFill>
          <a:latin typeface="Arial" charset="0"/>
          <a:cs typeface="Arial" charset="0"/>
        </a:defRPr>
      </a:lvl7pPr>
      <a:lvl8pPr marL="3429000" indent="-228600" algn="ctr" defTabSz="457200" rtl="0" fontAlgn="base">
        <a:spcBef>
          <a:spcPct val="0"/>
        </a:spcBef>
        <a:spcAft>
          <a:spcPct val="0"/>
        </a:spcAft>
        <a:buClr>
          <a:srgbClr val="000000"/>
        </a:buClr>
        <a:buSzPct val="100000"/>
        <a:buFont typeface="Times New Roman" pitchFamily="18" charset="0"/>
        <a:defRPr sz="4400">
          <a:solidFill>
            <a:srgbClr val="000000"/>
          </a:solidFill>
          <a:latin typeface="Arial" charset="0"/>
          <a:cs typeface="Arial" charset="0"/>
        </a:defRPr>
      </a:lvl8pPr>
      <a:lvl9pPr marL="3886200" indent="-228600" algn="ctr" defTabSz="457200" rtl="0" fontAlgn="base">
        <a:spcBef>
          <a:spcPct val="0"/>
        </a:spcBef>
        <a:spcAft>
          <a:spcPct val="0"/>
        </a:spcAft>
        <a:buClr>
          <a:srgbClr val="000000"/>
        </a:buClr>
        <a:buSzPct val="100000"/>
        <a:buFont typeface="Times New Roman" pitchFamily="18" charset="0"/>
        <a:defRPr sz="4400">
          <a:solidFill>
            <a:srgbClr val="000000"/>
          </a:solidFill>
          <a:latin typeface="Arial" charset="0"/>
          <a:cs typeface="Arial"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panose="02020603050405020304" pitchFamily="18"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panose="02020603050405020304" pitchFamily="18" charset="0"/>
        <a:defRPr sz="2800">
          <a:solidFill>
            <a:srgbClr val="000000"/>
          </a:solidFill>
          <a:latin typeface="+mn-lt"/>
          <a:cs typeface="+mn-cs"/>
        </a:defRPr>
      </a:lvl2pPr>
      <a:lvl3pPr marL="1143000" indent="-228600" algn="l" defTabSz="457200" rtl="0" eaLnBrk="0" fontAlgn="base" hangingPunct="0">
        <a:spcBef>
          <a:spcPts val="600"/>
        </a:spcBef>
        <a:spcAft>
          <a:spcPct val="0"/>
        </a:spcAft>
        <a:buClr>
          <a:srgbClr val="000000"/>
        </a:buClr>
        <a:buSzPct val="100000"/>
        <a:buFont typeface="Times New Roman" panose="02020603050405020304" pitchFamily="18" charset="0"/>
        <a:defRPr sz="2400">
          <a:solidFill>
            <a:srgbClr val="000000"/>
          </a:solidFill>
          <a:latin typeface="+mn-lt"/>
          <a:cs typeface="+mn-cs"/>
        </a:defRPr>
      </a:lvl3pPr>
      <a:lvl4pPr marL="16002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cs typeface="+mn-cs"/>
        </a:defRPr>
      </a:lvl4pPr>
      <a:lvl5pPr marL="20574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cs typeface="+mn-cs"/>
        </a:defRPr>
      </a:lvl5pPr>
      <a:lvl6pPr marL="2514600" indent="-228600" algn="l" defTabSz="457200" rtl="0" fontAlgn="base">
        <a:spcBef>
          <a:spcPts val="500"/>
        </a:spcBef>
        <a:spcAft>
          <a:spcPct val="0"/>
        </a:spcAft>
        <a:buClr>
          <a:srgbClr val="000000"/>
        </a:buClr>
        <a:buSzPct val="100000"/>
        <a:buFont typeface="Times New Roman" pitchFamily="18" charset="0"/>
        <a:defRPr sz="2000">
          <a:solidFill>
            <a:srgbClr val="000000"/>
          </a:solidFill>
          <a:latin typeface="+mn-lt"/>
          <a:cs typeface="+mn-cs"/>
        </a:defRPr>
      </a:lvl6pPr>
      <a:lvl7pPr marL="2971800" indent="-228600" algn="l" defTabSz="457200" rtl="0" fontAlgn="base">
        <a:spcBef>
          <a:spcPts val="500"/>
        </a:spcBef>
        <a:spcAft>
          <a:spcPct val="0"/>
        </a:spcAft>
        <a:buClr>
          <a:srgbClr val="000000"/>
        </a:buClr>
        <a:buSzPct val="100000"/>
        <a:buFont typeface="Times New Roman" pitchFamily="18" charset="0"/>
        <a:defRPr sz="2000">
          <a:solidFill>
            <a:srgbClr val="000000"/>
          </a:solidFill>
          <a:latin typeface="+mn-lt"/>
          <a:cs typeface="+mn-cs"/>
        </a:defRPr>
      </a:lvl7pPr>
      <a:lvl8pPr marL="3429000" indent="-228600" algn="l" defTabSz="457200" rtl="0" fontAlgn="base">
        <a:spcBef>
          <a:spcPts val="500"/>
        </a:spcBef>
        <a:spcAft>
          <a:spcPct val="0"/>
        </a:spcAft>
        <a:buClr>
          <a:srgbClr val="000000"/>
        </a:buClr>
        <a:buSzPct val="100000"/>
        <a:buFont typeface="Times New Roman" pitchFamily="18" charset="0"/>
        <a:defRPr sz="2000">
          <a:solidFill>
            <a:srgbClr val="000000"/>
          </a:solidFill>
          <a:latin typeface="+mn-lt"/>
          <a:cs typeface="+mn-cs"/>
        </a:defRPr>
      </a:lvl8pPr>
      <a:lvl9pPr marL="3886200" indent="-228600" algn="l" defTabSz="457200" rtl="0" fontAlgn="base">
        <a:spcBef>
          <a:spcPts val="500"/>
        </a:spcBef>
        <a:spcAft>
          <a:spcPct val="0"/>
        </a:spcAft>
        <a:buClr>
          <a:srgbClr val="000000"/>
        </a:buClr>
        <a:buSzPct val="100000"/>
        <a:buFont typeface="Times New Roman" pitchFamily="18" charset="0"/>
        <a:defRPr sz="2000">
          <a:solidFill>
            <a:srgbClr val="0000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1">
            <a:extLst>
              <a:ext uri="{FF2B5EF4-FFF2-40B4-BE49-F238E27FC236}">
                <a16:creationId xmlns:a16="http://schemas.microsoft.com/office/drawing/2014/main" id="{203D0E01-F80E-43C7-94FE-863BF4E6861D}"/>
              </a:ext>
            </a:extLst>
          </p:cNvPr>
          <p:cNvSpPr>
            <a:spLocks noGrp="1" noChangeArrowheads="1"/>
          </p:cNvSpPr>
          <p:nvPr>
            <p:ph type="title"/>
          </p:nvPr>
        </p:nvSpPr>
        <p:spPr bwMode="auto">
          <a:xfrm>
            <a:off x="457200" y="274638"/>
            <a:ext cx="8228013" cy="114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a:t>Click to edit the title text format</a:t>
            </a:r>
          </a:p>
        </p:txBody>
      </p:sp>
      <p:sp>
        <p:nvSpPr>
          <p:cNvPr id="4099" name="Rectangle 2">
            <a:extLst>
              <a:ext uri="{FF2B5EF4-FFF2-40B4-BE49-F238E27FC236}">
                <a16:creationId xmlns:a16="http://schemas.microsoft.com/office/drawing/2014/main" id="{A74D6982-BE4E-4D57-A9BF-4BB94DB9C109}"/>
              </a:ext>
            </a:extLst>
          </p:cNvPr>
          <p:cNvSpPr>
            <a:spLocks noGrp="1" noChangeArrowheads="1"/>
          </p:cNvSpPr>
          <p:nvPr>
            <p:ph type="body" idx="1"/>
          </p:nvPr>
        </p:nvSpPr>
        <p:spPr bwMode="auto">
          <a:xfrm>
            <a:off x="457200" y="1600200"/>
            <a:ext cx="8228013"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
        <p:nvSpPr>
          <p:cNvPr id="2" name="Rectangle 3">
            <a:extLst>
              <a:ext uri="{FF2B5EF4-FFF2-40B4-BE49-F238E27FC236}">
                <a16:creationId xmlns:a16="http://schemas.microsoft.com/office/drawing/2014/main" id="{213AE90E-2BEE-4719-B732-08D197EAC8AF}"/>
              </a:ext>
            </a:extLst>
          </p:cNvPr>
          <p:cNvSpPr>
            <a:spLocks noGrp="1" noChangeArrowheads="1"/>
          </p:cNvSpPr>
          <p:nvPr>
            <p:ph type="dt"/>
          </p:nvPr>
        </p:nvSpPr>
        <p:spPr bwMode="auto">
          <a:xfrm>
            <a:off x="457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eaLnBrk="1" hangingPunct="1">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aseline="0">
                <a:solidFill>
                  <a:srgbClr val="000000"/>
                </a:solidFill>
                <a:latin typeface="Times New Roman" pitchFamily="18" charset="0"/>
                <a:cs typeface="Arial" charset="0"/>
              </a:defRPr>
            </a:lvl1pPr>
          </a:lstStyle>
          <a:p>
            <a:pPr>
              <a:defRPr/>
            </a:pPr>
            <a:endParaRPr lang="en-US"/>
          </a:p>
        </p:txBody>
      </p:sp>
      <p:sp>
        <p:nvSpPr>
          <p:cNvPr id="1028" name="Rectangle 4">
            <a:extLst>
              <a:ext uri="{FF2B5EF4-FFF2-40B4-BE49-F238E27FC236}">
                <a16:creationId xmlns:a16="http://schemas.microsoft.com/office/drawing/2014/main" id="{0A227612-8221-437B-A60D-F1F9A6230291}"/>
              </a:ext>
            </a:extLst>
          </p:cNvPr>
          <p:cNvSpPr>
            <a:spLocks noGrp="1" noChangeArrowheads="1"/>
          </p:cNvSpPr>
          <p:nvPr>
            <p:ph type="ftr"/>
          </p:nvPr>
        </p:nvSpPr>
        <p:spPr bwMode="auto">
          <a:xfrm>
            <a:off x="3124200" y="6245225"/>
            <a:ext cx="2894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eaLnBrk="1" hangingPunct="1">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aseline="0">
                <a:solidFill>
                  <a:srgbClr val="000000"/>
                </a:solidFill>
                <a:latin typeface="Times New Roman" pitchFamily="18" charset="0"/>
                <a:cs typeface="Arial" charset="0"/>
              </a:defRPr>
            </a:lvl1pPr>
          </a:lstStyle>
          <a:p>
            <a:pPr>
              <a:defRPr/>
            </a:pPr>
            <a:endParaRPr lang="en-US"/>
          </a:p>
        </p:txBody>
      </p:sp>
      <p:sp>
        <p:nvSpPr>
          <p:cNvPr id="1029" name="Rectangle 5">
            <a:extLst>
              <a:ext uri="{FF2B5EF4-FFF2-40B4-BE49-F238E27FC236}">
                <a16:creationId xmlns:a16="http://schemas.microsoft.com/office/drawing/2014/main" id="{4F81A24A-9C6D-4038-970F-8A0EC725CE98}"/>
              </a:ext>
            </a:extLst>
          </p:cNvPr>
          <p:cNvSpPr>
            <a:spLocks noGrp="1" noChangeArrowheads="1"/>
          </p:cNvSpPr>
          <p:nvPr>
            <p:ph type="sldNum"/>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eaLnBrk="1" hangingPunct="1">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aseline="0">
                <a:solidFill>
                  <a:srgbClr val="000000"/>
                </a:solidFill>
                <a:latin typeface="Times New Roman" panose="02020603050405020304" pitchFamily="18" charset="0"/>
              </a:defRPr>
            </a:lvl1pPr>
          </a:lstStyle>
          <a:p>
            <a:pPr>
              <a:defRPr/>
            </a:pPr>
            <a:fld id="{37C7DF06-AEF1-4ADF-BA3B-83E106E4CFA2}" type="slidenum">
              <a:rPr lang="en-US"/>
              <a:pPr>
                <a:defRPr/>
              </a:pPr>
              <a:t>‹#›</a:t>
            </a:fld>
            <a:endParaRPr lang="en-US"/>
          </a:p>
        </p:txBody>
      </p:sp>
    </p:spTree>
    <p:extLst>
      <p:ext uri="{BB962C8B-B14F-4D97-AF65-F5344CB8AC3E}">
        <p14:creationId xmlns:p14="http://schemas.microsoft.com/office/powerpoint/2010/main" val="2006612225"/>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Lst>
  <p:hf hdr="0" ftr="0" dt="0"/>
  <p:txStyles>
    <p:titleStyle>
      <a:lvl1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cs typeface="Arial" charset="0"/>
        </a:defRPr>
      </a:lvl2pPr>
      <a:lvl3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cs typeface="Arial" charset="0"/>
        </a:defRPr>
      </a:lvl3pPr>
      <a:lvl4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cs typeface="Arial" charset="0"/>
        </a:defRPr>
      </a:lvl4pPr>
      <a:lvl5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cs typeface="Arial" charset="0"/>
        </a:defRPr>
      </a:lvl5pPr>
      <a:lvl6pPr marL="2514600" indent="-228600" algn="ctr" defTabSz="457200" rtl="0" fontAlgn="base">
        <a:spcBef>
          <a:spcPct val="0"/>
        </a:spcBef>
        <a:spcAft>
          <a:spcPct val="0"/>
        </a:spcAft>
        <a:buClr>
          <a:srgbClr val="000000"/>
        </a:buClr>
        <a:buSzPct val="100000"/>
        <a:buFont typeface="Times New Roman" pitchFamily="18" charset="0"/>
        <a:defRPr sz="4400">
          <a:solidFill>
            <a:srgbClr val="000000"/>
          </a:solidFill>
          <a:latin typeface="Arial" charset="0"/>
          <a:cs typeface="Arial" charset="0"/>
        </a:defRPr>
      </a:lvl6pPr>
      <a:lvl7pPr marL="2971800" indent="-228600" algn="ctr" defTabSz="457200" rtl="0" fontAlgn="base">
        <a:spcBef>
          <a:spcPct val="0"/>
        </a:spcBef>
        <a:spcAft>
          <a:spcPct val="0"/>
        </a:spcAft>
        <a:buClr>
          <a:srgbClr val="000000"/>
        </a:buClr>
        <a:buSzPct val="100000"/>
        <a:buFont typeface="Times New Roman" pitchFamily="18" charset="0"/>
        <a:defRPr sz="4400">
          <a:solidFill>
            <a:srgbClr val="000000"/>
          </a:solidFill>
          <a:latin typeface="Arial" charset="0"/>
          <a:cs typeface="Arial" charset="0"/>
        </a:defRPr>
      </a:lvl7pPr>
      <a:lvl8pPr marL="3429000" indent="-228600" algn="ctr" defTabSz="457200" rtl="0" fontAlgn="base">
        <a:spcBef>
          <a:spcPct val="0"/>
        </a:spcBef>
        <a:spcAft>
          <a:spcPct val="0"/>
        </a:spcAft>
        <a:buClr>
          <a:srgbClr val="000000"/>
        </a:buClr>
        <a:buSzPct val="100000"/>
        <a:buFont typeface="Times New Roman" pitchFamily="18" charset="0"/>
        <a:defRPr sz="4400">
          <a:solidFill>
            <a:srgbClr val="000000"/>
          </a:solidFill>
          <a:latin typeface="Arial" charset="0"/>
          <a:cs typeface="Arial" charset="0"/>
        </a:defRPr>
      </a:lvl8pPr>
      <a:lvl9pPr marL="3886200" indent="-228600" algn="ctr" defTabSz="457200" rtl="0" fontAlgn="base">
        <a:spcBef>
          <a:spcPct val="0"/>
        </a:spcBef>
        <a:spcAft>
          <a:spcPct val="0"/>
        </a:spcAft>
        <a:buClr>
          <a:srgbClr val="000000"/>
        </a:buClr>
        <a:buSzPct val="100000"/>
        <a:buFont typeface="Times New Roman" pitchFamily="18" charset="0"/>
        <a:defRPr sz="4400">
          <a:solidFill>
            <a:srgbClr val="000000"/>
          </a:solidFill>
          <a:latin typeface="Arial" charset="0"/>
          <a:cs typeface="Arial"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panose="02020603050405020304" pitchFamily="18"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panose="02020603050405020304" pitchFamily="18" charset="0"/>
        <a:defRPr sz="2800">
          <a:solidFill>
            <a:srgbClr val="000000"/>
          </a:solidFill>
          <a:latin typeface="+mn-lt"/>
          <a:cs typeface="+mn-cs"/>
        </a:defRPr>
      </a:lvl2pPr>
      <a:lvl3pPr marL="1143000" indent="-228600" algn="l" defTabSz="457200" rtl="0" eaLnBrk="0" fontAlgn="base" hangingPunct="0">
        <a:spcBef>
          <a:spcPts val="600"/>
        </a:spcBef>
        <a:spcAft>
          <a:spcPct val="0"/>
        </a:spcAft>
        <a:buClr>
          <a:srgbClr val="000000"/>
        </a:buClr>
        <a:buSzPct val="100000"/>
        <a:buFont typeface="Times New Roman" panose="02020603050405020304" pitchFamily="18" charset="0"/>
        <a:defRPr sz="2400">
          <a:solidFill>
            <a:srgbClr val="000000"/>
          </a:solidFill>
          <a:latin typeface="+mn-lt"/>
          <a:cs typeface="+mn-cs"/>
        </a:defRPr>
      </a:lvl3pPr>
      <a:lvl4pPr marL="16002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cs typeface="+mn-cs"/>
        </a:defRPr>
      </a:lvl4pPr>
      <a:lvl5pPr marL="20574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cs typeface="+mn-cs"/>
        </a:defRPr>
      </a:lvl5pPr>
      <a:lvl6pPr marL="2514600" indent="-228600" algn="l" defTabSz="457200" rtl="0" fontAlgn="base">
        <a:spcBef>
          <a:spcPts val="500"/>
        </a:spcBef>
        <a:spcAft>
          <a:spcPct val="0"/>
        </a:spcAft>
        <a:buClr>
          <a:srgbClr val="000000"/>
        </a:buClr>
        <a:buSzPct val="100000"/>
        <a:buFont typeface="Times New Roman" pitchFamily="18" charset="0"/>
        <a:defRPr sz="2000">
          <a:solidFill>
            <a:srgbClr val="000000"/>
          </a:solidFill>
          <a:latin typeface="+mn-lt"/>
          <a:cs typeface="+mn-cs"/>
        </a:defRPr>
      </a:lvl6pPr>
      <a:lvl7pPr marL="2971800" indent="-228600" algn="l" defTabSz="457200" rtl="0" fontAlgn="base">
        <a:spcBef>
          <a:spcPts val="500"/>
        </a:spcBef>
        <a:spcAft>
          <a:spcPct val="0"/>
        </a:spcAft>
        <a:buClr>
          <a:srgbClr val="000000"/>
        </a:buClr>
        <a:buSzPct val="100000"/>
        <a:buFont typeface="Times New Roman" pitchFamily="18" charset="0"/>
        <a:defRPr sz="2000">
          <a:solidFill>
            <a:srgbClr val="000000"/>
          </a:solidFill>
          <a:latin typeface="+mn-lt"/>
          <a:cs typeface="+mn-cs"/>
        </a:defRPr>
      </a:lvl7pPr>
      <a:lvl8pPr marL="3429000" indent="-228600" algn="l" defTabSz="457200" rtl="0" fontAlgn="base">
        <a:spcBef>
          <a:spcPts val="500"/>
        </a:spcBef>
        <a:spcAft>
          <a:spcPct val="0"/>
        </a:spcAft>
        <a:buClr>
          <a:srgbClr val="000000"/>
        </a:buClr>
        <a:buSzPct val="100000"/>
        <a:buFont typeface="Times New Roman" pitchFamily="18" charset="0"/>
        <a:defRPr sz="2000">
          <a:solidFill>
            <a:srgbClr val="000000"/>
          </a:solidFill>
          <a:latin typeface="+mn-lt"/>
          <a:cs typeface="+mn-cs"/>
        </a:defRPr>
      </a:lvl8pPr>
      <a:lvl9pPr marL="3886200" indent="-228600" algn="l" defTabSz="457200" rtl="0" fontAlgn="base">
        <a:spcBef>
          <a:spcPts val="500"/>
        </a:spcBef>
        <a:spcAft>
          <a:spcPct val="0"/>
        </a:spcAft>
        <a:buClr>
          <a:srgbClr val="000000"/>
        </a:buClr>
        <a:buSzPct val="100000"/>
        <a:buFont typeface="Times New Roman" pitchFamily="18" charset="0"/>
        <a:defRPr sz="2000">
          <a:solidFill>
            <a:srgbClr val="0000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aztcs.org/" TargetMode="External"/><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2.jpeg"/><Relationship Id="rId5" Type="http://schemas.openxmlformats.org/officeDocument/2006/relationships/hyperlink" Target="http://apcug.org/" TargetMode="Externa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4.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4.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4.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4.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0.xml"/><Relationship Id="rId1" Type="http://schemas.openxmlformats.org/officeDocument/2006/relationships/slideLayout" Target="../slideLayouts/slideLayout14.xml"/></Relationships>
</file>

<file path=ppt/slides/_rels/slide1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1.xml"/><Relationship Id="rId1" Type="http://schemas.openxmlformats.org/officeDocument/2006/relationships/slideLayout" Target="../slideLayouts/slideLayout14.xml"/></Relationships>
</file>

<file path=ppt/slides/_rels/slide1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2.xml"/><Relationship Id="rId1" Type="http://schemas.openxmlformats.org/officeDocument/2006/relationships/slideLayout" Target="../slideLayouts/slideLayout14.xml"/></Relationships>
</file>

<file path=ppt/slides/_rels/slide113.xml.rels><?xml version="1.0" encoding="UTF-8" standalone="yes"?>
<Relationships xmlns="http://schemas.openxmlformats.org/package/2006/relationships"><Relationship Id="rId3" Type="http://schemas.openxmlformats.org/officeDocument/2006/relationships/hyperlink" Target="https://www.amazon.com/dp/B07ZHPY8WN/ref=redir_mobile_desktop?_encoding=UTF8&amp;aaxitk=330e09210bb9d6fc50fe0562c2afca85&amp;hsa_cr_id=5708102420001&amp;pd_rd_plhdr=t&amp;pd_rd_r=ffa9901e-91ff-40eb-80ab-26f611d34806&amp;pd_rd_w=gGmJF&amp;pd_rd_wg=BkgAE&amp;ref_=sbx_be_s_sparkle_mcd_asin_1_img&amp;th=1" TargetMode="External"/><Relationship Id="rId2" Type="http://schemas.openxmlformats.org/officeDocument/2006/relationships/notesSlide" Target="../notesSlides/notesSlide113.xml"/><Relationship Id="rId1" Type="http://schemas.openxmlformats.org/officeDocument/2006/relationships/slideLayout" Target="../slideLayouts/slideLayout14.xml"/></Relationships>
</file>

<file path=ppt/slides/_rels/slide1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hyperlink" Target="https://www.amazon.com/NETGEAR-Powerline-Adapter-Ethernet-Passthrough/dp/B0778Y6K6N/ref=sr_1_3?crid=P3O8JPKRTM58&amp;keywords=netgear+powerline&amp;qid=1648772808&amp;sprefix=netgear+powerline%2Caps%2C120&amp;sr=8-3" TargetMode="External"/><Relationship Id="rId2" Type="http://schemas.openxmlformats.org/officeDocument/2006/relationships/notesSlide" Target="../notesSlides/notesSlide118.xml"/><Relationship Id="rId1" Type="http://schemas.openxmlformats.org/officeDocument/2006/relationships/slideLayout" Target="../slideLayouts/slideLayout14.xml"/></Relationships>
</file>

<file path=ppt/slides/_rels/slide1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4.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4.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4.xml"/></Relationships>
</file>

<file path=ppt/slides/_rels/slide126.xml.rels><?xml version="1.0" encoding="UTF-8" standalone="yes"?>
<Relationships xmlns="http://schemas.openxmlformats.org/package/2006/relationships"><Relationship Id="rId3" Type="http://schemas.openxmlformats.org/officeDocument/2006/relationships/hyperlink" Target="https://www.amazon.com/Woods-41436-Outlets-Overload-Safety/dp/B077VDKQLV/ref=sr_1_15?crid=2GB4GIOBM1U7M&amp;keywords=power%2Bstrip%2Bwood&amp;qid=1648777603&amp;s=electronics&amp;sprefix=power%2Bstrip%2Bwoods%2Celectronics%2C104&amp;sr=1-15&amp;th=1" TargetMode="External"/><Relationship Id="rId2" Type="http://schemas.openxmlformats.org/officeDocument/2006/relationships/notesSlide" Target="../notesSlides/notesSlide126.xml"/><Relationship Id="rId1" Type="http://schemas.openxmlformats.org/officeDocument/2006/relationships/slideLayout" Target="../slideLayouts/slideLayout14.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4.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4.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4.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4.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14.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4.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4.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14.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4.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14.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14.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14.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14.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14.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14.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aztcs.apcug.org/"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1.xml"/><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2.xml"/><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9.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hyperlink" Target="https://en.wikipedia.org/wiki/HomePlug" TargetMode="External"/><Relationship Id="rId2" Type="http://schemas.openxmlformats.org/officeDocument/2006/relationships/notesSlide" Target="../notesSlides/notesSlide60.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3" Type="http://schemas.openxmlformats.org/officeDocument/2006/relationships/hyperlink" Target="https://homegridforum.org/homegrid-forum-overview/" TargetMode="External"/><Relationship Id="rId2" Type="http://schemas.openxmlformats.org/officeDocument/2006/relationships/notesSlide" Target="../notesSlides/notesSlide62.xm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3" Type="http://schemas.openxmlformats.org/officeDocument/2006/relationships/hyperlink" Target="http://www.homegridforum.org/" TargetMode="External"/><Relationship Id="rId2" Type="http://schemas.openxmlformats.org/officeDocument/2006/relationships/notesSlide" Target="../notesSlides/notesSlide66.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3" Type="http://schemas.openxmlformats.org/officeDocument/2006/relationships/hyperlink" Target="https://www.allnet.de/en/allnet-brand/produkte/pointopoint/ghn-lan-over-2-wire-and-coaxial/p/-d9f655bd32/" TargetMode="External"/><Relationship Id="rId2" Type="http://schemas.openxmlformats.org/officeDocument/2006/relationships/notesSlide" Target="../notesSlides/notesSlide67.xm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3" Type="http://schemas.openxmlformats.org/officeDocument/2006/relationships/hyperlink" Target="https://en.wikipedia.org/wiki/HomePlug" TargetMode="External"/><Relationship Id="rId2" Type="http://schemas.openxmlformats.org/officeDocument/2006/relationships/notesSlide" Target="../notesSlides/notesSlide69.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hyperlink" Target="http://speedtest.net/" TargetMode="External"/><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hyperlink" Target="https://www.fusionconnect.com/speed-test-plus?ref=speakeasy"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0.xml"/><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3" Type="http://schemas.openxmlformats.org/officeDocument/2006/relationships/hyperlink" Target="https://web.archive.org/web/2019*/homeplug.org" TargetMode="External"/><Relationship Id="rId2" Type="http://schemas.openxmlformats.org/officeDocument/2006/relationships/notesSlide" Target="../notesSlides/notesSlide71.xml"/><Relationship Id="rId1" Type="http://schemas.openxmlformats.org/officeDocument/2006/relationships/slideLayout" Target="../slideLayouts/slideLayout14.xml"/><Relationship Id="rId4" Type="http://schemas.openxmlformats.org/officeDocument/2006/relationships/hyperlink" Target="https://www.facebook.com/HomePlugAlliance/" TargetMode="Externa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78.xml"/><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79.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80.xml"/><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81.xml"/><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82.xml"/><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83.xml"/><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3" Type="http://schemas.openxmlformats.org/officeDocument/2006/relationships/hyperlink" Target="http://www.hindawi.com/journals/jece/2013/892628/" TargetMode="External"/><Relationship Id="rId2" Type="http://schemas.openxmlformats.org/officeDocument/2006/relationships/notesSlide" Target="../notesSlides/notesSlide86.xml"/><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8.xml"/><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9.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1.xml"/><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3" Type="http://schemas.openxmlformats.org/officeDocument/2006/relationships/hyperlink" Target="http://www.digi.com/technology/rf-articles/wireless-zigbee" TargetMode="External"/><Relationship Id="rId2" Type="http://schemas.openxmlformats.org/officeDocument/2006/relationships/notesSlide" Target="../notesSlides/notesSlide92.xml"/><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4">
            <a:extLst>
              <a:ext uri="{FF2B5EF4-FFF2-40B4-BE49-F238E27FC236}">
                <a16:creationId xmlns:a16="http://schemas.microsoft.com/office/drawing/2014/main" id="{C4E47CF5-EBBE-400D-AAFF-84949A38EFAA}"/>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FDB8AC99-BA20-48A8-9E75-F5E91A645578}" type="slidenum">
              <a:rPr lang="en-US" altLang="en-US" sz="2400">
                <a:latin typeface="Times New Roman" panose="02020603050405020304" pitchFamily="18" charset="0"/>
              </a:rPr>
              <a:pPr>
                <a:spcBef>
                  <a:spcPct val="0"/>
                </a:spcBef>
                <a:buClrTx/>
                <a:buFontTx/>
                <a:buNone/>
              </a:pPr>
              <a:t>1</a:t>
            </a:fld>
            <a:endParaRPr lang="en-US" altLang="en-US" sz="2400">
              <a:latin typeface="Times New Roman" panose="02020603050405020304" pitchFamily="18" charset="0"/>
            </a:endParaRPr>
          </a:p>
        </p:txBody>
      </p:sp>
      <p:sp>
        <p:nvSpPr>
          <p:cNvPr id="3075" name="Rectangle 2">
            <a:extLst>
              <a:ext uri="{FF2B5EF4-FFF2-40B4-BE49-F238E27FC236}">
                <a16:creationId xmlns:a16="http://schemas.microsoft.com/office/drawing/2014/main" id="{2FBA3213-7877-430D-AB70-6A98AF7E2FD1}"/>
              </a:ext>
            </a:extLst>
          </p:cNvPr>
          <p:cNvSpPr>
            <a:spLocks noChangeArrowheads="1"/>
          </p:cNvSpPr>
          <p:nvPr/>
        </p:nvSpPr>
        <p:spPr bwMode="auto">
          <a:xfrm>
            <a:off x="0" y="304800"/>
            <a:ext cx="9144000" cy="2803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spAutoFit/>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lgn="ctr" eaLnBrk="1" hangingPunct="1">
              <a:spcBef>
                <a:spcPct val="0"/>
              </a:spcBef>
              <a:buClrTx/>
              <a:buFontTx/>
              <a:buNone/>
            </a:pPr>
            <a:r>
              <a:rPr lang="en-US" altLang="en-US" sz="8800" baseline="0">
                <a:cs typeface="Times New Roman" panose="02020603050405020304" pitchFamily="18" charset="0"/>
              </a:rPr>
              <a:t>POWERLINE NETWORKING</a:t>
            </a:r>
          </a:p>
        </p:txBody>
      </p:sp>
      <p:sp>
        <p:nvSpPr>
          <p:cNvPr id="3076" name="Rectangle 3">
            <a:extLst>
              <a:ext uri="{FF2B5EF4-FFF2-40B4-BE49-F238E27FC236}">
                <a16:creationId xmlns:a16="http://schemas.microsoft.com/office/drawing/2014/main" id="{333D41AC-EB03-4363-81AC-00F99C90E31B}"/>
              </a:ext>
            </a:extLst>
          </p:cNvPr>
          <p:cNvSpPr>
            <a:spLocks noChangeArrowheads="1"/>
          </p:cNvSpPr>
          <p:nvPr/>
        </p:nvSpPr>
        <p:spPr bwMode="auto">
          <a:xfrm>
            <a:off x="574675" y="-858838"/>
            <a:ext cx="3289300"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3077" name="Rectangle 4">
            <a:extLst>
              <a:ext uri="{FF2B5EF4-FFF2-40B4-BE49-F238E27FC236}">
                <a16:creationId xmlns:a16="http://schemas.microsoft.com/office/drawing/2014/main" id="{33EC888D-B6F1-4994-BFC5-6EFEA8BA289F}"/>
              </a:ext>
            </a:extLst>
          </p:cNvPr>
          <p:cNvSpPr>
            <a:spLocks noChangeArrowheads="1"/>
          </p:cNvSpPr>
          <p:nvPr/>
        </p:nvSpPr>
        <p:spPr bwMode="auto">
          <a:xfrm>
            <a:off x="574675" y="-858838"/>
            <a:ext cx="3556000"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3078" name="Rectangle 5">
            <a:extLst>
              <a:ext uri="{FF2B5EF4-FFF2-40B4-BE49-F238E27FC236}">
                <a16:creationId xmlns:a16="http://schemas.microsoft.com/office/drawing/2014/main" id="{236C12D1-13FE-4F8E-8A06-F1661790933C}"/>
              </a:ext>
            </a:extLst>
          </p:cNvPr>
          <p:cNvSpPr>
            <a:spLocks noChangeArrowheads="1"/>
          </p:cNvSpPr>
          <p:nvPr/>
        </p:nvSpPr>
        <p:spPr bwMode="auto">
          <a:xfrm>
            <a:off x="574675" y="-858838"/>
            <a:ext cx="6845300"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3079" name="Rectangle 6">
            <a:extLst>
              <a:ext uri="{FF2B5EF4-FFF2-40B4-BE49-F238E27FC236}">
                <a16:creationId xmlns:a16="http://schemas.microsoft.com/office/drawing/2014/main" id="{ACAD43FC-234F-47ED-A165-AB0FB0FA9125}"/>
              </a:ext>
            </a:extLst>
          </p:cNvPr>
          <p:cNvSpPr>
            <a:spLocks noChangeArrowheads="1"/>
          </p:cNvSpPr>
          <p:nvPr/>
        </p:nvSpPr>
        <p:spPr bwMode="auto">
          <a:xfrm>
            <a:off x="3887788" y="-1089025"/>
            <a:ext cx="219075" cy="458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en-US" sz="1200" baseline="0">
                <a:latin typeface="Times New Roman" panose="02020603050405020304" pitchFamily="18" charset="0"/>
                <a:cs typeface="Times New Roman" panose="02020603050405020304" pitchFamily="18" charset="0"/>
              </a:rPr>
              <a:t> </a:t>
            </a:r>
          </a:p>
          <a:p>
            <a:pPr>
              <a:spcBef>
                <a:spcPct val="0"/>
              </a:spcBef>
              <a:buClrTx/>
              <a:buFontTx/>
              <a:buNone/>
            </a:pPr>
            <a:endParaRPr lang="en-US" altLang="en-US" sz="1200" baseline="0">
              <a:latin typeface="Times New Roman" panose="02020603050405020304" pitchFamily="18" charset="0"/>
              <a:cs typeface="Times New Roman" panose="02020603050405020304" pitchFamily="18" charset="0"/>
            </a:endParaRPr>
          </a:p>
        </p:txBody>
      </p:sp>
      <p:sp>
        <p:nvSpPr>
          <p:cNvPr id="3080" name="Rectangle 7">
            <a:extLst>
              <a:ext uri="{FF2B5EF4-FFF2-40B4-BE49-F238E27FC236}">
                <a16:creationId xmlns:a16="http://schemas.microsoft.com/office/drawing/2014/main" id="{2D947702-A5C7-4D28-A89B-ABB8347A2D4A}"/>
              </a:ext>
            </a:extLst>
          </p:cNvPr>
          <p:cNvSpPr>
            <a:spLocks noChangeArrowheads="1"/>
          </p:cNvSpPr>
          <p:nvPr/>
        </p:nvSpPr>
        <p:spPr bwMode="auto">
          <a:xfrm>
            <a:off x="3276600" y="2589213"/>
            <a:ext cx="3581400" cy="1068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spAutoFit/>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lgn="ctr" eaLnBrk="1" hangingPunct="1">
              <a:spcBef>
                <a:spcPct val="0"/>
              </a:spcBef>
              <a:buClrTx/>
              <a:buFontTx/>
              <a:buNone/>
            </a:pPr>
            <a:r>
              <a:rPr lang="en-US" altLang="en-US" sz="3600" baseline="0">
                <a:cs typeface="Times New Roman" panose="02020603050405020304" pitchFamily="18" charset="0"/>
              </a:rPr>
              <a:t>          </a:t>
            </a:r>
            <a:endParaRPr lang="en-US" altLang="en-US" sz="2800" baseline="0">
              <a:cs typeface="Times New Roman" panose="02020603050405020304" pitchFamily="18" charset="0"/>
            </a:endParaRPr>
          </a:p>
          <a:p>
            <a:pPr algn="ctr">
              <a:spcBef>
                <a:spcPct val="0"/>
              </a:spcBef>
              <a:buClrTx/>
              <a:buFontTx/>
              <a:buNone/>
            </a:pPr>
            <a:endParaRPr lang="en-US" altLang="en-US" sz="2800" baseline="0">
              <a:cs typeface="Times New Roman" panose="02020603050405020304" pitchFamily="18" charset="0"/>
            </a:endParaRPr>
          </a:p>
        </p:txBody>
      </p:sp>
      <p:pic>
        <p:nvPicPr>
          <p:cNvPr id="3081" name="Picture 8">
            <a:hlinkClick r:id="rId3"/>
            <a:extLst>
              <a:ext uri="{FF2B5EF4-FFF2-40B4-BE49-F238E27FC236}">
                <a16:creationId xmlns:a16="http://schemas.microsoft.com/office/drawing/2014/main" id="{F1B9AFC1-7C4A-4B58-BC0A-6680048176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6339" y="4913772"/>
            <a:ext cx="3565785" cy="118222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82" name="TextBox 1">
            <a:extLst>
              <a:ext uri="{FF2B5EF4-FFF2-40B4-BE49-F238E27FC236}">
                <a16:creationId xmlns:a16="http://schemas.microsoft.com/office/drawing/2014/main" id="{7ECD47F5-043E-4BB8-AE37-611FF3F9A874}"/>
              </a:ext>
            </a:extLst>
          </p:cNvPr>
          <p:cNvSpPr txBox="1">
            <a:spLocks noChangeArrowheads="1"/>
          </p:cNvSpPr>
          <p:nvPr/>
        </p:nvSpPr>
        <p:spPr bwMode="auto">
          <a:xfrm>
            <a:off x="6553200" y="6400800"/>
            <a:ext cx="6096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t> </a:t>
            </a:r>
          </a:p>
        </p:txBody>
      </p:sp>
      <p:pic>
        <p:nvPicPr>
          <p:cNvPr id="3083" name="Picture 2">
            <a:hlinkClick r:id="rId5"/>
            <a:extLst>
              <a:ext uri="{FF2B5EF4-FFF2-40B4-BE49-F238E27FC236}">
                <a16:creationId xmlns:a16="http://schemas.microsoft.com/office/drawing/2014/main" id="{91306BAE-5C93-4C15-A7E1-CDE4FABA9A5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257800" y="4711406"/>
            <a:ext cx="2971800" cy="1973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 name="Picture 27">
            <a:extLst>
              <a:ext uri="{FF2B5EF4-FFF2-40B4-BE49-F238E27FC236}">
                <a16:creationId xmlns:a16="http://schemas.microsoft.com/office/drawing/2014/main" id="{C39E691D-8787-4C36-9C33-B09CF6C3099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2" b="36470"/>
          <a:stretch>
            <a:fillRect/>
          </a:stretch>
        </p:blipFill>
        <p:spPr bwMode="auto">
          <a:xfrm>
            <a:off x="1374775" y="3157996"/>
            <a:ext cx="6045200" cy="157956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8" name="Slide Number Placeholder 5">
            <a:extLst>
              <a:ext uri="{FF2B5EF4-FFF2-40B4-BE49-F238E27FC236}">
                <a16:creationId xmlns:a16="http://schemas.microsoft.com/office/drawing/2014/main" id="{9D0C5B6D-47FD-4BD0-8E52-457AD32D89FA}"/>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FB70F1F5-9EC5-4E39-B1FC-6DE56F5420AA}" type="slidenum">
              <a:rPr lang="en-US" altLang="en-US" sz="2400">
                <a:latin typeface="Times New Roman" panose="02020603050405020304" pitchFamily="18" charset="0"/>
              </a:rPr>
              <a:pPr>
                <a:spcBef>
                  <a:spcPct val="0"/>
                </a:spcBef>
                <a:buClrTx/>
                <a:buFontTx/>
                <a:buNone/>
              </a:pPr>
              <a:t>10</a:t>
            </a:fld>
            <a:endParaRPr lang="en-US" altLang="en-US" sz="2400">
              <a:latin typeface="Times New Roman" panose="02020603050405020304" pitchFamily="18" charset="0"/>
            </a:endParaRPr>
          </a:p>
        </p:txBody>
      </p:sp>
      <p:sp>
        <p:nvSpPr>
          <p:cNvPr id="9219" name="Rectangle 2">
            <a:extLst>
              <a:ext uri="{FF2B5EF4-FFF2-40B4-BE49-F238E27FC236}">
                <a16:creationId xmlns:a16="http://schemas.microsoft.com/office/drawing/2014/main" id="{5C32BDBA-5D04-42E1-96FE-72512BA3C4EC}"/>
              </a:ext>
            </a:extLst>
          </p:cNvPr>
          <p:cNvSpPr>
            <a:spLocks noGrp="1" noChangeArrowheads="1"/>
          </p:cNvSpPr>
          <p:nvPr>
            <p:ph type="body" idx="1"/>
          </p:nvPr>
        </p:nvSpPr>
        <p:spPr>
          <a:xfrm>
            <a:off x="0" y="577169"/>
            <a:ext cx="9144000" cy="5366431"/>
          </a:xfrm>
        </p:spPr>
        <p:txBody>
          <a:bodyPr/>
          <a:lstStyle/>
          <a:p>
            <a:pPr indent="0" eaLnBrk="1" hangingPunct="1">
              <a:spcBef>
                <a:spcPts val="900"/>
              </a:spcBef>
              <a:buClrTx/>
              <a:buFontTx/>
              <a:buNone/>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fr-FR" altLang="en-US" sz="6600"/>
              <a:t>A demonstration of a "powerline networking" link that is 100 percent as fast as Gigabit Ethernet:</a:t>
            </a:r>
            <a:endParaRPr lang="en-US" altLang="en-US" sz="660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Number Placeholder 6">
            <a:extLst>
              <a:ext uri="{FF2B5EF4-FFF2-40B4-BE49-F238E27FC236}">
                <a16:creationId xmlns:a16="http://schemas.microsoft.com/office/drawing/2014/main" id="{1807B4B2-962C-4294-B912-2E5333AC756A}"/>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5264A9F2-3A32-41F4-8FA8-5A016F18FD23}" type="slidenum">
              <a:rPr lang="en-US" altLang="en-US" sz="2400">
                <a:latin typeface="Times New Roman" panose="02020603050405020304" pitchFamily="18" charset="0"/>
              </a:rPr>
              <a:pPr>
                <a:spcBef>
                  <a:spcPct val="0"/>
                </a:spcBef>
                <a:buClrTx/>
                <a:buFontTx/>
                <a:buNone/>
              </a:pPr>
              <a:t>100</a:t>
            </a:fld>
            <a:endParaRPr lang="en-US" altLang="en-US" sz="2400">
              <a:latin typeface="Times New Roman" panose="02020603050405020304" pitchFamily="18" charset="0"/>
            </a:endParaRPr>
          </a:p>
        </p:txBody>
      </p:sp>
      <p:sp>
        <p:nvSpPr>
          <p:cNvPr id="138243" name="Rectangle 1">
            <a:extLst>
              <a:ext uri="{FF2B5EF4-FFF2-40B4-BE49-F238E27FC236}">
                <a16:creationId xmlns:a16="http://schemas.microsoft.com/office/drawing/2014/main" id="{F8F27725-017A-428C-83FA-6C8FA364D21E}"/>
              </a:ext>
            </a:extLst>
          </p:cNvPr>
          <p:cNvSpPr>
            <a:spLocks noGrp="1" noChangeArrowheads="1"/>
          </p:cNvSpPr>
          <p:nvPr>
            <p:ph type="title"/>
          </p:nvPr>
        </p:nvSpPr>
        <p:spPr>
          <a:xfrm>
            <a:off x="0" y="0"/>
            <a:ext cx="9144000" cy="16764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400"/>
              <a:t>TO GET GIGABIT ETHERNET SPEEDS WITH POWERLINE NETWORKING (continued)</a:t>
            </a:r>
          </a:p>
        </p:txBody>
      </p:sp>
      <p:sp>
        <p:nvSpPr>
          <p:cNvPr id="138244" name="Rectangle 2">
            <a:extLst>
              <a:ext uri="{FF2B5EF4-FFF2-40B4-BE49-F238E27FC236}">
                <a16:creationId xmlns:a16="http://schemas.microsoft.com/office/drawing/2014/main" id="{3DC080D4-2D23-4315-B55A-D1FD3BA2F52E}"/>
              </a:ext>
            </a:extLst>
          </p:cNvPr>
          <p:cNvSpPr>
            <a:spLocks noGrp="1" noChangeArrowheads="1"/>
          </p:cNvSpPr>
          <p:nvPr>
            <p:ph type="body" idx="1"/>
          </p:nvPr>
        </p:nvSpPr>
        <p:spPr>
          <a:xfrm>
            <a:off x="76200" y="1524000"/>
            <a:ext cx="9067800" cy="4953000"/>
          </a:xfrm>
        </p:spPr>
        <p:txBody>
          <a:bodyPr/>
          <a:lstStyle/>
          <a:p>
            <a:pPr marL="685800" indent="-685800">
              <a:buFont typeface="Arial" panose="020B0604020202020204" pitchFamily="34" charset="0"/>
              <a:buChar char="•"/>
            </a:pPr>
            <a:r>
              <a:rPr lang="en-US" altLang="en-US" sz="4000"/>
              <a:t>Do not buy any powerline </a:t>
            </a:r>
            <a:r>
              <a:rPr lang="en-US" altLang="en-US" sz="4000" b="1"/>
              <a:t>HomePlug</a:t>
            </a:r>
            <a:r>
              <a:rPr lang="en-US" altLang="en-US" sz="4000"/>
              <a:t> device or that does not have </a:t>
            </a:r>
            <a:r>
              <a:rPr lang="en-US" altLang="en-US" sz="4000" b="1"/>
              <a:t>"AV2" </a:t>
            </a:r>
            <a:r>
              <a:rPr lang="en-US" altLang="en-US" sz="4000"/>
              <a:t>in its description because this indicate that the device adheres to the the original </a:t>
            </a:r>
            <a:r>
              <a:rPr lang="en-US" altLang="en-US" sz="4000" b="1"/>
              <a:t>"AV" </a:t>
            </a:r>
            <a:r>
              <a:rPr lang="en-US" altLang="en-US" sz="4000"/>
              <a:t>standard which is now obsolete and runs much slower than </a:t>
            </a:r>
            <a:r>
              <a:rPr lang="en-US" altLang="en-US" sz="4000" b="1"/>
              <a:t>"AV2" </a:t>
            </a:r>
            <a:r>
              <a:rPr lang="en-US" altLang="en-US" sz="4000"/>
              <a:t>devices.</a:t>
            </a:r>
          </a:p>
        </p:txBody>
      </p:sp>
    </p:spTree>
    <p:extLst>
      <p:ext uri="{BB962C8B-B14F-4D97-AF65-F5344CB8AC3E}">
        <p14:creationId xmlns:p14="http://schemas.microsoft.com/office/powerpoint/2010/main" val="3100492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Number Placeholder 6">
            <a:extLst>
              <a:ext uri="{FF2B5EF4-FFF2-40B4-BE49-F238E27FC236}">
                <a16:creationId xmlns:a16="http://schemas.microsoft.com/office/drawing/2014/main" id="{1807B4B2-962C-4294-B912-2E5333AC756A}"/>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5264A9F2-3A32-41F4-8FA8-5A016F18FD23}" type="slidenum">
              <a:rPr lang="en-US" altLang="en-US" sz="2400">
                <a:latin typeface="Times New Roman" panose="02020603050405020304" pitchFamily="18" charset="0"/>
              </a:rPr>
              <a:pPr>
                <a:spcBef>
                  <a:spcPct val="0"/>
                </a:spcBef>
                <a:buClrTx/>
                <a:buFontTx/>
                <a:buNone/>
              </a:pPr>
              <a:t>101</a:t>
            </a:fld>
            <a:endParaRPr lang="en-US" altLang="en-US" sz="2400">
              <a:latin typeface="Times New Roman" panose="02020603050405020304" pitchFamily="18" charset="0"/>
            </a:endParaRPr>
          </a:p>
        </p:txBody>
      </p:sp>
      <p:sp>
        <p:nvSpPr>
          <p:cNvPr id="138243" name="Rectangle 1">
            <a:extLst>
              <a:ext uri="{FF2B5EF4-FFF2-40B4-BE49-F238E27FC236}">
                <a16:creationId xmlns:a16="http://schemas.microsoft.com/office/drawing/2014/main" id="{F8F27725-017A-428C-83FA-6C8FA364D21E}"/>
              </a:ext>
            </a:extLst>
          </p:cNvPr>
          <p:cNvSpPr>
            <a:spLocks noGrp="1" noChangeArrowheads="1"/>
          </p:cNvSpPr>
          <p:nvPr>
            <p:ph type="title"/>
          </p:nvPr>
        </p:nvSpPr>
        <p:spPr>
          <a:xfrm>
            <a:off x="0" y="0"/>
            <a:ext cx="9144000" cy="16764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400"/>
              <a:t>TO GET GIGABIT ETHERNET SPEEDS WITH POWERLINE NETWORKING (continued) </a:t>
            </a:r>
          </a:p>
        </p:txBody>
      </p:sp>
      <p:sp>
        <p:nvSpPr>
          <p:cNvPr id="138244" name="Rectangle 2">
            <a:extLst>
              <a:ext uri="{FF2B5EF4-FFF2-40B4-BE49-F238E27FC236}">
                <a16:creationId xmlns:a16="http://schemas.microsoft.com/office/drawing/2014/main" id="{3DC080D4-2D23-4315-B55A-D1FD3BA2F52E}"/>
              </a:ext>
            </a:extLst>
          </p:cNvPr>
          <p:cNvSpPr>
            <a:spLocks noGrp="1" noChangeArrowheads="1"/>
          </p:cNvSpPr>
          <p:nvPr>
            <p:ph type="body" idx="1"/>
          </p:nvPr>
        </p:nvSpPr>
        <p:spPr>
          <a:xfrm>
            <a:off x="76200" y="1600200"/>
            <a:ext cx="9067800" cy="4724400"/>
          </a:xfrm>
        </p:spPr>
        <p:txBody>
          <a:bodyPr/>
          <a:lstStyle/>
          <a:p>
            <a:pPr marL="685800" indent="-685800">
              <a:buFont typeface="Arial" panose="020B0604020202020204" pitchFamily="34" charset="0"/>
              <a:buChar char="•"/>
            </a:pPr>
            <a:r>
              <a:rPr lang="en-US" altLang="en-US" sz="3800"/>
              <a:t>There are lots of sellers selling older, obsolete powerline networking devices at ridiculously high prices at Amazon, Best Buy, and Walmart.                                                 There are lots of less-than-honest  "experts" and "influencers" providing glowing reviews on older, obsolete powerline devices!</a:t>
            </a:r>
          </a:p>
        </p:txBody>
      </p:sp>
    </p:spTree>
    <p:extLst>
      <p:ext uri="{BB962C8B-B14F-4D97-AF65-F5344CB8AC3E}">
        <p14:creationId xmlns:p14="http://schemas.microsoft.com/office/powerpoint/2010/main" val="578866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Number Placeholder 6">
            <a:extLst>
              <a:ext uri="{FF2B5EF4-FFF2-40B4-BE49-F238E27FC236}">
                <a16:creationId xmlns:a16="http://schemas.microsoft.com/office/drawing/2014/main" id="{1807B4B2-962C-4294-B912-2E5333AC756A}"/>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5264A9F2-3A32-41F4-8FA8-5A016F18FD23}" type="slidenum">
              <a:rPr lang="en-US" altLang="en-US" sz="2400">
                <a:latin typeface="Times New Roman" panose="02020603050405020304" pitchFamily="18" charset="0"/>
              </a:rPr>
              <a:pPr>
                <a:spcBef>
                  <a:spcPct val="0"/>
                </a:spcBef>
                <a:buClrTx/>
                <a:buFontTx/>
                <a:buNone/>
              </a:pPr>
              <a:t>102</a:t>
            </a:fld>
            <a:endParaRPr lang="en-US" altLang="en-US" sz="2400">
              <a:latin typeface="Times New Roman" panose="02020603050405020304" pitchFamily="18" charset="0"/>
            </a:endParaRPr>
          </a:p>
        </p:txBody>
      </p:sp>
      <p:sp>
        <p:nvSpPr>
          <p:cNvPr id="138243" name="Rectangle 1">
            <a:extLst>
              <a:ext uri="{FF2B5EF4-FFF2-40B4-BE49-F238E27FC236}">
                <a16:creationId xmlns:a16="http://schemas.microsoft.com/office/drawing/2014/main" id="{F8F27725-017A-428C-83FA-6C8FA364D21E}"/>
              </a:ext>
            </a:extLst>
          </p:cNvPr>
          <p:cNvSpPr>
            <a:spLocks noGrp="1" noChangeArrowheads="1"/>
          </p:cNvSpPr>
          <p:nvPr>
            <p:ph type="title"/>
          </p:nvPr>
        </p:nvSpPr>
        <p:spPr>
          <a:xfrm>
            <a:off x="0" y="0"/>
            <a:ext cx="9144000" cy="18288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400"/>
              <a:t>TO GET GIGABIT ETHERNET SPEEDS WITH POWERLINE NETWORKING (continued)</a:t>
            </a:r>
          </a:p>
        </p:txBody>
      </p:sp>
      <p:sp>
        <p:nvSpPr>
          <p:cNvPr id="138244" name="Rectangle 2">
            <a:extLst>
              <a:ext uri="{FF2B5EF4-FFF2-40B4-BE49-F238E27FC236}">
                <a16:creationId xmlns:a16="http://schemas.microsoft.com/office/drawing/2014/main" id="{3DC080D4-2D23-4315-B55A-D1FD3BA2F52E}"/>
              </a:ext>
            </a:extLst>
          </p:cNvPr>
          <p:cNvSpPr>
            <a:spLocks noGrp="1" noChangeArrowheads="1"/>
          </p:cNvSpPr>
          <p:nvPr>
            <p:ph type="body" idx="1"/>
          </p:nvPr>
        </p:nvSpPr>
        <p:spPr>
          <a:xfrm>
            <a:off x="0" y="2209800"/>
            <a:ext cx="9144000" cy="4114800"/>
          </a:xfrm>
        </p:spPr>
        <p:txBody>
          <a:bodyPr/>
          <a:lstStyle/>
          <a:p>
            <a:pPr marL="685800" indent="-685800">
              <a:buFont typeface="Arial" panose="020B0604020202020204" pitchFamily="34" charset="0"/>
              <a:buChar char="•"/>
            </a:pPr>
            <a:r>
              <a:rPr lang="en-US" altLang="en-US" sz="4000"/>
              <a:t>When buying </a:t>
            </a:r>
            <a:r>
              <a:rPr lang="en-US" altLang="en-US" sz="4000" b="1"/>
              <a:t>"G.hn" </a:t>
            </a:r>
            <a:r>
              <a:rPr lang="en-US" altLang="en-US" sz="4000"/>
              <a:t>devices, if the manufacturer's description or the packaging material does not say               </a:t>
            </a:r>
            <a:r>
              <a:rPr lang="en-US" altLang="en-US" sz="4000" b="1"/>
              <a:t>"Wave 2"</a:t>
            </a:r>
            <a:r>
              <a:rPr lang="en-US" altLang="en-US" sz="4000"/>
              <a:t>, you will be unable to reach "Gigabit Ethernet" speeds</a:t>
            </a:r>
          </a:p>
        </p:txBody>
      </p:sp>
    </p:spTree>
    <p:extLst>
      <p:ext uri="{BB962C8B-B14F-4D97-AF65-F5344CB8AC3E}">
        <p14:creationId xmlns:p14="http://schemas.microsoft.com/office/powerpoint/2010/main" val="29717150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Number Placeholder 6">
            <a:extLst>
              <a:ext uri="{FF2B5EF4-FFF2-40B4-BE49-F238E27FC236}">
                <a16:creationId xmlns:a16="http://schemas.microsoft.com/office/drawing/2014/main" id="{1807B4B2-962C-4294-B912-2E5333AC756A}"/>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5264A9F2-3A32-41F4-8FA8-5A016F18FD23}" type="slidenum">
              <a:rPr lang="en-US" altLang="en-US" sz="2400">
                <a:latin typeface="Times New Roman" panose="02020603050405020304" pitchFamily="18" charset="0"/>
              </a:rPr>
              <a:pPr>
                <a:spcBef>
                  <a:spcPct val="0"/>
                </a:spcBef>
                <a:buClrTx/>
                <a:buFontTx/>
                <a:buNone/>
              </a:pPr>
              <a:t>103</a:t>
            </a:fld>
            <a:endParaRPr lang="en-US" altLang="en-US" sz="2400">
              <a:latin typeface="Times New Roman" panose="02020603050405020304" pitchFamily="18" charset="0"/>
            </a:endParaRPr>
          </a:p>
        </p:txBody>
      </p:sp>
      <p:sp>
        <p:nvSpPr>
          <p:cNvPr id="138243" name="Rectangle 1">
            <a:extLst>
              <a:ext uri="{FF2B5EF4-FFF2-40B4-BE49-F238E27FC236}">
                <a16:creationId xmlns:a16="http://schemas.microsoft.com/office/drawing/2014/main" id="{F8F27725-017A-428C-83FA-6C8FA364D21E}"/>
              </a:ext>
            </a:extLst>
          </p:cNvPr>
          <p:cNvSpPr>
            <a:spLocks noGrp="1" noChangeArrowheads="1"/>
          </p:cNvSpPr>
          <p:nvPr>
            <p:ph type="title"/>
          </p:nvPr>
        </p:nvSpPr>
        <p:spPr>
          <a:xfrm>
            <a:off x="76200" y="152400"/>
            <a:ext cx="9067800" cy="14478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400"/>
              <a:t>TO GET GIGABIT ETHERNET SPEEDS WITH POWERLINE NETWORKING (continued)</a:t>
            </a:r>
          </a:p>
        </p:txBody>
      </p:sp>
      <p:sp>
        <p:nvSpPr>
          <p:cNvPr id="138244" name="Rectangle 2">
            <a:extLst>
              <a:ext uri="{FF2B5EF4-FFF2-40B4-BE49-F238E27FC236}">
                <a16:creationId xmlns:a16="http://schemas.microsoft.com/office/drawing/2014/main" id="{3DC080D4-2D23-4315-B55A-D1FD3BA2F52E}"/>
              </a:ext>
            </a:extLst>
          </p:cNvPr>
          <p:cNvSpPr>
            <a:spLocks noGrp="1" noChangeArrowheads="1"/>
          </p:cNvSpPr>
          <p:nvPr>
            <p:ph type="body" idx="1"/>
          </p:nvPr>
        </p:nvSpPr>
        <p:spPr>
          <a:xfrm>
            <a:off x="76200" y="2057400"/>
            <a:ext cx="9067800" cy="4648200"/>
          </a:xfrm>
        </p:spPr>
        <p:txBody>
          <a:bodyPr/>
          <a:lstStyle/>
          <a:p>
            <a:pPr marL="685800" indent="-685800">
              <a:buFont typeface="Arial" panose="020B0604020202020204" pitchFamily="34" charset="0"/>
              <a:buChar char="•"/>
            </a:pPr>
            <a:r>
              <a:rPr lang="en-US" altLang="en-US" sz="4000"/>
              <a:t>Only connect Powerline Networking devices to the L1 or the L2 side of an electrical circuit breaker panel (instead to both the L1 and the L2 sides of an electrical circuit breaker panel)</a:t>
            </a:r>
          </a:p>
        </p:txBody>
      </p:sp>
    </p:spTree>
    <p:extLst>
      <p:ext uri="{BB962C8B-B14F-4D97-AF65-F5344CB8AC3E}">
        <p14:creationId xmlns:p14="http://schemas.microsoft.com/office/powerpoint/2010/main" val="20985362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Number Placeholder 6">
            <a:extLst>
              <a:ext uri="{FF2B5EF4-FFF2-40B4-BE49-F238E27FC236}">
                <a16:creationId xmlns:a16="http://schemas.microsoft.com/office/drawing/2014/main" id="{1807B4B2-962C-4294-B912-2E5333AC756A}"/>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5264A9F2-3A32-41F4-8FA8-5A016F18FD23}" type="slidenum">
              <a:rPr lang="en-US" altLang="en-US" sz="2400">
                <a:latin typeface="Times New Roman" panose="02020603050405020304" pitchFamily="18" charset="0"/>
              </a:rPr>
              <a:pPr>
                <a:spcBef>
                  <a:spcPct val="0"/>
                </a:spcBef>
                <a:buClrTx/>
                <a:buFontTx/>
                <a:buNone/>
              </a:pPr>
              <a:t>104</a:t>
            </a:fld>
            <a:endParaRPr lang="en-US" altLang="en-US" sz="2400">
              <a:latin typeface="Times New Roman" panose="02020603050405020304" pitchFamily="18" charset="0"/>
            </a:endParaRPr>
          </a:p>
        </p:txBody>
      </p:sp>
      <p:sp>
        <p:nvSpPr>
          <p:cNvPr id="138243" name="Rectangle 1">
            <a:extLst>
              <a:ext uri="{FF2B5EF4-FFF2-40B4-BE49-F238E27FC236}">
                <a16:creationId xmlns:a16="http://schemas.microsoft.com/office/drawing/2014/main" id="{F8F27725-017A-428C-83FA-6C8FA364D21E}"/>
              </a:ext>
            </a:extLst>
          </p:cNvPr>
          <p:cNvSpPr>
            <a:spLocks noGrp="1" noChangeArrowheads="1"/>
          </p:cNvSpPr>
          <p:nvPr>
            <p:ph type="title"/>
          </p:nvPr>
        </p:nvSpPr>
        <p:spPr>
          <a:xfrm>
            <a:off x="76200" y="-76200"/>
            <a:ext cx="9067800" cy="11430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300"/>
              <a:t>THE TWO BEST POWERLINE NETWORKING MODELS</a:t>
            </a:r>
          </a:p>
        </p:txBody>
      </p:sp>
      <p:sp>
        <p:nvSpPr>
          <p:cNvPr id="138244" name="Rectangle 2">
            <a:extLst>
              <a:ext uri="{FF2B5EF4-FFF2-40B4-BE49-F238E27FC236}">
                <a16:creationId xmlns:a16="http://schemas.microsoft.com/office/drawing/2014/main" id="{3DC080D4-2D23-4315-B55A-D1FD3BA2F52E}"/>
              </a:ext>
            </a:extLst>
          </p:cNvPr>
          <p:cNvSpPr>
            <a:spLocks noGrp="1" noChangeArrowheads="1"/>
          </p:cNvSpPr>
          <p:nvPr>
            <p:ph type="body" idx="1"/>
          </p:nvPr>
        </p:nvSpPr>
        <p:spPr>
          <a:xfrm>
            <a:off x="76200" y="1143000"/>
            <a:ext cx="9067800" cy="5410200"/>
          </a:xfrm>
        </p:spPr>
        <p:txBody>
          <a:bodyPr/>
          <a:lstStyle/>
          <a:p>
            <a:pPr marL="685800" indent="-685800">
              <a:buFont typeface="Arial" panose="020B0604020202020204" pitchFamily="34" charset="0"/>
              <a:buChar char="•"/>
            </a:pPr>
            <a:r>
              <a:rPr lang="en-US" altLang="en-US" sz="4000"/>
              <a:t>After testing various models of "Powerline Networking" devices, we have determined that </a:t>
            </a:r>
            <a:r>
              <a:rPr lang="en-US" altLang="en-US" sz="4000" b="1"/>
              <a:t>the only two models that can operate at                                      full Gigabit Ethernet speeds at the present time (April 2022) are</a:t>
            </a:r>
            <a:r>
              <a:rPr lang="en-US" altLang="en-US" sz="4000"/>
              <a:t>                    </a:t>
            </a:r>
            <a:r>
              <a:rPr lang="en-US" altLang="en-US" sz="4000" b="1"/>
              <a:t>Zyxel PLA6456                                                      </a:t>
            </a:r>
            <a:r>
              <a:rPr lang="en-US" altLang="en-US" sz="4000"/>
              <a:t>and                                                            </a:t>
            </a:r>
            <a:r>
              <a:rPr lang="en-US" altLang="en-US" sz="4000" b="1"/>
              <a:t>Netgear PLP2000</a:t>
            </a:r>
            <a:r>
              <a:rPr lang="en-US" altLang="en-US" sz="4000"/>
              <a:t> </a:t>
            </a:r>
          </a:p>
        </p:txBody>
      </p:sp>
    </p:spTree>
    <p:extLst>
      <p:ext uri="{BB962C8B-B14F-4D97-AF65-F5344CB8AC3E}">
        <p14:creationId xmlns:p14="http://schemas.microsoft.com/office/powerpoint/2010/main" val="4801031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Number Placeholder 6">
            <a:extLst>
              <a:ext uri="{FF2B5EF4-FFF2-40B4-BE49-F238E27FC236}">
                <a16:creationId xmlns:a16="http://schemas.microsoft.com/office/drawing/2014/main" id="{1807B4B2-962C-4294-B912-2E5333AC756A}"/>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5264A9F2-3A32-41F4-8FA8-5A016F18FD23}" type="slidenum">
              <a:rPr lang="en-US" altLang="en-US" sz="2400">
                <a:latin typeface="Times New Roman" panose="02020603050405020304" pitchFamily="18" charset="0"/>
              </a:rPr>
              <a:pPr>
                <a:spcBef>
                  <a:spcPct val="0"/>
                </a:spcBef>
                <a:buClrTx/>
                <a:buFontTx/>
                <a:buNone/>
              </a:pPr>
              <a:t>105</a:t>
            </a:fld>
            <a:endParaRPr lang="en-US" altLang="en-US" sz="2400">
              <a:latin typeface="Times New Roman" panose="02020603050405020304" pitchFamily="18" charset="0"/>
            </a:endParaRPr>
          </a:p>
        </p:txBody>
      </p:sp>
      <p:sp>
        <p:nvSpPr>
          <p:cNvPr id="138243" name="Rectangle 1">
            <a:extLst>
              <a:ext uri="{FF2B5EF4-FFF2-40B4-BE49-F238E27FC236}">
                <a16:creationId xmlns:a16="http://schemas.microsoft.com/office/drawing/2014/main" id="{F8F27725-017A-428C-83FA-6C8FA364D21E}"/>
              </a:ext>
            </a:extLst>
          </p:cNvPr>
          <p:cNvSpPr>
            <a:spLocks noGrp="1" noChangeArrowheads="1"/>
          </p:cNvSpPr>
          <p:nvPr>
            <p:ph type="title"/>
          </p:nvPr>
        </p:nvSpPr>
        <p:spPr>
          <a:xfrm>
            <a:off x="76200" y="-76200"/>
            <a:ext cx="9067800" cy="11430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300"/>
              <a:t>THE TWO BEST POWERLINE NETWORKING MODELS (continued)</a:t>
            </a:r>
          </a:p>
        </p:txBody>
      </p:sp>
      <p:sp>
        <p:nvSpPr>
          <p:cNvPr id="138244" name="Rectangle 2">
            <a:extLst>
              <a:ext uri="{FF2B5EF4-FFF2-40B4-BE49-F238E27FC236}">
                <a16:creationId xmlns:a16="http://schemas.microsoft.com/office/drawing/2014/main" id="{3DC080D4-2D23-4315-B55A-D1FD3BA2F52E}"/>
              </a:ext>
            </a:extLst>
          </p:cNvPr>
          <p:cNvSpPr>
            <a:spLocks noGrp="1" noChangeArrowheads="1"/>
          </p:cNvSpPr>
          <p:nvPr>
            <p:ph type="body" idx="1"/>
          </p:nvPr>
        </p:nvSpPr>
        <p:spPr>
          <a:xfrm>
            <a:off x="76200" y="1371600"/>
            <a:ext cx="9067800" cy="5105400"/>
          </a:xfrm>
        </p:spPr>
        <p:txBody>
          <a:bodyPr/>
          <a:lstStyle/>
          <a:p>
            <a:pPr marL="685800" indent="-685800">
              <a:buFont typeface="Arial" panose="020B0604020202020204" pitchFamily="34" charset="0"/>
              <a:buChar char="•"/>
            </a:pPr>
            <a:r>
              <a:rPr lang="en-US" altLang="en-US" sz="3400"/>
              <a:t>We did not find any difference in average Internet speeds between the two models:                                         Using 40 tests with the Ookla "Speedtest" app for our "across the house" test:                                                </a:t>
            </a:r>
            <a:r>
              <a:rPr lang="en-US" altLang="en-US" sz="3400" b="1"/>
              <a:t>Cat 6 Baseline:</a:t>
            </a:r>
            <a:r>
              <a:rPr lang="en-US" altLang="en-US" sz="3400"/>
              <a:t> 200 down/229 up                                                                         </a:t>
            </a:r>
            <a:r>
              <a:rPr lang="en-US" altLang="en-US" sz="3400" b="1"/>
              <a:t>Zyxel PLA6456 </a:t>
            </a:r>
            <a:r>
              <a:rPr lang="en-US" altLang="en-US" sz="3400"/>
              <a:t>pair:</a:t>
            </a:r>
            <a:r>
              <a:rPr lang="en-US" altLang="en-US" sz="3400" b="1"/>
              <a:t> </a:t>
            </a:r>
            <a:r>
              <a:rPr lang="en-US" altLang="en-US" sz="3400"/>
              <a:t>202 down/208 up</a:t>
            </a:r>
            <a:r>
              <a:rPr lang="en-US" altLang="en-US" sz="3400" b="1"/>
              <a:t>                                                     </a:t>
            </a:r>
            <a:r>
              <a:rPr lang="en-US" altLang="en-US" sz="3400"/>
              <a:t>and                                                            </a:t>
            </a:r>
            <a:r>
              <a:rPr lang="en-US" altLang="en-US" sz="3400" b="1"/>
              <a:t>Netgear PLP2000</a:t>
            </a:r>
            <a:r>
              <a:rPr lang="en-US" altLang="en-US" sz="3400"/>
              <a:t> pair: 200 down/229 up</a:t>
            </a:r>
          </a:p>
        </p:txBody>
      </p:sp>
    </p:spTree>
    <p:extLst>
      <p:ext uri="{BB962C8B-B14F-4D97-AF65-F5344CB8AC3E}">
        <p14:creationId xmlns:p14="http://schemas.microsoft.com/office/powerpoint/2010/main" val="4542312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Number Placeholder 6">
            <a:extLst>
              <a:ext uri="{FF2B5EF4-FFF2-40B4-BE49-F238E27FC236}">
                <a16:creationId xmlns:a16="http://schemas.microsoft.com/office/drawing/2014/main" id="{1807B4B2-962C-4294-B912-2E5333AC756A}"/>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5264A9F2-3A32-41F4-8FA8-5A016F18FD23}" type="slidenum">
              <a:rPr lang="en-US" altLang="en-US" sz="2400">
                <a:latin typeface="Times New Roman" panose="02020603050405020304" pitchFamily="18" charset="0"/>
              </a:rPr>
              <a:pPr>
                <a:spcBef>
                  <a:spcPct val="0"/>
                </a:spcBef>
                <a:buClrTx/>
                <a:buFontTx/>
                <a:buNone/>
              </a:pPr>
              <a:t>106</a:t>
            </a:fld>
            <a:endParaRPr lang="en-US" altLang="en-US" sz="2400">
              <a:latin typeface="Times New Roman" panose="02020603050405020304" pitchFamily="18" charset="0"/>
            </a:endParaRPr>
          </a:p>
        </p:txBody>
      </p:sp>
      <p:sp>
        <p:nvSpPr>
          <p:cNvPr id="138243" name="Rectangle 1">
            <a:extLst>
              <a:ext uri="{FF2B5EF4-FFF2-40B4-BE49-F238E27FC236}">
                <a16:creationId xmlns:a16="http://schemas.microsoft.com/office/drawing/2014/main" id="{F8F27725-017A-428C-83FA-6C8FA364D21E}"/>
              </a:ext>
            </a:extLst>
          </p:cNvPr>
          <p:cNvSpPr>
            <a:spLocks noGrp="1" noChangeArrowheads="1"/>
          </p:cNvSpPr>
          <p:nvPr>
            <p:ph type="title"/>
          </p:nvPr>
        </p:nvSpPr>
        <p:spPr>
          <a:xfrm>
            <a:off x="76200" y="-76200"/>
            <a:ext cx="9067800" cy="11430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400"/>
              <a:t>THE TWO BEST POWERLINE NETWORKING MODELS (continued)</a:t>
            </a:r>
          </a:p>
        </p:txBody>
      </p:sp>
      <p:sp>
        <p:nvSpPr>
          <p:cNvPr id="138244" name="Rectangle 2">
            <a:extLst>
              <a:ext uri="{FF2B5EF4-FFF2-40B4-BE49-F238E27FC236}">
                <a16:creationId xmlns:a16="http://schemas.microsoft.com/office/drawing/2014/main" id="{3DC080D4-2D23-4315-B55A-D1FD3BA2F52E}"/>
              </a:ext>
            </a:extLst>
          </p:cNvPr>
          <p:cNvSpPr>
            <a:spLocks noGrp="1" noChangeArrowheads="1"/>
          </p:cNvSpPr>
          <p:nvPr>
            <p:ph type="body" idx="1"/>
          </p:nvPr>
        </p:nvSpPr>
        <p:spPr>
          <a:xfrm>
            <a:off x="76200" y="1524000"/>
            <a:ext cx="9067800" cy="4724400"/>
          </a:xfrm>
        </p:spPr>
        <p:txBody>
          <a:bodyPr/>
          <a:lstStyle/>
          <a:p>
            <a:pPr marL="685800" indent="-685800">
              <a:buFont typeface="Arial" panose="020B0604020202020204" pitchFamily="34" charset="0"/>
              <a:buChar char="•"/>
            </a:pPr>
            <a:r>
              <a:rPr lang="en-US" altLang="en-US" sz="4000"/>
              <a:t>The                                                            </a:t>
            </a:r>
            <a:r>
              <a:rPr lang="en-US" altLang="en-US" sz="4000" b="1"/>
              <a:t>Zyxel PLA6456 </a:t>
            </a:r>
            <a:r>
              <a:rPr lang="en-US" altLang="en-US" sz="4000"/>
              <a:t>model conforms to the international "G.hn" standard</a:t>
            </a:r>
            <a:r>
              <a:rPr lang="en-US" altLang="en-US" sz="4000" b="1"/>
              <a:t>                          </a:t>
            </a:r>
            <a:r>
              <a:rPr lang="en-US" altLang="en-US" sz="4000"/>
              <a:t>while the </a:t>
            </a:r>
            <a:r>
              <a:rPr lang="en-US" altLang="en-US" sz="4000" b="1"/>
              <a:t>Netgear PLP2000</a:t>
            </a:r>
            <a:r>
              <a:rPr lang="en-US" altLang="en-US" sz="4000"/>
              <a:t> model conforms to the "HomePlug AV2" standard                                                   </a:t>
            </a:r>
            <a:endParaRPr lang="en-US" altLang="en-US" sz="4000" b="1"/>
          </a:p>
        </p:txBody>
      </p:sp>
    </p:spTree>
    <p:extLst>
      <p:ext uri="{BB962C8B-B14F-4D97-AF65-F5344CB8AC3E}">
        <p14:creationId xmlns:p14="http://schemas.microsoft.com/office/powerpoint/2010/main" val="16188339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Number Placeholder 6">
            <a:extLst>
              <a:ext uri="{FF2B5EF4-FFF2-40B4-BE49-F238E27FC236}">
                <a16:creationId xmlns:a16="http://schemas.microsoft.com/office/drawing/2014/main" id="{1807B4B2-962C-4294-B912-2E5333AC756A}"/>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5264A9F2-3A32-41F4-8FA8-5A016F18FD23}" type="slidenum">
              <a:rPr lang="en-US" altLang="en-US" sz="2400">
                <a:latin typeface="Times New Roman" panose="02020603050405020304" pitchFamily="18" charset="0"/>
              </a:rPr>
              <a:pPr>
                <a:spcBef>
                  <a:spcPct val="0"/>
                </a:spcBef>
                <a:buClrTx/>
                <a:buFontTx/>
                <a:buNone/>
              </a:pPr>
              <a:t>107</a:t>
            </a:fld>
            <a:endParaRPr lang="en-US" altLang="en-US" sz="2400">
              <a:latin typeface="Times New Roman" panose="02020603050405020304" pitchFamily="18" charset="0"/>
            </a:endParaRPr>
          </a:p>
        </p:txBody>
      </p:sp>
      <p:sp>
        <p:nvSpPr>
          <p:cNvPr id="138243" name="Rectangle 1">
            <a:extLst>
              <a:ext uri="{FF2B5EF4-FFF2-40B4-BE49-F238E27FC236}">
                <a16:creationId xmlns:a16="http://schemas.microsoft.com/office/drawing/2014/main" id="{F8F27725-017A-428C-83FA-6C8FA364D21E}"/>
              </a:ext>
            </a:extLst>
          </p:cNvPr>
          <p:cNvSpPr>
            <a:spLocks noGrp="1" noChangeArrowheads="1"/>
          </p:cNvSpPr>
          <p:nvPr>
            <p:ph type="title"/>
          </p:nvPr>
        </p:nvSpPr>
        <p:spPr>
          <a:xfrm>
            <a:off x="76200" y="-76200"/>
            <a:ext cx="9067800" cy="11430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400"/>
              <a:t>THE TWO BEST POWERLINE NETWORKING MODELS (continued)</a:t>
            </a:r>
          </a:p>
        </p:txBody>
      </p:sp>
      <p:sp>
        <p:nvSpPr>
          <p:cNvPr id="138244" name="Rectangle 2">
            <a:extLst>
              <a:ext uri="{FF2B5EF4-FFF2-40B4-BE49-F238E27FC236}">
                <a16:creationId xmlns:a16="http://schemas.microsoft.com/office/drawing/2014/main" id="{3DC080D4-2D23-4315-B55A-D1FD3BA2F52E}"/>
              </a:ext>
            </a:extLst>
          </p:cNvPr>
          <p:cNvSpPr>
            <a:spLocks noGrp="1" noChangeArrowheads="1"/>
          </p:cNvSpPr>
          <p:nvPr>
            <p:ph type="body" idx="1"/>
          </p:nvPr>
        </p:nvSpPr>
        <p:spPr>
          <a:xfrm>
            <a:off x="76200" y="1219200"/>
            <a:ext cx="8915400" cy="5486400"/>
          </a:xfrm>
        </p:spPr>
        <p:txBody>
          <a:bodyPr/>
          <a:lstStyle/>
          <a:p>
            <a:pPr marL="685800" indent="-685800">
              <a:buFont typeface="Arial" panose="020B0604020202020204" pitchFamily="34" charset="0"/>
              <a:buChar char="•"/>
            </a:pPr>
            <a:r>
              <a:rPr lang="en-US" altLang="en-US" sz="4000"/>
              <a:t>Both models have a "pass-through outlet" so that you can power up other equipment with the electrical outlet that the powerline networking "transceiver" is plugged into</a:t>
            </a:r>
            <a:endParaRPr lang="en-US" altLang="en-US" sz="4000" b="1"/>
          </a:p>
        </p:txBody>
      </p:sp>
    </p:spTree>
    <p:extLst>
      <p:ext uri="{BB962C8B-B14F-4D97-AF65-F5344CB8AC3E}">
        <p14:creationId xmlns:p14="http://schemas.microsoft.com/office/powerpoint/2010/main" val="17451792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Number Placeholder 6">
            <a:extLst>
              <a:ext uri="{FF2B5EF4-FFF2-40B4-BE49-F238E27FC236}">
                <a16:creationId xmlns:a16="http://schemas.microsoft.com/office/drawing/2014/main" id="{1807B4B2-962C-4294-B912-2E5333AC756A}"/>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5264A9F2-3A32-41F4-8FA8-5A016F18FD23}" type="slidenum">
              <a:rPr lang="en-US" altLang="en-US" sz="2400">
                <a:latin typeface="Times New Roman" panose="02020603050405020304" pitchFamily="18" charset="0"/>
              </a:rPr>
              <a:pPr>
                <a:spcBef>
                  <a:spcPct val="0"/>
                </a:spcBef>
                <a:buClrTx/>
                <a:buFontTx/>
                <a:buNone/>
              </a:pPr>
              <a:t>108</a:t>
            </a:fld>
            <a:endParaRPr lang="en-US" altLang="en-US" sz="2400">
              <a:latin typeface="Times New Roman" panose="02020603050405020304" pitchFamily="18" charset="0"/>
            </a:endParaRPr>
          </a:p>
        </p:txBody>
      </p:sp>
      <p:sp>
        <p:nvSpPr>
          <p:cNvPr id="138243" name="Rectangle 1">
            <a:extLst>
              <a:ext uri="{FF2B5EF4-FFF2-40B4-BE49-F238E27FC236}">
                <a16:creationId xmlns:a16="http://schemas.microsoft.com/office/drawing/2014/main" id="{F8F27725-017A-428C-83FA-6C8FA364D21E}"/>
              </a:ext>
            </a:extLst>
          </p:cNvPr>
          <p:cNvSpPr>
            <a:spLocks noGrp="1" noChangeArrowheads="1"/>
          </p:cNvSpPr>
          <p:nvPr>
            <p:ph type="title"/>
          </p:nvPr>
        </p:nvSpPr>
        <p:spPr>
          <a:xfrm>
            <a:off x="76200" y="-76200"/>
            <a:ext cx="9067800" cy="11430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400"/>
              <a:t>THE TWO BEST POWERLINE NETWORKING MODELS (continued)</a:t>
            </a:r>
          </a:p>
        </p:txBody>
      </p:sp>
      <p:sp>
        <p:nvSpPr>
          <p:cNvPr id="138244" name="Rectangle 2">
            <a:extLst>
              <a:ext uri="{FF2B5EF4-FFF2-40B4-BE49-F238E27FC236}">
                <a16:creationId xmlns:a16="http://schemas.microsoft.com/office/drawing/2014/main" id="{3DC080D4-2D23-4315-B55A-D1FD3BA2F52E}"/>
              </a:ext>
            </a:extLst>
          </p:cNvPr>
          <p:cNvSpPr>
            <a:spLocks noGrp="1" noChangeArrowheads="1"/>
          </p:cNvSpPr>
          <p:nvPr>
            <p:ph type="body" idx="1"/>
          </p:nvPr>
        </p:nvSpPr>
        <p:spPr>
          <a:xfrm>
            <a:off x="230187" y="1295400"/>
            <a:ext cx="8609013" cy="5410200"/>
          </a:xfrm>
        </p:spPr>
        <p:txBody>
          <a:bodyPr/>
          <a:lstStyle/>
          <a:p>
            <a:pPr marL="685800" indent="-685800">
              <a:buFont typeface="Arial" panose="020B0604020202020204" pitchFamily="34" charset="0"/>
              <a:buChar char="•"/>
            </a:pPr>
            <a:r>
              <a:rPr lang="en-US" altLang="en-US" sz="4000"/>
              <a:t>In our "across the house" tests, the </a:t>
            </a:r>
            <a:r>
              <a:rPr lang="en-US" altLang="en-US" sz="4000" b="1"/>
              <a:t>Netgear PLP2000</a:t>
            </a:r>
            <a:r>
              <a:rPr lang="en-US" altLang="en-US" sz="4000"/>
              <a:t> model was not blocked by a "Ground Fault Circuit Interupter" electrical outlet                             while the                                                            </a:t>
            </a:r>
            <a:r>
              <a:rPr lang="en-US" altLang="en-US" sz="4000" b="1"/>
              <a:t>Zyxel PLA6456 </a:t>
            </a:r>
            <a:r>
              <a:rPr lang="en-US" altLang="en-US" sz="4000"/>
              <a:t>model was blocked by a "Ground Fault Circuit Interupter" electrical outlet </a:t>
            </a:r>
            <a:endParaRPr lang="en-US" altLang="en-US" sz="4000" b="1"/>
          </a:p>
        </p:txBody>
      </p:sp>
    </p:spTree>
    <p:extLst>
      <p:ext uri="{BB962C8B-B14F-4D97-AF65-F5344CB8AC3E}">
        <p14:creationId xmlns:p14="http://schemas.microsoft.com/office/powerpoint/2010/main" val="18612734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Number Placeholder 6">
            <a:extLst>
              <a:ext uri="{FF2B5EF4-FFF2-40B4-BE49-F238E27FC236}">
                <a16:creationId xmlns:a16="http://schemas.microsoft.com/office/drawing/2014/main" id="{1807B4B2-962C-4294-B912-2E5333AC756A}"/>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5264A9F2-3A32-41F4-8FA8-5A016F18FD23}" type="slidenum">
              <a:rPr lang="en-US" altLang="en-US" sz="2400">
                <a:latin typeface="Times New Roman" panose="02020603050405020304" pitchFamily="18" charset="0"/>
              </a:rPr>
              <a:pPr>
                <a:spcBef>
                  <a:spcPct val="0"/>
                </a:spcBef>
                <a:buClrTx/>
                <a:buFontTx/>
                <a:buNone/>
              </a:pPr>
              <a:t>109</a:t>
            </a:fld>
            <a:endParaRPr lang="en-US" altLang="en-US" sz="2400">
              <a:latin typeface="Times New Roman" panose="02020603050405020304" pitchFamily="18" charset="0"/>
            </a:endParaRPr>
          </a:p>
        </p:txBody>
      </p:sp>
      <p:sp>
        <p:nvSpPr>
          <p:cNvPr id="138243" name="Rectangle 1">
            <a:extLst>
              <a:ext uri="{FF2B5EF4-FFF2-40B4-BE49-F238E27FC236}">
                <a16:creationId xmlns:a16="http://schemas.microsoft.com/office/drawing/2014/main" id="{F8F27725-017A-428C-83FA-6C8FA364D21E}"/>
              </a:ext>
            </a:extLst>
          </p:cNvPr>
          <p:cNvSpPr>
            <a:spLocks noGrp="1" noChangeArrowheads="1"/>
          </p:cNvSpPr>
          <p:nvPr>
            <p:ph type="title"/>
          </p:nvPr>
        </p:nvSpPr>
        <p:spPr>
          <a:xfrm>
            <a:off x="76200" y="-76200"/>
            <a:ext cx="9067800" cy="11430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400"/>
              <a:t>THE TWO BEST POWERLINE NETWORKING MODELS (continued)</a:t>
            </a:r>
          </a:p>
        </p:txBody>
      </p:sp>
      <p:sp>
        <p:nvSpPr>
          <p:cNvPr id="138244" name="Rectangle 2">
            <a:extLst>
              <a:ext uri="{FF2B5EF4-FFF2-40B4-BE49-F238E27FC236}">
                <a16:creationId xmlns:a16="http://schemas.microsoft.com/office/drawing/2014/main" id="{3DC080D4-2D23-4315-B55A-D1FD3BA2F52E}"/>
              </a:ext>
            </a:extLst>
          </p:cNvPr>
          <p:cNvSpPr>
            <a:spLocks noGrp="1" noChangeArrowheads="1"/>
          </p:cNvSpPr>
          <p:nvPr>
            <p:ph type="body" idx="1"/>
          </p:nvPr>
        </p:nvSpPr>
        <p:spPr>
          <a:xfrm>
            <a:off x="230187" y="1295400"/>
            <a:ext cx="8609013" cy="5410200"/>
          </a:xfrm>
        </p:spPr>
        <p:txBody>
          <a:bodyPr/>
          <a:lstStyle/>
          <a:p>
            <a:pPr marL="685800" indent="-685800">
              <a:buFont typeface="Arial" panose="020B0604020202020204" pitchFamily="34" charset="0"/>
              <a:buChar char="•"/>
            </a:pPr>
            <a:r>
              <a:rPr lang="en-US" altLang="en-US" sz="4400"/>
              <a:t>"Ground Fault Circuit Interrupter" ("GFCI") electrical outlets are usually installed in kitchens, bathrooms, outdoor receptacles, crawl spaces, and anywhere within 6 feet of a sink or water source:</a:t>
            </a:r>
          </a:p>
        </p:txBody>
      </p:sp>
    </p:spTree>
    <p:extLst>
      <p:ext uri="{BB962C8B-B14F-4D97-AF65-F5344CB8AC3E}">
        <p14:creationId xmlns:p14="http://schemas.microsoft.com/office/powerpoint/2010/main" val="23690087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6" name="Slide Number Placeholder 5">
            <a:extLst>
              <a:ext uri="{FF2B5EF4-FFF2-40B4-BE49-F238E27FC236}">
                <a16:creationId xmlns:a16="http://schemas.microsoft.com/office/drawing/2014/main" id="{B96F5A1D-AA15-404F-8DAC-732C7E6C17BC}"/>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1866AE70-CFD3-42F2-B2AA-CA3D68AD96D3}" type="slidenum">
              <a:rPr lang="en-US" altLang="en-US" sz="2400">
                <a:latin typeface="Times New Roman" panose="02020603050405020304" pitchFamily="18" charset="0"/>
              </a:rPr>
              <a:pPr>
                <a:spcBef>
                  <a:spcPct val="0"/>
                </a:spcBef>
                <a:buClrTx/>
                <a:buFontTx/>
                <a:buNone/>
              </a:pPr>
              <a:t>11</a:t>
            </a:fld>
            <a:endParaRPr lang="en-US" altLang="en-US" sz="2400">
              <a:latin typeface="Times New Roman" panose="02020603050405020304" pitchFamily="18" charset="0"/>
            </a:endParaRPr>
          </a:p>
        </p:txBody>
      </p:sp>
      <p:sp>
        <p:nvSpPr>
          <p:cNvPr id="11267" name="Rectangle 2">
            <a:extLst>
              <a:ext uri="{FF2B5EF4-FFF2-40B4-BE49-F238E27FC236}">
                <a16:creationId xmlns:a16="http://schemas.microsoft.com/office/drawing/2014/main" id="{BB90291A-23E4-48F9-8669-88AEC26168CC}"/>
              </a:ext>
            </a:extLst>
          </p:cNvPr>
          <p:cNvSpPr>
            <a:spLocks noGrp="1" noChangeArrowheads="1"/>
          </p:cNvSpPr>
          <p:nvPr>
            <p:ph type="body" idx="1"/>
          </p:nvPr>
        </p:nvSpPr>
        <p:spPr>
          <a:xfrm>
            <a:off x="76200" y="533400"/>
            <a:ext cx="9067800" cy="5715000"/>
          </a:xfrm>
        </p:spPr>
        <p:txBody>
          <a:bodyPr/>
          <a:lstStyle/>
          <a:p>
            <a:pPr indent="0" algn="ctr" eaLnBrk="1" hangingPunct="1">
              <a:spcBef>
                <a:spcPts val="900"/>
              </a:spcBef>
              <a:buClrTx/>
              <a:buFontTx/>
              <a:buNone/>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fr-FR" altLang="en-US" sz="8000"/>
              <a:t>Wired Cat 6 Ethernet line as a baseline for comparison:</a:t>
            </a:r>
            <a:endParaRPr lang="en-US" altLang="en-US" sz="8000"/>
          </a:p>
        </p:txBody>
      </p:sp>
    </p:spTree>
    <p:extLst>
      <p:ext uri="{BB962C8B-B14F-4D97-AF65-F5344CB8AC3E}">
        <p14:creationId xmlns:p14="http://schemas.microsoft.com/office/powerpoint/2010/main" val="19588816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Number Placeholder 6">
            <a:extLst>
              <a:ext uri="{FF2B5EF4-FFF2-40B4-BE49-F238E27FC236}">
                <a16:creationId xmlns:a16="http://schemas.microsoft.com/office/drawing/2014/main" id="{BC5CF67D-F036-4B59-817E-CE2AFF12874E}"/>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marL="342900" marR="0" lvl="0" indent="-342900" algn="l" defTabSz="4572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4E20090E-4CE7-4E0F-8667-E588114A560D}" type="slidenum">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342900" marR="0" lvl="0" indent="-342900" algn="l" defTabSz="4572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110</a:t>
            </a:fld>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pic>
        <p:nvPicPr>
          <p:cNvPr id="5" name="Picture 4" descr="A picture containing jack, electronics&#10;&#10;Description automatically generated">
            <a:extLst>
              <a:ext uri="{FF2B5EF4-FFF2-40B4-BE49-F238E27FC236}">
                <a16:creationId xmlns:a16="http://schemas.microsoft.com/office/drawing/2014/main" id="{C339F0A3-849D-47AE-A3E5-E2AC7477A9F2}"/>
              </a:ext>
            </a:extLst>
          </p:cNvPr>
          <p:cNvPicPr>
            <a:picLocks noChangeAspect="1"/>
          </p:cNvPicPr>
          <p:nvPr/>
        </p:nvPicPr>
        <p:blipFill rotWithShape="1">
          <a:blip r:embed="rId3">
            <a:extLst>
              <a:ext uri="{28A0092B-C50C-407E-A947-70E740481C1C}">
                <a14:useLocalDpi xmlns:a14="http://schemas.microsoft.com/office/drawing/2010/main" val="0"/>
              </a:ext>
            </a:extLst>
          </a:blip>
          <a:srcRect l="14663" t="32214" r="14667" b="9121"/>
          <a:stretch/>
        </p:blipFill>
        <p:spPr>
          <a:xfrm rot="5400000">
            <a:off x="2011680" y="1676400"/>
            <a:ext cx="4846320" cy="3017520"/>
          </a:xfrm>
          <a:prstGeom prst="rect">
            <a:avLst/>
          </a:prstGeom>
        </p:spPr>
      </p:pic>
    </p:spTree>
    <p:extLst>
      <p:ext uri="{BB962C8B-B14F-4D97-AF65-F5344CB8AC3E}">
        <p14:creationId xmlns:p14="http://schemas.microsoft.com/office/powerpoint/2010/main" val="14647892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Number Placeholder 6">
            <a:extLst>
              <a:ext uri="{FF2B5EF4-FFF2-40B4-BE49-F238E27FC236}">
                <a16:creationId xmlns:a16="http://schemas.microsoft.com/office/drawing/2014/main" id="{BC5CF67D-F036-4B59-817E-CE2AFF12874E}"/>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marL="342900" marR="0" lvl="0" indent="-342900" algn="l" defTabSz="4572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4E20090E-4CE7-4E0F-8667-E588114A560D}" type="slidenum">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342900" marR="0" lvl="0" indent="-342900" algn="l" defTabSz="4572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111</a:t>
            </a:fld>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pic>
        <p:nvPicPr>
          <p:cNvPr id="5" name="Picture 4" descr="A picture containing jack, electronics&#10;&#10;Description automatically generated">
            <a:extLst>
              <a:ext uri="{FF2B5EF4-FFF2-40B4-BE49-F238E27FC236}">
                <a16:creationId xmlns:a16="http://schemas.microsoft.com/office/drawing/2014/main" id="{C339F0A3-849D-47AE-A3E5-E2AC7477A9F2}"/>
              </a:ext>
            </a:extLst>
          </p:cNvPr>
          <p:cNvPicPr>
            <a:picLocks noChangeAspect="1"/>
          </p:cNvPicPr>
          <p:nvPr/>
        </p:nvPicPr>
        <p:blipFill rotWithShape="1">
          <a:blip r:embed="rId3">
            <a:extLst>
              <a:ext uri="{28A0092B-C50C-407E-A947-70E740481C1C}">
                <a14:useLocalDpi xmlns:a14="http://schemas.microsoft.com/office/drawing/2010/main" val="0"/>
              </a:ext>
            </a:extLst>
          </a:blip>
          <a:srcRect l="28219" t="46434" r="27777" b="23344"/>
          <a:stretch/>
        </p:blipFill>
        <p:spPr>
          <a:xfrm rot="5400000">
            <a:off x="2729753" y="1678194"/>
            <a:ext cx="6656293" cy="3429000"/>
          </a:xfrm>
          <a:prstGeom prst="rect">
            <a:avLst/>
          </a:prstGeom>
        </p:spPr>
      </p:pic>
      <p:sp>
        <p:nvSpPr>
          <p:cNvPr id="4" name="TextBox 3">
            <a:extLst>
              <a:ext uri="{FF2B5EF4-FFF2-40B4-BE49-F238E27FC236}">
                <a16:creationId xmlns:a16="http://schemas.microsoft.com/office/drawing/2014/main" id="{E735F075-9FA3-4B84-A4E5-6694DBD570ED}"/>
              </a:ext>
            </a:extLst>
          </p:cNvPr>
          <p:cNvSpPr txBox="1"/>
          <p:nvPr/>
        </p:nvSpPr>
        <p:spPr>
          <a:xfrm>
            <a:off x="0" y="2895600"/>
            <a:ext cx="3657600" cy="2123658"/>
          </a:xfrm>
          <a:prstGeom prst="rect">
            <a:avLst/>
          </a:prstGeom>
          <a:noFill/>
          <a:ln w="136525">
            <a:noFill/>
          </a:ln>
        </p:spPr>
        <p:txBody>
          <a:bodyPr wrap="squar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25000" noProof="0">
                <a:ln>
                  <a:noFill/>
                </a:ln>
                <a:solidFill>
                  <a:srgbClr val="FF0000"/>
                </a:solidFill>
                <a:effectLst/>
                <a:uLnTx/>
                <a:uFillTx/>
                <a:latin typeface="Arial" panose="020B0604020202020204" pitchFamily="34" charset="0"/>
                <a:ea typeface="+mn-ea"/>
                <a:cs typeface="Arial" panose="020B0604020202020204" pitchFamily="34" charset="0"/>
              </a:rPr>
              <a:t>"Test" button</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25000" noProof="0">
              <a:ln>
                <a:noFill/>
              </a:ln>
              <a:solidFill>
                <a:srgbClr val="FF0000"/>
              </a:solidFill>
              <a:effectLst/>
              <a:uLnTx/>
              <a:uFillTx/>
              <a:latin typeface="Arial" panose="020B0604020202020204" pitchFamily="34" charset="0"/>
              <a:ea typeface="+mn-ea"/>
              <a:cs typeface="Arial" panose="020B0604020202020204" pitchFamily="34" charset="0"/>
            </a:endParaRPr>
          </a:p>
        </p:txBody>
      </p:sp>
      <p:cxnSp>
        <p:nvCxnSpPr>
          <p:cNvPr id="6" name="Straight Arrow Connector 5">
            <a:extLst>
              <a:ext uri="{FF2B5EF4-FFF2-40B4-BE49-F238E27FC236}">
                <a16:creationId xmlns:a16="http://schemas.microsoft.com/office/drawing/2014/main" id="{DD45C7E1-7BDB-4FEC-9139-32DCD52193E4}"/>
              </a:ext>
            </a:extLst>
          </p:cNvPr>
          <p:cNvCxnSpPr>
            <a:cxnSpLocks/>
          </p:cNvCxnSpPr>
          <p:nvPr/>
        </p:nvCxnSpPr>
        <p:spPr bwMode="auto">
          <a:xfrm>
            <a:off x="2819400" y="3810000"/>
            <a:ext cx="2483352" cy="0"/>
          </a:xfrm>
          <a:prstGeom prst="straightConnector1">
            <a:avLst/>
          </a:prstGeom>
          <a:solidFill>
            <a:srgbClr val="00B8FF"/>
          </a:solidFill>
          <a:ln w="136525" cap="flat" cmpd="sng" algn="ctr">
            <a:solidFill>
              <a:srgbClr val="C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1588149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Number Placeholder 6">
            <a:extLst>
              <a:ext uri="{FF2B5EF4-FFF2-40B4-BE49-F238E27FC236}">
                <a16:creationId xmlns:a16="http://schemas.microsoft.com/office/drawing/2014/main" id="{BC5CF67D-F036-4B59-817E-CE2AFF12874E}"/>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marL="342900" marR="0" lvl="0" indent="-342900" algn="l" defTabSz="4572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4E20090E-4CE7-4E0F-8667-E588114A560D}" type="slidenum">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342900" marR="0" lvl="0" indent="-342900" algn="l" defTabSz="4572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112</a:t>
            </a:fld>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pic>
        <p:nvPicPr>
          <p:cNvPr id="5" name="Picture 4" descr="A picture containing jack, electronics&#10;&#10;Description automatically generated">
            <a:extLst>
              <a:ext uri="{FF2B5EF4-FFF2-40B4-BE49-F238E27FC236}">
                <a16:creationId xmlns:a16="http://schemas.microsoft.com/office/drawing/2014/main" id="{C339F0A3-849D-47AE-A3E5-E2AC7477A9F2}"/>
              </a:ext>
            </a:extLst>
          </p:cNvPr>
          <p:cNvPicPr>
            <a:picLocks noChangeAspect="1"/>
          </p:cNvPicPr>
          <p:nvPr/>
        </p:nvPicPr>
        <p:blipFill rotWithShape="1">
          <a:blip r:embed="rId3">
            <a:extLst>
              <a:ext uri="{28A0092B-C50C-407E-A947-70E740481C1C}">
                <a14:useLocalDpi xmlns:a14="http://schemas.microsoft.com/office/drawing/2010/main" val="0"/>
              </a:ext>
            </a:extLst>
          </a:blip>
          <a:srcRect l="28219" t="46434" r="27777" b="23344"/>
          <a:stretch/>
        </p:blipFill>
        <p:spPr>
          <a:xfrm rot="5400000">
            <a:off x="2729753" y="1678194"/>
            <a:ext cx="6656293" cy="3429000"/>
          </a:xfrm>
          <a:prstGeom prst="rect">
            <a:avLst/>
          </a:prstGeom>
        </p:spPr>
      </p:pic>
      <p:sp>
        <p:nvSpPr>
          <p:cNvPr id="4" name="TextBox 3">
            <a:extLst>
              <a:ext uri="{FF2B5EF4-FFF2-40B4-BE49-F238E27FC236}">
                <a16:creationId xmlns:a16="http://schemas.microsoft.com/office/drawing/2014/main" id="{E735F075-9FA3-4B84-A4E5-6694DBD570ED}"/>
              </a:ext>
            </a:extLst>
          </p:cNvPr>
          <p:cNvSpPr txBox="1"/>
          <p:nvPr/>
        </p:nvSpPr>
        <p:spPr>
          <a:xfrm>
            <a:off x="0" y="1905000"/>
            <a:ext cx="4401885" cy="2123658"/>
          </a:xfrm>
          <a:prstGeom prst="rect">
            <a:avLst/>
          </a:prstGeom>
          <a:noFill/>
          <a:ln w="136525">
            <a:noFill/>
          </a:ln>
        </p:spPr>
        <p:txBody>
          <a:bodyPr wrap="squar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25000" noProof="0">
                <a:ln>
                  <a:noFill/>
                </a:ln>
                <a:solidFill>
                  <a:srgbClr val="FF0000"/>
                </a:solidFill>
                <a:effectLst/>
                <a:uLnTx/>
                <a:uFillTx/>
                <a:latin typeface="Arial" panose="020B0604020202020204" pitchFamily="34" charset="0"/>
                <a:ea typeface="+mn-ea"/>
                <a:cs typeface="Arial" panose="020B0604020202020204" pitchFamily="34" charset="0"/>
              </a:rPr>
              <a:t>"Reset" button</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25000" noProof="0">
              <a:ln>
                <a:noFill/>
              </a:ln>
              <a:solidFill>
                <a:srgbClr val="FF0000"/>
              </a:solidFill>
              <a:effectLst/>
              <a:uLnTx/>
              <a:uFillTx/>
              <a:latin typeface="Arial" panose="020B0604020202020204" pitchFamily="34" charset="0"/>
              <a:ea typeface="+mn-ea"/>
              <a:cs typeface="Arial" panose="020B0604020202020204" pitchFamily="34" charset="0"/>
            </a:endParaRPr>
          </a:p>
        </p:txBody>
      </p:sp>
      <p:cxnSp>
        <p:nvCxnSpPr>
          <p:cNvPr id="6" name="Straight Arrow Connector 5">
            <a:extLst>
              <a:ext uri="{FF2B5EF4-FFF2-40B4-BE49-F238E27FC236}">
                <a16:creationId xmlns:a16="http://schemas.microsoft.com/office/drawing/2014/main" id="{DD45C7E1-7BDB-4FEC-9139-32DCD52193E4}"/>
              </a:ext>
            </a:extLst>
          </p:cNvPr>
          <p:cNvCxnSpPr>
            <a:cxnSpLocks/>
          </p:cNvCxnSpPr>
          <p:nvPr/>
        </p:nvCxnSpPr>
        <p:spPr bwMode="auto">
          <a:xfrm>
            <a:off x="3200400" y="2958405"/>
            <a:ext cx="2133600" cy="0"/>
          </a:xfrm>
          <a:prstGeom prst="straightConnector1">
            <a:avLst/>
          </a:prstGeom>
          <a:solidFill>
            <a:srgbClr val="00B8FF"/>
          </a:solidFill>
          <a:ln w="136525" cap="flat" cmpd="sng" algn="ctr">
            <a:solidFill>
              <a:srgbClr val="C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8651286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Number Placeholder 6">
            <a:extLst>
              <a:ext uri="{FF2B5EF4-FFF2-40B4-BE49-F238E27FC236}">
                <a16:creationId xmlns:a16="http://schemas.microsoft.com/office/drawing/2014/main" id="{1807B4B2-962C-4294-B912-2E5333AC756A}"/>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marL="342900" marR="0" lvl="0" indent="-342900" algn="l" defTabSz="4572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5264A9F2-3A32-41F4-8FA8-5A016F18FD23}" type="slidenum">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342900" marR="0" lvl="0" indent="-342900" algn="l" defTabSz="4572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113</a:t>
            </a:fld>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38243" name="Rectangle 1">
            <a:extLst>
              <a:ext uri="{FF2B5EF4-FFF2-40B4-BE49-F238E27FC236}">
                <a16:creationId xmlns:a16="http://schemas.microsoft.com/office/drawing/2014/main" id="{F8F27725-017A-428C-83FA-6C8FA364D21E}"/>
              </a:ext>
            </a:extLst>
          </p:cNvPr>
          <p:cNvSpPr>
            <a:spLocks noGrp="1" noChangeArrowheads="1"/>
          </p:cNvSpPr>
          <p:nvPr>
            <p:ph type="title"/>
          </p:nvPr>
        </p:nvSpPr>
        <p:spPr>
          <a:xfrm>
            <a:off x="76200" y="0"/>
            <a:ext cx="9067800" cy="11430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400"/>
              <a:t>THE TWO BEST POWERLINE NETWORKING MODELS (continued)</a:t>
            </a:r>
          </a:p>
        </p:txBody>
      </p:sp>
      <p:sp>
        <p:nvSpPr>
          <p:cNvPr id="138244" name="Rectangle 2">
            <a:extLst>
              <a:ext uri="{FF2B5EF4-FFF2-40B4-BE49-F238E27FC236}">
                <a16:creationId xmlns:a16="http://schemas.microsoft.com/office/drawing/2014/main" id="{3DC080D4-2D23-4315-B55A-D1FD3BA2F52E}"/>
              </a:ext>
            </a:extLst>
          </p:cNvPr>
          <p:cNvSpPr>
            <a:spLocks noGrp="1" noChangeArrowheads="1"/>
          </p:cNvSpPr>
          <p:nvPr>
            <p:ph type="body" idx="1"/>
          </p:nvPr>
        </p:nvSpPr>
        <p:spPr>
          <a:xfrm>
            <a:off x="76200" y="1219200"/>
            <a:ext cx="9067800" cy="5486400"/>
          </a:xfrm>
        </p:spPr>
        <p:txBody>
          <a:bodyPr/>
          <a:lstStyle/>
          <a:p>
            <a:pPr marL="685800" indent="-685800">
              <a:buFont typeface="Arial" panose="020B0604020202020204" pitchFamily="34" charset="0"/>
              <a:buChar char="•"/>
            </a:pPr>
            <a:r>
              <a:rPr lang="en-US" altLang="en-US" sz="3600">
                <a:hlinkClick r:id="rId3"/>
              </a:rPr>
              <a:t>https://www.amazon.com/dp/B07ZHPY8WN/ref=redir_mobile_desktop?_encoding=UTF8&amp;aaxitk=330e09210bb9d6fc50fe0562c2afca85&amp;hsa_cr_id=5708102420001&amp;pd_rd_plhdr=t&amp;pd_rd_r=ffa9901e-91ff-40eb-80ab-26f611d34806&amp;pd_rd_w=gGmJF&amp;pd_rd_wg=BkgAE&amp;ref_=sbx_be_s_sparkle_mcd_asin_1_img&amp;th=1</a:t>
            </a:r>
            <a:endParaRPr lang="en-US" altLang="en-US" sz="3600"/>
          </a:p>
        </p:txBody>
      </p:sp>
    </p:spTree>
    <p:extLst>
      <p:ext uri="{BB962C8B-B14F-4D97-AF65-F5344CB8AC3E}">
        <p14:creationId xmlns:p14="http://schemas.microsoft.com/office/powerpoint/2010/main" val="38276037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Slide Number Placeholder 5">
            <a:extLst>
              <a:ext uri="{FF2B5EF4-FFF2-40B4-BE49-F238E27FC236}">
                <a16:creationId xmlns:a16="http://schemas.microsoft.com/office/drawing/2014/main" id="{5599DE21-37F4-4A31-9322-1D687B183E6B}"/>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marL="342900" marR="0" lvl="0" indent="-342900" algn="l" defTabSz="4572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C37E5EEF-CA67-4DF2-9661-D9B4454C9544}" type="slidenum">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342900" marR="0" lvl="0" indent="-342900" algn="l" defTabSz="4572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114</a:t>
            </a:fld>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pic>
        <p:nvPicPr>
          <p:cNvPr id="5" name="Picture 4" descr="Diagram&#10;&#10;Description automatically generated">
            <a:extLst>
              <a:ext uri="{FF2B5EF4-FFF2-40B4-BE49-F238E27FC236}">
                <a16:creationId xmlns:a16="http://schemas.microsoft.com/office/drawing/2014/main" id="{B87CD019-E3F5-4B51-975F-CD9A30A9C5DD}"/>
              </a:ext>
            </a:extLst>
          </p:cNvPr>
          <p:cNvPicPr>
            <a:picLocks noChangeAspect="1"/>
          </p:cNvPicPr>
          <p:nvPr/>
        </p:nvPicPr>
        <p:blipFill rotWithShape="1">
          <a:blip r:embed="rId3">
            <a:extLst>
              <a:ext uri="{28A0092B-C50C-407E-A947-70E740481C1C}">
                <a14:useLocalDpi xmlns:a14="http://schemas.microsoft.com/office/drawing/2010/main" val="0"/>
              </a:ext>
            </a:extLst>
          </a:blip>
          <a:srcRect l="9241" t="2368" r="3608" b="11358"/>
          <a:stretch/>
        </p:blipFill>
        <p:spPr>
          <a:xfrm>
            <a:off x="1143000" y="109682"/>
            <a:ext cx="6934200" cy="6198754"/>
          </a:xfrm>
          <a:prstGeom prst="rect">
            <a:avLst/>
          </a:prstGeom>
        </p:spPr>
      </p:pic>
    </p:spTree>
    <p:extLst>
      <p:ext uri="{BB962C8B-B14F-4D97-AF65-F5344CB8AC3E}">
        <p14:creationId xmlns:p14="http://schemas.microsoft.com/office/powerpoint/2010/main" val="31028372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Slide Number Placeholder 5">
            <a:extLst>
              <a:ext uri="{FF2B5EF4-FFF2-40B4-BE49-F238E27FC236}">
                <a16:creationId xmlns:a16="http://schemas.microsoft.com/office/drawing/2014/main" id="{5599DE21-37F4-4A31-9322-1D687B183E6B}"/>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marL="342900" marR="0" lvl="0" indent="-342900" algn="l" defTabSz="4572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C37E5EEF-CA67-4DF2-9661-D9B4454C9544}" type="slidenum">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342900" marR="0" lvl="0" indent="-342900" algn="l" defTabSz="4572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115</a:t>
            </a:fld>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pic>
        <p:nvPicPr>
          <p:cNvPr id="3" name="Picture 2" descr="A picture containing text, electronics&#10;&#10;Description automatically generated">
            <a:extLst>
              <a:ext uri="{FF2B5EF4-FFF2-40B4-BE49-F238E27FC236}">
                <a16:creationId xmlns:a16="http://schemas.microsoft.com/office/drawing/2014/main" id="{A15C6BF3-E084-46E0-90D9-BCFF48AA68D7}"/>
              </a:ext>
            </a:extLst>
          </p:cNvPr>
          <p:cNvPicPr>
            <a:picLocks noChangeAspect="1"/>
          </p:cNvPicPr>
          <p:nvPr/>
        </p:nvPicPr>
        <p:blipFill rotWithShape="1">
          <a:blip r:embed="rId3">
            <a:extLst>
              <a:ext uri="{28A0092B-C50C-407E-A947-70E740481C1C}">
                <a14:useLocalDpi xmlns:a14="http://schemas.microsoft.com/office/drawing/2010/main" val="0"/>
              </a:ext>
            </a:extLst>
          </a:blip>
          <a:srcRect l="2968" t="4440" r="6320" b="7801"/>
          <a:stretch/>
        </p:blipFill>
        <p:spPr>
          <a:xfrm>
            <a:off x="486864" y="555790"/>
            <a:ext cx="8123736" cy="5616410"/>
          </a:xfrm>
          <a:prstGeom prst="rect">
            <a:avLst/>
          </a:prstGeom>
        </p:spPr>
      </p:pic>
    </p:spTree>
    <p:extLst>
      <p:ext uri="{BB962C8B-B14F-4D97-AF65-F5344CB8AC3E}">
        <p14:creationId xmlns:p14="http://schemas.microsoft.com/office/powerpoint/2010/main" val="5926669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Slide Number Placeholder 5">
            <a:extLst>
              <a:ext uri="{FF2B5EF4-FFF2-40B4-BE49-F238E27FC236}">
                <a16:creationId xmlns:a16="http://schemas.microsoft.com/office/drawing/2014/main" id="{5599DE21-37F4-4A31-9322-1D687B183E6B}"/>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marL="342900" marR="0" lvl="0" indent="-342900" algn="l" defTabSz="4572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C37E5EEF-CA67-4DF2-9661-D9B4454C9544}" type="slidenum">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342900" marR="0" lvl="0" indent="-342900" algn="l" defTabSz="4572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116</a:t>
            </a:fld>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pic>
        <p:nvPicPr>
          <p:cNvPr id="3" name="Picture 2" descr="A picture containing jack, electronics&#10;&#10;Description automatically generated">
            <a:extLst>
              <a:ext uri="{FF2B5EF4-FFF2-40B4-BE49-F238E27FC236}">
                <a16:creationId xmlns:a16="http://schemas.microsoft.com/office/drawing/2014/main" id="{C39BBCBE-B9F8-42F5-AF30-CD6254B02398}"/>
              </a:ext>
            </a:extLst>
          </p:cNvPr>
          <p:cNvPicPr>
            <a:picLocks noChangeAspect="1"/>
          </p:cNvPicPr>
          <p:nvPr/>
        </p:nvPicPr>
        <p:blipFill rotWithShape="1">
          <a:blip r:embed="rId3">
            <a:extLst>
              <a:ext uri="{28A0092B-C50C-407E-A947-70E740481C1C}">
                <a14:useLocalDpi xmlns:a14="http://schemas.microsoft.com/office/drawing/2010/main" val="0"/>
              </a:ext>
            </a:extLst>
          </a:blip>
          <a:srcRect l="10807" t="18969" r="8566" b="13052"/>
          <a:stretch/>
        </p:blipFill>
        <p:spPr>
          <a:xfrm>
            <a:off x="322028" y="2133600"/>
            <a:ext cx="8348869" cy="2667000"/>
          </a:xfrm>
          <a:prstGeom prst="rect">
            <a:avLst/>
          </a:prstGeom>
        </p:spPr>
      </p:pic>
    </p:spTree>
    <p:extLst>
      <p:ext uri="{BB962C8B-B14F-4D97-AF65-F5344CB8AC3E}">
        <p14:creationId xmlns:p14="http://schemas.microsoft.com/office/powerpoint/2010/main" val="1018041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Slide Number Placeholder 5">
            <a:extLst>
              <a:ext uri="{FF2B5EF4-FFF2-40B4-BE49-F238E27FC236}">
                <a16:creationId xmlns:a16="http://schemas.microsoft.com/office/drawing/2014/main" id="{5599DE21-37F4-4A31-9322-1D687B183E6B}"/>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marL="342900" marR="0" lvl="0" indent="-342900" algn="l" defTabSz="4572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C37E5EEF-CA67-4DF2-9661-D9B4454C9544}" type="slidenum">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342900" marR="0" lvl="0" indent="-342900" algn="l" defTabSz="4572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117</a:t>
            </a:fld>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pic>
        <p:nvPicPr>
          <p:cNvPr id="4" name="Picture 3" descr="A picture containing text, electronics&#10;&#10;Description automatically generated">
            <a:extLst>
              <a:ext uri="{FF2B5EF4-FFF2-40B4-BE49-F238E27FC236}">
                <a16:creationId xmlns:a16="http://schemas.microsoft.com/office/drawing/2014/main" id="{41B5BA6E-A6B5-402B-9A20-DC4EAA1A87CC}"/>
              </a:ext>
            </a:extLst>
          </p:cNvPr>
          <p:cNvPicPr>
            <a:picLocks noChangeAspect="1"/>
          </p:cNvPicPr>
          <p:nvPr/>
        </p:nvPicPr>
        <p:blipFill rotWithShape="1">
          <a:blip r:embed="rId3">
            <a:extLst>
              <a:ext uri="{28A0092B-C50C-407E-A947-70E740481C1C}">
                <a14:useLocalDpi xmlns:a14="http://schemas.microsoft.com/office/drawing/2010/main" val="0"/>
              </a:ext>
            </a:extLst>
          </a:blip>
          <a:srcRect l="51538" t="12719" r="36953" b="29516"/>
          <a:stretch/>
        </p:blipFill>
        <p:spPr>
          <a:xfrm rot="5400000">
            <a:off x="3458587" y="-1178864"/>
            <a:ext cx="2286002" cy="8606125"/>
          </a:xfrm>
          <a:prstGeom prst="rect">
            <a:avLst/>
          </a:prstGeom>
          <a:scene3d>
            <a:camera prst="orthographicFront">
              <a:rot lat="0" lon="21299999" rev="0"/>
            </a:camera>
            <a:lightRig rig="threePt" dir="t"/>
          </a:scene3d>
        </p:spPr>
      </p:pic>
    </p:spTree>
    <p:extLst>
      <p:ext uri="{BB962C8B-B14F-4D97-AF65-F5344CB8AC3E}">
        <p14:creationId xmlns:p14="http://schemas.microsoft.com/office/powerpoint/2010/main" val="36605871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Number Placeholder 6">
            <a:extLst>
              <a:ext uri="{FF2B5EF4-FFF2-40B4-BE49-F238E27FC236}">
                <a16:creationId xmlns:a16="http://schemas.microsoft.com/office/drawing/2014/main" id="{1807B4B2-962C-4294-B912-2E5333AC756A}"/>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5264A9F2-3A32-41F4-8FA8-5A016F18FD23}" type="slidenum">
              <a:rPr lang="en-US" altLang="en-US" sz="2400">
                <a:latin typeface="Times New Roman" panose="02020603050405020304" pitchFamily="18" charset="0"/>
              </a:rPr>
              <a:pPr>
                <a:spcBef>
                  <a:spcPct val="0"/>
                </a:spcBef>
                <a:buClrTx/>
                <a:buFontTx/>
                <a:buNone/>
              </a:pPr>
              <a:t>118</a:t>
            </a:fld>
            <a:endParaRPr lang="en-US" altLang="en-US" sz="2400">
              <a:latin typeface="Times New Roman" panose="02020603050405020304" pitchFamily="18" charset="0"/>
            </a:endParaRPr>
          </a:p>
        </p:txBody>
      </p:sp>
      <p:sp>
        <p:nvSpPr>
          <p:cNvPr id="138243" name="Rectangle 1">
            <a:extLst>
              <a:ext uri="{FF2B5EF4-FFF2-40B4-BE49-F238E27FC236}">
                <a16:creationId xmlns:a16="http://schemas.microsoft.com/office/drawing/2014/main" id="{F8F27725-017A-428C-83FA-6C8FA364D21E}"/>
              </a:ext>
            </a:extLst>
          </p:cNvPr>
          <p:cNvSpPr>
            <a:spLocks noGrp="1" noChangeArrowheads="1"/>
          </p:cNvSpPr>
          <p:nvPr>
            <p:ph type="title"/>
          </p:nvPr>
        </p:nvSpPr>
        <p:spPr>
          <a:xfrm>
            <a:off x="76200" y="0"/>
            <a:ext cx="9067800" cy="11430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400"/>
              <a:t>THE TWO BEST POWERLINE NETWORKING MODELS (continued)</a:t>
            </a:r>
          </a:p>
        </p:txBody>
      </p:sp>
      <p:sp>
        <p:nvSpPr>
          <p:cNvPr id="138244" name="Rectangle 2">
            <a:extLst>
              <a:ext uri="{FF2B5EF4-FFF2-40B4-BE49-F238E27FC236}">
                <a16:creationId xmlns:a16="http://schemas.microsoft.com/office/drawing/2014/main" id="{3DC080D4-2D23-4315-B55A-D1FD3BA2F52E}"/>
              </a:ext>
            </a:extLst>
          </p:cNvPr>
          <p:cNvSpPr>
            <a:spLocks noGrp="1" noChangeArrowheads="1"/>
          </p:cNvSpPr>
          <p:nvPr>
            <p:ph type="body" idx="1"/>
          </p:nvPr>
        </p:nvSpPr>
        <p:spPr>
          <a:xfrm>
            <a:off x="76200" y="1295400"/>
            <a:ext cx="9067800" cy="5486400"/>
          </a:xfrm>
        </p:spPr>
        <p:txBody>
          <a:bodyPr/>
          <a:lstStyle/>
          <a:p>
            <a:pPr marL="685800" indent="-685800">
              <a:buFont typeface="Arial" panose="020B0604020202020204" pitchFamily="34" charset="0"/>
              <a:buChar char="•"/>
            </a:pPr>
            <a:r>
              <a:rPr lang="en-US" altLang="en-US" sz="3600">
                <a:hlinkClick r:id="rId3"/>
              </a:rPr>
              <a:t>https://www.amazon.com/NETGEAR-Powerline-Adapter-Ethernet-Passthrough/dp/B0778Y6K6N/ref=sr_1_3?crid=P3O8JPKRTM58&amp;keywords=netgear+powerline&amp;qid=1648772808&amp;sprefix=netgear+powerline%2Caps%2C120&amp;sr=8-3</a:t>
            </a:r>
            <a:endParaRPr lang="en-US" altLang="en-US" sz="3600"/>
          </a:p>
        </p:txBody>
      </p:sp>
    </p:spTree>
    <p:extLst>
      <p:ext uri="{BB962C8B-B14F-4D97-AF65-F5344CB8AC3E}">
        <p14:creationId xmlns:p14="http://schemas.microsoft.com/office/powerpoint/2010/main" val="24723221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Slide Number Placeholder 5">
            <a:extLst>
              <a:ext uri="{FF2B5EF4-FFF2-40B4-BE49-F238E27FC236}">
                <a16:creationId xmlns:a16="http://schemas.microsoft.com/office/drawing/2014/main" id="{5599DE21-37F4-4A31-9322-1D687B183E6B}"/>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marL="342900" marR="0" lvl="0" indent="-342900" algn="l" defTabSz="4572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C37E5EEF-CA67-4DF2-9661-D9B4454C9544}" type="slidenum">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342900" marR="0" lvl="0" indent="-342900" algn="l" defTabSz="4572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119</a:t>
            </a:fld>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pic>
        <p:nvPicPr>
          <p:cNvPr id="3" name="Picture 2" descr="A picture containing text, remote, indoor, controller&#10;&#10;Description automatically generated">
            <a:extLst>
              <a:ext uri="{FF2B5EF4-FFF2-40B4-BE49-F238E27FC236}">
                <a16:creationId xmlns:a16="http://schemas.microsoft.com/office/drawing/2014/main" id="{AC8655B6-8348-4699-A94D-A4AC9BD6FEDF}"/>
              </a:ext>
            </a:extLst>
          </p:cNvPr>
          <p:cNvPicPr>
            <a:picLocks noChangeAspect="1"/>
          </p:cNvPicPr>
          <p:nvPr/>
        </p:nvPicPr>
        <p:blipFill rotWithShape="1">
          <a:blip r:embed="rId3">
            <a:extLst>
              <a:ext uri="{28A0092B-C50C-407E-A947-70E740481C1C}">
                <a14:useLocalDpi xmlns:a14="http://schemas.microsoft.com/office/drawing/2010/main" val="0"/>
              </a:ext>
            </a:extLst>
          </a:blip>
          <a:srcRect t="2" b="19996"/>
          <a:stretch/>
        </p:blipFill>
        <p:spPr>
          <a:xfrm>
            <a:off x="0" y="0"/>
            <a:ext cx="9144000" cy="5486400"/>
          </a:xfrm>
          <a:prstGeom prst="rect">
            <a:avLst/>
          </a:prstGeom>
        </p:spPr>
      </p:pic>
    </p:spTree>
    <p:extLst>
      <p:ext uri="{BB962C8B-B14F-4D97-AF65-F5344CB8AC3E}">
        <p14:creationId xmlns:p14="http://schemas.microsoft.com/office/powerpoint/2010/main" val="13132971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Slide Number Placeholder 6">
            <a:extLst>
              <a:ext uri="{FF2B5EF4-FFF2-40B4-BE49-F238E27FC236}">
                <a16:creationId xmlns:a16="http://schemas.microsoft.com/office/drawing/2014/main" id="{D639E2E0-BCAF-4C40-A1D4-6C4F7E415279}"/>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marL="342900" marR="0" lvl="0" indent="-342900" algn="l" defTabSz="4572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503CF921-E856-4EB1-AEB2-95D1AAA8B450}" type="slidenum">
              <a:rPr kumimoji="0" lang="en-US" altLang="en-US"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342900" marR="0" lvl="0" indent="-342900" algn="l" defTabSz="4572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12</a:t>
            </a:fld>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 name="TextBox 5">
            <a:extLst>
              <a:ext uri="{FF2B5EF4-FFF2-40B4-BE49-F238E27FC236}">
                <a16:creationId xmlns:a16="http://schemas.microsoft.com/office/drawing/2014/main" id="{E8C3B5D2-F9A4-4F74-AA54-A18DD7FD3245}"/>
              </a:ext>
            </a:extLst>
          </p:cNvPr>
          <p:cNvSpPr txBox="1"/>
          <p:nvPr/>
        </p:nvSpPr>
        <p:spPr>
          <a:xfrm>
            <a:off x="5791200" y="2133600"/>
            <a:ext cx="3047997" cy="4688463"/>
          </a:xfrm>
          <a:prstGeom prst="rect">
            <a:avLst/>
          </a:prstGeom>
          <a:noFill/>
          <a:ln w="136525">
            <a:solidFill>
              <a:srgbClr val="00B050"/>
            </a:solidFill>
          </a:ln>
        </p:spPr>
        <p:txBody>
          <a:bodyPr wrap="squar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en-US" sz="6400" b="1">
                <a:solidFill>
                  <a:srgbClr val="FF0000"/>
                </a:solidFill>
              </a:rPr>
              <a:t>"Windows 11"</a:t>
            </a:r>
          </a:p>
          <a:p>
            <a:pPr marL="0" marR="0" lvl="0" indent="0" algn="ctr" defTabSz="457200" rtl="0" eaLnBrk="0" fontAlgn="base" latinLnBrk="0" hangingPunct="0">
              <a:lnSpc>
                <a:spcPct val="100000"/>
              </a:lnSpc>
              <a:spcBef>
                <a:spcPct val="0"/>
              </a:spcBef>
              <a:spcAft>
                <a:spcPct val="0"/>
              </a:spcAft>
              <a:buClrTx/>
              <a:buSzTx/>
              <a:buFontTx/>
              <a:buNone/>
              <a:tabLst/>
              <a:defRPr/>
            </a:pPr>
            <a:r>
              <a:rPr lang="en-US" sz="6400" b="1">
                <a:solidFill>
                  <a:srgbClr val="FF0000"/>
                </a:solidFill>
              </a:rPr>
              <a:t>Laptop Computer (north wall)</a:t>
            </a:r>
          </a:p>
          <a:p>
            <a:pPr marL="0" marR="0" lvl="0" indent="0" algn="ctr" defTabSz="457200" rtl="0" eaLnBrk="0" fontAlgn="base" latinLnBrk="0" hangingPunct="0">
              <a:lnSpc>
                <a:spcPct val="100000"/>
              </a:lnSpc>
              <a:spcBef>
                <a:spcPct val="0"/>
              </a:spcBef>
              <a:spcAft>
                <a:spcPct val="0"/>
              </a:spcAft>
              <a:buClrTx/>
              <a:buSzTx/>
              <a:buFontTx/>
              <a:buNone/>
              <a:tabLst/>
              <a:defRPr/>
            </a:pPr>
            <a:endParaRPr lang="en-US" sz="6400" b="1">
              <a:solidFill>
                <a:srgbClr val="FF0000"/>
              </a:solidFill>
            </a:endParaRPr>
          </a:p>
        </p:txBody>
      </p:sp>
      <p:pic>
        <p:nvPicPr>
          <p:cNvPr id="3" name="Picture 2">
            <a:extLst>
              <a:ext uri="{FF2B5EF4-FFF2-40B4-BE49-F238E27FC236}">
                <a16:creationId xmlns:a16="http://schemas.microsoft.com/office/drawing/2014/main" id="{5A9BD6BF-69B6-4605-91EB-486A64166CFC}"/>
              </a:ext>
            </a:extLst>
          </p:cNvPr>
          <p:cNvPicPr>
            <a:picLocks noChangeAspect="1"/>
          </p:cNvPicPr>
          <p:nvPr/>
        </p:nvPicPr>
        <p:blipFill rotWithShape="1">
          <a:blip r:embed="rId3"/>
          <a:srcRect l="4561" t="13385" r="65787" b="16183"/>
          <a:stretch/>
        </p:blipFill>
        <p:spPr>
          <a:xfrm>
            <a:off x="228600" y="1203960"/>
            <a:ext cx="2834640" cy="3749040"/>
          </a:xfrm>
          <a:prstGeom prst="rect">
            <a:avLst/>
          </a:prstGeom>
        </p:spPr>
      </p:pic>
      <p:sp>
        <p:nvSpPr>
          <p:cNvPr id="10" name="TextBox 9">
            <a:extLst>
              <a:ext uri="{FF2B5EF4-FFF2-40B4-BE49-F238E27FC236}">
                <a16:creationId xmlns:a16="http://schemas.microsoft.com/office/drawing/2014/main" id="{42120B5E-824B-4E33-9260-1C37A5F4115A}"/>
              </a:ext>
            </a:extLst>
          </p:cNvPr>
          <p:cNvSpPr txBox="1"/>
          <p:nvPr/>
        </p:nvSpPr>
        <p:spPr>
          <a:xfrm>
            <a:off x="381000" y="5200471"/>
            <a:ext cx="6019800" cy="1200329"/>
          </a:xfrm>
          <a:prstGeom prst="rect">
            <a:avLst/>
          </a:prstGeom>
          <a:noFill/>
          <a:ln w="136525">
            <a:noFill/>
          </a:ln>
        </p:spPr>
        <p:txBody>
          <a:bodyPr wrap="squar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25000" noProof="0">
                <a:ln>
                  <a:noFill/>
                </a:ln>
                <a:solidFill>
                  <a:srgbClr val="FF0000"/>
                </a:solidFill>
                <a:effectLst/>
                <a:uLnTx/>
                <a:uFillTx/>
                <a:latin typeface="Arial" panose="020B0604020202020204" pitchFamily="34" charset="0"/>
                <a:ea typeface="+mn-ea"/>
                <a:cs typeface="Arial" panose="020B0604020202020204" pitchFamily="34" charset="0"/>
              </a:rPr>
              <a:t>Cat 6 Cable                                    (75 feet)</a:t>
            </a:r>
          </a:p>
        </p:txBody>
      </p:sp>
      <p:sp>
        <p:nvSpPr>
          <p:cNvPr id="12" name="TextBox 11">
            <a:extLst>
              <a:ext uri="{FF2B5EF4-FFF2-40B4-BE49-F238E27FC236}">
                <a16:creationId xmlns:a16="http://schemas.microsoft.com/office/drawing/2014/main" id="{79B7D562-DBC6-492F-89AE-6C95D41B681F}"/>
              </a:ext>
            </a:extLst>
          </p:cNvPr>
          <p:cNvSpPr txBox="1"/>
          <p:nvPr/>
        </p:nvSpPr>
        <p:spPr>
          <a:xfrm>
            <a:off x="76200" y="76200"/>
            <a:ext cx="3842598" cy="1200329"/>
          </a:xfrm>
          <a:prstGeom prst="rect">
            <a:avLst/>
          </a:prstGeom>
          <a:noFill/>
        </p:spPr>
        <p:txBody>
          <a:bodyPr wrap="square">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25000" noProof="0">
                <a:ln>
                  <a:noFill/>
                </a:ln>
                <a:solidFill>
                  <a:srgbClr val="FF0000"/>
                </a:solidFill>
                <a:effectLst/>
                <a:uLnTx/>
                <a:uFillTx/>
                <a:latin typeface="Arial" panose="020B0604020202020204" pitchFamily="34" charset="0"/>
                <a:ea typeface="+mn-ea"/>
                <a:cs typeface="Arial" panose="020B0604020202020204" pitchFamily="34" charset="0"/>
              </a:rPr>
              <a:t>Router                             (south wall)</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25000" noProof="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4" name="Rectangle 3">
            <a:extLst>
              <a:ext uri="{FF2B5EF4-FFF2-40B4-BE49-F238E27FC236}">
                <a16:creationId xmlns:a16="http://schemas.microsoft.com/office/drawing/2014/main" id="{75708488-1D80-4E1A-B669-2B820E7352E7}"/>
              </a:ext>
            </a:extLst>
          </p:cNvPr>
          <p:cNvSpPr/>
          <p:nvPr/>
        </p:nvSpPr>
        <p:spPr bwMode="auto">
          <a:xfrm>
            <a:off x="152400" y="152400"/>
            <a:ext cx="3429000" cy="4892831"/>
          </a:xfrm>
          <a:prstGeom prst="rect">
            <a:avLst/>
          </a:prstGeom>
          <a:noFill/>
          <a:ln w="136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pPr>
            <a:endParaRPr kumimoji="0" lang="en-US" sz="4000" b="0" i="0" u="none" strike="noStrike" cap="none" normalizeH="0" baseline="-25000">
              <a:ln>
                <a:noFill/>
              </a:ln>
              <a:solidFill>
                <a:schemeClr val="bg1"/>
              </a:solidFill>
              <a:effectLst/>
              <a:latin typeface="Arial" charset="0"/>
              <a:cs typeface="Arial" charset="0"/>
            </a:endParaRPr>
          </a:p>
        </p:txBody>
      </p:sp>
      <p:cxnSp>
        <p:nvCxnSpPr>
          <p:cNvPr id="15" name="Straight Arrow Connector 14">
            <a:extLst>
              <a:ext uri="{FF2B5EF4-FFF2-40B4-BE49-F238E27FC236}">
                <a16:creationId xmlns:a16="http://schemas.microsoft.com/office/drawing/2014/main" id="{6885D7A1-2890-4DF6-B1B4-1260F2B1419A}"/>
              </a:ext>
            </a:extLst>
          </p:cNvPr>
          <p:cNvCxnSpPr/>
          <p:nvPr/>
        </p:nvCxnSpPr>
        <p:spPr bwMode="auto">
          <a:xfrm>
            <a:off x="1219200" y="5334000"/>
            <a:ext cx="4533900" cy="0"/>
          </a:xfrm>
          <a:prstGeom prst="straightConnector1">
            <a:avLst/>
          </a:prstGeom>
          <a:solidFill>
            <a:srgbClr val="00B8FF"/>
          </a:solidFill>
          <a:ln w="14922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Arrow Connector 12">
            <a:extLst>
              <a:ext uri="{FF2B5EF4-FFF2-40B4-BE49-F238E27FC236}">
                <a16:creationId xmlns:a16="http://schemas.microsoft.com/office/drawing/2014/main" id="{C2E6390D-1C73-4D12-B1AF-A8784B916C13}"/>
              </a:ext>
            </a:extLst>
          </p:cNvPr>
          <p:cNvCxnSpPr/>
          <p:nvPr/>
        </p:nvCxnSpPr>
        <p:spPr bwMode="auto">
          <a:xfrm flipV="1">
            <a:off x="1295400" y="3657600"/>
            <a:ext cx="0" cy="1600200"/>
          </a:xfrm>
          <a:prstGeom prst="straightConnector1">
            <a:avLst/>
          </a:prstGeom>
          <a:solidFill>
            <a:srgbClr val="00B8FF"/>
          </a:solidFill>
          <a:ln w="14922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5811329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Slide Number Placeholder 5">
            <a:extLst>
              <a:ext uri="{FF2B5EF4-FFF2-40B4-BE49-F238E27FC236}">
                <a16:creationId xmlns:a16="http://schemas.microsoft.com/office/drawing/2014/main" id="{5599DE21-37F4-4A31-9322-1D687B183E6B}"/>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marL="342900" marR="0" lvl="0" indent="-342900" algn="l" defTabSz="4572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C37E5EEF-CA67-4DF2-9661-D9B4454C9544}" type="slidenum">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342900" marR="0" lvl="0" indent="-342900" algn="l" defTabSz="4572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120</a:t>
            </a:fld>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pic>
        <p:nvPicPr>
          <p:cNvPr id="3" name="Picture 2">
            <a:extLst>
              <a:ext uri="{FF2B5EF4-FFF2-40B4-BE49-F238E27FC236}">
                <a16:creationId xmlns:a16="http://schemas.microsoft.com/office/drawing/2014/main" id="{F77ACB71-F327-4D8F-88A2-A49A85C489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686" y="604266"/>
            <a:ext cx="8834628" cy="5649468"/>
          </a:xfrm>
          <a:prstGeom prst="rect">
            <a:avLst/>
          </a:prstGeom>
        </p:spPr>
      </p:pic>
    </p:spTree>
    <p:extLst>
      <p:ext uri="{BB962C8B-B14F-4D97-AF65-F5344CB8AC3E}">
        <p14:creationId xmlns:p14="http://schemas.microsoft.com/office/powerpoint/2010/main" val="17769079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Slide Number Placeholder 5">
            <a:extLst>
              <a:ext uri="{FF2B5EF4-FFF2-40B4-BE49-F238E27FC236}">
                <a16:creationId xmlns:a16="http://schemas.microsoft.com/office/drawing/2014/main" id="{5599DE21-37F4-4A31-9322-1D687B183E6B}"/>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marL="342900" marR="0" lvl="0" indent="-342900" algn="l" defTabSz="4572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C37E5EEF-CA67-4DF2-9661-D9B4454C9544}" type="slidenum">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342900" marR="0" lvl="0" indent="-342900" algn="l" defTabSz="4572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121</a:t>
            </a:fld>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pic>
        <p:nvPicPr>
          <p:cNvPr id="4" name="Picture 3" descr="A picture containing electronics, jack&#10;&#10;Description automatically generated">
            <a:extLst>
              <a:ext uri="{FF2B5EF4-FFF2-40B4-BE49-F238E27FC236}">
                <a16:creationId xmlns:a16="http://schemas.microsoft.com/office/drawing/2014/main" id="{128B3A22-2CD4-478D-A83B-189AADF42B7C}"/>
              </a:ext>
            </a:extLst>
          </p:cNvPr>
          <p:cNvPicPr>
            <a:picLocks noChangeAspect="1"/>
          </p:cNvPicPr>
          <p:nvPr/>
        </p:nvPicPr>
        <p:blipFill rotWithShape="1">
          <a:blip r:embed="rId3">
            <a:extLst>
              <a:ext uri="{28A0092B-C50C-407E-A947-70E740481C1C}">
                <a14:useLocalDpi xmlns:a14="http://schemas.microsoft.com/office/drawing/2010/main" val="0"/>
              </a:ext>
            </a:extLst>
          </a:blip>
          <a:srcRect t="5290" r="963" b="2404"/>
          <a:stretch/>
        </p:blipFill>
        <p:spPr>
          <a:xfrm>
            <a:off x="140208" y="2011680"/>
            <a:ext cx="8778240" cy="2926080"/>
          </a:xfrm>
          <a:prstGeom prst="rect">
            <a:avLst/>
          </a:prstGeom>
        </p:spPr>
      </p:pic>
    </p:spTree>
    <p:extLst>
      <p:ext uri="{BB962C8B-B14F-4D97-AF65-F5344CB8AC3E}">
        <p14:creationId xmlns:p14="http://schemas.microsoft.com/office/powerpoint/2010/main" val="447295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Slide Number Placeholder 5">
            <a:extLst>
              <a:ext uri="{FF2B5EF4-FFF2-40B4-BE49-F238E27FC236}">
                <a16:creationId xmlns:a16="http://schemas.microsoft.com/office/drawing/2014/main" id="{5599DE21-37F4-4A31-9322-1D687B183E6B}"/>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marL="342900" marR="0" lvl="0" indent="-342900" algn="l" defTabSz="4572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C37E5EEF-CA67-4DF2-9661-D9B4454C9544}" type="slidenum">
              <a:rPr kumimoji="0" lang="en-US" altLang="en-US"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342900" marR="0" lvl="0" indent="-342900" algn="l" defTabSz="4572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122</a:t>
            </a:fld>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a:t>
            </a:r>
          </a:p>
        </p:txBody>
      </p:sp>
      <p:pic>
        <p:nvPicPr>
          <p:cNvPr id="4" name="Picture 3" descr="Text&#10;&#10;Description automatically generated">
            <a:extLst>
              <a:ext uri="{FF2B5EF4-FFF2-40B4-BE49-F238E27FC236}">
                <a16:creationId xmlns:a16="http://schemas.microsoft.com/office/drawing/2014/main" id="{219FD930-B1DC-4152-B80C-F42B6285A6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7" y="381000"/>
            <a:ext cx="9144000" cy="5525614"/>
          </a:xfrm>
          <a:prstGeom prst="rect">
            <a:avLst/>
          </a:prstGeom>
        </p:spPr>
      </p:pic>
    </p:spTree>
    <p:extLst>
      <p:ext uri="{BB962C8B-B14F-4D97-AF65-F5344CB8AC3E}">
        <p14:creationId xmlns:p14="http://schemas.microsoft.com/office/powerpoint/2010/main" val="28409876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Number Placeholder 6">
            <a:extLst>
              <a:ext uri="{FF2B5EF4-FFF2-40B4-BE49-F238E27FC236}">
                <a16:creationId xmlns:a16="http://schemas.microsoft.com/office/drawing/2014/main" id="{1807B4B2-962C-4294-B912-2E5333AC756A}"/>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5264A9F2-3A32-41F4-8FA8-5A016F18FD23}" type="slidenum">
              <a:rPr lang="en-US" altLang="en-US" sz="2400">
                <a:latin typeface="Times New Roman" panose="02020603050405020304" pitchFamily="18" charset="0"/>
              </a:rPr>
              <a:pPr>
                <a:spcBef>
                  <a:spcPct val="0"/>
                </a:spcBef>
                <a:buClrTx/>
                <a:buFontTx/>
                <a:buNone/>
              </a:pPr>
              <a:t>123</a:t>
            </a:fld>
            <a:endParaRPr lang="en-US" altLang="en-US" sz="2400">
              <a:latin typeface="Times New Roman" panose="02020603050405020304" pitchFamily="18" charset="0"/>
            </a:endParaRPr>
          </a:p>
        </p:txBody>
      </p:sp>
      <p:sp>
        <p:nvSpPr>
          <p:cNvPr id="138243" name="Rectangle 1">
            <a:extLst>
              <a:ext uri="{FF2B5EF4-FFF2-40B4-BE49-F238E27FC236}">
                <a16:creationId xmlns:a16="http://schemas.microsoft.com/office/drawing/2014/main" id="{F8F27725-017A-428C-83FA-6C8FA364D21E}"/>
              </a:ext>
            </a:extLst>
          </p:cNvPr>
          <p:cNvSpPr>
            <a:spLocks noGrp="1" noChangeArrowheads="1"/>
          </p:cNvSpPr>
          <p:nvPr>
            <p:ph type="title"/>
          </p:nvPr>
        </p:nvSpPr>
        <p:spPr>
          <a:xfrm>
            <a:off x="0" y="0"/>
            <a:ext cx="9144000" cy="1146175"/>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600"/>
              <a:t>"POWERLINE NETWORKING" KITS WITH AN INTEGRATED "Wi-Fi EXTENDER"..</a:t>
            </a:r>
          </a:p>
        </p:txBody>
      </p:sp>
      <p:sp>
        <p:nvSpPr>
          <p:cNvPr id="138244" name="Rectangle 2">
            <a:extLst>
              <a:ext uri="{FF2B5EF4-FFF2-40B4-BE49-F238E27FC236}">
                <a16:creationId xmlns:a16="http://schemas.microsoft.com/office/drawing/2014/main" id="{3DC080D4-2D23-4315-B55A-D1FD3BA2F52E}"/>
              </a:ext>
            </a:extLst>
          </p:cNvPr>
          <p:cNvSpPr>
            <a:spLocks noGrp="1" noChangeArrowheads="1"/>
          </p:cNvSpPr>
          <p:nvPr>
            <p:ph type="body" idx="1"/>
          </p:nvPr>
        </p:nvSpPr>
        <p:spPr>
          <a:xfrm>
            <a:off x="76200" y="1219200"/>
            <a:ext cx="9067800" cy="4953000"/>
          </a:xfrm>
        </p:spPr>
        <p:txBody>
          <a:bodyPr/>
          <a:lstStyle/>
          <a:p>
            <a:pPr marL="685800" indent="-685800">
              <a:buFont typeface="Arial" panose="020B0604020202020204" pitchFamily="34" charset="0"/>
              <a:buChar char="•"/>
            </a:pPr>
            <a:r>
              <a:rPr lang="en-US" altLang="en-US" sz="3800"/>
              <a:t>Some "Powerline Networking" kits have an integral "Wi-Fi Extender" at one end.                                                  None of the models of these kits passed our "across the house" test. For example, the "Comtrend PG-9182AC-KIT" that we tested overheated whenever we ran the "across the house" test on it.</a:t>
            </a:r>
          </a:p>
        </p:txBody>
      </p:sp>
    </p:spTree>
    <p:extLst>
      <p:ext uri="{BB962C8B-B14F-4D97-AF65-F5344CB8AC3E}">
        <p14:creationId xmlns:p14="http://schemas.microsoft.com/office/powerpoint/2010/main" val="40068907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Number Placeholder 6">
            <a:extLst>
              <a:ext uri="{FF2B5EF4-FFF2-40B4-BE49-F238E27FC236}">
                <a16:creationId xmlns:a16="http://schemas.microsoft.com/office/drawing/2014/main" id="{1807B4B2-962C-4294-B912-2E5333AC756A}"/>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5264A9F2-3A32-41F4-8FA8-5A016F18FD23}" type="slidenum">
              <a:rPr lang="en-US" altLang="en-US" sz="2400">
                <a:latin typeface="Times New Roman" panose="02020603050405020304" pitchFamily="18" charset="0"/>
              </a:rPr>
              <a:pPr>
                <a:spcBef>
                  <a:spcPct val="0"/>
                </a:spcBef>
                <a:buClrTx/>
                <a:buFontTx/>
                <a:buNone/>
              </a:pPr>
              <a:t>124</a:t>
            </a:fld>
            <a:endParaRPr lang="en-US" altLang="en-US" sz="2400">
              <a:latin typeface="Times New Roman" panose="02020603050405020304" pitchFamily="18" charset="0"/>
            </a:endParaRPr>
          </a:p>
        </p:txBody>
      </p:sp>
      <p:sp>
        <p:nvSpPr>
          <p:cNvPr id="138243" name="Rectangle 1">
            <a:extLst>
              <a:ext uri="{FF2B5EF4-FFF2-40B4-BE49-F238E27FC236}">
                <a16:creationId xmlns:a16="http://schemas.microsoft.com/office/drawing/2014/main" id="{F8F27725-017A-428C-83FA-6C8FA364D21E}"/>
              </a:ext>
            </a:extLst>
          </p:cNvPr>
          <p:cNvSpPr>
            <a:spLocks noGrp="1" noChangeArrowheads="1"/>
          </p:cNvSpPr>
          <p:nvPr>
            <p:ph type="title"/>
          </p:nvPr>
        </p:nvSpPr>
        <p:spPr>
          <a:xfrm>
            <a:off x="76200" y="0"/>
            <a:ext cx="9067800" cy="16764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600"/>
              <a:t>SURGE-SUPPRESSION POWER CORDS SLOW DOWN POWERLINE NETWORKING</a:t>
            </a:r>
          </a:p>
        </p:txBody>
      </p:sp>
      <p:sp>
        <p:nvSpPr>
          <p:cNvPr id="138244" name="Rectangle 2">
            <a:extLst>
              <a:ext uri="{FF2B5EF4-FFF2-40B4-BE49-F238E27FC236}">
                <a16:creationId xmlns:a16="http://schemas.microsoft.com/office/drawing/2014/main" id="{3DC080D4-2D23-4315-B55A-D1FD3BA2F52E}"/>
              </a:ext>
            </a:extLst>
          </p:cNvPr>
          <p:cNvSpPr>
            <a:spLocks noGrp="1" noChangeArrowheads="1"/>
          </p:cNvSpPr>
          <p:nvPr>
            <p:ph type="body" idx="1"/>
          </p:nvPr>
        </p:nvSpPr>
        <p:spPr>
          <a:xfrm>
            <a:off x="76200" y="1676400"/>
            <a:ext cx="9067800" cy="4953000"/>
          </a:xfrm>
        </p:spPr>
        <p:txBody>
          <a:bodyPr/>
          <a:lstStyle/>
          <a:p>
            <a:pPr marL="685800" indent="-685800">
              <a:buFont typeface="Arial" panose="020B0604020202020204" pitchFamily="34" charset="0"/>
              <a:buChar char="•"/>
            </a:pPr>
            <a:r>
              <a:rPr lang="en-US" altLang="en-US" sz="3800"/>
              <a:t>Most power cords that have more than one outlet are surge-suppression power cords</a:t>
            </a:r>
          </a:p>
          <a:p>
            <a:pPr marL="685800" indent="-685800">
              <a:buFont typeface="Arial" panose="020B0604020202020204" pitchFamily="34" charset="0"/>
              <a:buChar char="•"/>
            </a:pPr>
            <a:r>
              <a:rPr lang="en-US" altLang="en-US" sz="3800"/>
              <a:t>All surge-suppression power cords slow down "Power Networking" devices, so avoid using them when installing "Power Networking" devices</a:t>
            </a:r>
          </a:p>
        </p:txBody>
      </p:sp>
    </p:spTree>
    <p:extLst>
      <p:ext uri="{BB962C8B-B14F-4D97-AF65-F5344CB8AC3E}">
        <p14:creationId xmlns:p14="http://schemas.microsoft.com/office/powerpoint/2010/main" val="2259695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Number Placeholder 6">
            <a:extLst>
              <a:ext uri="{FF2B5EF4-FFF2-40B4-BE49-F238E27FC236}">
                <a16:creationId xmlns:a16="http://schemas.microsoft.com/office/drawing/2014/main" id="{1807B4B2-962C-4294-B912-2E5333AC756A}"/>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5264A9F2-3A32-41F4-8FA8-5A016F18FD23}" type="slidenum">
              <a:rPr lang="en-US" altLang="en-US" sz="2400">
                <a:latin typeface="Times New Roman" panose="02020603050405020304" pitchFamily="18" charset="0"/>
              </a:rPr>
              <a:pPr>
                <a:spcBef>
                  <a:spcPct val="0"/>
                </a:spcBef>
                <a:buClrTx/>
                <a:buFontTx/>
                <a:buNone/>
              </a:pPr>
              <a:t>125</a:t>
            </a:fld>
            <a:endParaRPr lang="en-US" altLang="en-US" sz="2400">
              <a:latin typeface="Times New Roman" panose="02020603050405020304" pitchFamily="18" charset="0"/>
            </a:endParaRPr>
          </a:p>
        </p:txBody>
      </p:sp>
      <p:sp>
        <p:nvSpPr>
          <p:cNvPr id="138243" name="Rectangle 1">
            <a:extLst>
              <a:ext uri="{FF2B5EF4-FFF2-40B4-BE49-F238E27FC236}">
                <a16:creationId xmlns:a16="http://schemas.microsoft.com/office/drawing/2014/main" id="{F8F27725-017A-428C-83FA-6C8FA364D21E}"/>
              </a:ext>
            </a:extLst>
          </p:cNvPr>
          <p:cNvSpPr>
            <a:spLocks noGrp="1" noChangeArrowheads="1"/>
          </p:cNvSpPr>
          <p:nvPr>
            <p:ph type="title"/>
          </p:nvPr>
        </p:nvSpPr>
        <p:spPr>
          <a:xfrm>
            <a:off x="76200" y="0"/>
            <a:ext cx="9067800" cy="16764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600"/>
              <a:t>SURGE-SUPPRESSION POWER CORDS SLOW DOWN POWERLINE NETWORKING (continued)</a:t>
            </a:r>
          </a:p>
        </p:txBody>
      </p:sp>
      <p:sp>
        <p:nvSpPr>
          <p:cNvPr id="138244" name="Rectangle 2">
            <a:extLst>
              <a:ext uri="{FF2B5EF4-FFF2-40B4-BE49-F238E27FC236}">
                <a16:creationId xmlns:a16="http://schemas.microsoft.com/office/drawing/2014/main" id="{3DC080D4-2D23-4315-B55A-D1FD3BA2F52E}"/>
              </a:ext>
            </a:extLst>
          </p:cNvPr>
          <p:cNvSpPr>
            <a:spLocks noGrp="1" noChangeArrowheads="1"/>
          </p:cNvSpPr>
          <p:nvPr>
            <p:ph type="body" idx="1"/>
          </p:nvPr>
        </p:nvSpPr>
        <p:spPr>
          <a:xfrm>
            <a:off x="76200" y="1524000"/>
            <a:ext cx="9067800" cy="4953000"/>
          </a:xfrm>
        </p:spPr>
        <p:txBody>
          <a:bodyPr/>
          <a:lstStyle/>
          <a:p>
            <a:pPr marL="685800" indent="-685800">
              <a:buFont typeface="Arial" panose="020B0604020202020204" pitchFamily="34" charset="0"/>
              <a:buChar char="•"/>
            </a:pPr>
            <a:r>
              <a:rPr lang="en-US" altLang="en-US" sz="3700"/>
              <a:t>In other words:                                           when connecting the power plug part of a powerline networking device, do not use any power cord or "multi-tap" power splitter that has the word "surge" or "current limiting" on it's packaging or on the device or on the documentation that is bundled with the power cord or "multi-tap" power splitter</a:t>
            </a:r>
          </a:p>
        </p:txBody>
      </p:sp>
    </p:spTree>
    <p:extLst>
      <p:ext uri="{BB962C8B-B14F-4D97-AF65-F5344CB8AC3E}">
        <p14:creationId xmlns:p14="http://schemas.microsoft.com/office/powerpoint/2010/main" val="42104676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Number Placeholder 6">
            <a:extLst>
              <a:ext uri="{FF2B5EF4-FFF2-40B4-BE49-F238E27FC236}">
                <a16:creationId xmlns:a16="http://schemas.microsoft.com/office/drawing/2014/main" id="{1807B4B2-962C-4294-B912-2E5333AC756A}"/>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5264A9F2-3A32-41F4-8FA8-5A016F18FD23}" type="slidenum">
              <a:rPr lang="en-US" altLang="en-US" sz="2400">
                <a:latin typeface="Times New Roman" panose="02020603050405020304" pitchFamily="18" charset="0"/>
              </a:rPr>
              <a:pPr>
                <a:spcBef>
                  <a:spcPct val="0"/>
                </a:spcBef>
                <a:buClrTx/>
                <a:buFontTx/>
                <a:buNone/>
              </a:pPr>
              <a:t>126</a:t>
            </a:fld>
            <a:endParaRPr lang="en-US" altLang="en-US" sz="2400">
              <a:latin typeface="Times New Roman" panose="02020603050405020304" pitchFamily="18" charset="0"/>
            </a:endParaRPr>
          </a:p>
        </p:txBody>
      </p:sp>
      <p:sp>
        <p:nvSpPr>
          <p:cNvPr id="138243" name="Rectangle 1">
            <a:extLst>
              <a:ext uri="{FF2B5EF4-FFF2-40B4-BE49-F238E27FC236}">
                <a16:creationId xmlns:a16="http://schemas.microsoft.com/office/drawing/2014/main" id="{F8F27725-017A-428C-83FA-6C8FA364D21E}"/>
              </a:ext>
            </a:extLst>
          </p:cNvPr>
          <p:cNvSpPr>
            <a:spLocks noGrp="1" noChangeArrowheads="1"/>
          </p:cNvSpPr>
          <p:nvPr>
            <p:ph type="title"/>
          </p:nvPr>
        </p:nvSpPr>
        <p:spPr>
          <a:xfrm>
            <a:off x="76200" y="0"/>
            <a:ext cx="9067800" cy="16764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600"/>
              <a:t>SURGE-SUPPRESSION POWER CORDS SLOW DOWN POWERLINE NETWORKING (continued)</a:t>
            </a:r>
          </a:p>
        </p:txBody>
      </p:sp>
      <p:sp>
        <p:nvSpPr>
          <p:cNvPr id="138244" name="Rectangle 2">
            <a:extLst>
              <a:ext uri="{FF2B5EF4-FFF2-40B4-BE49-F238E27FC236}">
                <a16:creationId xmlns:a16="http://schemas.microsoft.com/office/drawing/2014/main" id="{3DC080D4-2D23-4315-B55A-D1FD3BA2F52E}"/>
              </a:ext>
            </a:extLst>
          </p:cNvPr>
          <p:cNvSpPr>
            <a:spLocks noGrp="1" noChangeArrowheads="1"/>
          </p:cNvSpPr>
          <p:nvPr>
            <p:ph type="body" idx="1"/>
          </p:nvPr>
        </p:nvSpPr>
        <p:spPr>
          <a:xfrm>
            <a:off x="76200" y="1447800"/>
            <a:ext cx="9067800" cy="4953000"/>
          </a:xfrm>
        </p:spPr>
        <p:txBody>
          <a:bodyPr/>
          <a:lstStyle/>
          <a:p>
            <a:pPr marL="685800" indent="-685800">
              <a:buFont typeface="Arial" panose="020B0604020202020204" pitchFamily="34" charset="0"/>
              <a:buChar char="•"/>
            </a:pPr>
            <a:r>
              <a:rPr lang="en-US" altLang="en-US" sz="3800"/>
              <a:t>A example of a power cord that does not have "surge suppression" is located at                                                    </a:t>
            </a:r>
            <a:r>
              <a:rPr lang="en-US" altLang="en-US" sz="3400">
                <a:hlinkClick r:id="rId3"/>
              </a:rPr>
              <a:t>https://www.amazon.com/Woods-41436-Outlets-Overload-Safety/dp/B077VDKQLV/ref=sr_1_15?crid=2GB4GIOBM1U7M&amp;keywords=power%2Bstrip%2Bwood&amp;qid=1648777603&amp;s=electronics&amp;sprefix=power%2Bstrip%2Bwoods%2Celectronics%2C104&amp;sr=1-15&amp;th=1 </a:t>
            </a:r>
            <a:endParaRPr lang="en-US" altLang="en-US" sz="3400"/>
          </a:p>
        </p:txBody>
      </p:sp>
    </p:spTree>
    <p:extLst>
      <p:ext uri="{BB962C8B-B14F-4D97-AF65-F5344CB8AC3E}">
        <p14:creationId xmlns:p14="http://schemas.microsoft.com/office/powerpoint/2010/main" val="7349396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Number Placeholder 6">
            <a:extLst>
              <a:ext uri="{FF2B5EF4-FFF2-40B4-BE49-F238E27FC236}">
                <a16:creationId xmlns:a16="http://schemas.microsoft.com/office/drawing/2014/main" id="{1807B4B2-962C-4294-B912-2E5333AC756A}"/>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5264A9F2-3A32-41F4-8FA8-5A016F18FD23}" type="slidenum">
              <a:rPr lang="en-US" altLang="en-US" sz="2400">
                <a:latin typeface="Times New Roman" panose="02020603050405020304" pitchFamily="18" charset="0"/>
              </a:rPr>
              <a:pPr>
                <a:spcBef>
                  <a:spcPct val="0"/>
                </a:spcBef>
                <a:buClrTx/>
                <a:buFontTx/>
                <a:buNone/>
              </a:pPr>
              <a:t>127</a:t>
            </a:fld>
            <a:endParaRPr lang="en-US" altLang="en-US" sz="2400">
              <a:latin typeface="Times New Roman" panose="02020603050405020304" pitchFamily="18" charset="0"/>
            </a:endParaRPr>
          </a:p>
        </p:txBody>
      </p:sp>
      <p:sp>
        <p:nvSpPr>
          <p:cNvPr id="138243" name="Rectangle 1">
            <a:extLst>
              <a:ext uri="{FF2B5EF4-FFF2-40B4-BE49-F238E27FC236}">
                <a16:creationId xmlns:a16="http://schemas.microsoft.com/office/drawing/2014/main" id="{F8F27725-017A-428C-83FA-6C8FA364D21E}"/>
              </a:ext>
            </a:extLst>
          </p:cNvPr>
          <p:cNvSpPr>
            <a:spLocks noGrp="1" noChangeArrowheads="1"/>
          </p:cNvSpPr>
          <p:nvPr>
            <p:ph type="title"/>
          </p:nvPr>
        </p:nvSpPr>
        <p:spPr>
          <a:xfrm>
            <a:off x="76200" y="0"/>
            <a:ext cx="9067800" cy="16764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600"/>
              <a:t>IF A POWER NETWORKING DEVICE IS NOT IN USE, DISCONNECT IT FROM THE POWER OUTLET..</a:t>
            </a:r>
          </a:p>
        </p:txBody>
      </p:sp>
      <p:sp>
        <p:nvSpPr>
          <p:cNvPr id="138244" name="Rectangle 2">
            <a:extLst>
              <a:ext uri="{FF2B5EF4-FFF2-40B4-BE49-F238E27FC236}">
                <a16:creationId xmlns:a16="http://schemas.microsoft.com/office/drawing/2014/main" id="{3DC080D4-2D23-4315-B55A-D1FD3BA2F52E}"/>
              </a:ext>
            </a:extLst>
          </p:cNvPr>
          <p:cNvSpPr>
            <a:spLocks noGrp="1" noChangeArrowheads="1"/>
          </p:cNvSpPr>
          <p:nvPr>
            <p:ph type="body" idx="1"/>
          </p:nvPr>
        </p:nvSpPr>
        <p:spPr>
          <a:xfrm>
            <a:off x="76200" y="1676400"/>
            <a:ext cx="9067800" cy="4953000"/>
          </a:xfrm>
        </p:spPr>
        <p:txBody>
          <a:bodyPr/>
          <a:lstStyle/>
          <a:p>
            <a:pPr marL="685800" indent="-685800">
              <a:buFont typeface="Arial" panose="020B0604020202020204" pitchFamily="34" charset="0"/>
              <a:buChar char="•"/>
            </a:pPr>
            <a:r>
              <a:rPr lang="en-US" altLang="en-US" sz="3800"/>
              <a:t>If you leave a "Power Networking" device that is not in use that is still powered up and connected to a power outlet, it will still slow down the other ones that are in use:                     All "HomePlug AV2" and all "G.hn Wave 2" devices that are powered up will slow down all other such devices.</a:t>
            </a:r>
          </a:p>
        </p:txBody>
      </p:sp>
    </p:spTree>
    <p:extLst>
      <p:ext uri="{BB962C8B-B14F-4D97-AF65-F5344CB8AC3E}">
        <p14:creationId xmlns:p14="http://schemas.microsoft.com/office/powerpoint/2010/main" val="32727303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Number Placeholder 6">
            <a:extLst>
              <a:ext uri="{FF2B5EF4-FFF2-40B4-BE49-F238E27FC236}">
                <a16:creationId xmlns:a16="http://schemas.microsoft.com/office/drawing/2014/main" id="{1807B4B2-962C-4294-B912-2E5333AC756A}"/>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5264A9F2-3A32-41F4-8FA8-5A016F18FD23}" type="slidenum">
              <a:rPr lang="en-US" altLang="en-US" sz="2400">
                <a:latin typeface="Times New Roman" panose="02020603050405020304" pitchFamily="18" charset="0"/>
              </a:rPr>
              <a:pPr>
                <a:spcBef>
                  <a:spcPct val="0"/>
                </a:spcBef>
                <a:buClrTx/>
                <a:buFontTx/>
                <a:buNone/>
              </a:pPr>
              <a:t>128</a:t>
            </a:fld>
            <a:endParaRPr lang="en-US" altLang="en-US" sz="2400">
              <a:latin typeface="Times New Roman" panose="02020603050405020304" pitchFamily="18" charset="0"/>
            </a:endParaRPr>
          </a:p>
        </p:txBody>
      </p:sp>
      <p:sp>
        <p:nvSpPr>
          <p:cNvPr id="138243" name="Rectangle 1">
            <a:extLst>
              <a:ext uri="{FF2B5EF4-FFF2-40B4-BE49-F238E27FC236}">
                <a16:creationId xmlns:a16="http://schemas.microsoft.com/office/drawing/2014/main" id="{F8F27725-017A-428C-83FA-6C8FA364D21E}"/>
              </a:ext>
            </a:extLst>
          </p:cNvPr>
          <p:cNvSpPr>
            <a:spLocks noGrp="1" noChangeArrowheads="1"/>
          </p:cNvSpPr>
          <p:nvPr>
            <p:ph type="title"/>
          </p:nvPr>
        </p:nvSpPr>
        <p:spPr>
          <a:xfrm>
            <a:off x="76200" y="0"/>
            <a:ext cx="9067800" cy="16764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300"/>
              <a:t>USING NON-COMPLEMENTARY STANDARDS TO AVOID NEIGHBOR INTERFERENCE</a:t>
            </a:r>
          </a:p>
        </p:txBody>
      </p:sp>
      <p:sp>
        <p:nvSpPr>
          <p:cNvPr id="138244" name="Rectangle 2">
            <a:extLst>
              <a:ext uri="{FF2B5EF4-FFF2-40B4-BE49-F238E27FC236}">
                <a16:creationId xmlns:a16="http://schemas.microsoft.com/office/drawing/2014/main" id="{3DC080D4-2D23-4315-B55A-D1FD3BA2F52E}"/>
              </a:ext>
            </a:extLst>
          </p:cNvPr>
          <p:cNvSpPr>
            <a:spLocks noGrp="1" noChangeArrowheads="1"/>
          </p:cNvSpPr>
          <p:nvPr>
            <p:ph type="body" idx="1"/>
          </p:nvPr>
        </p:nvSpPr>
        <p:spPr>
          <a:xfrm>
            <a:off x="76200" y="1371600"/>
            <a:ext cx="9067800" cy="4953000"/>
          </a:xfrm>
        </p:spPr>
        <p:txBody>
          <a:bodyPr/>
          <a:lstStyle/>
          <a:p>
            <a:pPr marL="685800" indent="-685800">
              <a:buFont typeface="Arial" panose="020B0604020202020204" pitchFamily="34" charset="0"/>
              <a:buChar char="•"/>
            </a:pPr>
            <a:r>
              <a:rPr lang="en-US" altLang="en-US" sz="3800"/>
              <a:t>Testing for powerline data interference from a neighbor:                  Power down all existing powerline devices.                                                    Plug in a single powerline device.                        If it's "powerline" LED blinks or lights up, then you probably have a neighbor with a who is using "powerline networking" of some sort. </a:t>
            </a:r>
          </a:p>
        </p:txBody>
      </p:sp>
    </p:spTree>
    <p:extLst>
      <p:ext uri="{BB962C8B-B14F-4D97-AF65-F5344CB8AC3E}">
        <p14:creationId xmlns:p14="http://schemas.microsoft.com/office/powerpoint/2010/main" val="27614659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Number Placeholder 6">
            <a:extLst>
              <a:ext uri="{FF2B5EF4-FFF2-40B4-BE49-F238E27FC236}">
                <a16:creationId xmlns:a16="http://schemas.microsoft.com/office/drawing/2014/main" id="{1807B4B2-962C-4294-B912-2E5333AC756A}"/>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5264A9F2-3A32-41F4-8FA8-5A016F18FD23}" type="slidenum">
              <a:rPr lang="en-US" altLang="en-US" sz="2400">
                <a:latin typeface="Times New Roman" panose="02020603050405020304" pitchFamily="18" charset="0"/>
              </a:rPr>
              <a:pPr>
                <a:spcBef>
                  <a:spcPct val="0"/>
                </a:spcBef>
                <a:buClrTx/>
                <a:buFontTx/>
                <a:buNone/>
              </a:pPr>
              <a:t>129</a:t>
            </a:fld>
            <a:endParaRPr lang="en-US" altLang="en-US" sz="2400">
              <a:latin typeface="Times New Roman" panose="02020603050405020304" pitchFamily="18" charset="0"/>
            </a:endParaRPr>
          </a:p>
        </p:txBody>
      </p:sp>
      <p:sp>
        <p:nvSpPr>
          <p:cNvPr id="138243" name="Rectangle 1">
            <a:extLst>
              <a:ext uri="{FF2B5EF4-FFF2-40B4-BE49-F238E27FC236}">
                <a16:creationId xmlns:a16="http://schemas.microsoft.com/office/drawing/2014/main" id="{F8F27725-017A-428C-83FA-6C8FA364D21E}"/>
              </a:ext>
            </a:extLst>
          </p:cNvPr>
          <p:cNvSpPr>
            <a:spLocks noGrp="1" noChangeArrowheads="1"/>
          </p:cNvSpPr>
          <p:nvPr>
            <p:ph type="title"/>
          </p:nvPr>
        </p:nvSpPr>
        <p:spPr>
          <a:xfrm>
            <a:off x="76200" y="0"/>
            <a:ext cx="9067800" cy="16764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600"/>
              <a:t>USING NON-COMPLEMENTARY STANDARDS TO AVOID NEIGHBOR INTERFERENCE (continued)</a:t>
            </a:r>
          </a:p>
        </p:txBody>
      </p:sp>
      <p:sp>
        <p:nvSpPr>
          <p:cNvPr id="138244" name="Rectangle 2">
            <a:extLst>
              <a:ext uri="{FF2B5EF4-FFF2-40B4-BE49-F238E27FC236}">
                <a16:creationId xmlns:a16="http://schemas.microsoft.com/office/drawing/2014/main" id="{3DC080D4-2D23-4315-B55A-D1FD3BA2F52E}"/>
              </a:ext>
            </a:extLst>
          </p:cNvPr>
          <p:cNvSpPr>
            <a:spLocks noGrp="1" noChangeArrowheads="1"/>
          </p:cNvSpPr>
          <p:nvPr>
            <p:ph type="body" idx="1"/>
          </p:nvPr>
        </p:nvSpPr>
        <p:spPr>
          <a:xfrm>
            <a:off x="76200" y="1828800"/>
            <a:ext cx="9067800" cy="4953000"/>
          </a:xfrm>
        </p:spPr>
        <p:txBody>
          <a:bodyPr/>
          <a:lstStyle/>
          <a:p>
            <a:pPr marL="685800" indent="-685800">
              <a:buFont typeface="Arial" panose="020B0604020202020204" pitchFamily="34" charset="0"/>
              <a:buChar char="•"/>
            </a:pPr>
            <a:r>
              <a:rPr lang="en-US" altLang="en-US" sz="4000"/>
              <a:t>If your neighbor uses "Powerline HomePlug AV2 2000" powerline devices, use "G.hn Wave 2" powerline devices to avoid interference with them</a:t>
            </a:r>
          </a:p>
        </p:txBody>
      </p:sp>
    </p:spTree>
    <p:extLst>
      <p:ext uri="{BB962C8B-B14F-4D97-AF65-F5344CB8AC3E}">
        <p14:creationId xmlns:p14="http://schemas.microsoft.com/office/powerpoint/2010/main" val="34617714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6">
            <a:extLst>
              <a:ext uri="{FF2B5EF4-FFF2-40B4-BE49-F238E27FC236}">
                <a16:creationId xmlns:a16="http://schemas.microsoft.com/office/drawing/2014/main" id="{D639E2E0-BCAF-4C40-A1D4-6C4F7E415279}"/>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marL="342900" marR="0" lvl="0" indent="-342900" algn="l" defTabSz="4572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503CF921-E856-4EB1-AEB2-95D1AAA8B450}" type="slidenum">
              <a:rPr kumimoji="0" lang="en-US" altLang="en-US"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342900" marR="0" lvl="0" indent="-342900" algn="l" defTabSz="4572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13</a:t>
            </a:fld>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 name="TextBox 1">
            <a:extLst>
              <a:ext uri="{FF2B5EF4-FFF2-40B4-BE49-F238E27FC236}">
                <a16:creationId xmlns:a16="http://schemas.microsoft.com/office/drawing/2014/main" id="{4BB56CCE-1E38-4788-BAD5-538AC307C871}"/>
              </a:ext>
            </a:extLst>
          </p:cNvPr>
          <p:cNvSpPr txBox="1"/>
          <p:nvPr/>
        </p:nvSpPr>
        <p:spPr>
          <a:xfrm>
            <a:off x="246383" y="2971800"/>
            <a:ext cx="2649217" cy="2554545"/>
          </a:xfrm>
          <a:prstGeom prst="rect">
            <a:avLst/>
          </a:prstGeom>
          <a:noFill/>
          <a:ln w="136525">
            <a:solidFill>
              <a:srgbClr val="00B050"/>
            </a:solidFill>
          </a:ln>
        </p:spPr>
        <p:txBody>
          <a:bodyPr wrap="squar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6400" b="1" i="0" u="none" strike="noStrike" kern="1200" cap="none" spc="0" normalizeH="0" baseline="-25000" noProof="0">
                <a:ln>
                  <a:noFill/>
                </a:ln>
                <a:solidFill>
                  <a:srgbClr val="FF0000"/>
                </a:solidFill>
                <a:effectLst/>
                <a:uLnTx/>
                <a:uFillTx/>
                <a:latin typeface="Arial" panose="020B0604020202020204" pitchFamily="34" charset="0"/>
                <a:ea typeface="+mn-ea"/>
                <a:cs typeface="Arial" panose="020B0604020202020204" pitchFamily="34" charset="0"/>
              </a:rPr>
              <a:t>Router    (south wall)</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800" b="1" i="0" u="none" strike="noStrike" kern="1200" cap="none" spc="0" normalizeH="0" baseline="-25000" noProof="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F79A7083-7763-4367-89D5-41AE4292536B}"/>
              </a:ext>
            </a:extLst>
          </p:cNvPr>
          <p:cNvSpPr txBox="1"/>
          <p:nvPr/>
        </p:nvSpPr>
        <p:spPr>
          <a:xfrm>
            <a:off x="5867400" y="1600200"/>
            <a:ext cx="3047997" cy="4688463"/>
          </a:xfrm>
          <a:prstGeom prst="rect">
            <a:avLst/>
          </a:prstGeom>
          <a:noFill/>
          <a:ln w="136525">
            <a:solidFill>
              <a:srgbClr val="00B050"/>
            </a:solidFill>
          </a:ln>
        </p:spPr>
        <p:txBody>
          <a:bodyPr wrap="squar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en-US" sz="6400" b="1">
                <a:solidFill>
                  <a:srgbClr val="FF0000"/>
                </a:solidFill>
              </a:rPr>
              <a:t>"Windows 11"</a:t>
            </a:r>
          </a:p>
          <a:p>
            <a:pPr marL="0" marR="0" lvl="0" indent="0" algn="ctr" defTabSz="457200" rtl="0" eaLnBrk="0" fontAlgn="base" latinLnBrk="0" hangingPunct="0">
              <a:lnSpc>
                <a:spcPct val="100000"/>
              </a:lnSpc>
              <a:spcBef>
                <a:spcPct val="0"/>
              </a:spcBef>
              <a:spcAft>
                <a:spcPct val="0"/>
              </a:spcAft>
              <a:buClrTx/>
              <a:buSzTx/>
              <a:buFontTx/>
              <a:buNone/>
              <a:tabLst/>
              <a:defRPr/>
            </a:pPr>
            <a:r>
              <a:rPr lang="en-US" sz="6400" b="1">
                <a:solidFill>
                  <a:srgbClr val="FF0000"/>
                </a:solidFill>
              </a:rPr>
              <a:t> Laptop Computer (north wall)</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6400" b="1" i="0" u="none" strike="noStrike" kern="1200" cap="none" spc="0" normalizeH="0" baseline="-25000" noProof="0">
              <a:ln>
                <a:noFill/>
              </a:ln>
              <a:solidFill>
                <a:srgbClr val="FF0000"/>
              </a:solidFill>
              <a:effectLst/>
              <a:uLnTx/>
              <a:uFillTx/>
              <a:latin typeface="Arial" panose="020B0604020202020204" pitchFamily="34" charset="0"/>
              <a:ea typeface="+mn-ea"/>
              <a:cs typeface="Arial" panose="020B0604020202020204" pitchFamily="34" charset="0"/>
            </a:endParaRPr>
          </a:p>
        </p:txBody>
      </p:sp>
      <p:cxnSp>
        <p:nvCxnSpPr>
          <p:cNvPr id="7" name="Straight Arrow Connector 6">
            <a:extLst>
              <a:ext uri="{FF2B5EF4-FFF2-40B4-BE49-F238E27FC236}">
                <a16:creationId xmlns:a16="http://schemas.microsoft.com/office/drawing/2014/main" id="{2892D346-BCCC-4B97-8B8A-D89452F180BF}"/>
              </a:ext>
            </a:extLst>
          </p:cNvPr>
          <p:cNvCxnSpPr>
            <a:cxnSpLocks/>
          </p:cNvCxnSpPr>
          <p:nvPr/>
        </p:nvCxnSpPr>
        <p:spPr bwMode="auto">
          <a:xfrm>
            <a:off x="2667000" y="4648200"/>
            <a:ext cx="3581400" cy="0"/>
          </a:xfrm>
          <a:prstGeom prst="straightConnector1">
            <a:avLst/>
          </a:prstGeom>
          <a:solidFill>
            <a:srgbClr val="00B8FF"/>
          </a:solidFill>
          <a:ln w="200025"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8" name="Picture 10">
            <a:extLst>
              <a:ext uri="{FF2B5EF4-FFF2-40B4-BE49-F238E27FC236}">
                <a16:creationId xmlns:a16="http://schemas.microsoft.com/office/drawing/2014/main" id="{3FA6C47A-EE19-4380-8169-31570CD498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31553"/>
            <a:ext cx="4038600" cy="2201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8">
            <a:extLst>
              <a:ext uri="{FF2B5EF4-FFF2-40B4-BE49-F238E27FC236}">
                <a16:creationId xmlns:a16="http://schemas.microsoft.com/office/drawing/2014/main" id="{FF201405-7282-4049-8B72-661056EE0B35}"/>
              </a:ext>
            </a:extLst>
          </p:cNvPr>
          <p:cNvSpPr txBox="1">
            <a:spLocks noChangeArrowheads="1"/>
          </p:cNvSpPr>
          <p:nvPr/>
        </p:nvSpPr>
        <p:spPr bwMode="auto">
          <a:xfrm>
            <a:off x="-304800" y="558145"/>
            <a:ext cx="5105400" cy="1118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5000" b="1">
                <a:solidFill>
                  <a:srgbClr val="FF0000"/>
                </a:solidFill>
              </a:rPr>
              <a:t>Internet Service Provider</a:t>
            </a:r>
            <a:endParaRPr lang="en-US" altLang="en-US" sz="5000" b="1" dirty="0">
              <a:solidFill>
                <a:srgbClr val="FF0000"/>
              </a:solidFill>
            </a:endParaRPr>
          </a:p>
        </p:txBody>
      </p:sp>
      <p:cxnSp>
        <p:nvCxnSpPr>
          <p:cNvPr id="11" name="Straight Arrow Connector 10">
            <a:extLst>
              <a:ext uri="{FF2B5EF4-FFF2-40B4-BE49-F238E27FC236}">
                <a16:creationId xmlns:a16="http://schemas.microsoft.com/office/drawing/2014/main" id="{A27333D9-20F4-49C6-AE8F-E111DFA7207F}"/>
              </a:ext>
            </a:extLst>
          </p:cNvPr>
          <p:cNvCxnSpPr>
            <a:cxnSpLocks/>
          </p:cNvCxnSpPr>
          <p:nvPr/>
        </p:nvCxnSpPr>
        <p:spPr bwMode="auto">
          <a:xfrm flipV="1">
            <a:off x="1524000" y="1752600"/>
            <a:ext cx="0" cy="1600200"/>
          </a:xfrm>
          <a:prstGeom prst="straightConnector1">
            <a:avLst/>
          </a:prstGeom>
          <a:solidFill>
            <a:srgbClr val="00B8FF"/>
          </a:solidFill>
          <a:ln w="200025"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TextBox 12">
            <a:extLst>
              <a:ext uri="{FF2B5EF4-FFF2-40B4-BE49-F238E27FC236}">
                <a16:creationId xmlns:a16="http://schemas.microsoft.com/office/drawing/2014/main" id="{A85EA894-DCCE-4258-A1A9-C4E6BEB7D058}"/>
              </a:ext>
            </a:extLst>
          </p:cNvPr>
          <p:cNvSpPr txBox="1"/>
          <p:nvPr/>
        </p:nvSpPr>
        <p:spPr>
          <a:xfrm>
            <a:off x="3048000" y="2590800"/>
            <a:ext cx="2590732" cy="2308324"/>
          </a:xfrm>
          <a:prstGeom prst="rect">
            <a:avLst/>
          </a:prstGeom>
          <a:noFill/>
          <a:ln w="136525">
            <a:noFill/>
          </a:ln>
        </p:spPr>
        <p:txBody>
          <a:bodyPr wrap="squar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25000" noProof="0">
                <a:ln>
                  <a:noFill/>
                </a:ln>
                <a:solidFill>
                  <a:srgbClr val="FF0000"/>
                </a:solidFill>
                <a:effectLst/>
                <a:uLnTx/>
                <a:uFillTx/>
                <a:latin typeface="Arial" panose="020B0604020202020204" pitchFamily="34" charset="0"/>
                <a:ea typeface="+mn-ea"/>
                <a:cs typeface="Arial" panose="020B0604020202020204" pitchFamily="34" charset="0"/>
              </a:rPr>
              <a:t>Cat 6 Cable                 (75 feet)</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25000" noProof="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233888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Number Placeholder 6">
            <a:extLst>
              <a:ext uri="{FF2B5EF4-FFF2-40B4-BE49-F238E27FC236}">
                <a16:creationId xmlns:a16="http://schemas.microsoft.com/office/drawing/2014/main" id="{1807B4B2-962C-4294-B912-2E5333AC756A}"/>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5264A9F2-3A32-41F4-8FA8-5A016F18FD23}" type="slidenum">
              <a:rPr lang="en-US" altLang="en-US" sz="2400">
                <a:latin typeface="Times New Roman" panose="02020603050405020304" pitchFamily="18" charset="0"/>
              </a:rPr>
              <a:pPr>
                <a:spcBef>
                  <a:spcPct val="0"/>
                </a:spcBef>
                <a:buClrTx/>
                <a:buFontTx/>
                <a:buNone/>
              </a:pPr>
              <a:t>130</a:t>
            </a:fld>
            <a:endParaRPr lang="en-US" altLang="en-US" sz="2400">
              <a:latin typeface="Times New Roman" panose="02020603050405020304" pitchFamily="18" charset="0"/>
            </a:endParaRPr>
          </a:p>
        </p:txBody>
      </p:sp>
      <p:sp>
        <p:nvSpPr>
          <p:cNvPr id="138243" name="Rectangle 1">
            <a:extLst>
              <a:ext uri="{FF2B5EF4-FFF2-40B4-BE49-F238E27FC236}">
                <a16:creationId xmlns:a16="http://schemas.microsoft.com/office/drawing/2014/main" id="{F8F27725-017A-428C-83FA-6C8FA364D21E}"/>
              </a:ext>
            </a:extLst>
          </p:cNvPr>
          <p:cNvSpPr>
            <a:spLocks noGrp="1" noChangeArrowheads="1"/>
          </p:cNvSpPr>
          <p:nvPr>
            <p:ph type="title"/>
          </p:nvPr>
        </p:nvSpPr>
        <p:spPr>
          <a:xfrm>
            <a:off x="76200" y="0"/>
            <a:ext cx="9067800" cy="16764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600"/>
              <a:t>USING NON-COMPLEMENTARY STANDARDS TO AVOID NEIGHBOR INTERFERENCE (continued)</a:t>
            </a:r>
          </a:p>
        </p:txBody>
      </p:sp>
      <p:sp>
        <p:nvSpPr>
          <p:cNvPr id="138244" name="Rectangle 2">
            <a:extLst>
              <a:ext uri="{FF2B5EF4-FFF2-40B4-BE49-F238E27FC236}">
                <a16:creationId xmlns:a16="http://schemas.microsoft.com/office/drawing/2014/main" id="{3DC080D4-2D23-4315-B55A-D1FD3BA2F52E}"/>
              </a:ext>
            </a:extLst>
          </p:cNvPr>
          <p:cNvSpPr>
            <a:spLocks noGrp="1" noChangeArrowheads="1"/>
          </p:cNvSpPr>
          <p:nvPr>
            <p:ph type="body" idx="1"/>
          </p:nvPr>
        </p:nvSpPr>
        <p:spPr>
          <a:xfrm>
            <a:off x="76200" y="1828800"/>
            <a:ext cx="8763000" cy="4191000"/>
          </a:xfrm>
        </p:spPr>
        <p:txBody>
          <a:bodyPr/>
          <a:lstStyle/>
          <a:p>
            <a:pPr marL="685800" indent="-685800">
              <a:buFont typeface="Arial" panose="020B0604020202020204" pitchFamily="34" charset="0"/>
              <a:buChar char="•"/>
            </a:pPr>
            <a:r>
              <a:rPr lang="en-US" altLang="en-US" sz="4000"/>
              <a:t>If your neighbor uses "G.hn" powerline devices, use "Powerline HomePlug AV2 2000" powerline devices to avoid interence with them</a:t>
            </a:r>
          </a:p>
        </p:txBody>
      </p:sp>
    </p:spTree>
    <p:extLst>
      <p:ext uri="{BB962C8B-B14F-4D97-AF65-F5344CB8AC3E}">
        <p14:creationId xmlns:p14="http://schemas.microsoft.com/office/powerpoint/2010/main" val="28038026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Number Placeholder 6">
            <a:extLst>
              <a:ext uri="{FF2B5EF4-FFF2-40B4-BE49-F238E27FC236}">
                <a16:creationId xmlns:a16="http://schemas.microsoft.com/office/drawing/2014/main" id="{BC5CF67D-F036-4B59-817E-CE2AFF12874E}"/>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4E20090E-4CE7-4E0F-8667-E588114A560D}" type="slidenum">
              <a:rPr lang="en-US" altLang="en-US" sz="2400">
                <a:latin typeface="Times New Roman" panose="02020603050405020304" pitchFamily="18" charset="0"/>
              </a:rPr>
              <a:pPr>
                <a:spcBef>
                  <a:spcPct val="0"/>
                </a:spcBef>
                <a:buClrTx/>
                <a:buFontTx/>
                <a:buNone/>
              </a:pPr>
              <a:t>131</a:t>
            </a:fld>
            <a:endParaRPr lang="en-US" altLang="en-US" sz="2400">
              <a:latin typeface="Times New Roman" panose="02020603050405020304" pitchFamily="18" charset="0"/>
            </a:endParaRPr>
          </a:p>
        </p:txBody>
      </p:sp>
      <p:sp>
        <p:nvSpPr>
          <p:cNvPr id="140291" name="Rectangle 1">
            <a:extLst>
              <a:ext uri="{FF2B5EF4-FFF2-40B4-BE49-F238E27FC236}">
                <a16:creationId xmlns:a16="http://schemas.microsoft.com/office/drawing/2014/main" id="{F7CCFE6B-DCD0-41AC-B993-30D1773A8FA2}"/>
              </a:ext>
            </a:extLst>
          </p:cNvPr>
          <p:cNvSpPr>
            <a:spLocks noGrp="1" noChangeArrowheads="1"/>
          </p:cNvSpPr>
          <p:nvPr>
            <p:ph type="title"/>
          </p:nvPr>
        </p:nvSpPr>
        <p:spPr>
          <a:xfrm>
            <a:off x="0" y="0"/>
            <a:ext cx="8991600" cy="19812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4000"/>
              <a:t>BEWARE OF EXAGGERATED AND MISLEADING MANUFACTURER'S STATEMENTS</a:t>
            </a:r>
          </a:p>
        </p:txBody>
      </p:sp>
      <p:sp>
        <p:nvSpPr>
          <p:cNvPr id="140292" name="Rectangle 2">
            <a:extLst>
              <a:ext uri="{FF2B5EF4-FFF2-40B4-BE49-F238E27FC236}">
                <a16:creationId xmlns:a16="http://schemas.microsoft.com/office/drawing/2014/main" id="{127FCAB2-282A-4110-9A19-08383993E354}"/>
              </a:ext>
            </a:extLst>
          </p:cNvPr>
          <p:cNvSpPr>
            <a:spLocks noGrp="1" noChangeArrowheads="1"/>
          </p:cNvSpPr>
          <p:nvPr>
            <p:ph type="body" idx="1"/>
          </p:nvPr>
        </p:nvSpPr>
        <p:spPr>
          <a:xfrm>
            <a:off x="0" y="2043112"/>
            <a:ext cx="8991600" cy="4510088"/>
          </a:xfrm>
        </p:spPr>
        <p:txBody>
          <a:bodyPr/>
          <a:lstStyle/>
          <a:p>
            <a:pPr marL="685800" indent="-685800">
              <a:buFont typeface="Arial" panose="020B0604020202020204" pitchFamily="34" charset="0"/>
              <a:buChar char="•"/>
            </a:pPr>
            <a:r>
              <a:rPr lang="en-US" altLang="en-US" sz="4000"/>
              <a:t>Like all aspects of cutting-edge technology, there are lots of lies, half-truths, and exaggerations by manufacturers, sellers,"influencers", and self-proclaimed experts on the Internet, in print, and on "YouTube":</a:t>
            </a:r>
          </a:p>
        </p:txBody>
      </p:sp>
    </p:spTree>
    <p:extLst>
      <p:ext uri="{BB962C8B-B14F-4D97-AF65-F5344CB8AC3E}">
        <p14:creationId xmlns:p14="http://schemas.microsoft.com/office/powerpoint/2010/main" val="21081680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Number Placeholder 6">
            <a:extLst>
              <a:ext uri="{FF2B5EF4-FFF2-40B4-BE49-F238E27FC236}">
                <a16:creationId xmlns:a16="http://schemas.microsoft.com/office/drawing/2014/main" id="{BC5CF67D-F036-4B59-817E-CE2AFF12874E}"/>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4E20090E-4CE7-4E0F-8667-E588114A560D}" type="slidenum">
              <a:rPr lang="en-US" altLang="en-US" sz="2400">
                <a:latin typeface="Times New Roman" panose="02020603050405020304" pitchFamily="18" charset="0"/>
              </a:rPr>
              <a:pPr>
                <a:spcBef>
                  <a:spcPct val="0"/>
                </a:spcBef>
                <a:buClrTx/>
                <a:buFontTx/>
                <a:buNone/>
              </a:pPr>
              <a:t>132</a:t>
            </a:fld>
            <a:endParaRPr lang="en-US" altLang="en-US" sz="2400">
              <a:latin typeface="Times New Roman" panose="02020603050405020304" pitchFamily="18" charset="0"/>
            </a:endParaRPr>
          </a:p>
        </p:txBody>
      </p:sp>
      <p:sp>
        <p:nvSpPr>
          <p:cNvPr id="140291" name="Rectangle 1">
            <a:extLst>
              <a:ext uri="{FF2B5EF4-FFF2-40B4-BE49-F238E27FC236}">
                <a16:creationId xmlns:a16="http://schemas.microsoft.com/office/drawing/2014/main" id="{F7CCFE6B-DCD0-41AC-B993-30D1773A8FA2}"/>
              </a:ext>
            </a:extLst>
          </p:cNvPr>
          <p:cNvSpPr>
            <a:spLocks noGrp="1" noChangeArrowheads="1"/>
          </p:cNvSpPr>
          <p:nvPr>
            <p:ph type="title"/>
          </p:nvPr>
        </p:nvSpPr>
        <p:spPr>
          <a:xfrm>
            <a:off x="0" y="76200"/>
            <a:ext cx="8991600" cy="15240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600"/>
              <a:t>BEWARE OF EXAGGERATED AND MISLEADING MANUFACTURER'S STATEMENTS (continued)</a:t>
            </a:r>
          </a:p>
        </p:txBody>
      </p:sp>
      <p:sp>
        <p:nvSpPr>
          <p:cNvPr id="140292" name="Rectangle 2">
            <a:extLst>
              <a:ext uri="{FF2B5EF4-FFF2-40B4-BE49-F238E27FC236}">
                <a16:creationId xmlns:a16="http://schemas.microsoft.com/office/drawing/2014/main" id="{127FCAB2-282A-4110-9A19-08383993E354}"/>
              </a:ext>
            </a:extLst>
          </p:cNvPr>
          <p:cNvSpPr>
            <a:spLocks noGrp="1" noChangeArrowheads="1"/>
          </p:cNvSpPr>
          <p:nvPr>
            <p:ph type="body" idx="1"/>
          </p:nvPr>
        </p:nvSpPr>
        <p:spPr>
          <a:xfrm>
            <a:off x="0" y="1585912"/>
            <a:ext cx="8991600" cy="5043488"/>
          </a:xfrm>
        </p:spPr>
        <p:txBody>
          <a:bodyPr/>
          <a:lstStyle/>
          <a:p>
            <a:pPr marL="685800" indent="-685800">
              <a:buFont typeface="Arial" panose="020B0604020202020204" pitchFamily="34" charset="0"/>
              <a:buChar char="•"/>
            </a:pPr>
            <a:r>
              <a:rPr lang="en-US" altLang="en-US" sz="3600"/>
              <a:t>FALSE!!:                                           "Powerline networking now works great between outlets that are on L1 and L2 sides of a breaker panel".                                                    (Actually, powerline networking now works but not great: it works with a significant slow-down between outlets that are on L1 and L2 sides of a breaker panel.)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Number Placeholder 6">
            <a:extLst>
              <a:ext uri="{FF2B5EF4-FFF2-40B4-BE49-F238E27FC236}">
                <a16:creationId xmlns:a16="http://schemas.microsoft.com/office/drawing/2014/main" id="{BC5CF67D-F036-4B59-817E-CE2AFF12874E}"/>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4E20090E-4CE7-4E0F-8667-E588114A560D}" type="slidenum">
              <a:rPr lang="en-US" altLang="en-US" sz="2400">
                <a:latin typeface="Times New Roman" panose="02020603050405020304" pitchFamily="18" charset="0"/>
              </a:rPr>
              <a:pPr>
                <a:spcBef>
                  <a:spcPct val="0"/>
                </a:spcBef>
                <a:buClrTx/>
                <a:buFontTx/>
                <a:buNone/>
              </a:pPr>
              <a:t>133</a:t>
            </a:fld>
            <a:endParaRPr lang="en-US" altLang="en-US" sz="2400">
              <a:latin typeface="Times New Roman" panose="02020603050405020304" pitchFamily="18" charset="0"/>
            </a:endParaRPr>
          </a:p>
        </p:txBody>
      </p:sp>
      <p:sp>
        <p:nvSpPr>
          <p:cNvPr id="140291" name="Rectangle 1">
            <a:extLst>
              <a:ext uri="{FF2B5EF4-FFF2-40B4-BE49-F238E27FC236}">
                <a16:creationId xmlns:a16="http://schemas.microsoft.com/office/drawing/2014/main" id="{F7CCFE6B-DCD0-41AC-B993-30D1773A8FA2}"/>
              </a:ext>
            </a:extLst>
          </p:cNvPr>
          <p:cNvSpPr>
            <a:spLocks noGrp="1" noChangeArrowheads="1"/>
          </p:cNvSpPr>
          <p:nvPr>
            <p:ph type="title"/>
          </p:nvPr>
        </p:nvSpPr>
        <p:spPr>
          <a:xfrm>
            <a:off x="0" y="0"/>
            <a:ext cx="8991600" cy="17526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700"/>
              <a:t>BEWARE OF EXAGGERATED AND MISLEADING MANUFACTURER'S STATEMENTS (continued)</a:t>
            </a:r>
          </a:p>
        </p:txBody>
      </p:sp>
      <p:sp>
        <p:nvSpPr>
          <p:cNvPr id="140292" name="Rectangle 2">
            <a:extLst>
              <a:ext uri="{FF2B5EF4-FFF2-40B4-BE49-F238E27FC236}">
                <a16:creationId xmlns:a16="http://schemas.microsoft.com/office/drawing/2014/main" id="{127FCAB2-282A-4110-9A19-08383993E354}"/>
              </a:ext>
            </a:extLst>
          </p:cNvPr>
          <p:cNvSpPr>
            <a:spLocks noGrp="1" noChangeArrowheads="1"/>
          </p:cNvSpPr>
          <p:nvPr>
            <p:ph type="body" idx="1"/>
          </p:nvPr>
        </p:nvSpPr>
        <p:spPr>
          <a:xfrm>
            <a:off x="0" y="1905000"/>
            <a:ext cx="9067800" cy="4648200"/>
          </a:xfrm>
        </p:spPr>
        <p:txBody>
          <a:bodyPr/>
          <a:lstStyle/>
          <a:p>
            <a:pPr marL="685800" indent="-685800">
              <a:buFont typeface="Arial" panose="020B0604020202020204" pitchFamily="34" charset="0"/>
              <a:buChar char="•"/>
            </a:pPr>
            <a:r>
              <a:rPr lang="en-US" altLang="en-US" sz="3600"/>
              <a:t>PARTLY FALSE!!:                                           "Outlets with Ground Fault Circuit Interrupters (GFCIs) block powerline networking signals"                                     (continued)</a:t>
            </a:r>
          </a:p>
        </p:txBody>
      </p:sp>
    </p:spTree>
    <p:extLst>
      <p:ext uri="{BB962C8B-B14F-4D97-AF65-F5344CB8AC3E}">
        <p14:creationId xmlns:p14="http://schemas.microsoft.com/office/powerpoint/2010/main" val="35042394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Number Placeholder 6">
            <a:extLst>
              <a:ext uri="{FF2B5EF4-FFF2-40B4-BE49-F238E27FC236}">
                <a16:creationId xmlns:a16="http://schemas.microsoft.com/office/drawing/2014/main" id="{BC5CF67D-F036-4B59-817E-CE2AFF12874E}"/>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4E20090E-4CE7-4E0F-8667-E588114A560D}" type="slidenum">
              <a:rPr lang="en-US" altLang="en-US" sz="2400">
                <a:latin typeface="Times New Roman" panose="02020603050405020304" pitchFamily="18" charset="0"/>
              </a:rPr>
              <a:pPr>
                <a:spcBef>
                  <a:spcPct val="0"/>
                </a:spcBef>
                <a:buClrTx/>
                <a:buFontTx/>
                <a:buNone/>
              </a:pPr>
              <a:t>134</a:t>
            </a:fld>
            <a:endParaRPr lang="en-US" altLang="en-US" sz="2400">
              <a:latin typeface="Times New Roman" panose="02020603050405020304" pitchFamily="18" charset="0"/>
            </a:endParaRPr>
          </a:p>
        </p:txBody>
      </p:sp>
      <p:sp>
        <p:nvSpPr>
          <p:cNvPr id="140291" name="Rectangle 1">
            <a:extLst>
              <a:ext uri="{FF2B5EF4-FFF2-40B4-BE49-F238E27FC236}">
                <a16:creationId xmlns:a16="http://schemas.microsoft.com/office/drawing/2014/main" id="{F7CCFE6B-DCD0-41AC-B993-30D1773A8FA2}"/>
              </a:ext>
            </a:extLst>
          </p:cNvPr>
          <p:cNvSpPr>
            <a:spLocks noGrp="1" noChangeArrowheads="1"/>
          </p:cNvSpPr>
          <p:nvPr>
            <p:ph type="title"/>
          </p:nvPr>
        </p:nvSpPr>
        <p:spPr>
          <a:xfrm>
            <a:off x="0" y="0"/>
            <a:ext cx="8991600" cy="17526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700"/>
              <a:t>BEWARE OF EXAGGERATED AND MISLEADING MANUFACTURER'S STATEMENTS (continued)</a:t>
            </a:r>
          </a:p>
        </p:txBody>
      </p:sp>
      <p:sp>
        <p:nvSpPr>
          <p:cNvPr id="140292" name="Rectangle 2">
            <a:extLst>
              <a:ext uri="{FF2B5EF4-FFF2-40B4-BE49-F238E27FC236}">
                <a16:creationId xmlns:a16="http://schemas.microsoft.com/office/drawing/2014/main" id="{127FCAB2-282A-4110-9A19-08383993E354}"/>
              </a:ext>
            </a:extLst>
          </p:cNvPr>
          <p:cNvSpPr>
            <a:spLocks noGrp="1" noChangeArrowheads="1"/>
          </p:cNvSpPr>
          <p:nvPr>
            <p:ph type="body" idx="1"/>
          </p:nvPr>
        </p:nvSpPr>
        <p:spPr>
          <a:xfrm>
            <a:off x="0" y="1905000"/>
            <a:ext cx="9067800" cy="4648200"/>
          </a:xfrm>
        </p:spPr>
        <p:txBody>
          <a:bodyPr/>
          <a:lstStyle/>
          <a:p>
            <a:pPr marL="685800" indent="-685800">
              <a:buFont typeface="Arial" panose="020B0604020202020204" pitchFamily="34" charset="0"/>
              <a:buChar char="•"/>
            </a:pPr>
            <a:r>
              <a:rPr lang="en-US" altLang="en-US" sz="3600"/>
              <a:t>ACTUAL TRUTH:                                                  "Outlets with Ground Fault Circuit Interrupters (GFCIs) do not block the current models of HomePlug AV2 powerline networking devices if they are "rated" for 2000 or higer                            (continued)</a:t>
            </a:r>
          </a:p>
        </p:txBody>
      </p:sp>
    </p:spTree>
    <p:extLst>
      <p:ext uri="{BB962C8B-B14F-4D97-AF65-F5344CB8AC3E}">
        <p14:creationId xmlns:p14="http://schemas.microsoft.com/office/powerpoint/2010/main" val="38633970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Number Placeholder 6">
            <a:extLst>
              <a:ext uri="{FF2B5EF4-FFF2-40B4-BE49-F238E27FC236}">
                <a16:creationId xmlns:a16="http://schemas.microsoft.com/office/drawing/2014/main" id="{BC5CF67D-F036-4B59-817E-CE2AFF12874E}"/>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4E20090E-4CE7-4E0F-8667-E588114A560D}" type="slidenum">
              <a:rPr lang="en-US" altLang="en-US" sz="2400">
                <a:latin typeface="Times New Roman" panose="02020603050405020304" pitchFamily="18" charset="0"/>
              </a:rPr>
              <a:pPr>
                <a:spcBef>
                  <a:spcPct val="0"/>
                </a:spcBef>
                <a:buClrTx/>
                <a:buFontTx/>
                <a:buNone/>
              </a:pPr>
              <a:t>135</a:t>
            </a:fld>
            <a:endParaRPr lang="en-US" altLang="en-US" sz="2400">
              <a:latin typeface="Times New Roman" panose="02020603050405020304" pitchFamily="18" charset="0"/>
            </a:endParaRPr>
          </a:p>
        </p:txBody>
      </p:sp>
      <p:sp>
        <p:nvSpPr>
          <p:cNvPr id="140291" name="Rectangle 1">
            <a:extLst>
              <a:ext uri="{FF2B5EF4-FFF2-40B4-BE49-F238E27FC236}">
                <a16:creationId xmlns:a16="http://schemas.microsoft.com/office/drawing/2014/main" id="{F7CCFE6B-DCD0-41AC-B993-30D1773A8FA2}"/>
              </a:ext>
            </a:extLst>
          </p:cNvPr>
          <p:cNvSpPr>
            <a:spLocks noGrp="1" noChangeArrowheads="1"/>
          </p:cNvSpPr>
          <p:nvPr>
            <p:ph type="title"/>
          </p:nvPr>
        </p:nvSpPr>
        <p:spPr>
          <a:xfrm>
            <a:off x="0" y="0"/>
            <a:ext cx="8991600" cy="17526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400"/>
              <a:t>BEWARE OF EXAGGERATED AND MISLEADING MANUFACTURER'S STATEMENTS (continued)</a:t>
            </a:r>
          </a:p>
        </p:txBody>
      </p:sp>
      <p:sp>
        <p:nvSpPr>
          <p:cNvPr id="140292" name="Rectangle 2">
            <a:extLst>
              <a:ext uri="{FF2B5EF4-FFF2-40B4-BE49-F238E27FC236}">
                <a16:creationId xmlns:a16="http://schemas.microsoft.com/office/drawing/2014/main" id="{127FCAB2-282A-4110-9A19-08383993E354}"/>
              </a:ext>
            </a:extLst>
          </p:cNvPr>
          <p:cNvSpPr>
            <a:spLocks noGrp="1" noChangeArrowheads="1"/>
          </p:cNvSpPr>
          <p:nvPr>
            <p:ph type="body" idx="1"/>
          </p:nvPr>
        </p:nvSpPr>
        <p:spPr>
          <a:xfrm>
            <a:off x="0" y="1905000"/>
            <a:ext cx="9067800" cy="4648200"/>
          </a:xfrm>
        </p:spPr>
        <p:txBody>
          <a:bodyPr/>
          <a:lstStyle/>
          <a:p>
            <a:pPr marL="685800" indent="-685800">
              <a:buFont typeface="Arial" panose="020B0604020202020204" pitchFamily="34" charset="0"/>
              <a:buChar char="•"/>
            </a:pPr>
            <a:r>
              <a:rPr lang="en-US" altLang="en-US" sz="4000"/>
              <a:t>ACTUAL TRUTH (continued):                                                  "Outlets with Ground Fault Circuit Interrupters (GFCIs) block powerline networking signals for all models of G.hn powerline devices                                               </a:t>
            </a:r>
          </a:p>
        </p:txBody>
      </p:sp>
    </p:spTree>
    <p:extLst>
      <p:ext uri="{BB962C8B-B14F-4D97-AF65-F5344CB8AC3E}">
        <p14:creationId xmlns:p14="http://schemas.microsoft.com/office/powerpoint/2010/main" val="16033024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Number Placeholder 6">
            <a:extLst>
              <a:ext uri="{FF2B5EF4-FFF2-40B4-BE49-F238E27FC236}">
                <a16:creationId xmlns:a16="http://schemas.microsoft.com/office/drawing/2014/main" id="{BC5CF67D-F036-4B59-817E-CE2AFF12874E}"/>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4E20090E-4CE7-4E0F-8667-E588114A560D}" type="slidenum">
              <a:rPr lang="en-US" altLang="en-US" sz="2400">
                <a:latin typeface="Times New Roman" panose="02020603050405020304" pitchFamily="18" charset="0"/>
              </a:rPr>
              <a:pPr>
                <a:spcBef>
                  <a:spcPct val="0"/>
                </a:spcBef>
                <a:buClrTx/>
                <a:buFontTx/>
                <a:buNone/>
              </a:pPr>
              <a:t>136</a:t>
            </a:fld>
            <a:endParaRPr lang="en-US" altLang="en-US" sz="2400">
              <a:latin typeface="Times New Roman" panose="02020603050405020304" pitchFamily="18" charset="0"/>
            </a:endParaRPr>
          </a:p>
        </p:txBody>
      </p:sp>
      <p:sp>
        <p:nvSpPr>
          <p:cNvPr id="140291" name="Rectangle 1">
            <a:extLst>
              <a:ext uri="{FF2B5EF4-FFF2-40B4-BE49-F238E27FC236}">
                <a16:creationId xmlns:a16="http://schemas.microsoft.com/office/drawing/2014/main" id="{F7CCFE6B-DCD0-41AC-B993-30D1773A8FA2}"/>
              </a:ext>
            </a:extLst>
          </p:cNvPr>
          <p:cNvSpPr>
            <a:spLocks noGrp="1" noChangeArrowheads="1"/>
          </p:cNvSpPr>
          <p:nvPr>
            <p:ph type="title"/>
          </p:nvPr>
        </p:nvSpPr>
        <p:spPr>
          <a:xfrm>
            <a:off x="76200" y="0"/>
            <a:ext cx="8915400" cy="19812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4000"/>
              <a:t>BEWARE OF EXAGGERATED AND MISLEADING MANUFACTURER'S STATEMENTS (continued)</a:t>
            </a:r>
          </a:p>
        </p:txBody>
      </p:sp>
      <p:sp>
        <p:nvSpPr>
          <p:cNvPr id="140292" name="Rectangle 2">
            <a:extLst>
              <a:ext uri="{FF2B5EF4-FFF2-40B4-BE49-F238E27FC236}">
                <a16:creationId xmlns:a16="http://schemas.microsoft.com/office/drawing/2014/main" id="{127FCAB2-282A-4110-9A19-08383993E354}"/>
              </a:ext>
            </a:extLst>
          </p:cNvPr>
          <p:cNvSpPr>
            <a:spLocks noGrp="1" noChangeArrowheads="1"/>
          </p:cNvSpPr>
          <p:nvPr>
            <p:ph type="body" idx="1"/>
          </p:nvPr>
        </p:nvSpPr>
        <p:spPr>
          <a:xfrm>
            <a:off x="0" y="1981200"/>
            <a:ext cx="9067800" cy="4648200"/>
          </a:xfrm>
        </p:spPr>
        <p:txBody>
          <a:bodyPr/>
          <a:lstStyle/>
          <a:p>
            <a:pPr marL="685800" indent="-685800">
              <a:buFont typeface="Arial" panose="020B0604020202020204" pitchFamily="34" charset="0"/>
              <a:buChar char="•"/>
            </a:pPr>
            <a:r>
              <a:rPr lang="en-US" altLang="en-US" sz="4000"/>
              <a:t>FALSE!!:                                           "Powerline networking units attached to neighboring homes, apartments, or condos never interfere with each other."                   </a:t>
            </a:r>
          </a:p>
        </p:txBody>
      </p:sp>
    </p:spTree>
    <p:extLst>
      <p:ext uri="{BB962C8B-B14F-4D97-AF65-F5344CB8AC3E}">
        <p14:creationId xmlns:p14="http://schemas.microsoft.com/office/powerpoint/2010/main" val="1071675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Number Placeholder 6">
            <a:extLst>
              <a:ext uri="{FF2B5EF4-FFF2-40B4-BE49-F238E27FC236}">
                <a16:creationId xmlns:a16="http://schemas.microsoft.com/office/drawing/2014/main" id="{BC5CF67D-F036-4B59-817E-CE2AFF12874E}"/>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4E20090E-4CE7-4E0F-8667-E588114A560D}" type="slidenum">
              <a:rPr lang="en-US" altLang="en-US" sz="2400">
                <a:latin typeface="Times New Roman" panose="02020603050405020304" pitchFamily="18" charset="0"/>
              </a:rPr>
              <a:pPr>
                <a:spcBef>
                  <a:spcPct val="0"/>
                </a:spcBef>
                <a:buClrTx/>
                <a:buFontTx/>
                <a:buNone/>
              </a:pPr>
              <a:t>137</a:t>
            </a:fld>
            <a:endParaRPr lang="en-US" altLang="en-US" sz="2400">
              <a:latin typeface="Times New Roman" panose="02020603050405020304" pitchFamily="18" charset="0"/>
            </a:endParaRPr>
          </a:p>
        </p:txBody>
      </p:sp>
      <p:sp>
        <p:nvSpPr>
          <p:cNvPr id="140291" name="Rectangle 1">
            <a:extLst>
              <a:ext uri="{FF2B5EF4-FFF2-40B4-BE49-F238E27FC236}">
                <a16:creationId xmlns:a16="http://schemas.microsoft.com/office/drawing/2014/main" id="{F7CCFE6B-DCD0-41AC-B993-30D1773A8FA2}"/>
              </a:ext>
            </a:extLst>
          </p:cNvPr>
          <p:cNvSpPr>
            <a:spLocks noGrp="1" noChangeArrowheads="1"/>
          </p:cNvSpPr>
          <p:nvPr>
            <p:ph type="title"/>
          </p:nvPr>
        </p:nvSpPr>
        <p:spPr>
          <a:xfrm>
            <a:off x="76200" y="0"/>
            <a:ext cx="8915400" cy="19812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4000"/>
              <a:t>BEWARE OF EXAGGERATED AND MISLEADING MANUFACTURER'S STATEMENTS (continued)</a:t>
            </a:r>
          </a:p>
        </p:txBody>
      </p:sp>
      <p:sp>
        <p:nvSpPr>
          <p:cNvPr id="140292" name="Rectangle 2">
            <a:extLst>
              <a:ext uri="{FF2B5EF4-FFF2-40B4-BE49-F238E27FC236}">
                <a16:creationId xmlns:a16="http://schemas.microsoft.com/office/drawing/2014/main" id="{127FCAB2-282A-4110-9A19-08383993E354}"/>
              </a:ext>
            </a:extLst>
          </p:cNvPr>
          <p:cNvSpPr>
            <a:spLocks noGrp="1" noChangeArrowheads="1"/>
          </p:cNvSpPr>
          <p:nvPr>
            <p:ph type="body" idx="1"/>
          </p:nvPr>
        </p:nvSpPr>
        <p:spPr>
          <a:xfrm>
            <a:off x="0" y="1981200"/>
            <a:ext cx="9067800" cy="4648200"/>
          </a:xfrm>
        </p:spPr>
        <p:txBody>
          <a:bodyPr/>
          <a:lstStyle/>
          <a:p>
            <a:pPr marL="685800" indent="-685800">
              <a:buFont typeface="Arial" panose="020B0604020202020204" pitchFamily="34" charset="0"/>
              <a:buChar char="•"/>
            </a:pPr>
            <a:r>
              <a:rPr lang="en-US" altLang="en-US" sz="4000"/>
              <a:t>FALSE!!:                                           "Using a manufacturer's scheme for grouping power line networking units does not slow them down."</a:t>
            </a:r>
          </a:p>
        </p:txBody>
      </p:sp>
    </p:spTree>
    <p:extLst>
      <p:ext uri="{BB962C8B-B14F-4D97-AF65-F5344CB8AC3E}">
        <p14:creationId xmlns:p14="http://schemas.microsoft.com/office/powerpoint/2010/main" val="32650821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Number Placeholder 6">
            <a:extLst>
              <a:ext uri="{FF2B5EF4-FFF2-40B4-BE49-F238E27FC236}">
                <a16:creationId xmlns:a16="http://schemas.microsoft.com/office/drawing/2014/main" id="{BC5CF67D-F036-4B59-817E-CE2AFF12874E}"/>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4E20090E-4CE7-4E0F-8667-E588114A560D}" type="slidenum">
              <a:rPr lang="en-US" altLang="en-US" sz="2400">
                <a:latin typeface="Times New Roman" panose="02020603050405020304" pitchFamily="18" charset="0"/>
              </a:rPr>
              <a:pPr>
                <a:spcBef>
                  <a:spcPct val="0"/>
                </a:spcBef>
                <a:buClrTx/>
                <a:buFontTx/>
                <a:buNone/>
              </a:pPr>
              <a:t>138</a:t>
            </a:fld>
            <a:endParaRPr lang="en-US" altLang="en-US" sz="2400">
              <a:latin typeface="Times New Roman" panose="02020603050405020304" pitchFamily="18" charset="0"/>
            </a:endParaRPr>
          </a:p>
        </p:txBody>
      </p:sp>
      <p:sp>
        <p:nvSpPr>
          <p:cNvPr id="140291" name="Rectangle 1">
            <a:extLst>
              <a:ext uri="{FF2B5EF4-FFF2-40B4-BE49-F238E27FC236}">
                <a16:creationId xmlns:a16="http://schemas.microsoft.com/office/drawing/2014/main" id="{F7CCFE6B-DCD0-41AC-B993-30D1773A8FA2}"/>
              </a:ext>
            </a:extLst>
          </p:cNvPr>
          <p:cNvSpPr>
            <a:spLocks noGrp="1" noChangeArrowheads="1"/>
          </p:cNvSpPr>
          <p:nvPr>
            <p:ph type="title"/>
          </p:nvPr>
        </p:nvSpPr>
        <p:spPr>
          <a:xfrm>
            <a:off x="76200" y="-76200"/>
            <a:ext cx="8915400" cy="19812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700"/>
              <a:t>BEWARE OF EXAGGERATED AND MISLEADING MANUFACTURER'S STATEMENTS (continued)</a:t>
            </a:r>
          </a:p>
        </p:txBody>
      </p:sp>
      <p:sp>
        <p:nvSpPr>
          <p:cNvPr id="140292" name="Rectangle 2">
            <a:extLst>
              <a:ext uri="{FF2B5EF4-FFF2-40B4-BE49-F238E27FC236}">
                <a16:creationId xmlns:a16="http://schemas.microsoft.com/office/drawing/2014/main" id="{127FCAB2-282A-4110-9A19-08383993E354}"/>
              </a:ext>
            </a:extLst>
          </p:cNvPr>
          <p:cNvSpPr>
            <a:spLocks noGrp="1" noChangeArrowheads="1"/>
          </p:cNvSpPr>
          <p:nvPr>
            <p:ph type="body" idx="1"/>
          </p:nvPr>
        </p:nvSpPr>
        <p:spPr>
          <a:xfrm>
            <a:off x="0" y="1600200"/>
            <a:ext cx="9067800" cy="5119688"/>
          </a:xfrm>
        </p:spPr>
        <p:txBody>
          <a:bodyPr/>
          <a:lstStyle/>
          <a:p>
            <a:pPr marL="685800" indent="-685800">
              <a:buFont typeface="Arial" panose="020B0604020202020204" pitchFamily="34" charset="0"/>
              <a:buChar char="•"/>
            </a:pPr>
            <a:r>
              <a:rPr lang="en-US" altLang="en-US" sz="3700"/>
              <a:t>FALSE!!:                                           "Connecting a powerline unit to an non-surge electrical extension cord will slow down the data transmission signals".                                                This rumor got started because most power cords have surge suppression circuitry that does slow down "Powerline Networking" signals.</a:t>
            </a:r>
          </a:p>
        </p:txBody>
      </p:sp>
    </p:spTree>
    <p:extLst>
      <p:ext uri="{BB962C8B-B14F-4D97-AF65-F5344CB8AC3E}">
        <p14:creationId xmlns:p14="http://schemas.microsoft.com/office/powerpoint/2010/main" val="37721235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Number Placeholder 6">
            <a:extLst>
              <a:ext uri="{FF2B5EF4-FFF2-40B4-BE49-F238E27FC236}">
                <a16:creationId xmlns:a16="http://schemas.microsoft.com/office/drawing/2014/main" id="{BC5CF67D-F036-4B59-817E-CE2AFF12874E}"/>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4E20090E-4CE7-4E0F-8667-E588114A560D}" type="slidenum">
              <a:rPr lang="en-US" altLang="en-US" sz="2400">
                <a:latin typeface="Times New Roman" panose="02020603050405020304" pitchFamily="18" charset="0"/>
              </a:rPr>
              <a:pPr>
                <a:spcBef>
                  <a:spcPct val="0"/>
                </a:spcBef>
                <a:buClrTx/>
                <a:buFontTx/>
                <a:buNone/>
              </a:pPr>
              <a:t>139</a:t>
            </a:fld>
            <a:endParaRPr lang="en-US" altLang="en-US" sz="2400">
              <a:latin typeface="Times New Roman" panose="02020603050405020304" pitchFamily="18" charset="0"/>
            </a:endParaRPr>
          </a:p>
        </p:txBody>
      </p:sp>
      <p:sp>
        <p:nvSpPr>
          <p:cNvPr id="140291" name="Rectangle 1">
            <a:extLst>
              <a:ext uri="{FF2B5EF4-FFF2-40B4-BE49-F238E27FC236}">
                <a16:creationId xmlns:a16="http://schemas.microsoft.com/office/drawing/2014/main" id="{F7CCFE6B-DCD0-41AC-B993-30D1773A8FA2}"/>
              </a:ext>
            </a:extLst>
          </p:cNvPr>
          <p:cNvSpPr>
            <a:spLocks noGrp="1" noChangeArrowheads="1"/>
          </p:cNvSpPr>
          <p:nvPr>
            <p:ph type="title"/>
          </p:nvPr>
        </p:nvSpPr>
        <p:spPr>
          <a:xfrm>
            <a:off x="0" y="0"/>
            <a:ext cx="8991600" cy="9906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400"/>
              <a:t>POWERLINE NETWORKING DEVICES THAT FAILED FOR US</a:t>
            </a:r>
          </a:p>
        </p:txBody>
      </p:sp>
      <p:sp>
        <p:nvSpPr>
          <p:cNvPr id="140292" name="Rectangle 2">
            <a:extLst>
              <a:ext uri="{FF2B5EF4-FFF2-40B4-BE49-F238E27FC236}">
                <a16:creationId xmlns:a16="http://schemas.microsoft.com/office/drawing/2014/main" id="{127FCAB2-282A-4110-9A19-08383993E354}"/>
              </a:ext>
            </a:extLst>
          </p:cNvPr>
          <p:cNvSpPr>
            <a:spLocks noGrp="1" noChangeArrowheads="1"/>
          </p:cNvSpPr>
          <p:nvPr>
            <p:ph type="body" idx="1"/>
          </p:nvPr>
        </p:nvSpPr>
        <p:spPr>
          <a:xfrm>
            <a:off x="-18881" y="762000"/>
            <a:ext cx="9086682" cy="5638800"/>
          </a:xfrm>
        </p:spPr>
        <p:txBody>
          <a:bodyPr/>
          <a:lstStyle/>
          <a:p>
            <a:pPr marL="685800" indent="-685800">
              <a:buFont typeface="Arial" panose="020B0604020202020204" pitchFamily="34" charset="0"/>
              <a:buChar char="•"/>
            </a:pPr>
            <a:r>
              <a:rPr lang="en-US" altLang="en-US" sz="3600"/>
              <a:t>Here are some of the models of "Powerline Networking" devices that failed our "across-the-house" test:                                                     Zyxel PLA5405 and PLA5456 (these earlier models by Zyxel ran on the Homeplug AV2 standard)                                        Comtrend PG-9172, PG-9182PT,and                     		PT-9182AC                                                   D-Link DHP-600AV and DHP-701AV                             TP-Link TL-PA9020P                                        Trendnet TPL-304E2K     </a:t>
            </a:r>
          </a:p>
        </p:txBody>
      </p:sp>
    </p:spTree>
    <p:extLst>
      <p:ext uri="{BB962C8B-B14F-4D97-AF65-F5344CB8AC3E}">
        <p14:creationId xmlns:p14="http://schemas.microsoft.com/office/powerpoint/2010/main" val="33132137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6" name="Slide Number Placeholder 5">
            <a:extLst>
              <a:ext uri="{FF2B5EF4-FFF2-40B4-BE49-F238E27FC236}">
                <a16:creationId xmlns:a16="http://schemas.microsoft.com/office/drawing/2014/main" id="{B96F5A1D-AA15-404F-8DAC-732C7E6C17BC}"/>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1866AE70-CFD3-42F2-B2AA-CA3D68AD96D3}" type="slidenum">
              <a:rPr lang="en-US" altLang="en-US" sz="2400">
                <a:latin typeface="Times New Roman" panose="02020603050405020304" pitchFamily="18" charset="0"/>
              </a:rPr>
              <a:pPr>
                <a:spcBef>
                  <a:spcPct val="0"/>
                </a:spcBef>
                <a:buClrTx/>
                <a:buFontTx/>
                <a:buNone/>
              </a:pPr>
              <a:t>14</a:t>
            </a:fld>
            <a:endParaRPr lang="en-US" altLang="en-US" sz="2400">
              <a:latin typeface="Times New Roman" panose="02020603050405020304" pitchFamily="18" charset="0"/>
            </a:endParaRPr>
          </a:p>
        </p:txBody>
      </p:sp>
      <p:pic>
        <p:nvPicPr>
          <p:cNvPr id="3" name="Picture 2">
            <a:extLst>
              <a:ext uri="{FF2B5EF4-FFF2-40B4-BE49-F238E27FC236}">
                <a16:creationId xmlns:a16="http://schemas.microsoft.com/office/drawing/2014/main" id="{CA5987A4-E90E-4B1D-8A0E-176124DF8BD4}"/>
              </a:ext>
            </a:extLst>
          </p:cNvPr>
          <p:cNvPicPr>
            <a:picLocks noChangeAspect="1"/>
          </p:cNvPicPr>
          <p:nvPr/>
        </p:nvPicPr>
        <p:blipFill>
          <a:blip r:embed="rId3"/>
          <a:stretch>
            <a:fillRect/>
          </a:stretch>
        </p:blipFill>
        <p:spPr>
          <a:xfrm>
            <a:off x="152400" y="2133600"/>
            <a:ext cx="8790808" cy="2209800"/>
          </a:xfrm>
          <a:prstGeom prst="rect">
            <a:avLst/>
          </a:prstGeom>
        </p:spPr>
      </p:pic>
    </p:spTree>
    <p:extLst>
      <p:ext uri="{BB962C8B-B14F-4D97-AF65-F5344CB8AC3E}">
        <p14:creationId xmlns:p14="http://schemas.microsoft.com/office/powerpoint/2010/main" val="34089511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Number Placeholder 6">
            <a:extLst>
              <a:ext uri="{FF2B5EF4-FFF2-40B4-BE49-F238E27FC236}">
                <a16:creationId xmlns:a16="http://schemas.microsoft.com/office/drawing/2014/main" id="{BC5CF67D-F036-4B59-817E-CE2AFF12874E}"/>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4E20090E-4CE7-4E0F-8667-E588114A560D}" type="slidenum">
              <a:rPr lang="en-US" altLang="en-US" sz="2400">
                <a:latin typeface="Times New Roman" panose="02020603050405020304" pitchFamily="18" charset="0"/>
              </a:rPr>
              <a:pPr>
                <a:spcBef>
                  <a:spcPct val="0"/>
                </a:spcBef>
                <a:buClrTx/>
                <a:buFontTx/>
                <a:buNone/>
              </a:pPr>
              <a:t>140</a:t>
            </a:fld>
            <a:endParaRPr lang="en-US" altLang="en-US" sz="2400">
              <a:latin typeface="Times New Roman" panose="02020603050405020304" pitchFamily="18" charset="0"/>
            </a:endParaRPr>
          </a:p>
        </p:txBody>
      </p:sp>
      <p:sp>
        <p:nvSpPr>
          <p:cNvPr id="140291" name="Rectangle 1">
            <a:extLst>
              <a:ext uri="{FF2B5EF4-FFF2-40B4-BE49-F238E27FC236}">
                <a16:creationId xmlns:a16="http://schemas.microsoft.com/office/drawing/2014/main" id="{F7CCFE6B-DCD0-41AC-B993-30D1773A8FA2}"/>
              </a:ext>
            </a:extLst>
          </p:cNvPr>
          <p:cNvSpPr>
            <a:spLocks noGrp="1" noChangeArrowheads="1"/>
          </p:cNvSpPr>
          <p:nvPr>
            <p:ph type="title"/>
          </p:nvPr>
        </p:nvSpPr>
        <p:spPr>
          <a:xfrm>
            <a:off x="0" y="0"/>
            <a:ext cx="8991600" cy="9906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400"/>
              <a:t>POWERLINE NETWORKING DEVICES THAT FAILED FOR US (continued)</a:t>
            </a:r>
          </a:p>
        </p:txBody>
      </p:sp>
      <p:sp>
        <p:nvSpPr>
          <p:cNvPr id="140292" name="Rectangle 2">
            <a:extLst>
              <a:ext uri="{FF2B5EF4-FFF2-40B4-BE49-F238E27FC236}">
                <a16:creationId xmlns:a16="http://schemas.microsoft.com/office/drawing/2014/main" id="{127FCAB2-282A-4110-9A19-08383993E354}"/>
              </a:ext>
            </a:extLst>
          </p:cNvPr>
          <p:cNvSpPr>
            <a:spLocks noGrp="1" noChangeArrowheads="1"/>
          </p:cNvSpPr>
          <p:nvPr>
            <p:ph type="body" idx="1"/>
          </p:nvPr>
        </p:nvSpPr>
        <p:spPr>
          <a:xfrm>
            <a:off x="-18881" y="762000"/>
            <a:ext cx="9086682" cy="5638800"/>
          </a:xfrm>
        </p:spPr>
        <p:txBody>
          <a:bodyPr/>
          <a:lstStyle/>
          <a:p>
            <a:pPr marL="685800" indent="-685800">
              <a:buFont typeface="Arial" panose="020B0604020202020204" pitchFamily="34" charset="0"/>
              <a:buChar char="•"/>
            </a:pPr>
            <a:r>
              <a:rPr lang="en-US" altLang="en-US" sz="3600"/>
              <a:t>Here are some of the models of "Powerline Networking" devices that failed our "across-the-house" test:                                                     Zyxel PLA5405 and PLA5456 (these earlier models by Zyxel ran on the Homeplug AV2 standard)                                        Comtrend PG-9172, PG-9182PT,and                     		PT-9182AC                                                   Extollo LANsocket 1500                                         D-Link DHP-600AV and DHP-701AV                             </a:t>
            </a:r>
            <a:r>
              <a:rPr lang="en-US" altLang="en-US" sz="3600" b="1">
                <a:solidFill>
                  <a:srgbClr val="FF0000"/>
                </a:solidFill>
              </a:rPr>
              <a:t>TP-Link TL-PA9020P                                        </a:t>
            </a:r>
            <a:r>
              <a:rPr lang="en-US" altLang="en-US" sz="3600"/>
              <a:t>Trendnet TPL-304E2K     </a:t>
            </a:r>
          </a:p>
        </p:txBody>
      </p:sp>
    </p:spTree>
    <p:extLst>
      <p:ext uri="{BB962C8B-B14F-4D97-AF65-F5344CB8AC3E}">
        <p14:creationId xmlns:p14="http://schemas.microsoft.com/office/powerpoint/2010/main" val="28519948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Number Placeholder 6">
            <a:extLst>
              <a:ext uri="{FF2B5EF4-FFF2-40B4-BE49-F238E27FC236}">
                <a16:creationId xmlns:a16="http://schemas.microsoft.com/office/drawing/2014/main" id="{BC5CF67D-F036-4B59-817E-CE2AFF12874E}"/>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4E20090E-4CE7-4E0F-8667-E588114A560D}" type="slidenum">
              <a:rPr lang="en-US" altLang="en-US" sz="2400">
                <a:latin typeface="Times New Roman" panose="02020603050405020304" pitchFamily="18" charset="0"/>
              </a:rPr>
              <a:pPr>
                <a:spcBef>
                  <a:spcPct val="0"/>
                </a:spcBef>
                <a:buClrTx/>
                <a:buFontTx/>
                <a:buNone/>
              </a:pPr>
              <a:t>141</a:t>
            </a:fld>
            <a:endParaRPr lang="en-US" altLang="en-US" sz="2400">
              <a:latin typeface="Times New Roman" panose="02020603050405020304" pitchFamily="18" charset="0"/>
            </a:endParaRPr>
          </a:p>
        </p:txBody>
      </p:sp>
      <p:sp>
        <p:nvSpPr>
          <p:cNvPr id="140291" name="Rectangle 1">
            <a:extLst>
              <a:ext uri="{FF2B5EF4-FFF2-40B4-BE49-F238E27FC236}">
                <a16:creationId xmlns:a16="http://schemas.microsoft.com/office/drawing/2014/main" id="{F7CCFE6B-DCD0-41AC-B993-30D1773A8FA2}"/>
              </a:ext>
            </a:extLst>
          </p:cNvPr>
          <p:cNvSpPr>
            <a:spLocks noGrp="1" noChangeArrowheads="1"/>
          </p:cNvSpPr>
          <p:nvPr>
            <p:ph type="title"/>
          </p:nvPr>
        </p:nvSpPr>
        <p:spPr>
          <a:xfrm>
            <a:off x="0" y="0"/>
            <a:ext cx="8991600" cy="9906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400"/>
              <a:t>POWERLINE NETWORKING DEVICES THAT FAILED FOR US (continued)</a:t>
            </a:r>
          </a:p>
        </p:txBody>
      </p:sp>
      <p:sp>
        <p:nvSpPr>
          <p:cNvPr id="140292" name="Rectangle 2">
            <a:extLst>
              <a:ext uri="{FF2B5EF4-FFF2-40B4-BE49-F238E27FC236}">
                <a16:creationId xmlns:a16="http://schemas.microsoft.com/office/drawing/2014/main" id="{127FCAB2-282A-4110-9A19-08383993E354}"/>
              </a:ext>
            </a:extLst>
          </p:cNvPr>
          <p:cNvSpPr>
            <a:spLocks noGrp="1" noChangeArrowheads="1"/>
          </p:cNvSpPr>
          <p:nvPr>
            <p:ph type="body" idx="1"/>
          </p:nvPr>
        </p:nvSpPr>
        <p:spPr>
          <a:xfrm>
            <a:off x="-18881" y="762000"/>
            <a:ext cx="9086682" cy="5638800"/>
          </a:xfrm>
        </p:spPr>
        <p:txBody>
          <a:bodyPr/>
          <a:lstStyle/>
          <a:p>
            <a:pPr marL="685800" indent="-685800">
              <a:buFont typeface="Arial" panose="020B0604020202020204" pitchFamily="34" charset="0"/>
              <a:buChar char="•"/>
            </a:pPr>
            <a:r>
              <a:rPr lang="en-US" altLang="en-US" sz="3600"/>
              <a:t>Here are some of the models of "Powerline Networking" devices that failed our "across-the-house" test:                                                     Zyxel PLA5405 and PLA5456 (these earlier models by Zyxel ran on the Homeplug AV2 standard)                                       Comtrend PG-9172, PG-9182PT,and                     		PT-9182AC                                                   </a:t>
            </a:r>
            <a:r>
              <a:rPr lang="en-US" altLang="en-US" sz="3600" b="1">
                <a:solidFill>
                  <a:srgbClr val="FF0000"/>
                </a:solidFill>
              </a:rPr>
              <a:t>Extollo LANsocket 1500                                         </a:t>
            </a:r>
            <a:r>
              <a:rPr lang="en-US" altLang="en-US" sz="3600"/>
              <a:t>D-Link DHP-600AV and DHP-701AV                             </a:t>
            </a:r>
            <a:r>
              <a:rPr lang="en-US" altLang="en-US" sz="3600">
                <a:solidFill>
                  <a:schemeClr val="tx1"/>
                </a:solidFill>
              </a:rPr>
              <a:t>TP-Link TL-PA9020P                                        </a:t>
            </a:r>
            <a:r>
              <a:rPr lang="en-US" altLang="en-US" sz="3600"/>
              <a:t>Trendnet TPL-304E2K     </a:t>
            </a:r>
          </a:p>
        </p:txBody>
      </p:sp>
    </p:spTree>
    <p:extLst>
      <p:ext uri="{BB962C8B-B14F-4D97-AF65-F5344CB8AC3E}">
        <p14:creationId xmlns:p14="http://schemas.microsoft.com/office/powerpoint/2010/main" val="2030843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Number Placeholder 6">
            <a:extLst>
              <a:ext uri="{FF2B5EF4-FFF2-40B4-BE49-F238E27FC236}">
                <a16:creationId xmlns:a16="http://schemas.microsoft.com/office/drawing/2014/main" id="{BC5CF67D-F036-4B59-817E-CE2AFF12874E}"/>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4E20090E-4CE7-4E0F-8667-E588114A560D}" type="slidenum">
              <a:rPr lang="en-US" altLang="en-US" sz="2400">
                <a:latin typeface="Times New Roman" panose="02020603050405020304" pitchFamily="18" charset="0"/>
              </a:rPr>
              <a:pPr>
                <a:spcBef>
                  <a:spcPct val="0"/>
                </a:spcBef>
                <a:buClrTx/>
                <a:buFontTx/>
                <a:buNone/>
              </a:pPr>
              <a:t>142</a:t>
            </a:fld>
            <a:endParaRPr lang="en-US" altLang="en-US" sz="2400">
              <a:latin typeface="Times New Roman" panose="02020603050405020304" pitchFamily="18" charset="0"/>
            </a:endParaRPr>
          </a:p>
        </p:txBody>
      </p:sp>
      <p:sp>
        <p:nvSpPr>
          <p:cNvPr id="140291" name="Rectangle 1">
            <a:extLst>
              <a:ext uri="{FF2B5EF4-FFF2-40B4-BE49-F238E27FC236}">
                <a16:creationId xmlns:a16="http://schemas.microsoft.com/office/drawing/2014/main" id="{F7CCFE6B-DCD0-41AC-B993-30D1773A8FA2}"/>
              </a:ext>
            </a:extLst>
          </p:cNvPr>
          <p:cNvSpPr>
            <a:spLocks noGrp="1" noChangeArrowheads="1"/>
          </p:cNvSpPr>
          <p:nvPr>
            <p:ph type="title"/>
          </p:nvPr>
        </p:nvSpPr>
        <p:spPr>
          <a:xfrm>
            <a:off x="0" y="0"/>
            <a:ext cx="8991600" cy="9906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400"/>
              <a:t>POWERLINE NETWORKING DEVICES THAT FAILED FOR US (continued)</a:t>
            </a:r>
          </a:p>
        </p:txBody>
      </p:sp>
      <p:sp>
        <p:nvSpPr>
          <p:cNvPr id="140292" name="Rectangle 2">
            <a:extLst>
              <a:ext uri="{FF2B5EF4-FFF2-40B4-BE49-F238E27FC236}">
                <a16:creationId xmlns:a16="http://schemas.microsoft.com/office/drawing/2014/main" id="{127FCAB2-282A-4110-9A19-08383993E354}"/>
              </a:ext>
            </a:extLst>
          </p:cNvPr>
          <p:cNvSpPr>
            <a:spLocks noGrp="1" noChangeArrowheads="1"/>
          </p:cNvSpPr>
          <p:nvPr>
            <p:ph type="body" idx="1"/>
          </p:nvPr>
        </p:nvSpPr>
        <p:spPr>
          <a:xfrm>
            <a:off x="-18881" y="762000"/>
            <a:ext cx="9086682" cy="5638800"/>
          </a:xfrm>
        </p:spPr>
        <p:txBody>
          <a:bodyPr/>
          <a:lstStyle/>
          <a:p>
            <a:pPr marL="685800" indent="-685800">
              <a:buFont typeface="Arial" panose="020B0604020202020204" pitchFamily="34" charset="0"/>
              <a:buChar char="•"/>
            </a:pPr>
            <a:r>
              <a:rPr lang="en-US" altLang="en-US" sz="3600"/>
              <a:t>Here are some of the models of "Powerline Networking" devices that failed our "across-the-house" test:                                                     Zyxel PLA5405 and PLA5456 (these earlier models by Zyxel ran on the Homeplug AV2 standard)                                        </a:t>
            </a:r>
            <a:r>
              <a:rPr lang="en-US" altLang="en-US" sz="3600" b="1">
                <a:solidFill>
                  <a:srgbClr val="FF0000"/>
                </a:solidFill>
              </a:rPr>
              <a:t>Comtrend PG-9172, PG-9182PT,and                     		PT-9182AC                                                   </a:t>
            </a:r>
            <a:r>
              <a:rPr lang="en-US" altLang="en-US" sz="3600">
                <a:solidFill>
                  <a:schemeClr val="tx1"/>
                </a:solidFill>
              </a:rPr>
              <a:t>Extollo LANsocket 1500                                         </a:t>
            </a:r>
            <a:r>
              <a:rPr lang="en-US" altLang="en-US" sz="3600"/>
              <a:t>D-Link DHP-600AV and DHP-701AV                             </a:t>
            </a:r>
            <a:r>
              <a:rPr lang="en-US" altLang="en-US" sz="3600">
                <a:solidFill>
                  <a:schemeClr val="tx1"/>
                </a:solidFill>
              </a:rPr>
              <a:t>TP-Link TL-PA9020P                                        </a:t>
            </a:r>
            <a:r>
              <a:rPr lang="en-US" altLang="en-US" sz="3600"/>
              <a:t>Trendnet TPL-304E2K     </a:t>
            </a:r>
          </a:p>
        </p:txBody>
      </p:sp>
    </p:spTree>
    <p:extLst>
      <p:ext uri="{BB962C8B-B14F-4D97-AF65-F5344CB8AC3E}">
        <p14:creationId xmlns:p14="http://schemas.microsoft.com/office/powerpoint/2010/main" val="2706355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Number Placeholder 6">
            <a:extLst>
              <a:ext uri="{FF2B5EF4-FFF2-40B4-BE49-F238E27FC236}">
                <a16:creationId xmlns:a16="http://schemas.microsoft.com/office/drawing/2014/main" id="{BC5CF67D-F036-4B59-817E-CE2AFF12874E}"/>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4E20090E-4CE7-4E0F-8667-E588114A560D}" type="slidenum">
              <a:rPr lang="en-US" altLang="en-US" sz="2400">
                <a:latin typeface="Times New Roman" panose="02020603050405020304" pitchFamily="18" charset="0"/>
              </a:rPr>
              <a:pPr>
                <a:spcBef>
                  <a:spcPct val="0"/>
                </a:spcBef>
                <a:buClrTx/>
                <a:buFontTx/>
                <a:buNone/>
              </a:pPr>
              <a:t>143</a:t>
            </a:fld>
            <a:endParaRPr lang="en-US" altLang="en-US" sz="2400">
              <a:latin typeface="Times New Roman" panose="02020603050405020304" pitchFamily="18" charset="0"/>
            </a:endParaRPr>
          </a:p>
        </p:txBody>
      </p:sp>
      <p:sp>
        <p:nvSpPr>
          <p:cNvPr id="140291" name="Rectangle 1">
            <a:extLst>
              <a:ext uri="{FF2B5EF4-FFF2-40B4-BE49-F238E27FC236}">
                <a16:creationId xmlns:a16="http://schemas.microsoft.com/office/drawing/2014/main" id="{F7CCFE6B-DCD0-41AC-B993-30D1773A8FA2}"/>
              </a:ext>
            </a:extLst>
          </p:cNvPr>
          <p:cNvSpPr>
            <a:spLocks noGrp="1" noChangeArrowheads="1"/>
          </p:cNvSpPr>
          <p:nvPr>
            <p:ph type="title"/>
          </p:nvPr>
        </p:nvSpPr>
        <p:spPr>
          <a:xfrm>
            <a:off x="0" y="76200"/>
            <a:ext cx="8991600" cy="9906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400"/>
              <a:t>POWERLINE NETWORKING DEVICES THAT FAILED FOR US (continued)</a:t>
            </a:r>
          </a:p>
        </p:txBody>
      </p:sp>
      <p:sp>
        <p:nvSpPr>
          <p:cNvPr id="140292" name="Rectangle 2">
            <a:extLst>
              <a:ext uri="{FF2B5EF4-FFF2-40B4-BE49-F238E27FC236}">
                <a16:creationId xmlns:a16="http://schemas.microsoft.com/office/drawing/2014/main" id="{127FCAB2-282A-4110-9A19-08383993E354}"/>
              </a:ext>
            </a:extLst>
          </p:cNvPr>
          <p:cNvSpPr>
            <a:spLocks noGrp="1" noChangeArrowheads="1"/>
          </p:cNvSpPr>
          <p:nvPr>
            <p:ph type="body" idx="1"/>
          </p:nvPr>
        </p:nvSpPr>
        <p:spPr>
          <a:xfrm>
            <a:off x="-18881" y="1219200"/>
            <a:ext cx="9086682" cy="5638800"/>
          </a:xfrm>
        </p:spPr>
        <p:txBody>
          <a:bodyPr/>
          <a:lstStyle/>
          <a:p>
            <a:pPr marL="685800" indent="-685800">
              <a:buFont typeface="Arial" panose="020B0604020202020204" pitchFamily="34" charset="0"/>
              <a:buChar char="•"/>
            </a:pPr>
            <a:r>
              <a:rPr lang="en-US" altLang="en-US" sz="3600"/>
              <a:t>Here are some of the models of "Powerline Networking" devices that failed our "across-the-house" test:                                                     </a:t>
            </a:r>
            <a:r>
              <a:rPr lang="en-US" altLang="en-US" sz="3600" b="1">
                <a:solidFill>
                  <a:srgbClr val="FF0000"/>
                </a:solidFill>
              </a:rPr>
              <a:t>Zyxel PLA5405 and PLA5456 (these earlier models by Zyxel ran on the Homeplug AV2 standard)                                        </a:t>
            </a:r>
            <a:r>
              <a:rPr lang="en-US" altLang="en-US" sz="3600">
                <a:solidFill>
                  <a:schemeClr val="tx1"/>
                </a:solidFill>
              </a:rPr>
              <a:t>Comtrend PG-9172, PG-9182PT,and                     		PT-9182AC                                                   </a:t>
            </a:r>
            <a:r>
              <a:rPr lang="en-US" altLang="en-US" sz="3600"/>
              <a:t>D-Link DHP-600AV and DHP-701AV                             </a:t>
            </a:r>
            <a:r>
              <a:rPr lang="en-US" altLang="en-US" sz="3600">
                <a:solidFill>
                  <a:schemeClr val="tx1"/>
                </a:solidFill>
              </a:rPr>
              <a:t>TP-Link TL-PA9020P                                        </a:t>
            </a:r>
            <a:r>
              <a:rPr lang="en-US" altLang="en-US" sz="3600"/>
              <a:t>Trendnet TPL-304E2K     </a:t>
            </a:r>
          </a:p>
        </p:txBody>
      </p:sp>
    </p:spTree>
    <p:extLst>
      <p:ext uri="{BB962C8B-B14F-4D97-AF65-F5344CB8AC3E}">
        <p14:creationId xmlns:p14="http://schemas.microsoft.com/office/powerpoint/2010/main" val="41692408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Number Placeholder 6">
            <a:extLst>
              <a:ext uri="{FF2B5EF4-FFF2-40B4-BE49-F238E27FC236}">
                <a16:creationId xmlns:a16="http://schemas.microsoft.com/office/drawing/2014/main" id="{BC5CF67D-F036-4B59-817E-CE2AFF12874E}"/>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4E20090E-4CE7-4E0F-8667-E588114A560D}" type="slidenum">
              <a:rPr lang="en-US" altLang="en-US" sz="2400">
                <a:latin typeface="Times New Roman" panose="02020603050405020304" pitchFamily="18" charset="0"/>
              </a:rPr>
              <a:pPr>
                <a:spcBef>
                  <a:spcPct val="0"/>
                </a:spcBef>
                <a:buClrTx/>
                <a:buFontTx/>
                <a:buNone/>
              </a:pPr>
              <a:t>144</a:t>
            </a:fld>
            <a:endParaRPr lang="en-US" altLang="en-US" sz="2400">
              <a:latin typeface="Times New Roman" panose="02020603050405020304" pitchFamily="18" charset="0"/>
            </a:endParaRPr>
          </a:p>
        </p:txBody>
      </p:sp>
      <p:sp>
        <p:nvSpPr>
          <p:cNvPr id="140291" name="Rectangle 1">
            <a:extLst>
              <a:ext uri="{FF2B5EF4-FFF2-40B4-BE49-F238E27FC236}">
                <a16:creationId xmlns:a16="http://schemas.microsoft.com/office/drawing/2014/main" id="{F7CCFE6B-DCD0-41AC-B993-30D1773A8FA2}"/>
              </a:ext>
            </a:extLst>
          </p:cNvPr>
          <p:cNvSpPr>
            <a:spLocks noGrp="1" noChangeArrowheads="1"/>
          </p:cNvSpPr>
          <p:nvPr>
            <p:ph type="title"/>
          </p:nvPr>
        </p:nvSpPr>
        <p:spPr>
          <a:xfrm>
            <a:off x="76198" y="0"/>
            <a:ext cx="8915401" cy="16002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400"/>
              <a:t>POWERLINE NETWORKING DEVICES THAT WORKED FOR US BUT..</a:t>
            </a:r>
          </a:p>
        </p:txBody>
      </p:sp>
      <p:sp>
        <p:nvSpPr>
          <p:cNvPr id="140292" name="Rectangle 2">
            <a:extLst>
              <a:ext uri="{FF2B5EF4-FFF2-40B4-BE49-F238E27FC236}">
                <a16:creationId xmlns:a16="http://schemas.microsoft.com/office/drawing/2014/main" id="{127FCAB2-282A-4110-9A19-08383993E354}"/>
              </a:ext>
            </a:extLst>
          </p:cNvPr>
          <p:cNvSpPr>
            <a:spLocks noGrp="1" noChangeArrowheads="1"/>
          </p:cNvSpPr>
          <p:nvPr>
            <p:ph type="body" idx="1"/>
          </p:nvPr>
        </p:nvSpPr>
        <p:spPr>
          <a:xfrm>
            <a:off x="76197" y="1371600"/>
            <a:ext cx="8991603" cy="4953000"/>
          </a:xfrm>
        </p:spPr>
        <p:txBody>
          <a:bodyPr/>
          <a:lstStyle/>
          <a:p>
            <a:pPr marL="685800" indent="-685800">
              <a:buFont typeface="Arial" panose="020B0604020202020204" pitchFamily="34" charset="0"/>
              <a:buChar char="•"/>
            </a:pPr>
            <a:r>
              <a:rPr lang="en-US" altLang="en-US" sz="3600">
                <a:solidFill>
                  <a:schemeClr val="tx1"/>
                </a:solidFill>
              </a:rPr>
              <a:t>Extollo LANsocket 1500 (uses HomePlug AV2 standard; passed our "across the house" test; always "out of stock" in the U.S.)                                        </a:t>
            </a:r>
          </a:p>
          <a:p>
            <a:pPr marL="685800" indent="-685800">
              <a:buFont typeface="Arial" panose="020B0604020202020204" pitchFamily="34" charset="0"/>
              <a:buChar char="•"/>
            </a:pPr>
            <a:r>
              <a:rPr lang="en-US" altLang="en-US" sz="3600">
                <a:solidFill>
                  <a:schemeClr val="tx1"/>
                </a:solidFill>
              </a:rPr>
              <a:t>Extollo LANsocket 2000 (uses G.hn standard; raving reviews all over the Internet but we were unable to obtain one; has been "out of stock" in the U.S. since 2021)</a:t>
            </a:r>
          </a:p>
        </p:txBody>
      </p:sp>
    </p:spTree>
    <p:extLst>
      <p:ext uri="{BB962C8B-B14F-4D97-AF65-F5344CB8AC3E}">
        <p14:creationId xmlns:p14="http://schemas.microsoft.com/office/powerpoint/2010/main" val="42005427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6" name="Slide Number Placeholder 5">
            <a:extLst>
              <a:ext uri="{FF2B5EF4-FFF2-40B4-BE49-F238E27FC236}">
                <a16:creationId xmlns:a16="http://schemas.microsoft.com/office/drawing/2014/main" id="{B96F5A1D-AA15-404F-8DAC-732C7E6C17BC}"/>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1866AE70-CFD3-42F2-B2AA-CA3D68AD96D3}" type="slidenum">
              <a:rPr lang="en-US" altLang="en-US" sz="2400">
                <a:latin typeface="Times New Roman" panose="02020603050405020304" pitchFamily="18" charset="0"/>
              </a:rPr>
              <a:pPr>
                <a:spcBef>
                  <a:spcPct val="0"/>
                </a:spcBef>
                <a:buClrTx/>
                <a:buFontTx/>
                <a:buNone/>
              </a:pPr>
              <a:t>15</a:t>
            </a:fld>
            <a:endParaRPr lang="en-US" altLang="en-US" sz="2400">
              <a:latin typeface="Times New Roman" panose="02020603050405020304" pitchFamily="18" charset="0"/>
            </a:endParaRPr>
          </a:p>
        </p:txBody>
      </p:sp>
      <p:pic>
        <p:nvPicPr>
          <p:cNvPr id="3" name="Picture 2">
            <a:extLst>
              <a:ext uri="{FF2B5EF4-FFF2-40B4-BE49-F238E27FC236}">
                <a16:creationId xmlns:a16="http://schemas.microsoft.com/office/drawing/2014/main" id="{CA5987A4-E90E-4B1D-8A0E-176124DF8BD4}"/>
              </a:ext>
            </a:extLst>
          </p:cNvPr>
          <p:cNvPicPr>
            <a:picLocks noChangeAspect="1"/>
          </p:cNvPicPr>
          <p:nvPr/>
        </p:nvPicPr>
        <p:blipFill rotWithShape="1">
          <a:blip r:embed="rId3"/>
          <a:srcRect l="24274" t="64830" r="39321" b="-2070"/>
          <a:stretch/>
        </p:blipFill>
        <p:spPr>
          <a:xfrm>
            <a:off x="334433" y="2133600"/>
            <a:ext cx="8475133" cy="2179320"/>
          </a:xfrm>
          <a:prstGeom prst="rect">
            <a:avLst/>
          </a:prstGeom>
        </p:spPr>
      </p:pic>
    </p:spTree>
    <p:extLst>
      <p:ext uri="{BB962C8B-B14F-4D97-AF65-F5344CB8AC3E}">
        <p14:creationId xmlns:p14="http://schemas.microsoft.com/office/powerpoint/2010/main" val="21443073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6" name="Slide Number Placeholder 5">
            <a:extLst>
              <a:ext uri="{FF2B5EF4-FFF2-40B4-BE49-F238E27FC236}">
                <a16:creationId xmlns:a16="http://schemas.microsoft.com/office/drawing/2014/main" id="{B96F5A1D-AA15-404F-8DAC-732C7E6C17BC}"/>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1866AE70-CFD3-42F2-B2AA-CA3D68AD96D3}" type="slidenum">
              <a:rPr lang="en-US" altLang="en-US" sz="2400">
                <a:latin typeface="Times New Roman" panose="02020603050405020304" pitchFamily="18" charset="0"/>
              </a:rPr>
              <a:pPr>
                <a:spcBef>
                  <a:spcPct val="0"/>
                </a:spcBef>
                <a:buClrTx/>
                <a:buFontTx/>
                <a:buNone/>
              </a:pPr>
              <a:t>16</a:t>
            </a:fld>
            <a:endParaRPr lang="en-US" altLang="en-US" sz="2400">
              <a:latin typeface="Times New Roman" panose="02020603050405020304" pitchFamily="18" charset="0"/>
            </a:endParaRPr>
          </a:p>
        </p:txBody>
      </p:sp>
      <p:sp>
        <p:nvSpPr>
          <p:cNvPr id="11267" name="Rectangle 2">
            <a:extLst>
              <a:ext uri="{FF2B5EF4-FFF2-40B4-BE49-F238E27FC236}">
                <a16:creationId xmlns:a16="http://schemas.microsoft.com/office/drawing/2014/main" id="{BB90291A-23E4-48F9-8669-88AEC26168CC}"/>
              </a:ext>
            </a:extLst>
          </p:cNvPr>
          <p:cNvSpPr>
            <a:spLocks noGrp="1" noChangeArrowheads="1"/>
          </p:cNvSpPr>
          <p:nvPr>
            <p:ph type="body" idx="1"/>
          </p:nvPr>
        </p:nvSpPr>
        <p:spPr>
          <a:xfrm>
            <a:off x="76200" y="609600"/>
            <a:ext cx="9067800" cy="5715000"/>
          </a:xfrm>
        </p:spPr>
        <p:txBody>
          <a:bodyPr/>
          <a:lstStyle/>
          <a:p>
            <a:pPr indent="0" algn="ctr" eaLnBrk="1" hangingPunct="1">
              <a:spcBef>
                <a:spcPts val="900"/>
              </a:spcBef>
              <a:buClrTx/>
              <a:buFontTx/>
              <a:buNone/>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fr-FR" altLang="en-US" sz="5400"/>
              <a:t>Logical diagram of our "Across the house test" of  a "Powerline Networking" connection:</a:t>
            </a:r>
            <a:endParaRPr lang="en-US" altLang="en-US" sz="5400"/>
          </a:p>
        </p:txBody>
      </p:sp>
    </p:spTree>
    <p:extLst>
      <p:ext uri="{BB962C8B-B14F-4D97-AF65-F5344CB8AC3E}">
        <p14:creationId xmlns:p14="http://schemas.microsoft.com/office/powerpoint/2010/main" val="39858982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6">
            <a:extLst>
              <a:ext uri="{FF2B5EF4-FFF2-40B4-BE49-F238E27FC236}">
                <a16:creationId xmlns:a16="http://schemas.microsoft.com/office/drawing/2014/main" id="{D639E2E0-BCAF-4C40-A1D4-6C4F7E415279}"/>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marL="342900" marR="0" lvl="0" indent="-342900" algn="l" defTabSz="4572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503CF921-E856-4EB1-AEB2-95D1AAA8B450}" type="slidenum">
              <a:rPr kumimoji="0" lang="en-US" altLang="en-US"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342900" marR="0" lvl="0" indent="-342900" algn="l" defTabSz="4572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17</a:t>
            </a:fld>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 name="TextBox 1">
            <a:extLst>
              <a:ext uri="{FF2B5EF4-FFF2-40B4-BE49-F238E27FC236}">
                <a16:creationId xmlns:a16="http://schemas.microsoft.com/office/drawing/2014/main" id="{4BB56CCE-1E38-4788-BAD5-538AC307C871}"/>
              </a:ext>
            </a:extLst>
          </p:cNvPr>
          <p:cNvSpPr txBox="1"/>
          <p:nvPr/>
        </p:nvSpPr>
        <p:spPr>
          <a:xfrm>
            <a:off x="228600" y="3389055"/>
            <a:ext cx="2649217" cy="2554545"/>
          </a:xfrm>
          <a:prstGeom prst="rect">
            <a:avLst/>
          </a:prstGeom>
          <a:noFill/>
          <a:ln w="136525">
            <a:solidFill>
              <a:srgbClr val="00B050"/>
            </a:solidFill>
          </a:ln>
        </p:spPr>
        <p:txBody>
          <a:bodyPr wrap="squar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6400" b="1" i="0" u="none" strike="noStrike" kern="1200" cap="none" spc="0" normalizeH="0" baseline="-25000" noProof="0">
                <a:ln>
                  <a:noFill/>
                </a:ln>
                <a:solidFill>
                  <a:srgbClr val="FF0000"/>
                </a:solidFill>
                <a:effectLst/>
                <a:uLnTx/>
                <a:uFillTx/>
                <a:latin typeface="Arial" panose="020B0604020202020204" pitchFamily="34" charset="0"/>
                <a:ea typeface="+mn-ea"/>
                <a:cs typeface="Arial" panose="020B0604020202020204" pitchFamily="34" charset="0"/>
              </a:rPr>
              <a:t>Router    (south wall)</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800" b="1" i="0" u="none" strike="noStrike" kern="1200" cap="none" spc="0" normalizeH="0" baseline="-25000" noProof="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F79A7083-7763-4367-89D5-41AE4292536B}"/>
              </a:ext>
            </a:extLst>
          </p:cNvPr>
          <p:cNvSpPr txBox="1"/>
          <p:nvPr/>
        </p:nvSpPr>
        <p:spPr>
          <a:xfrm>
            <a:off x="5867400" y="1600200"/>
            <a:ext cx="3047997" cy="4688463"/>
          </a:xfrm>
          <a:prstGeom prst="rect">
            <a:avLst/>
          </a:prstGeom>
          <a:noFill/>
          <a:ln w="136525">
            <a:solidFill>
              <a:srgbClr val="00B050"/>
            </a:solidFill>
          </a:ln>
        </p:spPr>
        <p:txBody>
          <a:bodyPr wrap="squar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en-US" sz="6400" b="1">
                <a:solidFill>
                  <a:srgbClr val="FF0000"/>
                </a:solidFill>
              </a:rPr>
              <a:t>"Windows 11"</a:t>
            </a:r>
          </a:p>
          <a:p>
            <a:pPr marL="0" marR="0" lvl="0" indent="0" algn="ctr" defTabSz="457200" rtl="0" eaLnBrk="0" fontAlgn="base" latinLnBrk="0" hangingPunct="0">
              <a:lnSpc>
                <a:spcPct val="100000"/>
              </a:lnSpc>
              <a:spcBef>
                <a:spcPct val="0"/>
              </a:spcBef>
              <a:spcAft>
                <a:spcPct val="0"/>
              </a:spcAft>
              <a:buClrTx/>
              <a:buSzTx/>
              <a:buFontTx/>
              <a:buNone/>
              <a:tabLst/>
              <a:defRPr/>
            </a:pPr>
            <a:r>
              <a:rPr lang="en-US" sz="6400" b="1">
                <a:solidFill>
                  <a:srgbClr val="FF0000"/>
                </a:solidFill>
              </a:rPr>
              <a:t>Laptop Computer (north wall)</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6400" b="1" i="0" u="none" strike="noStrike" kern="1200" cap="none" spc="0" normalizeH="0" baseline="-25000" noProof="0">
              <a:ln>
                <a:noFill/>
              </a:ln>
              <a:solidFill>
                <a:srgbClr val="FF0000"/>
              </a:solidFill>
              <a:effectLst/>
              <a:uLnTx/>
              <a:uFillTx/>
              <a:latin typeface="Arial" panose="020B0604020202020204" pitchFamily="34" charset="0"/>
              <a:ea typeface="+mn-ea"/>
              <a:cs typeface="Arial" panose="020B0604020202020204" pitchFamily="34" charset="0"/>
            </a:endParaRPr>
          </a:p>
        </p:txBody>
      </p:sp>
      <p:cxnSp>
        <p:nvCxnSpPr>
          <p:cNvPr id="7" name="Straight Arrow Connector 6">
            <a:extLst>
              <a:ext uri="{FF2B5EF4-FFF2-40B4-BE49-F238E27FC236}">
                <a16:creationId xmlns:a16="http://schemas.microsoft.com/office/drawing/2014/main" id="{2892D346-BCCC-4B97-8B8A-D89452F180BF}"/>
              </a:ext>
            </a:extLst>
          </p:cNvPr>
          <p:cNvCxnSpPr>
            <a:cxnSpLocks/>
          </p:cNvCxnSpPr>
          <p:nvPr/>
        </p:nvCxnSpPr>
        <p:spPr bwMode="auto">
          <a:xfrm>
            <a:off x="2667000" y="5486400"/>
            <a:ext cx="3581400" cy="0"/>
          </a:xfrm>
          <a:prstGeom prst="straightConnector1">
            <a:avLst/>
          </a:prstGeom>
          <a:solidFill>
            <a:srgbClr val="00B8FF"/>
          </a:solidFill>
          <a:ln w="200025"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8" name="Picture 10">
            <a:extLst>
              <a:ext uri="{FF2B5EF4-FFF2-40B4-BE49-F238E27FC236}">
                <a16:creationId xmlns:a16="http://schemas.microsoft.com/office/drawing/2014/main" id="{3FA6C47A-EE19-4380-8169-31570CD498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31553"/>
            <a:ext cx="4038600" cy="2201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8">
            <a:extLst>
              <a:ext uri="{FF2B5EF4-FFF2-40B4-BE49-F238E27FC236}">
                <a16:creationId xmlns:a16="http://schemas.microsoft.com/office/drawing/2014/main" id="{FF201405-7282-4049-8B72-661056EE0B35}"/>
              </a:ext>
            </a:extLst>
          </p:cNvPr>
          <p:cNvSpPr txBox="1">
            <a:spLocks noChangeArrowheads="1"/>
          </p:cNvSpPr>
          <p:nvPr/>
        </p:nvSpPr>
        <p:spPr bwMode="auto">
          <a:xfrm>
            <a:off x="-304800" y="558145"/>
            <a:ext cx="5105400" cy="1118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5000" b="1">
                <a:solidFill>
                  <a:srgbClr val="FF0000"/>
                </a:solidFill>
              </a:rPr>
              <a:t>Internet Service Provider</a:t>
            </a:r>
            <a:endParaRPr lang="en-US" altLang="en-US" sz="5000" b="1" dirty="0">
              <a:solidFill>
                <a:srgbClr val="FF0000"/>
              </a:solidFill>
            </a:endParaRPr>
          </a:p>
        </p:txBody>
      </p:sp>
      <p:cxnSp>
        <p:nvCxnSpPr>
          <p:cNvPr id="11" name="Straight Arrow Connector 10">
            <a:extLst>
              <a:ext uri="{FF2B5EF4-FFF2-40B4-BE49-F238E27FC236}">
                <a16:creationId xmlns:a16="http://schemas.microsoft.com/office/drawing/2014/main" id="{A27333D9-20F4-49C6-AE8F-E111DFA7207F}"/>
              </a:ext>
            </a:extLst>
          </p:cNvPr>
          <p:cNvCxnSpPr>
            <a:cxnSpLocks/>
          </p:cNvCxnSpPr>
          <p:nvPr/>
        </p:nvCxnSpPr>
        <p:spPr bwMode="auto">
          <a:xfrm flipV="1">
            <a:off x="1828800" y="1752600"/>
            <a:ext cx="76200" cy="1676400"/>
          </a:xfrm>
          <a:prstGeom prst="straightConnector1">
            <a:avLst/>
          </a:prstGeom>
          <a:solidFill>
            <a:srgbClr val="00B8FF"/>
          </a:solidFill>
          <a:ln w="200025"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TextBox 12">
            <a:extLst>
              <a:ext uri="{FF2B5EF4-FFF2-40B4-BE49-F238E27FC236}">
                <a16:creationId xmlns:a16="http://schemas.microsoft.com/office/drawing/2014/main" id="{A85EA894-DCCE-4258-A1A9-C4E6BEB7D058}"/>
              </a:ext>
            </a:extLst>
          </p:cNvPr>
          <p:cNvSpPr txBox="1"/>
          <p:nvPr/>
        </p:nvSpPr>
        <p:spPr>
          <a:xfrm>
            <a:off x="2971801" y="1828800"/>
            <a:ext cx="2819331" cy="3970318"/>
          </a:xfrm>
          <a:prstGeom prst="rect">
            <a:avLst/>
          </a:prstGeom>
          <a:noFill/>
          <a:ln w="136525">
            <a:noFill/>
          </a:ln>
        </p:spPr>
        <p:txBody>
          <a:bodyPr wrap="squar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25000" noProof="0">
                <a:ln>
                  <a:noFill/>
                </a:ln>
                <a:solidFill>
                  <a:srgbClr val="FF0000"/>
                </a:solidFill>
                <a:effectLst/>
                <a:uLnTx/>
                <a:uFillTx/>
                <a:latin typeface="Arial" panose="020B0604020202020204" pitchFamily="34" charset="0"/>
                <a:ea typeface="+mn-ea"/>
                <a:cs typeface="Arial" panose="020B0604020202020204" pitchFamily="34" charset="0"/>
              </a:rPr>
              <a:t>Powerline Networking Link                 (&gt; 95 feet net distance)</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25000" noProof="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798051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6" name="Slide Number Placeholder 5">
            <a:extLst>
              <a:ext uri="{FF2B5EF4-FFF2-40B4-BE49-F238E27FC236}">
                <a16:creationId xmlns:a16="http://schemas.microsoft.com/office/drawing/2014/main" id="{B96F5A1D-AA15-404F-8DAC-732C7E6C17BC}"/>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1866AE70-CFD3-42F2-B2AA-CA3D68AD96D3}" type="slidenum">
              <a:rPr lang="en-US" altLang="en-US" sz="2400">
                <a:latin typeface="Times New Roman" panose="02020603050405020304" pitchFamily="18" charset="0"/>
              </a:rPr>
              <a:pPr>
                <a:spcBef>
                  <a:spcPct val="0"/>
                </a:spcBef>
                <a:buClrTx/>
                <a:buFontTx/>
                <a:buNone/>
              </a:pPr>
              <a:t>18</a:t>
            </a:fld>
            <a:endParaRPr lang="en-US" altLang="en-US" sz="2400">
              <a:latin typeface="Times New Roman" panose="02020603050405020304" pitchFamily="18" charset="0"/>
            </a:endParaRPr>
          </a:p>
        </p:txBody>
      </p:sp>
      <p:sp>
        <p:nvSpPr>
          <p:cNvPr id="11267" name="Rectangle 2">
            <a:extLst>
              <a:ext uri="{FF2B5EF4-FFF2-40B4-BE49-F238E27FC236}">
                <a16:creationId xmlns:a16="http://schemas.microsoft.com/office/drawing/2014/main" id="{BB90291A-23E4-48F9-8669-88AEC26168CC}"/>
              </a:ext>
            </a:extLst>
          </p:cNvPr>
          <p:cNvSpPr>
            <a:spLocks noGrp="1" noChangeArrowheads="1"/>
          </p:cNvSpPr>
          <p:nvPr>
            <p:ph type="body" idx="1"/>
          </p:nvPr>
        </p:nvSpPr>
        <p:spPr>
          <a:xfrm>
            <a:off x="76200" y="76200"/>
            <a:ext cx="8991600" cy="6705600"/>
          </a:xfrm>
        </p:spPr>
        <p:txBody>
          <a:bodyPr/>
          <a:lstStyle/>
          <a:p>
            <a:pPr indent="0" algn="ctr" eaLnBrk="1" hangingPunct="1">
              <a:spcBef>
                <a:spcPts val="900"/>
              </a:spcBef>
              <a:buClrTx/>
              <a:buFontTx/>
              <a:buNone/>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fr-FR" altLang="en-US" sz="4400"/>
              <a:t>The actual physical house powerline connection that the data signals travel                     </a:t>
            </a:r>
            <a:r>
              <a:rPr lang="fr-FR" altLang="en-US" sz="4400" b="1"/>
              <a:t>and</a:t>
            </a:r>
            <a:r>
              <a:rPr lang="fr-FR" altLang="en-US" sz="4400"/>
              <a:t>                                             how up-to-date the           "Powerline Networking" equipment is                                     determines the actual speed of a "Powerline Networking" connection:</a:t>
            </a:r>
            <a:endParaRPr lang="en-US" altLang="en-US" sz="4400"/>
          </a:p>
        </p:txBody>
      </p:sp>
    </p:spTree>
    <p:extLst>
      <p:ext uri="{BB962C8B-B14F-4D97-AF65-F5344CB8AC3E}">
        <p14:creationId xmlns:p14="http://schemas.microsoft.com/office/powerpoint/2010/main" val="20395765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6" name="Slide Number Placeholder 5">
            <a:extLst>
              <a:ext uri="{FF2B5EF4-FFF2-40B4-BE49-F238E27FC236}">
                <a16:creationId xmlns:a16="http://schemas.microsoft.com/office/drawing/2014/main" id="{B96F5A1D-AA15-404F-8DAC-732C7E6C17BC}"/>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1866AE70-CFD3-42F2-B2AA-CA3D68AD96D3}" type="slidenum">
              <a:rPr lang="en-US" altLang="en-US" sz="2400">
                <a:latin typeface="Times New Roman" panose="02020603050405020304" pitchFamily="18" charset="0"/>
              </a:rPr>
              <a:pPr>
                <a:spcBef>
                  <a:spcPct val="0"/>
                </a:spcBef>
                <a:buClrTx/>
                <a:buFontTx/>
                <a:buNone/>
              </a:pPr>
              <a:t>19</a:t>
            </a:fld>
            <a:endParaRPr lang="en-US" altLang="en-US" sz="2400">
              <a:latin typeface="Times New Roman" panose="02020603050405020304" pitchFamily="18" charset="0"/>
            </a:endParaRPr>
          </a:p>
        </p:txBody>
      </p:sp>
      <p:sp>
        <p:nvSpPr>
          <p:cNvPr id="11267" name="Rectangle 2">
            <a:extLst>
              <a:ext uri="{FF2B5EF4-FFF2-40B4-BE49-F238E27FC236}">
                <a16:creationId xmlns:a16="http://schemas.microsoft.com/office/drawing/2014/main" id="{BB90291A-23E4-48F9-8669-88AEC26168CC}"/>
              </a:ext>
            </a:extLst>
          </p:cNvPr>
          <p:cNvSpPr>
            <a:spLocks noGrp="1" noChangeArrowheads="1"/>
          </p:cNvSpPr>
          <p:nvPr>
            <p:ph type="body" idx="1"/>
          </p:nvPr>
        </p:nvSpPr>
        <p:spPr>
          <a:xfrm>
            <a:off x="76200" y="609600"/>
            <a:ext cx="9067800" cy="5715000"/>
          </a:xfrm>
        </p:spPr>
        <p:txBody>
          <a:bodyPr/>
          <a:lstStyle/>
          <a:p>
            <a:pPr indent="0" algn="ctr" eaLnBrk="1" hangingPunct="1">
              <a:spcBef>
                <a:spcPts val="900"/>
              </a:spcBef>
              <a:buClrTx/>
              <a:buFontTx/>
              <a:buNone/>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fr-FR" altLang="en-US" sz="4800"/>
              <a:t>For most U.S. homes, the electric power utility provides a 3-wire "drop":                                                            L1, L2, and Neutral</a:t>
            </a:r>
          </a:p>
          <a:p>
            <a:pPr indent="0" algn="ctr" eaLnBrk="1" hangingPunct="1">
              <a:spcBef>
                <a:spcPts val="900"/>
              </a:spcBef>
              <a:buClrTx/>
              <a:buFontTx/>
              <a:buNone/>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fr-FR" altLang="en-US" sz="4800"/>
              <a:t>This "drop" comes from a step-down transformer that belongs to the electric power utility.</a:t>
            </a:r>
            <a:endParaRPr lang="en-US" altLang="en-US" sz="4800"/>
          </a:p>
        </p:txBody>
      </p:sp>
    </p:spTree>
    <p:extLst>
      <p:ext uri="{BB962C8B-B14F-4D97-AF65-F5344CB8AC3E}">
        <p14:creationId xmlns:p14="http://schemas.microsoft.com/office/powerpoint/2010/main" val="11238320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a:extLst>
              <a:ext uri="{FF2B5EF4-FFF2-40B4-BE49-F238E27FC236}">
                <a16:creationId xmlns:a16="http://schemas.microsoft.com/office/drawing/2014/main" id="{65610869-60AD-47A5-8086-2961E8360FD9}"/>
              </a:ext>
            </a:extLst>
          </p:cNvPr>
          <p:cNvSpPr>
            <a:spLocks noGrp="1"/>
          </p:cNvSpPr>
          <p:nvPr>
            <p:ph type="sldNum" sz="quarter" idx="12"/>
          </p:nvPr>
        </p:nvSpPr>
        <p:spPr>
          <a:xfrm>
            <a:off x="6553200" y="6324600"/>
            <a:ext cx="2132013" cy="474663"/>
          </a:xfrm>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6EF4538B-6BDF-4C10-874C-75D1C58D6B57}" type="slidenum">
              <a:rPr lang="en-US" altLang="en-US" sz="2400">
                <a:latin typeface="Times New Roman" panose="02020603050405020304" pitchFamily="18" charset="0"/>
              </a:rPr>
              <a:pPr>
                <a:spcBef>
                  <a:spcPct val="0"/>
                </a:spcBef>
                <a:buClrTx/>
                <a:buFontTx/>
                <a:buNone/>
              </a:pPr>
              <a:t>2</a:t>
            </a:fld>
            <a:endParaRPr lang="en-US" altLang="en-US" sz="2400">
              <a:latin typeface="Times New Roman" panose="02020603050405020304" pitchFamily="18" charset="0"/>
            </a:endParaRPr>
          </a:p>
        </p:txBody>
      </p:sp>
      <p:sp>
        <p:nvSpPr>
          <p:cNvPr id="5123" name="Rectangle 1">
            <a:extLst>
              <a:ext uri="{FF2B5EF4-FFF2-40B4-BE49-F238E27FC236}">
                <a16:creationId xmlns:a16="http://schemas.microsoft.com/office/drawing/2014/main" id="{71F84AFD-811E-4688-9D08-D0313B5C7D4F}"/>
              </a:ext>
            </a:extLst>
          </p:cNvPr>
          <p:cNvSpPr>
            <a:spLocks noGrp="1" noChangeArrowheads="1"/>
          </p:cNvSpPr>
          <p:nvPr>
            <p:ph type="title"/>
          </p:nvPr>
        </p:nvSpPr>
        <p:spPr>
          <a:xfrm>
            <a:off x="685800" y="228600"/>
            <a:ext cx="7924800" cy="17526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6600"/>
              <a:t>Web location for this presentation:</a:t>
            </a:r>
          </a:p>
        </p:txBody>
      </p:sp>
      <p:sp>
        <p:nvSpPr>
          <p:cNvPr id="5124" name="Rectangle 2">
            <a:extLst>
              <a:ext uri="{FF2B5EF4-FFF2-40B4-BE49-F238E27FC236}">
                <a16:creationId xmlns:a16="http://schemas.microsoft.com/office/drawing/2014/main" id="{E92CEF39-EB13-4CCD-A099-55F4E689A2D1}"/>
              </a:ext>
            </a:extLst>
          </p:cNvPr>
          <p:cNvSpPr>
            <a:spLocks noGrp="1" noChangeArrowheads="1"/>
          </p:cNvSpPr>
          <p:nvPr>
            <p:ph type="body" idx="1"/>
          </p:nvPr>
        </p:nvSpPr>
        <p:spPr>
          <a:xfrm>
            <a:off x="685800" y="2667000"/>
            <a:ext cx="8458200" cy="3581400"/>
          </a:xfrm>
        </p:spPr>
        <p:txBody>
          <a:bodyPr/>
          <a:lstStyle/>
          <a:p>
            <a:pPr marL="0" indent="0"/>
            <a:r>
              <a:rPr lang="en-US" altLang="en-US" sz="6000">
                <a:hlinkClick r:id="rId3"/>
              </a:rPr>
              <a:t>http://aztcs.apcug.org</a:t>
            </a:r>
            <a:endParaRPr lang="en-US" altLang="en-US" sz="6000"/>
          </a:p>
          <a:p>
            <a:pPr marL="0" indent="0"/>
            <a:r>
              <a:rPr lang="en-US" altLang="en-US" sz="6000"/>
              <a:t>Click on</a:t>
            </a:r>
          </a:p>
          <a:p>
            <a:pPr marL="0" indent="0"/>
            <a:r>
              <a:rPr lang="en-US" altLang="en-US" sz="6000"/>
              <a:t>“Meeting Notes”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6" name="Slide Number Placeholder 5">
            <a:extLst>
              <a:ext uri="{FF2B5EF4-FFF2-40B4-BE49-F238E27FC236}">
                <a16:creationId xmlns:a16="http://schemas.microsoft.com/office/drawing/2014/main" id="{B96F5A1D-AA15-404F-8DAC-732C7E6C17BC}"/>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1866AE70-CFD3-42F2-B2AA-CA3D68AD96D3}" type="slidenum">
              <a:rPr lang="en-US" altLang="en-US" sz="2400">
                <a:latin typeface="Times New Roman" panose="02020603050405020304" pitchFamily="18" charset="0"/>
              </a:rPr>
              <a:pPr>
                <a:spcBef>
                  <a:spcPct val="0"/>
                </a:spcBef>
                <a:buClrTx/>
                <a:buFontTx/>
                <a:buNone/>
              </a:pPr>
              <a:t>20</a:t>
            </a:fld>
            <a:endParaRPr lang="en-US" altLang="en-US" sz="2400">
              <a:latin typeface="Times New Roman" panose="02020603050405020304" pitchFamily="18" charset="0"/>
            </a:endParaRPr>
          </a:p>
        </p:txBody>
      </p:sp>
      <p:sp>
        <p:nvSpPr>
          <p:cNvPr id="11267" name="Rectangle 2">
            <a:extLst>
              <a:ext uri="{FF2B5EF4-FFF2-40B4-BE49-F238E27FC236}">
                <a16:creationId xmlns:a16="http://schemas.microsoft.com/office/drawing/2014/main" id="{BB90291A-23E4-48F9-8669-88AEC26168CC}"/>
              </a:ext>
            </a:extLst>
          </p:cNvPr>
          <p:cNvSpPr>
            <a:spLocks noGrp="1" noChangeArrowheads="1"/>
          </p:cNvSpPr>
          <p:nvPr>
            <p:ph type="body" idx="1"/>
          </p:nvPr>
        </p:nvSpPr>
        <p:spPr>
          <a:xfrm>
            <a:off x="76200" y="609600"/>
            <a:ext cx="9067800" cy="5715000"/>
          </a:xfrm>
        </p:spPr>
        <p:txBody>
          <a:bodyPr/>
          <a:lstStyle/>
          <a:p>
            <a:pPr indent="0" algn="ctr" eaLnBrk="1" hangingPunct="1">
              <a:spcBef>
                <a:spcPts val="900"/>
              </a:spcBef>
              <a:buClrTx/>
              <a:buFontTx/>
              <a:buNone/>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endParaRPr lang="fr-FR" altLang="en-US" sz="4800"/>
          </a:p>
          <a:p>
            <a:pPr indent="0" algn="ctr" eaLnBrk="1" hangingPunct="1">
              <a:spcBef>
                <a:spcPts val="900"/>
              </a:spcBef>
              <a:buClrTx/>
              <a:buFontTx/>
              <a:buNone/>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fr-FR" altLang="en-US" sz="4800"/>
              <a:t>The 3-wire drop from the electric utility ends up at the main electrical circuit breaker panel of your house:</a:t>
            </a:r>
            <a:endParaRPr lang="en-US" altLang="en-US" sz="4800"/>
          </a:p>
        </p:txBody>
      </p:sp>
    </p:spTree>
    <p:extLst>
      <p:ext uri="{BB962C8B-B14F-4D97-AF65-F5344CB8AC3E}">
        <p14:creationId xmlns:p14="http://schemas.microsoft.com/office/powerpoint/2010/main" val="32646105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6">
            <a:extLst>
              <a:ext uri="{FF2B5EF4-FFF2-40B4-BE49-F238E27FC236}">
                <a16:creationId xmlns:a16="http://schemas.microsoft.com/office/drawing/2014/main" id="{D639E2E0-BCAF-4C40-A1D4-6C4F7E415279}"/>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marL="342900" marR="0" lvl="0" indent="-342900" algn="l" defTabSz="4572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503CF921-E856-4EB1-AEB2-95D1AAA8B450}" type="slidenum">
              <a:rPr kumimoji="0" lang="en-US" altLang="en-US"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342900" marR="0" lvl="0" indent="-342900" algn="l" defTabSz="4572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21</a:t>
            </a:fld>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pic>
        <p:nvPicPr>
          <p:cNvPr id="5" name="Picture 4">
            <a:extLst>
              <a:ext uri="{FF2B5EF4-FFF2-40B4-BE49-F238E27FC236}">
                <a16:creationId xmlns:a16="http://schemas.microsoft.com/office/drawing/2014/main" id="{FFE55784-9659-46BB-AFC7-BFC2E4F6FB49}"/>
              </a:ext>
            </a:extLst>
          </p:cNvPr>
          <p:cNvPicPr>
            <a:picLocks noChangeAspect="1"/>
          </p:cNvPicPr>
          <p:nvPr/>
        </p:nvPicPr>
        <p:blipFill>
          <a:blip r:embed="rId3"/>
          <a:stretch>
            <a:fillRect/>
          </a:stretch>
        </p:blipFill>
        <p:spPr>
          <a:xfrm>
            <a:off x="1600200" y="131549"/>
            <a:ext cx="5715000" cy="6594901"/>
          </a:xfrm>
          <a:prstGeom prst="rect">
            <a:avLst/>
          </a:prstGeom>
        </p:spPr>
      </p:pic>
    </p:spTree>
    <p:extLst>
      <p:ext uri="{BB962C8B-B14F-4D97-AF65-F5344CB8AC3E}">
        <p14:creationId xmlns:p14="http://schemas.microsoft.com/office/powerpoint/2010/main" val="15316411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6" name="Slide Number Placeholder 5">
            <a:extLst>
              <a:ext uri="{FF2B5EF4-FFF2-40B4-BE49-F238E27FC236}">
                <a16:creationId xmlns:a16="http://schemas.microsoft.com/office/drawing/2014/main" id="{B96F5A1D-AA15-404F-8DAC-732C7E6C17BC}"/>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1866AE70-CFD3-42F2-B2AA-CA3D68AD96D3}" type="slidenum">
              <a:rPr lang="en-US" altLang="en-US" sz="2400">
                <a:latin typeface="Times New Roman" panose="02020603050405020304" pitchFamily="18" charset="0"/>
              </a:rPr>
              <a:pPr>
                <a:spcBef>
                  <a:spcPct val="0"/>
                </a:spcBef>
                <a:buClrTx/>
                <a:buFontTx/>
                <a:buNone/>
              </a:pPr>
              <a:t>22</a:t>
            </a:fld>
            <a:endParaRPr lang="en-US" altLang="en-US" sz="2400">
              <a:latin typeface="Times New Roman" panose="02020603050405020304" pitchFamily="18" charset="0"/>
            </a:endParaRPr>
          </a:p>
        </p:txBody>
      </p:sp>
      <p:sp>
        <p:nvSpPr>
          <p:cNvPr id="11267" name="Rectangle 2">
            <a:extLst>
              <a:ext uri="{FF2B5EF4-FFF2-40B4-BE49-F238E27FC236}">
                <a16:creationId xmlns:a16="http://schemas.microsoft.com/office/drawing/2014/main" id="{BB90291A-23E4-48F9-8669-88AEC26168CC}"/>
              </a:ext>
            </a:extLst>
          </p:cNvPr>
          <p:cNvSpPr>
            <a:spLocks noGrp="1" noChangeArrowheads="1"/>
          </p:cNvSpPr>
          <p:nvPr>
            <p:ph type="body" idx="1"/>
          </p:nvPr>
        </p:nvSpPr>
        <p:spPr>
          <a:xfrm>
            <a:off x="76200" y="685800"/>
            <a:ext cx="9067800" cy="5715000"/>
          </a:xfrm>
        </p:spPr>
        <p:txBody>
          <a:bodyPr/>
          <a:lstStyle/>
          <a:p>
            <a:pPr indent="0" algn="ctr" eaLnBrk="1" hangingPunct="1">
              <a:spcBef>
                <a:spcPts val="900"/>
              </a:spcBef>
              <a:buClrTx/>
              <a:buFontTx/>
              <a:buNone/>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fr-FR" altLang="en-US" sz="4800"/>
              <a:t> LINE  "L1" BUS IN THE ELECTRICAL CIRCUIT BREAKER PANEL                               IS CONNECTED TO THE                    "L1" LINE FROM THE ELECTRIC POWER UTILITY:</a:t>
            </a:r>
            <a:endParaRPr lang="en-US" altLang="en-US" sz="4800"/>
          </a:p>
        </p:txBody>
      </p:sp>
    </p:spTree>
    <p:extLst>
      <p:ext uri="{BB962C8B-B14F-4D97-AF65-F5344CB8AC3E}">
        <p14:creationId xmlns:p14="http://schemas.microsoft.com/office/powerpoint/2010/main" val="9982617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6">
            <a:extLst>
              <a:ext uri="{FF2B5EF4-FFF2-40B4-BE49-F238E27FC236}">
                <a16:creationId xmlns:a16="http://schemas.microsoft.com/office/drawing/2014/main" id="{D639E2E0-BCAF-4C40-A1D4-6C4F7E415279}"/>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marL="342900" marR="0" lvl="0" indent="-342900" algn="l" defTabSz="4572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503CF921-E856-4EB1-AEB2-95D1AAA8B450}" type="slidenum">
              <a:rPr kumimoji="0" lang="en-US" altLang="en-US"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342900" marR="0" lvl="0" indent="-342900" algn="l" defTabSz="4572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23</a:t>
            </a:fld>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pic>
        <p:nvPicPr>
          <p:cNvPr id="5" name="Picture 4">
            <a:extLst>
              <a:ext uri="{FF2B5EF4-FFF2-40B4-BE49-F238E27FC236}">
                <a16:creationId xmlns:a16="http://schemas.microsoft.com/office/drawing/2014/main" id="{FFE55784-9659-46BB-AFC7-BFC2E4F6FB49}"/>
              </a:ext>
            </a:extLst>
          </p:cNvPr>
          <p:cNvPicPr>
            <a:picLocks noChangeAspect="1"/>
          </p:cNvPicPr>
          <p:nvPr/>
        </p:nvPicPr>
        <p:blipFill>
          <a:blip r:embed="rId3"/>
          <a:stretch>
            <a:fillRect/>
          </a:stretch>
        </p:blipFill>
        <p:spPr>
          <a:xfrm>
            <a:off x="1600200" y="131549"/>
            <a:ext cx="5715000" cy="6594901"/>
          </a:xfrm>
          <a:prstGeom prst="rect">
            <a:avLst/>
          </a:prstGeom>
        </p:spPr>
      </p:pic>
      <p:sp>
        <p:nvSpPr>
          <p:cNvPr id="2" name="Rectangle 1">
            <a:extLst>
              <a:ext uri="{FF2B5EF4-FFF2-40B4-BE49-F238E27FC236}">
                <a16:creationId xmlns:a16="http://schemas.microsoft.com/office/drawing/2014/main" id="{25D0B463-4A7A-413E-807D-D4B24466B825}"/>
              </a:ext>
            </a:extLst>
          </p:cNvPr>
          <p:cNvSpPr/>
          <p:nvPr/>
        </p:nvSpPr>
        <p:spPr bwMode="auto">
          <a:xfrm>
            <a:off x="3657600" y="304800"/>
            <a:ext cx="838200" cy="5105400"/>
          </a:xfrm>
          <a:prstGeom prst="rect">
            <a:avLst/>
          </a:prstGeom>
          <a:noFill/>
          <a:ln w="603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pPr>
            <a:endParaRPr kumimoji="0" lang="en-US" sz="4000" b="0" i="0" u="none" strike="noStrike" cap="none" normalizeH="0" baseline="-25000">
              <a:ln>
                <a:noFill/>
              </a:ln>
              <a:solidFill>
                <a:schemeClr val="bg1"/>
              </a:solidFill>
              <a:effectLst/>
              <a:latin typeface="Arial" charset="0"/>
              <a:cs typeface="Arial" charset="0"/>
            </a:endParaRPr>
          </a:p>
        </p:txBody>
      </p:sp>
    </p:spTree>
    <p:extLst>
      <p:ext uri="{BB962C8B-B14F-4D97-AF65-F5344CB8AC3E}">
        <p14:creationId xmlns:p14="http://schemas.microsoft.com/office/powerpoint/2010/main" val="7215369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6" name="Slide Number Placeholder 5">
            <a:extLst>
              <a:ext uri="{FF2B5EF4-FFF2-40B4-BE49-F238E27FC236}">
                <a16:creationId xmlns:a16="http://schemas.microsoft.com/office/drawing/2014/main" id="{B96F5A1D-AA15-404F-8DAC-732C7E6C17BC}"/>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1866AE70-CFD3-42F2-B2AA-CA3D68AD96D3}" type="slidenum">
              <a:rPr lang="en-US" altLang="en-US" sz="2400">
                <a:latin typeface="Times New Roman" panose="02020603050405020304" pitchFamily="18" charset="0"/>
              </a:rPr>
              <a:pPr>
                <a:spcBef>
                  <a:spcPct val="0"/>
                </a:spcBef>
                <a:buClrTx/>
                <a:buFontTx/>
                <a:buNone/>
              </a:pPr>
              <a:t>24</a:t>
            </a:fld>
            <a:endParaRPr lang="en-US" altLang="en-US" sz="2400">
              <a:latin typeface="Times New Roman" panose="02020603050405020304" pitchFamily="18" charset="0"/>
            </a:endParaRPr>
          </a:p>
        </p:txBody>
      </p:sp>
      <p:sp>
        <p:nvSpPr>
          <p:cNvPr id="11267" name="Rectangle 2">
            <a:extLst>
              <a:ext uri="{FF2B5EF4-FFF2-40B4-BE49-F238E27FC236}">
                <a16:creationId xmlns:a16="http://schemas.microsoft.com/office/drawing/2014/main" id="{BB90291A-23E4-48F9-8669-88AEC26168CC}"/>
              </a:ext>
            </a:extLst>
          </p:cNvPr>
          <p:cNvSpPr>
            <a:spLocks noGrp="1" noChangeArrowheads="1"/>
          </p:cNvSpPr>
          <p:nvPr>
            <p:ph type="body" idx="1"/>
          </p:nvPr>
        </p:nvSpPr>
        <p:spPr>
          <a:xfrm>
            <a:off x="76200" y="609600"/>
            <a:ext cx="9067800" cy="5715000"/>
          </a:xfrm>
        </p:spPr>
        <p:txBody>
          <a:bodyPr/>
          <a:lstStyle/>
          <a:p>
            <a:pPr indent="0" algn="ctr" eaLnBrk="1" hangingPunct="1">
              <a:spcBef>
                <a:spcPts val="900"/>
              </a:spcBef>
              <a:buClrTx/>
              <a:buFontTx/>
              <a:buNone/>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fr-FR" altLang="en-US" sz="4800"/>
              <a:t> LINE  "L2" BUS IN THE ELECTRICAL CIRCUIT BREAKER PANEL                               IS CONNECTED TO THE                    "L2" LINE FROM THE ELECTRIC POWER UTILITY:</a:t>
            </a:r>
            <a:endParaRPr lang="en-US" altLang="en-US" sz="4800"/>
          </a:p>
        </p:txBody>
      </p:sp>
    </p:spTree>
    <p:extLst>
      <p:ext uri="{BB962C8B-B14F-4D97-AF65-F5344CB8AC3E}">
        <p14:creationId xmlns:p14="http://schemas.microsoft.com/office/powerpoint/2010/main" val="29758783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6">
            <a:extLst>
              <a:ext uri="{FF2B5EF4-FFF2-40B4-BE49-F238E27FC236}">
                <a16:creationId xmlns:a16="http://schemas.microsoft.com/office/drawing/2014/main" id="{D639E2E0-BCAF-4C40-A1D4-6C4F7E415279}"/>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marL="342900" marR="0" lvl="0" indent="-342900" algn="l" defTabSz="4572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503CF921-E856-4EB1-AEB2-95D1AAA8B450}" type="slidenum">
              <a:rPr kumimoji="0" lang="en-US" altLang="en-US"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342900" marR="0" lvl="0" indent="-342900" algn="l" defTabSz="4572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25</a:t>
            </a:fld>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pic>
        <p:nvPicPr>
          <p:cNvPr id="5" name="Picture 4">
            <a:extLst>
              <a:ext uri="{FF2B5EF4-FFF2-40B4-BE49-F238E27FC236}">
                <a16:creationId xmlns:a16="http://schemas.microsoft.com/office/drawing/2014/main" id="{FFE55784-9659-46BB-AFC7-BFC2E4F6FB49}"/>
              </a:ext>
            </a:extLst>
          </p:cNvPr>
          <p:cNvPicPr>
            <a:picLocks noChangeAspect="1"/>
          </p:cNvPicPr>
          <p:nvPr/>
        </p:nvPicPr>
        <p:blipFill>
          <a:blip r:embed="rId3"/>
          <a:stretch>
            <a:fillRect/>
          </a:stretch>
        </p:blipFill>
        <p:spPr>
          <a:xfrm>
            <a:off x="1676400" y="131549"/>
            <a:ext cx="5715000" cy="6594901"/>
          </a:xfrm>
          <a:prstGeom prst="rect">
            <a:avLst/>
          </a:prstGeom>
        </p:spPr>
      </p:pic>
      <p:sp>
        <p:nvSpPr>
          <p:cNvPr id="4" name="Rectangle 3">
            <a:extLst>
              <a:ext uri="{FF2B5EF4-FFF2-40B4-BE49-F238E27FC236}">
                <a16:creationId xmlns:a16="http://schemas.microsoft.com/office/drawing/2014/main" id="{76AFF9F7-E868-4D55-A809-21A672860E2D}"/>
              </a:ext>
            </a:extLst>
          </p:cNvPr>
          <p:cNvSpPr/>
          <p:nvPr/>
        </p:nvSpPr>
        <p:spPr bwMode="auto">
          <a:xfrm>
            <a:off x="4495800" y="304800"/>
            <a:ext cx="914400" cy="5105400"/>
          </a:xfrm>
          <a:prstGeom prst="rect">
            <a:avLst/>
          </a:prstGeom>
          <a:noFill/>
          <a:ln w="603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pPr>
            <a:endParaRPr kumimoji="0" lang="en-US" sz="4000" b="0" i="0" u="none" strike="noStrike" cap="none" normalizeH="0" baseline="-25000">
              <a:ln>
                <a:noFill/>
              </a:ln>
              <a:solidFill>
                <a:schemeClr val="bg1"/>
              </a:solidFill>
              <a:effectLst/>
              <a:latin typeface="Arial" charset="0"/>
              <a:cs typeface="Arial" charset="0"/>
            </a:endParaRPr>
          </a:p>
        </p:txBody>
      </p:sp>
    </p:spTree>
    <p:extLst>
      <p:ext uri="{BB962C8B-B14F-4D97-AF65-F5344CB8AC3E}">
        <p14:creationId xmlns:p14="http://schemas.microsoft.com/office/powerpoint/2010/main" val="31521745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6" name="Slide Number Placeholder 5">
            <a:extLst>
              <a:ext uri="{FF2B5EF4-FFF2-40B4-BE49-F238E27FC236}">
                <a16:creationId xmlns:a16="http://schemas.microsoft.com/office/drawing/2014/main" id="{B96F5A1D-AA15-404F-8DAC-732C7E6C17BC}"/>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1866AE70-CFD3-42F2-B2AA-CA3D68AD96D3}" type="slidenum">
              <a:rPr lang="en-US" altLang="en-US" sz="2400">
                <a:latin typeface="Times New Roman" panose="02020603050405020304" pitchFamily="18" charset="0"/>
              </a:rPr>
              <a:pPr>
                <a:spcBef>
                  <a:spcPct val="0"/>
                </a:spcBef>
                <a:buClrTx/>
                <a:buFontTx/>
                <a:buNone/>
              </a:pPr>
              <a:t>26</a:t>
            </a:fld>
            <a:endParaRPr lang="en-US" altLang="en-US" sz="2400">
              <a:latin typeface="Times New Roman" panose="02020603050405020304" pitchFamily="18" charset="0"/>
            </a:endParaRPr>
          </a:p>
        </p:txBody>
      </p:sp>
      <p:sp>
        <p:nvSpPr>
          <p:cNvPr id="11267" name="Rectangle 2">
            <a:extLst>
              <a:ext uri="{FF2B5EF4-FFF2-40B4-BE49-F238E27FC236}">
                <a16:creationId xmlns:a16="http://schemas.microsoft.com/office/drawing/2014/main" id="{BB90291A-23E4-48F9-8669-88AEC26168CC}"/>
              </a:ext>
            </a:extLst>
          </p:cNvPr>
          <p:cNvSpPr>
            <a:spLocks noGrp="1" noChangeArrowheads="1"/>
          </p:cNvSpPr>
          <p:nvPr>
            <p:ph type="body" idx="1"/>
          </p:nvPr>
        </p:nvSpPr>
        <p:spPr>
          <a:xfrm>
            <a:off x="76200" y="685800"/>
            <a:ext cx="8763000" cy="5715000"/>
          </a:xfrm>
        </p:spPr>
        <p:txBody>
          <a:bodyPr/>
          <a:lstStyle/>
          <a:p>
            <a:pPr indent="0" algn="ctr" eaLnBrk="1" hangingPunct="1">
              <a:spcBef>
                <a:spcPts val="900"/>
              </a:spcBef>
              <a:buClrTx/>
              <a:buFontTx/>
              <a:buNone/>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fr-FR" altLang="en-US" sz="4800"/>
              <a:t> LINE  "NEUTRAL" BUS IN THE ELECTRICAL CIRCUIT BREAKER PANEL                               IS CONNECTED TO THE "NEUTRAL" LINE FROM THE ELECTRIC POWER UTILITY:</a:t>
            </a:r>
            <a:endParaRPr lang="en-US" altLang="en-US" sz="4800"/>
          </a:p>
        </p:txBody>
      </p:sp>
    </p:spTree>
    <p:extLst>
      <p:ext uri="{BB962C8B-B14F-4D97-AF65-F5344CB8AC3E}">
        <p14:creationId xmlns:p14="http://schemas.microsoft.com/office/powerpoint/2010/main" val="19292059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6">
            <a:extLst>
              <a:ext uri="{FF2B5EF4-FFF2-40B4-BE49-F238E27FC236}">
                <a16:creationId xmlns:a16="http://schemas.microsoft.com/office/drawing/2014/main" id="{D639E2E0-BCAF-4C40-A1D4-6C4F7E415279}"/>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marL="342900" marR="0" lvl="0" indent="-342900" algn="l" defTabSz="4572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503CF921-E856-4EB1-AEB2-95D1AAA8B450}" type="slidenum">
              <a:rPr kumimoji="0" lang="en-US" altLang="en-US"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342900" marR="0" lvl="0" indent="-342900" algn="l" defTabSz="4572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27</a:t>
            </a:fld>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pic>
        <p:nvPicPr>
          <p:cNvPr id="5" name="Picture 4">
            <a:extLst>
              <a:ext uri="{FF2B5EF4-FFF2-40B4-BE49-F238E27FC236}">
                <a16:creationId xmlns:a16="http://schemas.microsoft.com/office/drawing/2014/main" id="{FFE55784-9659-46BB-AFC7-BFC2E4F6FB49}"/>
              </a:ext>
            </a:extLst>
          </p:cNvPr>
          <p:cNvPicPr>
            <a:picLocks noChangeAspect="1"/>
          </p:cNvPicPr>
          <p:nvPr/>
        </p:nvPicPr>
        <p:blipFill>
          <a:blip r:embed="rId3"/>
          <a:stretch>
            <a:fillRect/>
          </a:stretch>
        </p:blipFill>
        <p:spPr>
          <a:xfrm>
            <a:off x="1600200" y="131549"/>
            <a:ext cx="5715000" cy="6594901"/>
          </a:xfrm>
          <a:prstGeom prst="rect">
            <a:avLst/>
          </a:prstGeom>
        </p:spPr>
      </p:pic>
      <p:sp>
        <p:nvSpPr>
          <p:cNvPr id="4" name="Rectangle 3">
            <a:extLst>
              <a:ext uri="{FF2B5EF4-FFF2-40B4-BE49-F238E27FC236}">
                <a16:creationId xmlns:a16="http://schemas.microsoft.com/office/drawing/2014/main" id="{CDA51E96-3803-401E-83A5-96A687BF938F}"/>
              </a:ext>
            </a:extLst>
          </p:cNvPr>
          <p:cNvSpPr/>
          <p:nvPr/>
        </p:nvSpPr>
        <p:spPr bwMode="auto">
          <a:xfrm>
            <a:off x="1828800" y="304800"/>
            <a:ext cx="914400" cy="6415088"/>
          </a:xfrm>
          <a:prstGeom prst="rect">
            <a:avLst/>
          </a:prstGeom>
          <a:noFill/>
          <a:ln w="603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pPr>
            <a:endParaRPr kumimoji="0" lang="en-US" sz="4000" b="0" i="0" u="none" strike="noStrike" cap="none" normalizeH="0" baseline="-25000">
              <a:ln>
                <a:noFill/>
              </a:ln>
              <a:solidFill>
                <a:schemeClr val="bg1"/>
              </a:solidFill>
              <a:effectLst/>
              <a:latin typeface="Arial" charset="0"/>
              <a:cs typeface="Arial" charset="0"/>
            </a:endParaRPr>
          </a:p>
        </p:txBody>
      </p:sp>
    </p:spTree>
    <p:extLst>
      <p:ext uri="{BB962C8B-B14F-4D97-AF65-F5344CB8AC3E}">
        <p14:creationId xmlns:p14="http://schemas.microsoft.com/office/powerpoint/2010/main" val="3165713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6" name="Slide Number Placeholder 5">
            <a:extLst>
              <a:ext uri="{FF2B5EF4-FFF2-40B4-BE49-F238E27FC236}">
                <a16:creationId xmlns:a16="http://schemas.microsoft.com/office/drawing/2014/main" id="{B96F5A1D-AA15-404F-8DAC-732C7E6C17BC}"/>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1866AE70-CFD3-42F2-B2AA-CA3D68AD96D3}" type="slidenum">
              <a:rPr lang="en-US" altLang="en-US" sz="2400">
                <a:latin typeface="Times New Roman" panose="02020603050405020304" pitchFamily="18" charset="0"/>
              </a:rPr>
              <a:pPr>
                <a:spcBef>
                  <a:spcPct val="0"/>
                </a:spcBef>
                <a:buClrTx/>
                <a:buFontTx/>
                <a:buNone/>
              </a:pPr>
              <a:t>28</a:t>
            </a:fld>
            <a:endParaRPr lang="en-US" altLang="en-US" sz="2400">
              <a:latin typeface="Times New Roman" panose="02020603050405020304" pitchFamily="18" charset="0"/>
            </a:endParaRPr>
          </a:p>
        </p:txBody>
      </p:sp>
      <p:sp>
        <p:nvSpPr>
          <p:cNvPr id="11267" name="Rectangle 2">
            <a:extLst>
              <a:ext uri="{FF2B5EF4-FFF2-40B4-BE49-F238E27FC236}">
                <a16:creationId xmlns:a16="http://schemas.microsoft.com/office/drawing/2014/main" id="{BB90291A-23E4-48F9-8669-88AEC26168CC}"/>
              </a:ext>
            </a:extLst>
          </p:cNvPr>
          <p:cNvSpPr>
            <a:spLocks noGrp="1" noChangeArrowheads="1"/>
          </p:cNvSpPr>
          <p:nvPr>
            <p:ph type="body" idx="1"/>
          </p:nvPr>
        </p:nvSpPr>
        <p:spPr>
          <a:xfrm>
            <a:off x="76200" y="609600"/>
            <a:ext cx="9067800" cy="5715000"/>
          </a:xfrm>
        </p:spPr>
        <p:txBody>
          <a:bodyPr/>
          <a:lstStyle/>
          <a:p>
            <a:pPr indent="0" algn="ctr" eaLnBrk="1" hangingPunct="1">
              <a:spcBef>
                <a:spcPts val="900"/>
              </a:spcBef>
              <a:buClrTx/>
              <a:buFontTx/>
              <a:buNone/>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fr-FR" altLang="en-US" sz="6000"/>
              <a:t>"L1" is connected to breakers #1, 2, 5, 6, 9, 10, 13, 14, etc.</a:t>
            </a:r>
            <a:endParaRPr lang="en-US" altLang="en-US" sz="6000"/>
          </a:p>
        </p:txBody>
      </p:sp>
    </p:spTree>
    <p:extLst>
      <p:ext uri="{BB962C8B-B14F-4D97-AF65-F5344CB8AC3E}">
        <p14:creationId xmlns:p14="http://schemas.microsoft.com/office/powerpoint/2010/main" val="27921263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6">
            <a:extLst>
              <a:ext uri="{FF2B5EF4-FFF2-40B4-BE49-F238E27FC236}">
                <a16:creationId xmlns:a16="http://schemas.microsoft.com/office/drawing/2014/main" id="{D639E2E0-BCAF-4C40-A1D4-6C4F7E415279}"/>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marL="342900" marR="0" lvl="0" indent="-342900" algn="l" defTabSz="4572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503CF921-E856-4EB1-AEB2-95D1AAA8B450}" type="slidenum">
              <a:rPr kumimoji="0" lang="en-US" altLang="en-US"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342900" marR="0" lvl="0" indent="-342900" algn="l" defTabSz="4572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29</a:t>
            </a:fld>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pic>
        <p:nvPicPr>
          <p:cNvPr id="5" name="Picture 4">
            <a:extLst>
              <a:ext uri="{FF2B5EF4-FFF2-40B4-BE49-F238E27FC236}">
                <a16:creationId xmlns:a16="http://schemas.microsoft.com/office/drawing/2014/main" id="{FFE55784-9659-46BB-AFC7-BFC2E4F6FB49}"/>
              </a:ext>
            </a:extLst>
          </p:cNvPr>
          <p:cNvPicPr>
            <a:picLocks noChangeAspect="1"/>
          </p:cNvPicPr>
          <p:nvPr/>
        </p:nvPicPr>
        <p:blipFill>
          <a:blip r:embed="rId3"/>
          <a:stretch>
            <a:fillRect/>
          </a:stretch>
        </p:blipFill>
        <p:spPr>
          <a:xfrm>
            <a:off x="1600200" y="131549"/>
            <a:ext cx="5715000" cy="6594901"/>
          </a:xfrm>
          <a:prstGeom prst="rect">
            <a:avLst/>
          </a:prstGeom>
        </p:spPr>
      </p:pic>
      <p:sp>
        <p:nvSpPr>
          <p:cNvPr id="2" name="Rectangle 1">
            <a:extLst>
              <a:ext uri="{FF2B5EF4-FFF2-40B4-BE49-F238E27FC236}">
                <a16:creationId xmlns:a16="http://schemas.microsoft.com/office/drawing/2014/main" id="{25D0B463-4A7A-413E-807D-D4B24466B825}"/>
              </a:ext>
            </a:extLst>
          </p:cNvPr>
          <p:cNvSpPr/>
          <p:nvPr/>
        </p:nvSpPr>
        <p:spPr bwMode="auto">
          <a:xfrm>
            <a:off x="3657600" y="304800"/>
            <a:ext cx="838200" cy="5105400"/>
          </a:xfrm>
          <a:prstGeom prst="rect">
            <a:avLst/>
          </a:prstGeom>
          <a:noFill/>
          <a:ln w="603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pPr>
            <a:endParaRPr kumimoji="0" lang="en-US" sz="4000" b="0" i="0" u="none" strike="noStrike" cap="none" normalizeH="0" baseline="-25000">
              <a:ln>
                <a:noFill/>
              </a:ln>
              <a:solidFill>
                <a:schemeClr val="bg1"/>
              </a:solidFill>
              <a:effectLst/>
              <a:latin typeface="Arial" charset="0"/>
              <a:cs typeface="Arial" charset="0"/>
            </a:endParaRPr>
          </a:p>
        </p:txBody>
      </p:sp>
    </p:spTree>
    <p:extLst>
      <p:ext uri="{BB962C8B-B14F-4D97-AF65-F5344CB8AC3E}">
        <p14:creationId xmlns:p14="http://schemas.microsoft.com/office/powerpoint/2010/main" val="20500194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70" name="Slide Number Placeholder 5">
            <a:extLst>
              <a:ext uri="{FF2B5EF4-FFF2-40B4-BE49-F238E27FC236}">
                <a16:creationId xmlns:a16="http://schemas.microsoft.com/office/drawing/2014/main" id="{B21DCF34-47D0-4967-AA88-9C8B46DCA9FF}"/>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3BC3671F-5F3C-4216-8E76-AED635F1F2CF}" type="slidenum">
              <a:rPr lang="en-US" altLang="en-US" sz="2400">
                <a:latin typeface="Times New Roman" panose="02020603050405020304" pitchFamily="18" charset="0"/>
              </a:rPr>
              <a:pPr>
                <a:spcBef>
                  <a:spcPct val="0"/>
                </a:spcBef>
                <a:buClrTx/>
                <a:buFontTx/>
                <a:buNone/>
              </a:pPr>
              <a:t>3</a:t>
            </a:fld>
            <a:endParaRPr lang="en-US" altLang="en-US" sz="2400">
              <a:latin typeface="Times New Roman" panose="02020603050405020304" pitchFamily="18" charset="0"/>
            </a:endParaRPr>
          </a:p>
        </p:txBody>
      </p:sp>
      <p:sp>
        <p:nvSpPr>
          <p:cNvPr id="7171" name="Rectangle 1">
            <a:extLst>
              <a:ext uri="{FF2B5EF4-FFF2-40B4-BE49-F238E27FC236}">
                <a16:creationId xmlns:a16="http://schemas.microsoft.com/office/drawing/2014/main" id="{1C01C692-9823-4A8F-8454-21B12F2FEC96}"/>
              </a:ext>
            </a:extLst>
          </p:cNvPr>
          <p:cNvSpPr>
            <a:spLocks noGrp="1" noChangeArrowheads="1"/>
          </p:cNvSpPr>
          <p:nvPr>
            <p:ph type="title"/>
          </p:nvPr>
        </p:nvSpPr>
        <p:spPr>
          <a:xfrm>
            <a:off x="381000" y="138113"/>
            <a:ext cx="8304213" cy="700087"/>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5400"/>
              <a:t>SUMMARY</a:t>
            </a:r>
          </a:p>
        </p:txBody>
      </p:sp>
      <p:sp>
        <p:nvSpPr>
          <p:cNvPr id="7172" name="Rectangle 2">
            <a:extLst>
              <a:ext uri="{FF2B5EF4-FFF2-40B4-BE49-F238E27FC236}">
                <a16:creationId xmlns:a16="http://schemas.microsoft.com/office/drawing/2014/main" id="{79E566CB-2AD8-42E3-90F9-3529F2151E21}"/>
              </a:ext>
            </a:extLst>
          </p:cNvPr>
          <p:cNvSpPr>
            <a:spLocks noGrp="1" noChangeArrowheads="1"/>
          </p:cNvSpPr>
          <p:nvPr>
            <p:ph type="body" idx="1"/>
          </p:nvPr>
        </p:nvSpPr>
        <p:spPr>
          <a:xfrm>
            <a:off x="0" y="900112"/>
            <a:ext cx="9144000" cy="5881688"/>
          </a:xfrm>
        </p:spPr>
        <p:txBody>
          <a:bodyPr/>
          <a:lstStyle/>
          <a:p>
            <a:pPr indent="0" eaLnBrk="1" hangingPunct="1">
              <a:spcBef>
                <a:spcPts val="900"/>
              </a:spcBef>
              <a:buClrTx/>
              <a:buFontTx/>
              <a:buNone/>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en-US" altLang="en-US" sz="4400"/>
              <a:t>"Powerline networking" has improved greatly in speed and reliably. It can now be as fast as wired "Gigabit Ethernet".                      To get it at 100 percent as fast as wired "Gigabit Ethernet", follow the advice in this presentation.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6" name="Slide Number Placeholder 5">
            <a:extLst>
              <a:ext uri="{FF2B5EF4-FFF2-40B4-BE49-F238E27FC236}">
                <a16:creationId xmlns:a16="http://schemas.microsoft.com/office/drawing/2014/main" id="{B96F5A1D-AA15-404F-8DAC-732C7E6C17BC}"/>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1866AE70-CFD3-42F2-B2AA-CA3D68AD96D3}" type="slidenum">
              <a:rPr lang="en-US" altLang="en-US" sz="2400">
                <a:latin typeface="Times New Roman" panose="02020603050405020304" pitchFamily="18" charset="0"/>
              </a:rPr>
              <a:pPr>
                <a:spcBef>
                  <a:spcPct val="0"/>
                </a:spcBef>
                <a:buClrTx/>
                <a:buFontTx/>
                <a:buNone/>
              </a:pPr>
              <a:t>30</a:t>
            </a:fld>
            <a:endParaRPr lang="en-US" altLang="en-US" sz="2400">
              <a:latin typeface="Times New Roman" panose="02020603050405020304" pitchFamily="18" charset="0"/>
            </a:endParaRPr>
          </a:p>
        </p:txBody>
      </p:sp>
      <p:sp>
        <p:nvSpPr>
          <p:cNvPr id="11267" name="Rectangle 2">
            <a:extLst>
              <a:ext uri="{FF2B5EF4-FFF2-40B4-BE49-F238E27FC236}">
                <a16:creationId xmlns:a16="http://schemas.microsoft.com/office/drawing/2014/main" id="{BB90291A-23E4-48F9-8669-88AEC26168CC}"/>
              </a:ext>
            </a:extLst>
          </p:cNvPr>
          <p:cNvSpPr>
            <a:spLocks noGrp="1" noChangeArrowheads="1"/>
          </p:cNvSpPr>
          <p:nvPr>
            <p:ph type="body" idx="1"/>
          </p:nvPr>
        </p:nvSpPr>
        <p:spPr>
          <a:xfrm>
            <a:off x="76200" y="609600"/>
            <a:ext cx="9067800" cy="5715000"/>
          </a:xfrm>
        </p:spPr>
        <p:txBody>
          <a:bodyPr/>
          <a:lstStyle/>
          <a:p>
            <a:pPr indent="0" algn="ctr" eaLnBrk="1" hangingPunct="1">
              <a:spcBef>
                <a:spcPts val="900"/>
              </a:spcBef>
              <a:buClrTx/>
              <a:buFontTx/>
              <a:buNone/>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fr-FR" altLang="en-US" sz="6000"/>
              <a:t>"L2" is connected to breakers #3, 4, 7, 8, 11, 12, 15, 16 etc.</a:t>
            </a:r>
            <a:endParaRPr lang="en-US" altLang="en-US" sz="6000"/>
          </a:p>
        </p:txBody>
      </p:sp>
    </p:spTree>
    <p:extLst>
      <p:ext uri="{BB962C8B-B14F-4D97-AF65-F5344CB8AC3E}">
        <p14:creationId xmlns:p14="http://schemas.microsoft.com/office/powerpoint/2010/main" val="40931570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6">
            <a:extLst>
              <a:ext uri="{FF2B5EF4-FFF2-40B4-BE49-F238E27FC236}">
                <a16:creationId xmlns:a16="http://schemas.microsoft.com/office/drawing/2014/main" id="{D639E2E0-BCAF-4C40-A1D4-6C4F7E415279}"/>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marL="342900" marR="0" lvl="0" indent="-342900" algn="l" defTabSz="4572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503CF921-E856-4EB1-AEB2-95D1AAA8B450}" type="slidenum">
              <a:rPr kumimoji="0" lang="en-US" altLang="en-US"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342900" marR="0" lvl="0" indent="-342900" algn="l" defTabSz="4572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31</a:t>
            </a:fld>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pic>
        <p:nvPicPr>
          <p:cNvPr id="5" name="Picture 4">
            <a:extLst>
              <a:ext uri="{FF2B5EF4-FFF2-40B4-BE49-F238E27FC236}">
                <a16:creationId xmlns:a16="http://schemas.microsoft.com/office/drawing/2014/main" id="{FFE55784-9659-46BB-AFC7-BFC2E4F6FB49}"/>
              </a:ext>
            </a:extLst>
          </p:cNvPr>
          <p:cNvPicPr>
            <a:picLocks noChangeAspect="1"/>
          </p:cNvPicPr>
          <p:nvPr/>
        </p:nvPicPr>
        <p:blipFill>
          <a:blip r:embed="rId3"/>
          <a:stretch>
            <a:fillRect/>
          </a:stretch>
        </p:blipFill>
        <p:spPr>
          <a:xfrm>
            <a:off x="1600200" y="131549"/>
            <a:ext cx="5715000" cy="6594901"/>
          </a:xfrm>
          <a:prstGeom prst="rect">
            <a:avLst/>
          </a:prstGeom>
        </p:spPr>
      </p:pic>
      <p:sp>
        <p:nvSpPr>
          <p:cNvPr id="4" name="Rectangle 3">
            <a:extLst>
              <a:ext uri="{FF2B5EF4-FFF2-40B4-BE49-F238E27FC236}">
                <a16:creationId xmlns:a16="http://schemas.microsoft.com/office/drawing/2014/main" id="{76AFF9F7-E868-4D55-A809-21A672860E2D}"/>
              </a:ext>
            </a:extLst>
          </p:cNvPr>
          <p:cNvSpPr/>
          <p:nvPr/>
        </p:nvSpPr>
        <p:spPr bwMode="auto">
          <a:xfrm>
            <a:off x="4495800" y="304800"/>
            <a:ext cx="838200" cy="5105400"/>
          </a:xfrm>
          <a:prstGeom prst="rect">
            <a:avLst/>
          </a:prstGeom>
          <a:noFill/>
          <a:ln w="603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pPr>
            <a:endParaRPr kumimoji="0" lang="en-US" sz="4000" b="0" i="0" u="none" strike="noStrike" cap="none" normalizeH="0" baseline="-25000">
              <a:ln>
                <a:noFill/>
              </a:ln>
              <a:solidFill>
                <a:schemeClr val="bg1"/>
              </a:solidFill>
              <a:effectLst/>
              <a:latin typeface="Arial" charset="0"/>
              <a:cs typeface="Arial" charset="0"/>
            </a:endParaRPr>
          </a:p>
        </p:txBody>
      </p:sp>
    </p:spTree>
    <p:extLst>
      <p:ext uri="{BB962C8B-B14F-4D97-AF65-F5344CB8AC3E}">
        <p14:creationId xmlns:p14="http://schemas.microsoft.com/office/powerpoint/2010/main" val="22962618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6">
            <a:extLst>
              <a:ext uri="{FF2B5EF4-FFF2-40B4-BE49-F238E27FC236}">
                <a16:creationId xmlns:a16="http://schemas.microsoft.com/office/drawing/2014/main" id="{D639E2E0-BCAF-4C40-A1D4-6C4F7E415279}"/>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marL="342900" marR="0" lvl="0" indent="-342900" algn="l" defTabSz="4572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503CF921-E856-4EB1-AEB2-95D1AAA8B450}" type="slidenum">
              <a:rPr kumimoji="0" lang="en-US" altLang="en-US"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342900" marR="0" lvl="0" indent="-342900" algn="l" defTabSz="4572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32</a:t>
            </a:fld>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pic>
        <p:nvPicPr>
          <p:cNvPr id="5" name="Picture 4">
            <a:extLst>
              <a:ext uri="{FF2B5EF4-FFF2-40B4-BE49-F238E27FC236}">
                <a16:creationId xmlns:a16="http://schemas.microsoft.com/office/drawing/2014/main" id="{FFE55784-9659-46BB-AFC7-BFC2E4F6FB49}"/>
              </a:ext>
            </a:extLst>
          </p:cNvPr>
          <p:cNvPicPr>
            <a:picLocks noChangeAspect="1"/>
          </p:cNvPicPr>
          <p:nvPr/>
        </p:nvPicPr>
        <p:blipFill>
          <a:blip r:embed="rId3"/>
          <a:stretch>
            <a:fillRect/>
          </a:stretch>
        </p:blipFill>
        <p:spPr>
          <a:xfrm>
            <a:off x="1600200" y="131549"/>
            <a:ext cx="5715000" cy="6594901"/>
          </a:xfrm>
          <a:prstGeom prst="rect">
            <a:avLst/>
          </a:prstGeom>
        </p:spPr>
      </p:pic>
      <p:cxnSp>
        <p:nvCxnSpPr>
          <p:cNvPr id="3" name="Straight Arrow Connector 2">
            <a:extLst>
              <a:ext uri="{FF2B5EF4-FFF2-40B4-BE49-F238E27FC236}">
                <a16:creationId xmlns:a16="http://schemas.microsoft.com/office/drawing/2014/main" id="{D67A2493-BF93-4D51-940C-8E535EAA0DE4}"/>
              </a:ext>
            </a:extLst>
          </p:cNvPr>
          <p:cNvCxnSpPr/>
          <p:nvPr/>
        </p:nvCxnSpPr>
        <p:spPr bwMode="auto">
          <a:xfrm>
            <a:off x="838200" y="3429000"/>
            <a:ext cx="2057400" cy="0"/>
          </a:xfrm>
          <a:prstGeom prst="straightConnector1">
            <a:avLst/>
          </a:prstGeom>
          <a:solidFill>
            <a:srgbClr val="00B8FF"/>
          </a:solidFill>
          <a:ln w="13652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Arrow Connector 6">
            <a:extLst>
              <a:ext uri="{FF2B5EF4-FFF2-40B4-BE49-F238E27FC236}">
                <a16:creationId xmlns:a16="http://schemas.microsoft.com/office/drawing/2014/main" id="{D9592964-4407-4916-BB7F-B1C2D8373F26}"/>
              </a:ext>
            </a:extLst>
          </p:cNvPr>
          <p:cNvCxnSpPr/>
          <p:nvPr/>
        </p:nvCxnSpPr>
        <p:spPr bwMode="auto">
          <a:xfrm flipH="1">
            <a:off x="914400" y="3886200"/>
            <a:ext cx="3048000" cy="0"/>
          </a:xfrm>
          <a:prstGeom prst="straightConnector1">
            <a:avLst/>
          </a:prstGeom>
          <a:solidFill>
            <a:srgbClr val="00B8FF"/>
          </a:solidFill>
          <a:ln w="13652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Arrow Connector 11">
            <a:extLst>
              <a:ext uri="{FF2B5EF4-FFF2-40B4-BE49-F238E27FC236}">
                <a16:creationId xmlns:a16="http://schemas.microsoft.com/office/drawing/2014/main" id="{60B36519-9DF0-49C8-99D8-6C43DD904C23}"/>
              </a:ext>
            </a:extLst>
          </p:cNvPr>
          <p:cNvCxnSpPr/>
          <p:nvPr/>
        </p:nvCxnSpPr>
        <p:spPr bwMode="auto">
          <a:xfrm>
            <a:off x="4724400" y="1600200"/>
            <a:ext cx="0" cy="1832429"/>
          </a:xfrm>
          <a:prstGeom prst="straightConnector1">
            <a:avLst/>
          </a:prstGeom>
          <a:solidFill>
            <a:srgbClr val="00B8FF"/>
          </a:solidFill>
          <a:ln w="13652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Straight Arrow Connector 7">
            <a:extLst>
              <a:ext uri="{FF2B5EF4-FFF2-40B4-BE49-F238E27FC236}">
                <a16:creationId xmlns:a16="http://schemas.microsoft.com/office/drawing/2014/main" id="{FFF0FF91-59F4-4858-BF56-5225C2179B7B}"/>
              </a:ext>
            </a:extLst>
          </p:cNvPr>
          <p:cNvCxnSpPr/>
          <p:nvPr/>
        </p:nvCxnSpPr>
        <p:spPr bwMode="auto">
          <a:xfrm flipV="1">
            <a:off x="4267200" y="2188949"/>
            <a:ext cx="0" cy="1163851"/>
          </a:xfrm>
          <a:prstGeom prst="straightConnector1">
            <a:avLst/>
          </a:prstGeom>
          <a:solidFill>
            <a:srgbClr val="00B8FF"/>
          </a:solidFill>
          <a:ln w="13652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Oval 1">
            <a:extLst>
              <a:ext uri="{FF2B5EF4-FFF2-40B4-BE49-F238E27FC236}">
                <a16:creationId xmlns:a16="http://schemas.microsoft.com/office/drawing/2014/main" id="{5F309C02-58BE-465F-A532-254FF419560B}"/>
              </a:ext>
            </a:extLst>
          </p:cNvPr>
          <p:cNvSpPr/>
          <p:nvPr/>
        </p:nvSpPr>
        <p:spPr bwMode="auto">
          <a:xfrm>
            <a:off x="1447801" y="138111"/>
            <a:ext cx="4190998" cy="1081087"/>
          </a:xfrm>
          <a:prstGeom prst="ellipse">
            <a:avLst/>
          </a:prstGeom>
          <a:noFill/>
          <a:ln w="136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defRPr/>
            </a:pPr>
            <a:endParaRPr kumimoji="0" lang="en-US" sz="4000" b="0" i="0" u="none" strike="noStrike" kern="1200" cap="none" spc="0" normalizeH="0" baseline="-25000" noProof="0">
              <a:ln>
                <a:noFill/>
              </a:ln>
              <a:solidFill>
                <a:srgbClr val="FFFFFF"/>
              </a:solidFill>
              <a:effectLst/>
              <a:uLnTx/>
              <a:uFillTx/>
              <a:latin typeface="Arial" charset="0"/>
              <a:ea typeface="+mn-ea"/>
              <a:cs typeface="Arial" charset="0"/>
            </a:endParaRPr>
          </a:p>
        </p:txBody>
      </p:sp>
      <p:sp>
        <p:nvSpPr>
          <p:cNvPr id="9" name="TextBox 8">
            <a:extLst>
              <a:ext uri="{FF2B5EF4-FFF2-40B4-BE49-F238E27FC236}">
                <a16:creationId xmlns:a16="http://schemas.microsoft.com/office/drawing/2014/main" id="{FEE07AF8-ACFF-41A4-A3FE-423A54016FB7}"/>
              </a:ext>
            </a:extLst>
          </p:cNvPr>
          <p:cNvSpPr txBox="1"/>
          <p:nvPr/>
        </p:nvSpPr>
        <p:spPr>
          <a:xfrm>
            <a:off x="7086600" y="304800"/>
            <a:ext cx="1904999" cy="6247864"/>
          </a:xfrm>
          <a:prstGeom prst="rect">
            <a:avLst/>
          </a:prstGeom>
          <a:noFill/>
          <a:ln w="136525">
            <a:noFill/>
          </a:ln>
        </p:spPr>
        <p:txBody>
          <a:bodyPr wrap="squar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25000" noProof="0">
                <a:ln>
                  <a:noFill/>
                </a:ln>
                <a:solidFill>
                  <a:srgbClr val="FF0000"/>
                </a:solidFill>
                <a:effectLst/>
                <a:uLnTx/>
                <a:uFillTx/>
                <a:latin typeface="Arial" panose="020B0604020202020204" pitchFamily="34" charset="0"/>
                <a:ea typeface="+mn-ea"/>
                <a:cs typeface="Arial" panose="020B0604020202020204" pitchFamily="34" charset="0"/>
              </a:rPr>
              <a:t>ELECTRIC POWER UTILITY HAS THREE-WIRE DROP GOING FROM THEIR STEP-DOWN TRANS-FORMER</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000" b="1" i="0" u="none" strike="noStrike" kern="1200" cap="none" spc="0" normalizeH="0" baseline="-25000" noProof="0">
              <a:ln>
                <a:noFill/>
              </a:ln>
              <a:solidFill>
                <a:srgbClr val="FF0000"/>
              </a:solidFill>
              <a:effectLst/>
              <a:uLnTx/>
              <a:uFillTx/>
              <a:latin typeface="Arial" panose="020B0604020202020204" pitchFamily="34" charset="0"/>
              <a:ea typeface="+mn-ea"/>
              <a:cs typeface="Arial" panose="020B0604020202020204" pitchFamily="34" charset="0"/>
            </a:endParaRPr>
          </a:p>
        </p:txBody>
      </p:sp>
      <p:cxnSp>
        <p:nvCxnSpPr>
          <p:cNvPr id="10" name="Straight Arrow Connector 9">
            <a:extLst>
              <a:ext uri="{FF2B5EF4-FFF2-40B4-BE49-F238E27FC236}">
                <a16:creationId xmlns:a16="http://schemas.microsoft.com/office/drawing/2014/main" id="{78AD5F66-53C1-49D1-B612-1ADB897C7ACD}"/>
              </a:ext>
            </a:extLst>
          </p:cNvPr>
          <p:cNvCxnSpPr/>
          <p:nvPr/>
        </p:nvCxnSpPr>
        <p:spPr bwMode="auto">
          <a:xfrm>
            <a:off x="5676898" y="678654"/>
            <a:ext cx="1485903" cy="0"/>
          </a:xfrm>
          <a:prstGeom prst="straightConnector1">
            <a:avLst/>
          </a:prstGeom>
          <a:solidFill>
            <a:srgbClr val="00B8FF"/>
          </a:solidFill>
          <a:ln w="13652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2232796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6" name="Slide Number Placeholder 5">
            <a:extLst>
              <a:ext uri="{FF2B5EF4-FFF2-40B4-BE49-F238E27FC236}">
                <a16:creationId xmlns:a16="http://schemas.microsoft.com/office/drawing/2014/main" id="{B96F5A1D-AA15-404F-8DAC-732C7E6C17BC}"/>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1866AE70-CFD3-42F2-B2AA-CA3D68AD96D3}" type="slidenum">
              <a:rPr lang="en-US" altLang="en-US" sz="2400">
                <a:latin typeface="Times New Roman" panose="02020603050405020304" pitchFamily="18" charset="0"/>
              </a:rPr>
              <a:pPr>
                <a:spcBef>
                  <a:spcPct val="0"/>
                </a:spcBef>
                <a:buClrTx/>
                <a:buFontTx/>
                <a:buNone/>
              </a:pPr>
              <a:t>33</a:t>
            </a:fld>
            <a:endParaRPr lang="en-US" altLang="en-US" sz="2400">
              <a:latin typeface="Times New Roman" panose="02020603050405020304" pitchFamily="18" charset="0"/>
            </a:endParaRPr>
          </a:p>
        </p:txBody>
      </p:sp>
      <p:sp>
        <p:nvSpPr>
          <p:cNvPr id="11267" name="Rectangle 2">
            <a:extLst>
              <a:ext uri="{FF2B5EF4-FFF2-40B4-BE49-F238E27FC236}">
                <a16:creationId xmlns:a16="http://schemas.microsoft.com/office/drawing/2014/main" id="{BB90291A-23E4-48F9-8669-88AEC26168CC}"/>
              </a:ext>
            </a:extLst>
          </p:cNvPr>
          <p:cNvSpPr>
            <a:spLocks noGrp="1" noChangeArrowheads="1"/>
          </p:cNvSpPr>
          <p:nvPr>
            <p:ph type="body" idx="1"/>
          </p:nvPr>
        </p:nvSpPr>
        <p:spPr>
          <a:xfrm>
            <a:off x="76200" y="381000"/>
            <a:ext cx="8686800" cy="5715000"/>
          </a:xfrm>
        </p:spPr>
        <p:txBody>
          <a:bodyPr/>
          <a:lstStyle/>
          <a:p>
            <a:pPr indent="0" algn="ctr" eaLnBrk="1" hangingPunct="1">
              <a:spcBef>
                <a:spcPts val="900"/>
              </a:spcBef>
              <a:buClrTx/>
              <a:buFontTx/>
              <a:buNone/>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fr-FR" altLang="en-US" sz="4000"/>
              <a:t>When the electrical outlets on both ends of a powerline networking pair are both connected to breakers on the "L1" side of the electrical panel, you can get the same Internet speeds as a wired Ethernet connection (if you are using one of the two models of "Powerline Networking" devices that are capable of doing so):</a:t>
            </a:r>
            <a:endParaRPr lang="en-US" altLang="en-US" sz="4000"/>
          </a:p>
        </p:txBody>
      </p:sp>
    </p:spTree>
    <p:extLst>
      <p:ext uri="{BB962C8B-B14F-4D97-AF65-F5344CB8AC3E}">
        <p14:creationId xmlns:p14="http://schemas.microsoft.com/office/powerpoint/2010/main" val="29501442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6">
            <a:extLst>
              <a:ext uri="{FF2B5EF4-FFF2-40B4-BE49-F238E27FC236}">
                <a16:creationId xmlns:a16="http://schemas.microsoft.com/office/drawing/2014/main" id="{D639E2E0-BCAF-4C40-A1D4-6C4F7E415279}"/>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marL="342900" marR="0" lvl="0" indent="-342900" algn="l" defTabSz="4572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503CF921-E856-4EB1-AEB2-95D1AAA8B450}" type="slidenum">
              <a:rPr kumimoji="0" lang="en-US" altLang="en-US"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342900" marR="0" lvl="0" indent="-342900" algn="l" defTabSz="4572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34</a:t>
            </a:fld>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 name="TextBox 1">
            <a:extLst>
              <a:ext uri="{FF2B5EF4-FFF2-40B4-BE49-F238E27FC236}">
                <a16:creationId xmlns:a16="http://schemas.microsoft.com/office/drawing/2014/main" id="{4BB56CCE-1E38-4788-BAD5-538AC307C871}"/>
              </a:ext>
            </a:extLst>
          </p:cNvPr>
          <p:cNvSpPr txBox="1"/>
          <p:nvPr/>
        </p:nvSpPr>
        <p:spPr>
          <a:xfrm>
            <a:off x="152400" y="2131874"/>
            <a:ext cx="2725485" cy="1631216"/>
          </a:xfrm>
          <a:prstGeom prst="rect">
            <a:avLst/>
          </a:prstGeom>
          <a:noFill/>
          <a:ln w="136525">
            <a:solidFill>
              <a:srgbClr val="00B050"/>
            </a:solidFill>
          </a:ln>
        </p:spPr>
        <p:txBody>
          <a:bodyPr wrap="squar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25000" noProof="0">
                <a:ln>
                  <a:noFill/>
                </a:ln>
                <a:solidFill>
                  <a:srgbClr val="FF0000"/>
                </a:solidFill>
                <a:effectLst/>
                <a:uLnTx/>
                <a:uFillTx/>
                <a:latin typeface="Arial" panose="020B0604020202020204" pitchFamily="34" charset="0"/>
                <a:ea typeface="+mn-ea"/>
                <a:cs typeface="Arial" panose="020B0604020202020204" pitchFamily="34" charset="0"/>
              </a:rPr>
              <a:t>Router                    (south wall)</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25000" noProof="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F79A7083-7763-4367-89D5-41AE4292536B}"/>
              </a:ext>
            </a:extLst>
          </p:cNvPr>
          <p:cNvSpPr txBox="1"/>
          <p:nvPr/>
        </p:nvSpPr>
        <p:spPr>
          <a:xfrm>
            <a:off x="5867400" y="5181600"/>
            <a:ext cx="3047997" cy="1569660"/>
          </a:xfrm>
          <a:prstGeom prst="rect">
            <a:avLst/>
          </a:prstGeom>
          <a:noFill/>
          <a:ln w="136525">
            <a:solidFill>
              <a:srgbClr val="00B050"/>
            </a:solidFill>
          </a:ln>
        </p:spPr>
        <p:txBody>
          <a:bodyPr wrap="squar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en-US" sz="4800" b="1">
                <a:solidFill>
                  <a:srgbClr val="FF0000"/>
                </a:solidFill>
              </a:rPr>
              <a:t>Computer (north wall)</a:t>
            </a:r>
          </a:p>
          <a:p>
            <a:pPr marL="0" marR="0" lvl="0" indent="0" algn="ctr" defTabSz="457200" rtl="0" eaLnBrk="0" fontAlgn="base" latinLnBrk="0" hangingPunct="0">
              <a:lnSpc>
                <a:spcPct val="100000"/>
              </a:lnSpc>
              <a:spcBef>
                <a:spcPct val="0"/>
              </a:spcBef>
              <a:spcAft>
                <a:spcPct val="0"/>
              </a:spcAft>
              <a:buClrTx/>
              <a:buSzTx/>
              <a:buFontTx/>
              <a:buNone/>
              <a:tabLst/>
              <a:defRPr/>
            </a:pPr>
            <a:endParaRPr lang="en-US" sz="4800" b="1">
              <a:solidFill>
                <a:srgbClr val="FF0000"/>
              </a:solidFill>
            </a:endParaRPr>
          </a:p>
        </p:txBody>
      </p:sp>
      <p:pic>
        <p:nvPicPr>
          <p:cNvPr id="8" name="Picture 10">
            <a:extLst>
              <a:ext uri="{FF2B5EF4-FFF2-40B4-BE49-F238E27FC236}">
                <a16:creationId xmlns:a16="http://schemas.microsoft.com/office/drawing/2014/main" id="{3FA6C47A-EE19-4380-8169-31570CD498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31553"/>
            <a:ext cx="3505200" cy="1910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8">
            <a:extLst>
              <a:ext uri="{FF2B5EF4-FFF2-40B4-BE49-F238E27FC236}">
                <a16:creationId xmlns:a16="http://schemas.microsoft.com/office/drawing/2014/main" id="{FF201405-7282-4049-8B72-661056EE0B35}"/>
              </a:ext>
            </a:extLst>
          </p:cNvPr>
          <p:cNvSpPr txBox="1">
            <a:spLocks noChangeArrowheads="1"/>
          </p:cNvSpPr>
          <p:nvPr/>
        </p:nvSpPr>
        <p:spPr bwMode="auto">
          <a:xfrm>
            <a:off x="0" y="381000"/>
            <a:ext cx="3657600" cy="913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b="1">
                <a:solidFill>
                  <a:srgbClr val="FF0000"/>
                </a:solidFill>
              </a:rPr>
              <a:t>Internet Service Provider</a:t>
            </a:r>
            <a:endParaRPr lang="en-US" altLang="en-US" b="1" dirty="0">
              <a:solidFill>
                <a:srgbClr val="FF0000"/>
              </a:solidFill>
            </a:endParaRPr>
          </a:p>
        </p:txBody>
      </p:sp>
      <p:cxnSp>
        <p:nvCxnSpPr>
          <p:cNvPr id="11" name="Straight Arrow Connector 10">
            <a:extLst>
              <a:ext uri="{FF2B5EF4-FFF2-40B4-BE49-F238E27FC236}">
                <a16:creationId xmlns:a16="http://schemas.microsoft.com/office/drawing/2014/main" id="{A27333D9-20F4-49C6-AE8F-E111DFA7207F}"/>
              </a:ext>
            </a:extLst>
          </p:cNvPr>
          <p:cNvCxnSpPr>
            <a:cxnSpLocks/>
          </p:cNvCxnSpPr>
          <p:nvPr/>
        </p:nvCxnSpPr>
        <p:spPr bwMode="auto">
          <a:xfrm flipV="1">
            <a:off x="1066800" y="1219200"/>
            <a:ext cx="0" cy="1143000"/>
          </a:xfrm>
          <a:prstGeom prst="straightConnector1">
            <a:avLst/>
          </a:prstGeom>
          <a:solidFill>
            <a:srgbClr val="00B8FF"/>
          </a:solidFill>
          <a:ln w="136525"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TextBox 12">
            <a:extLst>
              <a:ext uri="{FF2B5EF4-FFF2-40B4-BE49-F238E27FC236}">
                <a16:creationId xmlns:a16="http://schemas.microsoft.com/office/drawing/2014/main" id="{A85EA894-DCCE-4258-A1A9-C4E6BEB7D058}"/>
              </a:ext>
            </a:extLst>
          </p:cNvPr>
          <p:cNvSpPr txBox="1"/>
          <p:nvPr/>
        </p:nvSpPr>
        <p:spPr>
          <a:xfrm>
            <a:off x="3048000" y="3078540"/>
            <a:ext cx="2819331" cy="1569660"/>
          </a:xfrm>
          <a:prstGeom prst="rect">
            <a:avLst/>
          </a:prstGeom>
          <a:noFill/>
          <a:ln w="136525">
            <a:noFill/>
          </a:ln>
        </p:spPr>
        <p:txBody>
          <a:bodyPr wrap="squar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25000" noProof="0">
                <a:ln>
                  <a:noFill/>
                </a:ln>
                <a:solidFill>
                  <a:srgbClr val="FF0000"/>
                </a:solidFill>
                <a:effectLst/>
                <a:uLnTx/>
                <a:uFillTx/>
                <a:latin typeface="Arial" panose="020B0604020202020204" pitchFamily="34" charset="0"/>
                <a:ea typeface="+mn-ea"/>
                <a:cs typeface="Arial" panose="020B0604020202020204" pitchFamily="34" charset="0"/>
              </a:rPr>
              <a:t>Powerline Networking Link</a:t>
            </a:r>
          </a:p>
        </p:txBody>
      </p:sp>
      <p:sp>
        <p:nvSpPr>
          <p:cNvPr id="12" name="TextBox 11">
            <a:extLst>
              <a:ext uri="{FF2B5EF4-FFF2-40B4-BE49-F238E27FC236}">
                <a16:creationId xmlns:a16="http://schemas.microsoft.com/office/drawing/2014/main" id="{C1B11C44-7EEF-4FF6-9D1E-D727671E8DEF}"/>
              </a:ext>
            </a:extLst>
          </p:cNvPr>
          <p:cNvSpPr txBox="1"/>
          <p:nvPr/>
        </p:nvSpPr>
        <p:spPr>
          <a:xfrm>
            <a:off x="3811587" y="76200"/>
            <a:ext cx="4951410" cy="2554545"/>
          </a:xfrm>
          <a:prstGeom prst="rect">
            <a:avLst/>
          </a:prstGeom>
          <a:noFill/>
          <a:ln w="136525">
            <a:solidFill>
              <a:srgbClr val="00B050"/>
            </a:solidFill>
          </a:ln>
        </p:spPr>
        <p:txBody>
          <a:bodyPr wrap="squar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en-US" sz="4800" b="1">
                <a:solidFill>
                  <a:srgbClr val="FF0000"/>
                </a:solidFill>
              </a:rPr>
              <a:t>Breaker Panel's L1 side (west wall):</a:t>
            </a:r>
          </a:p>
          <a:p>
            <a:pPr marL="0" marR="0" lvl="0" indent="0" algn="ctr" defTabSz="457200" rtl="0" eaLnBrk="0" fontAlgn="base" latinLnBrk="0" hangingPunct="0">
              <a:lnSpc>
                <a:spcPct val="100000"/>
              </a:lnSpc>
              <a:spcBef>
                <a:spcPct val="0"/>
              </a:spcBef>
              <a:spcAft>
                <a:spcPct val="0"/>
              </a:spcAft>
              <a:buClrTx/>
              <a:buSzTx/>
              <a:buFontTx/>
              <a:buNone/>
              <a:tabLst/>
              <a:defRPr/>
            </a:pPr>
            <a:r>
              <a:rPr lang="en-US" sz="4800" b="1">
                <a:solidFill>
                  <a:srgbClr val="FF0000"/>
                </a:solidFill>
              </a:rPr>
              <a:t>Breaker 9 </a:t>
            </a:r>
          </a:p>
          <a:p>
            <a:pPr marL="0" marR="0" lvl="0" indent="0" algn="ctr" defTabSz="457200" rtl="0" eaLnBrk="0" fontAlgn="base" latinLnBrk="0" hangingPunct="0">
              <a:lnSpc>
                <a:spcPct val="100000"/>
              </a:lnSpc>
              <a:spcBef>
                <a:spcPct val="0"/>
              </a:spcBef>
              <a:spcAft>
                <a:spcPct val="0"/>
              </a:spcAft>
              <a:buClrTx/>
              <a:buSzTx/>
              <a:buFontTx/>
              <a:buNone/>
              <a:tabLst/>
              <a:defRPr/>
            </a:pPr>
            <a:r>
              <a:rPr lang="en-US" sz="4800" b="1">
                <a:solidFill>
                  <a:srgbClr val="FF0000"/>
                </a:solidFill>
              </a:rPr>
              <a:t>Breaker 17</a:t>
            </a:r>
          </a:p>
          <a:p>
            <a:pPr marL="0" marR="0" lvl="0" indent="0" algn="ctr" defTabSz="457200" rtl="0" eaLnBrk="0" fontAlgn="base" latinLnBrk="0" hangingPunct="0">
              <a:lnSpc>
                <a:spcPct val="100000"/>
              </a:lnSpc>
              <a:spcBef>
                <a:spcPct val="0"/>
              </a:spcBef>
              <a:spcAft>
                <a:spcPct val="0"/>
              </a:spcAft>
              <a:buClrTx/>
              <a:buSzTx/>
              <a:buFontTx/>
              <a:buNone/>
              <a:tabLst/>
              <a:defRPr/>
            </a:pPr>
            <a:endParaRPr lang="en-US" sz="4800" b="1">
              <a:solidFill>
                <a:srgbClr val="FF0000"/>
              </a:solidFill>
            </a:endParaRPr>
          </a:p>
        </p:txBody>
      </p:sp>
      <p:sp>
        <p:nvSpPr>
          <p:cNvPr id="15" name="TextBox 14">
            <a:extLst>
              <a:ext uri="{FF2B5EF4-FFF2-40B4-BE49-F238E27FC236}">
                <a16:creationId xmlns:a16="http://schemas.microsoft.com/office/drawing/2014/main" id="{ED761E50-46C7-4192-9E3F-35D187998C3B}"/>
              </a:ext>
            </a:extLst>
          </p:cNvPr>
          <p:cNvSpPr txBox="1"/>
          <p:nvPr/>
        </p:nvSpPr>
        <p:spPr>
          <a:xfrm>
            <a:off x="139391" y="4151055"/>
            <a:ext cx="2756142" cy="2062103"/>
          </a:xfrm>
          <a:prstGeom prst="rect">
            <a:avLst/>
          </a:prstGeom>
          <a:noFill/>
          <a:ln w="136525">
            <a:solidFill>
              <a:srgbClr val="00B050"/>
            </a:solidFill>
          </a:ln>
        </p:spPr>
        <p:txBody>
          <a:bodyPr wrap="squar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25000" noProof="0">
                <a:ln>
                  <a:noFill/>
                </a:ln>
                <a:solidFill>
                  <a:srgbClr val="FF0000"/>
                </a:solidFill>
                <a:effectLst/>
                <a:uLnTx/>
                <a:uFillTx/>
                <a:latin typeface="Arial" panose="020B0604020202020204" pitchFamily="34" charset="0"/>
                <a:ea typeface="+mn-ea"/>
                <a:cs typeface="Arial" panose="020B0604020202020204" pitchFamily="34" charset="0"/>
              </a:rPr>
              <a:t>Powerline Network Unit</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25000" noProof="0">
                <a:ln>
                  <a:noFill/>
                </a:ln>
                <a:solidFill>
                  <a:srgbClr val="FF0000"/>
                </a:solidFill>
                <a:effectLst/>
                <a:uLnTx/>
                <a:uFillTx/>
                <a:latin typeface="Arial" panose="020B0604020202020204" pitchFamily="34" charset="0"/>
                <a:ea typeface="+mn-ea"/>
                <a:cs typeface="Arial" panose="020B0604020202020204" pitchFamily="34" charset="0"/>
              </a:rPr>
              <a:t>--&gt;Outlet</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800" b="1" i="0" u="none" strike="noStrike" kern="1200" cap="none" spc="0" normalizeH="0" baseline="-25000" noProof="0">
              <a:ln>
                <a:noFill/>
              </a:ln>
              <a:solidFill>
                <a:srgbClr val="FF0000"/>
              </a:solidFill>
              <a:effectLst/>
              <a:uLnTx/>
              <a:uFillTx/>
              <a:latin typeface="Arial" panose="020B0604020202020204" pitchFamily="34" charset="0"/>
              <a:ea typeface="+mn-ea"/>
              <a:cs typeface="Arial" panose="020B0604020202020204" pitchFamily="34" charset="0"/>
            </a:endParaRPr>
          </a:p>
        </p:txBody>
      </p:sp>
      <p:cxnSp>
        <p:nvCxnSpPr>
          <p:cNvPr id="16" name="Straight Arrow Connector 15">
            <a:extLst>
              <a:ext uri="{FF2B5EF4-FFF2-40B4-BE49-F238E27FC236}">
                <a16:creationId xmlns:a16="http://schemas.microsoft.com/office/drawing/2014/main" id="{4B1A066B-4E4D-4F30-A371-9E59E9C54474}"/>
              </a:ext>
            </a:extLst>
          </p:cNvPr>
          <p:cNvCxnSpPr>
            <a:cxnSpLocks/>
          </p:cNvCxnSpPr>
          <p:nvPr/>
        </p:nvCxnSpPr>
        <p:spPr bwMode="auto">
          <a:xfrm flipV="1">
            <a:off x="1524000" y="3351937"/>
            <a:ext cx="0" cy="1068526"/>
          </a:xfrm>
          <a:prstGeom prst="straightConnector1">
            <a:avLst/>
          </a:prstGeom>
          <a:solidFill>
            <a:srgbClr val="00B8FF"/>
          </a:solidFill>
          <a:ln w="136525"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TextBox 20">
            <a:extLst>
              <a:ext uri="{FF2B5EF4-FFF2-40B4-BE49-F238E27FC236}">
                <a16:creationId xmlns:a16="http://schemas.microsoft.com/office/drawing/2014/main" id="{7A040CFD-3226-49FD-AC14-27156E21DB35}"/>
              </a:ext>
            </a:extLst>
          </p:cNvPr>
          <p:cNvSpPr txBox="1"/>
          <p:nvPr/>
        </p:nvSpPr>
        <p:spPr>
          <a:xfrm>
            <a:off x="5651675" y="2895600"/>
            <a:ext cx="2958925" cy="2062103"/>
          </a:xfrm>
          <a:prstGeom prst="rect">
            <a:avLst/>
          </a:prstGeom>
          <a:noFill/>
          <a:ln w="136525">
            <a:solidFill>
              <a:srgbClr val="00B050"/>
            </a:solidFill>
          </a:ln>
        </p:spPr>
        <p:txBody>
          <a:bodyPr wrap="squar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25000" noProof="0">
                <a:ln>
                  <a:noFill/>
                </a:ln>
                <a:solidFill>
                  <a:srgbClr val="FF0000"/>
                </a:solidFill>
                <a:effectLst/>
                <a:uLnTx/>
                <a:uFillTx/>
                <a:latin typeface="Arial" panose="020B0604020202020204" pitchFamily="34" charset="0"/>
                <a:ea typeface="+mn-ea"/>
                <a:cs typeface="Arial" panose="020B0604020202020204" pitchFamily="34" charset="0"/>
              </a:rPr>
              <a:t>Powerline Network Unit</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25000" noProof="0">
                <a:ln>
                  <a:noFill/>
                </a:ln>
                <a:solidFill>
                  <a:srgbClr val="FF0000"/>
                </a:solidFill>
                <a:effectLst/>
                <a:uLnTx/>
                <a:uFillTx/>
                <a:latin typeface="Arial" panose="020B0604020202020204" pitchFamily="34" charset="0"/>
                <a:ea typeface="+mn-ea"/>
                <a:cs typeface="Arial" panose="020B0604020202020204" pitchFamily="34" charset="0"/>
              </a:rPr>
              <a:t>--&gt;Outlet</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800" b="1" i="0" u="none" strike="noStrike" kern="1200" cap="none" spc="0" normalizeH="0" baseline="-25000" noProof="0">
              <a:ln>
                <a:noFill/>
              </a:ln>
              <a:solidFill>
                <a:srgbClr val="FF0000"/>
              </a:solidFill>
              <a:effectLst/>
              <a:uLnTx/>
              <a:uFillTx/>
              <a:latin typeface="Arial" panose="020B0604020202020204" pitchFamily="34" charset="0"/>
              <a:ea typeface="+mn-ea"/>
              <a:cs typeface="Arial" panose="020B0604020202020204" pitchFamily="34" charset="0"/>
            </a:endParaRPr>
          </a:p>
        </p:txBody>
      </p:sp>
      <p:cxnSp>
        <p:nvCxnSpPr>
          <p:cNvPr id="14" name="Straight Arrow Connector 13">
            <a:extLst>
              <a:ext uri="{FF2B5EF4-FFF2-40B4-BE49-F238E27FC236}">
                <a16:creationId xmlns:a16="http://schemas.microsoft.com/office/drawing/2014/main" id="{93B05F15-E773-4700-80FB-2536E16AE364}"/>
              </a:ext>
            </a:extLst>
          </p:cNvPr>
          <p:cNvCxnSpPr>
            <a:cxnSpLocks/>
          </p:cNvCxnSpPr>
          <p:nvPr/>
        </p:nvCxnSpPr>
        <p:spPr bwMode="auto">
          <a:xfrm flipH="1" flipV="1">
            <a:off x="6629400" y="2190154"/>
            <a:ext cx="457200" cy="934046"/>
          </a:xfrm>
          <a:prstGeom prst="straightConnector1">
            <a:avLst/>
          </a:prstGeom>
          <a:solidFill>
            <a:srgbClr val="00B8FF"/>
          </a:solidFill>
          <a:ln w="136525"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Arrow Connector 6">
            <a:extLst>
              <a:ext uri="{FF2B5EF4-FFF2-40B4-BE49-F238E27FC236}">
                <a16:creationId xmlns:a16="http://schemas.microsoft.com/office/drawing/2014/main" id="{2892D346-BCCC-4B97-8B8A-D89452F180BF}"/>
              </a:ext>
            </a:extLst>
          </p:cNvPr>
          <p:cNvCxnSpPr>
            <a:cxnSpLocks/>
          </p:cNvCxnSpPr>
          <p:nvPr/>
        </p:nvCxnSpPr>
        <p:spPr bwMode="auto">
          <a:xfrm flipV="1">
            <a:off x="2057400" y="1447800"/>
            <a:ext cx="3276600" cy="2972663"/>
          </a:xfrm>
          <a:prstGeom prst="straightConnector1">
            <a:avLst/>
          </a:prstGeom>
          <a:solidFill>
            <a:srgbClr val="00B8FF"/>
          </a:solidFill>
          <a:ln w="136525"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Arrow Connector 24">
            <a:extLst>
              <a:ext uri="{FF2B5EF4-FFF2-40B4-BE49-F238E27FC236}">
                <a16:creationId xmlns:a16="http://schemas.microsoft.com/office/drawing/2014/main" id="{77D2722B-320E-4CF7-8760-068AF7271F52}"/>
              </a:ext>
            </a:extLst>
          </p:cNvPr>
          <p:cNvCxnSpPr>
            <a:cxnSpLocks/>
          </p:cNvCxnSpPr>
          <p:nvPr/>
        </p:nvCxnSpPr>
        <p:spPr bwMode="auto">
          <a:xfrm flipV="1">
            <a:off x="7239000" y="4572000"/>
            <a:ext cx="0" cy="989737"/>
          </a:xfrm>
          <a:prstGeom prst="straightConnector1">
            <a:avLst/>
          </a:prstGeom>
          <a:solidFill>
            <a:srgbClr val="00B8FF"/>
          </a:solidFill>
          <a:ln w="136525"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4588733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6">
            <a:extLst>
              <a:ext uri="{FF2B5EF4-FFF2-40B4-BE49-F238E27FC236}">
                <a16:creationId xmlns:a16="http://schemas.microsoft.com/office/drawing/2014/main" id="{D639E2E0-BCAF-4C40-A1D4-6C4F7E415279}"/>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marL="342900" marR="0" lvl="0" indent="-342900" algn="l" defTabSz="4572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503CF921-E856-4EB1-AEB2-95D1AAA8B450}" type="slidenum">
              <a:rPr kumimoji="0" lang="en-US" altLang="en-US"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342900" marR="0" lvl="0" indent="-342900" algn="l" defTabSz="4572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35</a:t>
            </a:fld>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pic>
        <p:nvPicPr>
          <p:cNvPr id="5" name="Picture 4">
            <a:extLst>
              <a:ext uri="{FF2B5EF4-FFF2-40B4-BE49-F238E27FC236}">
                <a16:creationId xmlns:a16="http://schemas.microsoft.com/office/drawing/2014/main" id="{FFE55784-9659-46BB-AFC7-BFC2E4F6FB49}"/>
              </a:ext>
            </a:extLst>
          </p:cNvPr>
          <p:cNvPicPr>
            <a:picLocks noChangeAspect="1"/>
          </p:cNvPicPr>
          <p:nvPr/>
        </p:nvPicPr>
        <p:blipFill>
          <a:blip r:embed="rId3"/>
          <a:stretch>
            <a:fillRect/>
          </a:stretch>
        </p:blipFill>
        <p:spPr>
          <a:xfrm>
            <a:off x="1600200" y="131549"/>
            <a:ext cx="5715000" cy="6594901"/>
          </a:xfrm>
          <a:prstGeom prst="rect">
            <a:avLst/>
          </a:prstGeom>
        </p:spPr>
      </p:pic>
      <p:cxnSp>
        <p:nvCxnSpPr>
          <p:cNvPr id="3" name="Straight Arrow Connector 2">
            <a:extLst>
              <a:ext uri="{FF2B5EF4-FFF2-40B4-BE49-F238E27FC236}">
                <a16:creationId xmlns:a16="http://schemas.microsoft.com/office/drawing/2014/main" id="{D67A2493-BF93-4D51-940C-8E535EAA0DE4}"/>
              </a:ext>
            </a:extLst>
          </p:cNvPr>
          <p:cNvCxnSpPr/>
          <p:nvPr/>
        </p:nvCxnSpPr>
        <p:spPr bwMode="auto">
          <a:xfrm>
            <a:off x="838200" y="3429000"/>
            <a:ext cx="2057400" cy="0"/>
          </a:xfrm>
          <a:prstGeom prst="straightConnector1">
            <a:avLst/>
          </a:prstGeom>
          <a:solidFill>
            <a:srgbClr val="00B8FF"/>
          </a:solidFill>
          <a:ln w="13652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Arrow Connector 6">
            <a:extLst>
              <a:ext uri="{FF2B5EF4-FFF2-40B4-BE49-F238E27FC236}">
                <a16:creationId xmlns:a16="http://schemas.microsoft.com/office/drawing/2014/main" id="{D9592964-4407-4916-BB7F-B1C2D8373F26}"/>
              </a:ext>
            </a:extLst>
          </p:cNvPr>
          <p:cNvCxnSpPr/>
          <p:nvPr/>
        </p:nvCxnSpPr>
        <p:spPr bwMode="auto">
          <a:xfrm flipH="1">
            <a:off x="533400" y="5181600"/>
            <a:ext cx="3048000" cy="0"/>
          </a:xfrm>
          <a:prstGeom prst="straightConnector1">
            <a:avLst/>
          </a:prstGeom>
          <a:solidFill>
            <a:srgbClr val="00B8FF"/>
          </a:solidFill>
          <a:ln w="13652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Arrow Connector 11">
            <a:extLst>
              <a:ext uri="{FF2B5EF4-FFF2-40B4-BE49-F238E27FC236}">
                <a16:creationId xmlns:a16="http://schemas.microsoft.com/office/drawing/2014/main" id="{60B36519-9DF0-49C8-99D8-6C43DD904C23}"/>
              </a:ext>
            </a:extLst>
          </p:cNvPr>
          <p:cNvCxnSpPr/>
          <p:nvPr/>
        </p:nvCxnSpPr>
        <p:spPr bwMode="auto">
          <a:xfrm>
            <a:off x="4419600" y="3425371"/>
            <a:ext cx="0" cy="1832429"/>
          </a:xfrm>
          <a:prstGeom prst="straightConnector1">
            <a:avLst/>
          </a:prstGeom>
          <a:solidFill>
            <a:srgbClr val="00B8FF"/>
          </a:solidFill>
          <a:ln w="13652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8822539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6" name="Slide Number Placeholder 5">
            <a:extLst>
              <a:ext uri="{FF2B5EF4-FFF2-40B4-BE49-F238E27FC236}">
                <a16:creationId xmlns:a16="http://schemas.microsoft.com/office/drawing/2014/main" id="{B96F5A1D-AA15-404F-8DAC-732C7E6C17BC}"/>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1866AE70-CFD3-42F2-B2AA-CA3D68AD96D3}" type="slidenum">
              <a:rPr lang="en-US" altLang="en-US" sz="2400">
                <a:latin typeface="Times New Roman" panose="02020603050405020304" pitchFamily="18" charset="0"/>
              </a:rPr>
              <a:pPr>
                <a:spcBef>
                  <a:spcPct val="0"/>
                </a:spcBef>
                <a:buClrTx/>
                <a:buFontTx/>
                <a:buNone/>
              </a:pPr>
              <a:t>36</a:t>
            </a:fld>
            <a:endParaRPr lang="en-US" altLang="en-US" sz="2400">
              <a:latin typeface="Times New Roman" panose="02020603050405020304" pitchFamily="18" charset="0"/>
            </a:endParaRPr>
          </a:p>
        </p:txBody>
      </p:sp>
      <p:sp>
        <p:nvSpPr>
          <p:cNvPr id="11267" name="Rectangle 2">
            <a:extLst>
              <a:ext uri="{FF2B5EF4-FFF2-40B4-BE49-F238E27FC236}">
                <a16:creationId xmlns:a16="http://schemas.microsoft.com/office/drawing/2014/main" id="{BB90291A-23E4-48F9-8669-88AEC26168CC}"/>
              </a:ext>
            </a:extLst>
          </p:cNvPr>
          <p:cNvSpPr>
            <a:spLocks noGrp="1" noChangeArrowheads="1"/>
          </p:cNvSpPr>
          <p:nvPr>
            <p:ph type="body" idx="1"/>
          </p:nvPr>
        </p:nvSpPr>
        <p:spPr>
          <a:xfrm>
            <a:off x="76200" y="381000"/>
            <a:ext cx="8686800" cy="5715000"/>
          </a:xfrm>
        </p:spPr>
        <p:txBody>
          <a:bodyPr/>
          <a:lstStyle/>
          <a:p>
            <a:pPr indent="0" algn="ctr" eaLnBrk="1" hangingPunct="1">
              <a:spcBef>
                <a:spcPts val="900"/>
              </a:spcBef>
              <a:buClrTx/>
              <a:buFontTx/>
              <a:buNone/>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fr-FR" altLang="en-US" sz="4000"/>
              <a:t>If the electrical outlets on both ends of a "powerline networking" pair were both connected to breakers on the "L2" side of the electrical panel, you could get the same Internet speeds as a wired Ethernet connection (if you are using one of the two models of "Powerline Networking" devices that are capable of doing so):</a:t>
            </a:r>
            <a:endParaRPr lang="en-US" altLang="en-US" sz="4000"/>
          </a:p>
        </p:txBody>
      </p:sp>
    </p:spTree>
    <p:extLst>
      <p:ext uri="{BB962C8B-B14F-4D97-AF65-F5344CB8AC3E}">
        <p14:creationId xmlns:p14="http://schemas.microsoft.com/office/powerpoint/2010/main" val="33599748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6">
            <a:extLst>
              <a:ext uri="{FF2B5EF4-FFF2-40B4-BE49-F238E27FC236}">
                <a16:creationId xmlns:a16="http://schemas.microsoft.com/office/drawing/2014/main" id="{D639E2E0-BCAF-4C40-A1D4-6C4F7E415279}"/>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marL="342900" marR="0" lvl="0" indent="-342900" algn="l" defTabSz="4572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503CF921-E856-4EB1-AEB2-95D1AAA8B450}" type="slidenum">
              <a:rPr kumimoji="0" lang="en-US" altLang="en-US"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342900" marR="0" lvl="0" indent="-342900" algn="l" defTabSz="4572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37</a:t>
            </a:fld>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 name="TextBox 1">
            <a:extLst>
              <a:ext uri="{FF2B5EF4-FFF2-40B4-BE49-F238E27FC236}">
                <a16:creationId xmlns:a16="http://schemas.microsoft.com/office/drawing/2014/main" id="{4BB56CCE-1E38-4788-BAD5-538AC307C871}"/>
              </a:ext>
            </a:extLst>
          </p:cNvPr>
          <p:cNvSpPr txBox="1"/>
          <p:nvPr/>
        </p:nvSpPr>
        <p:spPr>
          <a:xfrm>
            <a:off x="152400" y="2055674"/>
            <a:ext cx="2725485" cy="1631216"/>
          </a:xfrm>
          <a:prstGeom prst="rect">
            <a:avLst/>
          </a:prstGeom>
          <a:noFill/>
          <a:ln w="136525">
            <a:solidFill>
              <a:srgbClr val="00B050"/>
            </a:solidFill>
          </a:ln>
        </p:spPr>
        <p:txBody>
          <a:bodyPr wrap="squar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25000" noProof="0">
                <a:ln>
                  <a:noFill/>
                </a:ln>
                <a:solidFill>
                  <a:srgbClr val="FF0000"/>
                </a:solidFill>
                <a:effectLst/>
                <a:uLnTx/>
                <a:uFillTx/>
                <a:latin typeface="Arial" panose="020B0604020202020204" pitchFamily="34" charset="0"/>
                <a:ea typeface="+mn-ea"/>
                <a:cs typeface="Arial" panose="020B0604020202020204" pitchFamily="34" charset="0"/>
              </a:rPr>
              <a:t>Router                    (south wall)</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25000" noProof="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F79A7083-7763-4367-89D5-41AE4292536B}"/>
              </a:ext>
            </a:extLst>
          </p:cNvPr>
          <p:cNvSpPr txBox="1"/>
          <p:nvPr/>
        </p:nvSpPr>
        <p:spPr>
          <a:xfrm>
            <a:off x="3886200" y="5704582"/>
            <a:ext cx="5029197" cy="1077218"/>
          </a:xfrm>
          <a:prstGeom prst="rect">
            <a:avLst/>
          </a:prstGeom>
          <a:noFill/>
          <a:ln w="136525">
            <a:solidFill>
              <a:srgbClr val="00B050"/>
            </a:solidFill>
          </a:ln>
        </p:spPr>
        <p:txBody>
          <a:bodyPr wrap="squar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en-US" sz="4800" b="1">
                <a:solidFill>
                  <a:srgbClr val="FF0000"/>
                </a:solidFill>
              </a:rPr>
              <a:t>Computer (north wall)</a:t>
            </a:r>
          </a:p>
          <a:p>
            <a:pPr marL="0" marR="0" lvl="0" indent="0" algn="ctr" defTabSz="457200" rtl="0" eaLnBrk="0" fontAlgn="base" latinLnBrk="0" hangingPunct="0">
              <a:lnSpc>
                <a:spcPct val="100000"/>
              </a:lnSpc>
              <a:spcBef>
                <a:spcPct val="0"/>
              </a:spcBef>
              <a:spcAft>
                <a:spcPct val="0"/>
              </a:spcAft>
              <a:buClrTx/>
              <a:buSzTx/>
              <a:buFontTx/>
              <a:buNone/>
              <a:tabLst/>
              <a:defRPr/>
            </a:pPr>
            <a:endParaRPr lang="en-US" sz="4800" b="1">
              <a:solidFill>
                <a:srgbClr val="FF0000"/>
              </a:solidFill>
            </a:endParaRPr>
          </a:p>
        </p:txBody>
      </p:sp>
      <p:pic>
        <p:nvPicPr>
          <p:cNvPr id="8" name="Picture 10">
            <a:extLst>
              <a:ext uri="{FF2B5EF4-FFF2-40B4-BE49-F238E27FC236}">
                <a16:creationId xmlns:a16="http://schemas.microsoft.com/office/drawing/2014/main" id="{3FA6C47A-EE19-4380-8169-31570CD498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31553"/>
            <a:ext cx="3505200" cy="1910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8">
            <a:extLst>
              <a:ext uri="{FF2B5EF4-FFF2-40B4-BE49-F238E27FC236}">
                <a16:creationId xmlns:a16="http://schemas.microsoft.com/office/drawing/2014/main" id="{FF201405-7282-4049-8B72-661056EE0B35}"/>
              </a:ext>
            </a:extLst>
          </p:cNvPr>
          <p:cNvSpPr txBox="1">
            <a:spLocks noChangeArrowheads="1"/>
          </p:cNvSpPr>
          <p:nvPr/>
        </p:nvSpPr>
        <p:spPr bwMode="auto">
          <a:xfrm>
            <a:off x="0" y="381000"/>
            <a:ext cx="3657600" cy="913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b="1">
                <a:solidFill>
                  <a:srgbClr val="FF0000"/>
                </a:solidFill>
              </a:rPr>
              <a:t>Internet Service Provider</a:t>
            </a:r>
            <a:endParaRPr lang="en-US" altLang="en-US" b="1" dirty="0">
              <a:solidFill>
                <a:srgbClr val="FF0000"/>
              </a:solidFill>
            </a:endParaRPr>
          </a:p>
        </p:txBody>
      </p:sp>
      <p:cxnSp>
        <p:nvCxnSpPr>
          <p:cNvPr id="11" name="Straight Arrow Connector 10">
            <a:extLst>
              <a:ext uri="{FF2B5EF4-FFF2-40B4-BE49-F238E27FC236}">
                <a16:creationId xmlns:a16="http://schemas.microsoft.com/office/drawing/2014/main" id="{A27333D9-20F4-49C6-AE8F-E111DFA7207F}"/>
              </a:ext>
            </a:extLst>
          </p:cNvPr>
          <p:cNvCxnSpPr>
            <a:cxnSpLocks/>
          </p:cNvCxnSpPr>
          <p:nvPr/>
        </p:nvCxnSpPr>
        <p:spPr bwMode="auto">
          <a:xfrm flipV="1">
            <a:off x="1066800" y="1219200"/>
            <a:ext cx="0" cy="1143000"/>
          </a:xfrm>
          <a:prstGeom prst="straightConnector1">
            <a:avLst/>
          </a:prstGeom>
          <a:solidFill>
            <a:srgbClr val="00B8FF"/>
          </a:solidFill>
          <a:ln w="136525"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TextBox 11">
            <a:extLst>
              <a:ext uri="{FF2B5EF4-FFF2-40B4-BE49-F238E27FC236}">
                <a16:creationId xmlns:a16="http://schemas.microsoft.com/office/drawing/2014/main" id="{C1B11C44-7EEF-4FF6-9D1E-D727671E8DEF}"/>
              </a:ext>
            </a:extLst>
          </p:cNvPr>
          <p:cNvSpPr txBox="1"/>
          <p:nvPr/>
        </p:nvSpPr>
        <p:spPr>
          <a:xfrm>
            <a:off x="4421187" y="108679"/>
            <a:ext cx="4265613" cy="2062103"/>
          </a:xfrm>
          <a:prstGeom prst="rect">
            <a:avLst/>
          </a:prstGeom>
          <a:noFill/>
          <a:ln w="136525">
            <a:solidFill>
              <a:srgbClr val="00B050"/>
            </a:solidFill>
          </a:ln>
        </p:spPr>
        <p:txBody>
          <a:bodyPr wrap="squar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en-US" sz="4800" b="1">
                <a:solidFill>
                  <a:srgbClr val="FF0000"/>
                </a:solidFill>
              </a:rPr>
              <a:t>Breaker panel's </a:t>
            </a:r>
          </a:p>
          <a:p>
            <a:pPr marL="0" marR="0" lvl="0" indent="0" algn="ctr" defTabSz="457200" rtl="0" eaLnBrk="0" fontAlgn="base" latinLnBrk="0" hangingPunct="0">
              <a:lnSpc>
                <a:spcPct val="100000"/>
              </a:lnSpc>
              <a:spcBef>
                <a:spcPct val="0"/>
              </a:spcBef>
              <a:spcAft>
                <a:spcPct val="0"/>
              </a:spcAft>
              <a:buClrTx/>
              <a:buSzTx/>
              <a:buFontTx/>
              <a:buNone/>
              <a:tabLst/>
              <a:defRPr/>
            </a:pPr>
            <a:r>
              <a:rPr lang="en-US" sz="4800" b="1">
                <a:solidFill>
                  <a:srgbClr val="FF0000"/>
                </a:solidFill>
              </a:rPr>
              <a:t>L2 side                   (west wall)</a:t>
            </a:r>
          </a:p>
          <a:p>
            <a:pPr marL="0" marR="0" lvl="0" indent="0" algn="ctr" defTabSz="457200" rtl="0" eaLnBrk="0" fontAlgn="base" latinLnBrk="0" hangingPunct="0">
              <a:lnSpc>
                <a:spcPct val="100000"/>
              </a:lnSpc>
              <a:spcBef>
                <a:spcPct val="0"/>
              </a:spcBef>
              <a:spcAft>
                <a:spcPct val="0"/>
              </a:spcAft>
              <a:buClrTx/>
              <a:buSzTx/>
              <a:buFontTx/>
              <a:buNone/>
              <a:tabLst/>
              <a:defRPr/>
            </a:pPr>
            <a:endParaRPr lang="en-US" sz="4800" b="1">
              <a:solidFill>
                <a:srgbClr val="FF0000"/>
              </a:solidFill>
            </a:endParaRPr>
          </a:p>
        </p:txBody>
      </p:sp>
      <p:sp>
        <p:nvSpPr>
          <p:cNvPr id="15" name="TextBox 14">
            <a:extLst>
              <a:ext uri="{FF2B5EF4-FFF2-40B4-BE49-F238E27FC236}">
                <a16:creationId xmlns:a16="http://schemas.microsoft.com/office/drawing/2014/main" id="{ED761E50-46C7-4192-9E3F-35D187998C3B}"/>
              </a:ext>
            </a:extLst>
          </p:cNvPr>
          <p:cNvSpPr txBox="1"/>
          <p:nvPr/>
        </p:nvSpPr>
        <p:spPr>
          <a:xfrm>
            <a:off x="139390" y="4151055"/>
            <a:ext cx="3505197" cy="2062103"/>
          </a:xfrm>
          <a:prstGeom prst="rect">
            <a:avLst/>
          </a:prstGeom>
          <a:noFill/>
          <a:ln w="136525">
            <a:solidFill>
              <a:srgbClr val="00B050"/>
            </a:solidFill>
          </a:ln>
        </p:spPr>
        <p:txBody>
          <a:bodyPr wrap="squar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25000" noProof="0">
                <a:ln>
                  <a:noFill/>
                </a:ln>
                <a:solidFill>
                  <a:srgbClr val="FF0000"/>
                </a:solidFill>
                <a:effectLst/>
                <a:uLnTx/>
                <a:uFillTx/>
                <a:latin typeface="Arial" panose="020B0604020202020204" pitchFamily="34" charset="0"/>
                <a:ea typeface="+mn-ea"/>
                <a:cs typeface="Arial" panose="020B0604020202020204" pitchFamily="34" charset="0"/>
              </a:rPr>
              <a:t>Powerline Network Unit</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25000" noProof="0">
                <a:ln>
                  <a:noFill/>
                </a:ln>
                <a:solidFill>
                  <a:srgbClr val="FF0000"/>
                </a:solidFill>
                <a:effectLst/>
                <a:uLnTx/>
                <a:uFillTx/>
                <a:latin typeface="Arial" panose="020B0604020202020204" pitchFamily="34" charset="0"/>
                <a:ea typeface="+mn-ea"/>
                <a:cs typeface="Arial" panose="020B0604020202020204" pitchFamily="34" charset="0"/>
              </a:rPr>
              <a:t>--&gt;Outlet</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800" b="1" i="0" u="none" strike="noStrike" kern="1200" cap="none" spc="0" normalizeH="0" baseline="-25000" noProof="0">
              <a:ln>
                <a:noFill/>
              </a:ln>
              <a:solidFill>
                <a:srgbClr val="FF0000"/>
              </a:solidFill>
              <a:effectLst/>
              <a:uLnTx/>
              <a:uFillTx/>
              <a:latin typeface="Arial" panose="020B0604020202020204" pitchFamily="34" charset="0"/>
              <a:ea typeface="+mn-ea"/>
              <a:cs typeface="Arial" panose="020B0604020202020204" pitchFamily="34" charset="0"/>
            </a:endParaRPr>
          </a:p>
        </p:txBody>
      </p:sp>
      <p:cxnSp>
        <p:nvCxnSpPr>
          <p:cNvPr id="16" name="Straight Arrow Connector 15">
            <a:extLst>
              <a:ext uri="{FF2B5EF4-FFF2-40B4-BE49-F238E27FC236}">
                <a16:creationId xmlns:a16="http://schemas.microsoft.com/office/drawing/2014/main" id="{4B1A066B-4E4D-4F30-A371-9E59E9C54474}"/>
              </a:ext>
            </a:extLst>
          </p:cNvPr>
          <p:cNvCxnSpPr>
            <a:cxnSpLocks/>
          </p:cNvCxnSpPr>
          <p:nvPr/>
        </p:nvCxnSpPr>
        <p:spPr bwMode="auto">
          <a:xfrm flipV="1">
            <a:off x="1524000" y="3351937"/>
            <a:ext cx="0" cy="1068526"/>
          </a:xfrm>
          <a:prstGeom prst="straightConnector1">
            <a:avLst/>
          </a:prstGeom>
          <a:solidFill>
            <a:srgbClr val="00B8FF"/>
          </a:solidFill>
          <a:ln w="136525"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TextBox 20">
            <a:extLst>
              <a:ext uri="{FF2B5EF4-FFF2-40B4-BE49-F238E27FC236}">
                <a16:creationId xmlns:a16="http://schemas.microsoft.com/office/drawing/2014/main" id="{7A040CFD-3226-49FD-AC14-27156E21DB35}"/>
              </a:ext>
            </a:extLst>
          </p:cNvPr>
          <p:cNvSpPr txBox="1"/>
          <p:nvPr/>
        </p:nvSpPr>
        <p:spPr>
          <a:xfrm>
            <a:off x="4356275" y="2967097"/>
            <a:ext cx="2958925" cy="2062103"/>
          </a:xfrm>
          <a:prstGeom prst="rect">
            <a:avLst/>
          </a:prstGeom>
          <a:noFill/>
          <a:ln w="136525">
            <a:solidFill>
              <a:srgbClr val="00B050"/>
            </a:solidFill>
          </a:ln>
        </p:spPr>
        <p:txBody>
          <a:bodyPr wrap="squar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25000" noProof="0">
                <a:ln>
                  <a:noFill/>
                </a:ln>
                <a:solidFill>
                  <a:srgbClr val="FF0000"/>
                </a:solidFill>
                <a:effectLst/>
                <a:uLnTx/>
                <a:uFillTx/>
                <a:latin typeface="Arial" panose="020B0604020202020204" pitchFamily="34" charset="0"/>
                <a:ea typeface="+mn-ea"/>
                <a:cs typeface="Arial" panose="020B0604020202020204" pitchFamily="34" charset="0"/>
              </a:rPr>
              <a:t>Powerline Network Unit</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25000" noProof="0">
                <a:ln>
                  <a:noFill/>
                </a:ln>
                <a:solidFill>
                  <a:srgbClr val="FF0000"/>
                </a:solidFill>
                <a:effectLst/>
                <a:uLnTx/>
                <a:uFillTx/>
                <a:latin typeface="Arial" panose="020B0604020202020204" pitchFamily="34" charset="0"/>
                <a:ea typeface="+mn-ea"/>
                <a:cs typeface="Arial" panose="020B0604020202020204" pitchFamily="34" charset="0"/>
              </a:rPr>
              <a:t>--&gt;Outlet</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800" b="1" i="0" u="none" strike="noStrike" kern="1200" cap="none" spc="0" normalizeH="0" baseline="-25000" noProof="0">
              <a:ln>
                <a:noFill/>
              </a:ln>
              <a:solidFill>
                <a:srgbClr val="FF0000"/>
              </a:solidFill>
              <a:effectLst/>
              <a:uLnTx/>
              <a:uFillTx/>
              <a:latin typeface="Arial" panose="020B0604020202020204" pitchFamily="34" charset="0"/>
              <a:ea typeface="+mn-ea"/>
              <a:cs typeface="Arial" panose="020B0604020202020204" pitchFamily="34" charset="0"/>
            </a:endParaRPr>
          </a:p>
        </p:txBody>
      </p:sp>
      <p:cxnSp>
        <p:nvCxnSpPr>
          <p:cNvPr id="14" name="Straight Arrow Connector 13">
            <a:extLst>
              <a:ext uri="{FF2B5EF4-FFF2-40B4-BE49-F238E27FC236}">
                <a16:creationId xmlns:a16="http://schemas.microsoft.com/office/drawing/2014/main" id="{93B05F15-E773-4700-80FB-2536E16AE364}"/>
              </a:ext>
            </a:extLst>
          </p:cNvPr>
          <p:cNvCxnSpPr>
            <a:cxnSpLocks/>
          </p:cNvCxnSpPr>
          <p:nvPr/>
        </p:nvCxnSpPr>
        <p:spPr bwMode="auto">
          <a:xfrm flipV="1">
            <a:off x="5859780" y="1790700"/>
            <a:ext cx="0" cy="1430942"/>
          </a:xfrm>
          <a:prstGeom prst="straightConnector1">
            <a:avLst/>
          </a:prstGeom>
          <a:solidFill>
            <a:srgbClr val="00B8FF"/>
          </a:solidFill>
          <a:ln w="136525"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Arrow Connector 6">
            <a:extLst>
              <a:ext uri="{FF2B5EF4-FFF2-40B4-BE49-F238E27FC236}">
                <a16:creationId xmlns:a16="http://schemas.microsoft.com/office/drawing/2014/main" id="{2892D346-BCCC-4B97-8B8A-D89452F180BF}"/>
              </a:ext>
            </a:extLst>
          </p:cNvPr>
          <p:cNvCxnSpPr>
            <a:cxnSpLocks/>
          </p:cNvCxnSpPr>
          <p:nvPr/>
        </p:nvCxnSpPr>
        <p:spPr bwMode="auto">
          <a:xfrm flipV="1">
            <a:off x="2665903" y="837535"/>
            <a:ext cx="2300107" cy="3582928"/>
          </a:xfrm>
          <a:prstGeom prst="straightConnector1">
            <a:avLst/>
          </a:prstGeom>
          <a:solidFill>
            <a:srgbClr val="00B8FF"/>
          </a:solidFill>
          <a:ln w="136525"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Arrow Connector 24">
            <a:extLst>
              <a:ext uri="{FF2B5EF4-FFF2-40B4-BE49-F238E27FC236}">
                <a16:creationId xmlns:a16="http://schemas.microsoft.com/office/drawing/2014/main" id="{77D2722B-320E-4CF7-8760-068AF7271F52}"/>
              </a:ext>
            </a:extLst>
          </p:cNvPr>
          <p:cNvCxnSpPr>
            <a:cxnSpLocks/>
          </p:cNvCxnSpPr>
          <p:nvPr/>
        </p:nvCxnSpPr>
        <p:spPr bwMode="auto">
          <a:xfrm flipV="1">
            <a:off x="5791200" y="4572000"/>
            <a:ext cx="0" cy="1370737"/>
          </a:xfrm>
          <a:prstGeom prst="straightConnector1">
            <a:avLst/>
          </a:prstGeom>
          <a:solidFill>
            <a:srgbClr val="00B8FF"/>
          </a:solidFill>
          <a:ln w="136525"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790975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6" name="Slide Number Placeholder 5">
            <a:extLst>
              <a:ext uri="{FF2B5EF4-FFF2-40B4-BE49-F238E27FC236}">
                <a16:creationId xmlns:a16="http://schemas.microsoft.com/office/drawing/2014/main" id="{B96F5A1D-AA15-404F-8DAC-732C7E6C17BC}"/>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1866AE70-CFD3-42F2-B2AA-CA3D68AD96D3}" type="slidenum">
              <a:rPr lang="en-US" altLang="en-US" sz="2400">
                <a:latin typeface="Times New Roman" panose="02020603050405020304" pitchFamily="18" charset="0"/>
              </a:rPr>
              <a:pPr>
                <a:spcBef>
                  <a:spcPct val="0"/>
                </a:spcBef>
                <a:buClrTx/>
                <a:buFontTx/>
                <a:buNone/>
              </a:pPr>
              <a:t>38</a:t>
            </a:fld>
            <a:endParaRPr lang="en-US" altLang="en-US" sz="2400">
              <a:latin typeface="Times New Roman" panose="02020603050405020304" pitchFamily="18" charset="0"/>
            </a:endParaRPr>
          </a:p>
        </p:txBody>
      </p:sp>
      <p:sp>
        <p:nvSpPr>
          <p:cNvPr id="11267" name="Rectangle 2">
            <a:extLst>
              <a:ext uri="{FF2B5EF4-FFF2-40B4-BE49-F238E27FC236}">
                <a16:creationId xmlns:a16="http://schemas.microsoft.com/office/drawing/2014/main" id="{BB90291A-23E4-48F9-8669-88AEC26168CC}"/>
              </a:ext>
            </a:extLst>
          </p:cNvPr>
          <p:cNvSpPr>
            <a:spLocks noGrp="1" noChangeArrowheads="1"/>
          </p:cNvSpPr>
          <p:nvPr>
            <p:ph type="body" idx="1"/>
          </p:nvPr>
        </p:nvSpPr>
        <p:spPr>
          <a:xfrm>
            <a:off x="76200" y="304800"/>
            <a:ext cx="8686800" cy="5715000"/>
          </a:xfrm>
        </p:spPr>
        <p:txBody>
          <a:bodyPr/>
          <a:lstStyle/>
          <a:p>
            <a:pPr indent="0" algn="ctr" eaLnBrk="1" hangingPunct="1">
              <a:spcBef>
                <a:spcPts val="900"/>
              </a:spcBef>
              <a:buClrTx/>
              <a:buFontTx/>
              <a:buNone/>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fr-FR" altLang="en-US" sz="4400"/>
              <a:t>When the electrical outlet at the router side is connected to a breaker on the L1 side of the electrical panel, and the electrical outlet at the computer side is connected to the L2 side, you will get 60 percent or less of the speed of a wired Ethernet connection:</a:t>
            </a:r>
            <a:endParaRPr lang="en-US" altLang="en-US" sz="4400"/>
          </a:p>
        </p:txBody>
      </p:sp>
    </p:spTree>
    <p:extLst>
      <p:ext uri="{BB962C8B-B14F-4D97-AF65-F5344CB8AC3E}">
        <p14:creationId xmlns:p14="http://schemas.microsoft.com/office/powerpoint/2010/main" val="13162310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6">
            <a:extLst>
              <a:ext uri="{FF2B5EF4-FFF2-40B4-BE49-F238E27FC236}">
                <a16:creationId xmlns:a16="http://schemas.microsoft.com/office/drawing/2014/main" id="{D639E2E0-BCAF-4C40-A1D4-6C4F7E415279}"/>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marL="342900" marR="0" lvl="0" indent="-342900" algn="l" defTabSz="4572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503CF921-E856-4EB1-AEB2-95D1AAA8B450}" type="slidenum">
              <a:rPr kumimoji="0" lang="en-US" altLang="en-US"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342900" marR="0" lvl="0" indent="-342900" algn="l" defTabSz="4572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39</a:t>
            </a:fld>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 name="TextBox 1">
            <a:extLst>
              <a:ext uri="{FF2B5EF4-FFF2-40B4-BE49-F238E27FC236}">
                <a16:creationId xmlns:a16="http://schemas.microsoft.com/office/drawing/2014/main" id="{4BB56CCE-1E38-4788-BAD5-538AC307C871}"/>
              </a:ext>
            </a:extLst>
          </p:cNvPr>
          <p:cNvSpPr txBox="1"/>
          <p:nvPr/>
        </p:nvSpPr>
        <p:spPr>
          <a:xfrm>
            <a:off x="152400" y="2131874"/>
            <a:ext cx="2725485" cy="1631216"/>
          </a:xfrm>
          <a:prstGeom prst="rect">
            <a:avLst/>
          </a:prstGeom>
          <a:noFill/>
          <a:ln w="136525">
            <a:solidFill>
              <a:srgbClr val="00B050"/>
            </a:solidFill>
          </a:ln>
        </p:spPr>
        <p:txBody>
          <a:bodyPr wrap="squar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25000" noProof="0">
                <a:ln>
                  <a:noFill/>
                </a:ln>
                <a:solidFill>
                  <a:srgbClr val="FF0000"/>
                </a:solidFill>
                <a:effectLst/>
                <a:uLnTx/>
                <a:uFillTx/>
                <a:latin typeface="Arial" panose="020B0604020202020204" pitchFamily="34" charset="0"/>
                <a:ea typeface="+mn-ea"/>
                <a:cs typeface="Arial" panose="020B0604020202020204" pitchFamily="34" charset="0"/>
              </a:rPr>
              <a:t>Router                    (south wall)</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25000" noProof="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F79A7083-7763-4367-89D5-41AE4292536B}"/>
              </a:ext>
            </a:extLst>
          </p:cNvPr>
          <p:cNvSpPr txBox="1"/>
          <p:nvPr/>
        </p:nvSpPr>
        <p:spPr>
          <a:xfrm>
            <a:off x="5867400" y="5105400"/>
            <a:ext cx="3047997" cy="1569660"/>
          </a:xfrm>
          <a:prstGeom prst="rect">
            <a:avLst/>
          </a:prstGeom>
          <a:noFill/>
          <a:ln w="136525">
            <a:solidFill>
              <a:srgbClr val="00B050"/>
            </a:solidFill>
          </a:ln>
        </p:spPr>
        <p:txBody>
          <a:bodyPr wrap="squar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en-US" sz="4800" b="1">
                <a:solidFill>
                  <a:srgbClr val="FF0000"/>
                </a:solidFill>
              </a:rPr>
              <a:t>Computer (north wall)</a:t>
            </a:r>
          </a:p>
          <a:p>
            <a:pPr marL="0" marR="0" lvl="0" indent="0" algn="ctr" defTabSz="457200" rtl="0" eaLnBrk="0" fontAlgn="base" latinLnBrk="0" hangingPunct="0">
              <a:lnSpc>
                <a:spcPct val="100000"/>
              </a:lnSpc>
              <a:spcBef>
                <a:spcPct val="0"/>
              </a:spcBef>
              <a:spcAft>
                <a:spcPct val="0"/>
              </a:spcAft>
              <a:buClrTx/>
              <a:buSzTx/>
              <a:buFontTx/>
              <a:buNone/>
              <a:tabLst/>
              <a:defRPr/>
            </a:pPr>
            <a:endParaRPr lang="en-US" sz="4800" b="1">
              <a:solidFill>
                <a:srgbClr val="FF0000"/>
              </a:solidFill>
            </a:endParaRPr>
          </a:p>
        </p:txBody>
      </p:sp>
      <p:pic>
        <p:nvPicPr>
          <p:cNvPr id="8" name="Picture 10">
            <a:extLst>
              <a:ext uri="{FF2B5EF4-FFF2-40B4-BE49-F238E27FC236}">
                <a16:creationId xmlns:a16="http://schemas.microsoft.com/office/drawing/2014/main" id="{3FA6C47A-EE19-4380-8169-31570CD498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42" y="17039"/>
            <a:ext cx="3531823" cy="1925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8">
            <a:extLst>
              <a:ext uri="{FF2B5EF4-FFF2-40B4-BE49-F238E27FC236}">
                <a16:creationId xmlns:a16="http://schemas.microsoft.com/office/drawing/2014/main" id="{FF201405-7282-4049-8B72-661056EE0B35}"/>
              </a:ext>
            </a:extLst>
          </p:cNvPr>
          <p:cNvSpPr txBox="1">
            <a:spLocks noChangeArrowheads="1"/>
          </p:cNvSpPr>
          <p:nvPr/>
        </p:nvSpPr>
        <p:spPr bwMode="auto">
          <a:xfrm>
            <a:off x="0" y="458530"/>
            <a:ext cx="3619191" cy="913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b="1">
                <a:solidFill>
                  <a:srgbClr val="FF0000"/>
                </a:solidFill>
              </a:rPr>
              <a:t>Internet Service Provider</a:t>
            </a:r>
            <a:endParaRPr lang="en-US" altLang="en-US" b="1" dirty="0">
              <a:solidFill>
                <a:srgbClr val="FF0000"/>
              </a:solidFill>
            </a:endParaRPr>
          </a:p>
        </p:txBody>
      </p:sp>
      <p:cxnSp>
        <p:nvCxnSpPr>
          <p:cNvPr id="11" name="Straight Arrow Connector 10">
            <a:extLst>
              <a:ext uri="{FF2B5EF4-FFF2-40B4-BE49-F238E27FC236}">
                <a16:creationId xmlns:a16="http://schemas.microsoft.com/office/drawing/2014/main" id="{A27333D9-20F4-49C6-AE8F-E111DFA7207F}"/>
              </a:ext>
            </a:extLst>
          </p:cNvPr>
          <p:cNvCxnSpPr>
            <a:cxnSpLocks/>
          </p:cNvCxnSpPr>
          <p:nvPr/>
        </p:nvCxnSpPr>
        <p:spPr bwMode="auto">
          <a:xfrm flipV="1">
            <a:off x="1752600" y="1447800"/>
            <a:ext cx="0" cy="990600"/>
          </a:xfrm>
          <a:prstGeom prst="straightConnector1">
            <a:avLst/>
          </a:prstGeom>
          <a:solidFill>
            <a:srgbClr val="00B8FF"/>
          </a:solidFill>
          <a:ln w="136525"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TextBox 12">
            <a:extLst>
              <a:ext uri="{FF2B5EF4-FFF2-40B4-BE49-F238E27FC236}">
                <a16:creationId xmlns:a16="http://schemas.microsoft.com/office/drawing/2014/main" id="{A85EA894-DCCE-4258-A1A9-C4E6BEB7D058}"/>
              </a:ext>
            </a:extLst>
          </p:cNvPr>
          <p:cNvSpPr txBox="1"/>
          <p:nvPr/>
        </p:nvSpPr>
        <p:spPr>
          <a:xfrm>
            <a:off x="3048069" y="4907340"/>
            <a:ext cx="2819331" cy="1569660"/>
          </a:xfrm>
          <a:prstGeom prst="rect">
            <a:avLst/>
          </a:prstGeom>
          <a:noFill/>
          <a:ln w="136525">
            <a:noFill/>
          </a:ln>
        </p:spPr>
        <p:txBody>
          <a:bodyPr wrap="squar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25000" noProof="0">
                <a:ln>
                  <a:noFill/>
                </a:ln>
                <a:solidFill>
                  <a:srgbClr val="FF0000"/>
                </a:solidFill>
                <a:effectLst/>
                <a:uLnTx/>
                <a:uFillTx/>
                <a:latin typeface="Arial" panose="020B0604020202020204" pitchFamily="34" charset="0"/>
                <a:ea typeface="+mn-ea"/>
                <a:cs typeface="Arial" panose="020B0604020202020204" pitchFamily="34" charset="0"/>
              </a:rPr>
              <a:t>Powerline Networking Link</a:t>
            </a:r>
          </a:p>
        </p:txBody>
      </p:sp>
      <p:sp>
        <p:nvSpPr>
          <p:cNvPr id="15" name="TextBox 14">
            <a:extLst>
              <a:ext uri="{FF2B5EF4-FFF2-40B4-BE49-F238E27FC236}">
                <a16:creationId xmlns:a16="http://schemas.microsoft.com/office/drawing/2014/main" id="{ED761E50-46C7-4192-9E3F-35D187998C3B}"/>
              </a:ext>
            </a:extLst>
          </p:cNvPr>
          <p:cNvSpPr txBox="1"/>
          <p:nvPr/>
        </p:nvSpPr>
        <p:spPr>
          <a:xfrm>
            <a:off x="139391" y="4151055"/>
            <a:ext cx="2756142" cy="2554545"/>
          </a:xfrm>
          <a:prstGeom prst="rect">
            <a:avLst/>
          </a:prstGeom>
          <a:noFill/>
          <a:ln w="136525">
            <a:solidFill>
              <a:srgbClr val="00B050"/>
            </a:solidFill>
          </a:ln>
        </p:spPr>
        <p:txBody>
          <a:bodyPr wrap="squar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25000" noProof="0">
                <a:ln>
                  <a:noFill/>
                </a:ln>
                <a:solidFill>
                  <a:srgbClr val="FF0000"/>
                </a:solidFill>
                <a:effectLst/>
                <a:uLnTx/>
                <a:uFillTx/>
                <a:latin typeface="Arial" panose="020B0604020202020204" pitchFamily="34" charset="0"/>
                <a:ea typeface="+mn-ea"/>
                <a:cs typeface="Arial" panose="020B0604020202020204" pitchFamily="34" charset="0"/>
              </a:rPr>
              <a:t>Powerline Network Unit</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25000" noProof="0">
                <a:ln>
                  <a:noFill/>
                </a:ln>
                <a:solidFill>
                  <a:srgbClr val="FF0000"/>
                </a:solidFill>
                <a:effectLst/>
                <a:uLnTx/>
                <a:uFillTx/>
                <a:latin typeface="Arial" panose="020B0604020202020204" pitchFamily="34" charset="0"/>
                <a:ea typeface="+mn-ea"/>
                <a:cs typeface="Arial" panose="020B0604020202020204" pitchFamily="34" charset="0"/>
              </a:rPr>
              <a:t>--&gt;Outlet</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800" b="1" i="0" u="none" strike="noStrike" kern="1200" cap="none" spc="0" normalizeH="0" baseline="-25000" noProof="0">
              <a:ln>
                <a:noFill/>
              </a:ln>
              <a:solidFill>
                <a:srgbClr val="FF0000"/>
              </a:solidFill>
              <a:effectLst/>
              <a:uLnTx/>
              <a:uFillTx/>
              <a:latin typeface="Arial" panose="020B0604020202020204" pitchFamily="34" charset="0"/>
              <a:ea typeface="+mn-ea"/>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800" b="1" i="0" u="none" strike="noStrike" kern="1200" cap="none" spc="0" normalizeH="0" baseline="-25000" noProof="0">
              <a:ln>
                <a:noFill/>
              </a:ln>
              <a:solidFill>
                <a:srgbClr val="FF0000"/>
              </a:solidFill>
              <a:effectLst/>
              <a:uLnTx/>
              <a:uFillTx/>
              <a:latin typeface="Arial" panose="020B0604020202020204" pitchFamily="34" charset="0"/>
              <a:ea typeface="+mn-ea"/>
              <a:cs typeface="Arial" panose="020B0604020202020204" pitchFamily="34" charset="0"/>
            </a:endParaRPr>
          </a:p>
        </p:txBody>
      </p:sp>
      <p:cxnSp>
        <p:nvCxnSpPr>
          <p:cNvPr id="16" name="Straight Arrow Connector 15">
            <a:extLst>
              <a:ext uri="{FF2B5EF4-FFF2-40B4-BE49-F238E27FC236}">
                <a16:creationId xmlns:a16="http://schemas.microsoft.com/office/drawing/2014/main" id="{4B1A066B-4E4D-4F30-A371-9E59E9C54474}"/>
              </a:ext>
            </a:extLst>
          </p:cNvPr>
          <p:cNvCxnSpPr>
            <a:cxnSpLocks/>
          </p:cNvCxnSpPr>
          <p:nvPr/>
        </p:nvCxnSpPr>
        <p:spPr bwMode="auto">
          <a:xfrm flipV="1">
            <a:off x="1524000" y="3351937"/>
            <a:ext cx="0" cy="1068526"/>
          </a:xfrm>
          <a:prstGeom prst="straightConnector1">
            <a:avLst/>
          </a:prstGeom>
          <a:solidFill>
            <a:srgbClr val="00B8FF"/>
          </a:solidFill>
          <a:ln w="136525"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TextBox 20">
            <a:extLst>
              <a:ext uri="{FF2B5EF4-FFF2-40B4-BE49-F238E27FC236}">
                <a16:creationId xmlns:a16="http://schemas.microsoft.com/office/drawing/2014/main" id="{7A040CFD-3226-49FD-AC14-27156E21DB35}"/>
              </a:ext>
            </a:extLst>
          </p:cNvPr>
          <p:cNvSpPr txBox="1"/>
          <p:nvPr/>
        </p:nvSpPr>
        <p:spPr>
          <a:xfrm>
            <a:off x="4613492" y="2662297"/>
            <a:ext cx="2958925" cy="2062103"/>
          </a:xfrm>
          <a:prstGeom prst="rect">
            <a:avLst/>
          </a:prstGeom>
          <a:noFill/>
          <a:ln w="136525">
            <a:solidFill>
              <a:srgbClr val="00B050"/>
            </a:solidFill>
          </a:ln>
        </p:spPr>
        <p:txBody>
          <a:bodyPr wrap="squar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25000" noProof="0">
                <a:ln>
                  <a:noFill/>
                </a:ln>
                <a:solidFill>
                  <a:srgbClr val="FF0000"/>
                </a:solidFill>
                <a:effectLst/>
                <a:uLnTx/>
                <a:uFillTx/>
                <a:latin typeface="Arial" panose="020B0604020202020204" pitchFamily="34" charset="0"/>
                <a:ea typeface="+mn-ea"/>
                <a:cs typeface="Arial" panose="020B0604020202020204" pitchFamily="34" charset="0"/>
              </a:rPr>
              <a:t>Powerline Network Unit</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25000" noProof="0">
                <a:ln>
                  <a:noFill/>
                </a:ln>
                <a:solidFill>
                  <a:srgbClr val="FF0000"/>
                </a:solidFill>
                <a:effectLst/>
                <a:uLnTx/>
                <a:uFillTx/>
                <a:latin typeface="Arial" panose="020B0604020202020204" pitchFamily="34" charset="0"/>
                <a:ea typeface="+mn-ea"/>
                <a:cs typeface="Arial" panose="020B0604020202020204" pitchFamily="34" charset="0"/>
              </a:rPr>
              <a:t>--&gt;Outlet</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800" b="1" i="0" u="none" strike="noStrike" kern="1200" cap="none" spc="0" normalizeH="0" baseline="-25000" noProof="0">
              <a:ln>
                <a:noFill/>
              </a:ln>
              <a:solidFill>
                <a:srgbClr val="FF0000"/>
              </a:solidFill>
              <a:effectLst/>
              <a:uLnTx/>
              <a:uFillTx/>
              <a:latin typeface="Arial" panose="020B0604020202020204" pitchFamily="34" charset="0"/>
              <a:ea typeface="+mn-ea"/>
              <a:cs typeface="Arial" panose="020B0604020202020204" pitchFamily="34" charset="0"/>
            </a:endParaRPr>
          </a:p>
        </p:txBody>
      </p:sp>
      <p:cxnSp>
        <p:nvCxnSpPr>
          <p:cNvPr id="25" name="Straight Arrow Connector 24">
            <a:extLst>
              <a:ext uri="{FF2B5EF4-FFF2-40B4-BE49-F238E27FC236}">
                <a16:creationId xmlns:a16="http://schemas.microsoft.com/office/drawing/2014/main" id="{77D2722B-320E-4CF7-8760-068AF7271F52}"/>
              </a:ext>
            </a:extLst>
          </p:cNvPr>
          <p:cNvCxnSpPr>
            <a:cxnSpLocks/>
          </p:cNvCxnSpPr>
          <p:nvPr/>
        </p:nvCxnSpPr>
        <p:spPr bwMode="auto">
          <a:xfrm flipV="1">
            <a:off x="6248400" y="4343400"/>
            <a:ext cx="0" cy="1348770"/>
          </a:xfrm>
          <a:prstGeom prst="straightConnector1">
            <a:avLst/>
          </a:prstGeom>
          <a:solidFill>
            <a:srgbClr val="00B8FF"/>
          </a:solidFill>
          <a:ln w="136525"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TextBox 16">
            <a:extLst>
              <a:ext uri="{FF2B5EF4-FFF2-40B4-BE49-F238E27FC236}">
                <a16:creationId xmlns:a16="http://schemas.microsoft.com/office/drawing/2014/main" id="{0202D3FE-106C-4D8F-9ACB-BC15E90DDE16}"/>
              </a:ext>
            </a:extLst>
          </p:cNvPr>
          <p:cNvSpPr txBox="1"/>
          <p:nvPr/>
        </p:nvSpPr>
        <p:spPr>
          <a:xfrm>
            <a:off x="4173218" y="141823"/>
            <a:ext cx="2151381" cy="2144177"/>
          </a:xfrm>
          <a:prstGeom prst="rect">
            <a:avLst/>
          </a:prstGeom>
          <a:noFill/>
          <a:ln w="136525">
            <a:solidFill>
              <a:srgbClr val="00B050"/>
            </a:solidFill>
          </a:ln>
        </p:spPr>
        <p:txBody>
          <a:bodyPr wrap="squar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en-US" b="1">
                <a:solidFill>
                  <a:srgbClr val="FF0000"/>
                </a:solidFill>
              </a:rPr>
              <a:t>Breaker 9 on panel's L1 side                   (west wall)</a:t>
            </a:r>
            <a:endParaRPr lang="en-US" sz="6400" b="1">
              <a:solidFill>
                <a:srgbClr val="FF0000"/>
              </a:solidFill>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lang="en-US" b="1">
              <a:solidFill>
                <a:srgbClr val="FF0000"/>
              </a:solidFill>
            </a:endParaRPr>
          </a:p>
        </p:txBody>
      </p:sp>
      <p:sp>
        <p:nvSpPr>
          <p:cNvPr id="18" name="TextBox 17">
            <a:extLst>
              <a:ext uri="{FF2B5EF4-FFF2-40B4-BE49-F238E27FC236}">
                <a16:creationId xmlns:a16="http://schemas.microsoft.com/office/drawing/2014/main" id="{C2E57527-C5BF-4F52-9EA0-F98C23496BB7}"/>
              </a:ext>
            </a:extLst>
          </p:cNvPr>
          <p:cNvSpPr txBox="1"/>
          <p:nvPr/>
        </p:nvSpPr>
        <p:spPr>
          <a:xfrm>
            <a:off x="6306819" y="141823"/>
            <a:ext cx="2151381" cy="2144177"/>
          </a:xfrm>
          <a:prstGeom prst="rect">
            <a:avLst/>
          </a:prstGeom>
          <a:noFill/>
          <a:ln w="136525">
            <a:solidFill>
              <a:srgbClr val="00B050"/>
            </a:solidFill>
          </a:ln>
        </p:spPr>
        <p:txBody>
          <a:bodyPr wrap="squar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en-US" b="1">
                <a:solidFill>
                  <a:srgbClr val="FF0000"/>
                </a:solidFill>
              </a:rPr>
              <a:t>Breaker 11 on panel's L2 side                   (west wall)</a:t>
            </a:r>
            <a:endParaRPr lang="en-US" sz="6400" b="1">
              <a:solidFill>
                <a:srgbClr val="FF0000"/>
              </a:solidFill>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lang="en-US" b="1">
              <a:solidFill>
                <a:srgbClr val="FF0000"/>
              </a:solidFill>
            </a:endParaRPr>
          </a:p>
        </p:txBody>
      </p:sp>
      <p:cxnSp>
        <p:nvCxnSpPr>
          <p:cNvPr id="7" name="Straight Arrow Connector 6">
            <a:extLst>
              <a:ext uri="{FF2B5EF4-FFF2-40B4-BE49-F238E27FC236}">
                <a16:creationId xmlns:a16="http://schemas.microsoft.com/office/drawing/2014/main" id="{2892D346-BCCC-4B97-8B8A-D89452F180BF}"/>
              </a:ext>
            </a:extLst>
          </p:cNvPr>
          <p:cNvCxnSpPr>
            <a:cxnSpLocks/>
          </p:cNvCxnSpPr>
          <p:nvPr/>
        </p:nvCxnSpPr>
        <p:spPr bwMode="auto">
          <a:xfrm flipV="1">
            <a:off x="2667001" y="1950660"/>
            <a:ext cx="2057398" cy="2773740"/>
          </a:xfrm>
          <a:prstGeom prst="straightConnector1">
            <a:avLst/>
          </a:prstGeom>
          <a:solidFill>
            <a:srgbClr val="00B8FF"/>
          </a:solidFill>
          <a:ln w="136525"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Arrow Connector 13">
            <a:extLst>
              <a:ext uri="{FF2B5EF4-FFF2-40B4-BE49-F238E27FC236}">
                <a16:creationId xmlns:a16="http://schemas.microsoft.com/office/drawing/2014/main" id="{93B05F15-E773-4700-80FB-2536E16AE364}"/>
              </a:ext>
            </a:extLst>
          </p:cNvPr>
          <p:cNvCxnSpPr>
            <a:cxnSpLocks/>
          </p:cNvCxnSpPr>
          <p:nvPr/>
        </p:nvCxnSpPr>
        <p:spPr bwMode="auto">
          <a:xfrm flipV="1">
            <a:off x="7015141" y="1927968"/>
            <a:ext cx="376257" cy="1068290"/>
          </a:xfrm>
          <a:prstGeom prst="straightConnector1">
            <a:avLst/>
          </a:prstGeom>
          <a:solidFill>
            <a:srgbClr val="00B8FF"/>
          </a:solidFill>
          <a:ln w="136525"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2661770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6">
            <a:extLst>
              <a:ext uri="{FF2B5EF4-FFF2-40B4-BE49-F238E27FC236}">
                <a16:creationId xmlns:a16="http://schemas.microsoft.com/office/drawing/2014/main" id="{89B4F8B3-45F2-48C2-A7EC-BA4D426EC1B7}"/>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marL="342900" marR="0" lvl="0" indent="-342900" algn="l" defTabSz="4572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8D85504F-1429-4C3B-8063-BBFC7494857B}" type="slidenum">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342900" marR="0" lvl="0" indent="-342900" algn="l" defTabSz="4572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4</a:t>
            </a:fld>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41987" name="Rectangle 1">
            <a:extLst>
              <a:ext uri="{FF2B5EF4-FFF2-40B4-BE49-F238E27FC236}">
                <a16:creationId xmlns:a16="http://schemas.microsoft.com/office/drawing/2014/main" id="{DD8709EB-58EA-4E38-BD42-087F8E171B9B}"/>
              </a:ext>
            </a:extLst>
          </p:cNvPr>
          <p:cNvSpPr>
            <a:spLocks noGrp="1" noChangeArrowheads="1"/>
          </p:cNvSpPr>
          <p:nvPr>
            <p:ph type="title"/>
          </p:nvPr>
        </p:nvSpPr>
        <p:spPr>
          <a:xfrm>
            <a:off x="0" y="152400"/>
            <a:ext cx="9144000" cy="6096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4100"/>
              <a:t>TOPICS </a:t>
            </a:r>
          </a:p>
        </p:txBody>
      </p:sp>
      <p:sp>
        <p:nvSpPr>
          <p:cNvPr id="68612" name="Rectangle 2">
            <a:extLst>
              <a:ext uri="{FF2B5EF4-FFF2-40B4-BE49-F238E27FC236}">
                <a16:creationId xmlns:a16="http://schemas.microsoft.com/office/drawing/2014/main" id="{6AF6E181-5B2B-4AAF-8E69-20C1CC4FDB6C}"/>
              </a:ext>
            </a:extLst>
          </p:cNvPr>
          <p:cNvSpPr>
            <a:spLocks noGrp="1" noChangeArrowheads="1"/>
          </p:cNvSpPr>
          <p:nvPr>
            <p:ph type="body" idx="1"/>
          </p:nvPr>
        </p:nvSpPr>
        <p:spPr>
          <a:xfrm>
            <a:off x="0" y="914400"/>
            <a:ext cx="9144000" cy="5715000"/>
          </a:xfrm>
        </p:spPr>
        <p:txBody>
          <a:bodyPr/>
          <a:lstStyle/>
          <a:p>
            <a:pPr marL="685800" indent="-685800">
              <a:buFont typeface="Arial" panose="020B0604020202020204" pitchFamily="34" charset="0"/>
              <a:buChar char="•"/>
              <a:defRPr/>
            </a:pPr>
            <a:r>
              <a:rPr lang="en-US" altLang="en-US" sz="3700"/>
              <a:t>Advantages of "Powerline Networking"</a:t>
            </a:r>
          </a:p>
          <a:p>
            <a:pPr marL="685800" indent="-685800">
              <a:buFont typeface="Arial" panose="020B0604020202020204" pitchFamily="34" charset="0"/>
              <a:buChar char="•"/>
              <a:defRPr/>
            </a:pPr>
            <a:r>
              <a:rPr lang="en-US" altLang="en-US" sz="3700"/>
              <a:t>Measuring the Speed of a "Powerline Networking" Connection</a:t>
            </a:r>
          </a:p>
          <a:p>
            <a:pPr marL="685800" indent="-685800">
              <a:buFont typeface="Arial" panose="020B0604020202020204" pitchFamily="34" charset="0"/>
              <a:buChar char="•"/>
              <a:defRPr/>
            </a:pPr>
            <a:r>
              <a:rPr lang="en-US" altLang="en-US" sz="3700"/>
              <a:t>"Across The  House" Demonstration of a "Powerline Networking" Connection</a:t>
            </a:r>
          </a:p>
          <a:p>
            <a:pPr marL="685800" indent="-685800">
              <a:buFont typeface="Arial" panose="020B0604020202020204" pitchFamily="34" charset="0"/>
              <a:buChar char="•"/>
              <a:defRPr/>
            </a:pPr>
            <a:r>
              <a:rPr lang="en-US" altLang="en-US" sz="3700"/>
              <a:t>How to Get Full Gigabit Ethernet Speeds with "Powerline Networking"</a:t>
            </a:r>
          </a:p>
          <a:p>
            <a:pPr marL="685800" indent="-685800">
              <a:buFont typeface="Arial" panose="020B0604020202020204" pitchFamily="34" charset="0"/>
              <a:buChar char="•"/>
              <a:defRPr/>
            </a:pPr>
            <a:r>
              <a:rPr lang="en-US" altLang="en-US" sz="3700"/>
              <a:t>The Two Best "Powerline Networking" Models"</a:t>
            </a:r>
          </a:p>
          <a:p>
            <a:pPr marL="0" indent="0">
              <a:defRPr/>
            </a:pPr>
            <a:endParaRPr lang="en-US" altLang="en-US" sz="3700" dirty="0"/>
          </a:p>
        </p:txBody>
      </p:sp>
    </p:spTree>
    <p:extLst>
      <p:ext uri="{BB962C8B-B14F-4D97-AF65-F5344CB8AC3E}">
        <p14:creationId xmlns:p14="http://schemas.microsoft.com/office/powerpoint/2010/main" val="39696245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6">
            <a:extLst>
              <a:ext uri="{FF2B5EF4-FFF2-40B4-BE49-F238E27FC236}">
                <a16:creationId xmlns:a16="http://schemas.microsoft.com/office/drawing/2014/main" id="{D639E2E0-BCAF-4C40-A1D4-6C4F7E415279}"/>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marL="342900" marR="0" lvl="0" indent="-342900" algn="l" defTabSz="4572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503CF921-E856-4EB1-AEB2-95D1AAA8B450}" type="slidenum">
              <a:rPr kumimoji="0" lang="en-US" altLang="en-US"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342900" marR="0" lvl="0" indent="-342900" algn="l" defTabSz="4572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40</a:t>
            </a:fld>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7" name="TextBox 26">
            <a:extLst>
              <a:ext uri="{FF2B5EF4-FFF2-40B4-BE49-F238E27FC236}">
                <a16:creationId xmlns:a16="http://schemas.microsoft.com/office/drawing/2014/main" id="{6D930270-B608-4A91-95AE-04334E2BF04F}"/>
              </a:ext>
            </a:extLst>
          </p:cNvPr>
          <p:cNvSpPr txBox="1"/>
          <p:nvPr/>
        </p:nvSpPr>
        <p:spPr>
          <a:xfrm>
            <a:off x="4811233" y="76200"/>
            <a:ext cx="3563617" cy="1733808"/>
          </a:xfrm>
          <a:prstGeom prst="rect">
            <a:avLst/>
          </a:prstGeom>
          <a:noFill/>
          <a:ln w="136525">
            <a:solidFill>
              <a:srgbClr val="00B050"/>
            </a:solidFill>
          </a:ln>
        </p:spPr>
        <p:txBody>
          <a:bodyPr wrap="squar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en-US" b="1">
                <a:solidFill>
                  <a:srgbClr val="FF0000"/>
                </a:solidFill>
              </a:rPr>
              <a:t>Electric Power Utility's Step-down Transformer</a:t>
            </a:r>
          </a:p>
          <a:p>
            <a:pPr marL="0" marR="0" lvl="0" indent="0" algn="ctr" defTabSz="457200" rtl="0" eaLnBrk="0" fontAlgn="base" latinLnBrk="0" hangingPunct="0">
              <a:lnSpc>
                <a:spcPct val="100000"/>
              </a:lnSpc>
              <a:spcBef>
                <a:spcPct val="0"/>
              </a:spcBef>
              <a:spcAft>
                <a:spcPct val="0"/>
              </a:spcAft>
              <a:buClrTx/>
              <a:buSzTx/>
              <a:buFontTx/>
              <a:buNone/>
              <a:tabLst/>
              <a:defRPr/>
            </a:pPr>
            <a:endParaRPr lang="en-US" b="1">
              <a:solidFill>
                <a:srgbClr val="FF0000"/>
              </a:solidFill>
            </a:endParaRPr>
          </a:p>
        </p:txBody>
      </p:sp>
      <p:sp>
        <p:nvSpPr>
          <p:cNvPr id="16" name="TextBox 15">
            <a:extLst>
              <a:ext uri="{FF2B5EF4-FFF2-40B4-BE49-F238E27FC236}">
                <a16:creationId xmlns:a16="http://schemas.microsoft.com/office/drawing/2014/main" id="{FF88083E-FD6C-457B-8CFA-995930248347}"/>
              </a:ext>
            </a:extLst>
          </p:cNvPr>
          <p:cNvSpPr txBox="1"/>
          <p:nvPr/>
        </p:nvSpPr>
        <p:spPr>
          <a:xfrm>
            <a:off x="3335020" y="2046823"/>
            <a:ext cx="2151381" cy="2144177"/>
          </a:xfrm>
          <a:prstGeom prst="rect">
            <a:avLst/>
          </a:prstGeom>
          <a:noFill/>
          <a:ln w="136525">
            <a:solidFill>
              <a:srgbClr val="00B050"/>
            </a:solidFill>
          </a:ln>
        </p:spPr>
        <p:txBody>
          <a:bodyPr wrap="squar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en-US" b="1">
                <a:solidFill>
                  <a:srgbClr val="FF0000"/>
                </a:solidFill>
              </a:rPr>
              <a:t>Breaker 9 on panel's L1 side                   (west wall)</a:t>
            </a:r>
            <a:endParaRPr lang="en-US" sz="6400" b="1">
              <a:solidFill>
                <a:srgbClr val="FF0000"/>
              </a:solidFill>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lang="en-US" b="1">
              <a:solidFill>
                <a:srgbClr val="FF0000"/>
              </a:solidFill>
            </a:endParaRPr>
          </a:p>
        </p:txBody>
      </p:sp>
      <p:sp>
        <p:nvSpPr>
          <p:cNvPr id="17" name="TextBox 16">
            <a:extLst>
              <a:ext uri="{FF2B5EF4-FFF2-40B4-BE49-F238E27FC236}">
                <a16:creationId xmlns:a16="http://schemas.microsoft.com/office/drawing/2014/main" id="{247F0EE2-D8DD-4FF5-83ED-5F0CDD0C1EB8}"/>
              </a:ext>
            </a:extLst>
          </p:cNvPr>
          <p:cNvSpPr txBox="1"/>
          <p:nvPr/>
        </p:nvSpPr>
        <p:spPr>
          <a:xfrm>
            <a:off x="5486401" y="2046823"/>
            <a:ext cx="2151381" cy="2144177"/>
          </a:xfrm>
          <a:prstGeom prst="rect">
            <a:avLst/>
          </a:prstGeom>
          <a:noFill/>
          <a:ln w="136525">
            <a:solidFill>
              <a:srgbClr val="00B050"/>
            </a:solidFill>
          </a:ln>
        </p:spPr>
        <p:txBody>
          <a:bodyPr wrap="squar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en-US" b="1">
                <a:solidFill>
                  <a:srgbClr val="FF0000"/>
                </a:solidFill>
              </a:rPr>
              <a:t>Breaker 11 on panel's L2 side                   (west wall)</a:t>
            </a:r>
            <a:endParaRPr lang="en-US" sz="6400" b="1">
              <a:solidFill>
                <a:srgbClr val="FF0000"/>
              </a:solidFill>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lang="en-US" b="1">
              <a:solidFill>
                <a:srgbClr val="FF0000"/>
              </a:solidFill>
            </a:endParaRPr>
          </a:p>
        </p:txBody>
      </p:sp>
      <p:sp>
        <p:nvSpPr>
          <p:cNvPr id="18" name="TextBox 17">
            <a:extLst>
              <a:ext uri="{FF2B5EF4-FFF2-40B4-BE49-F238E27FC236}">
                <a16:creationId xmlns:a16="http://schemas.microsoft.com/office/drawing/2014/main" id="{BE549104-F0ED-40CA-825A-3C7B9FC07F81}"/>
              </a:ext>
            </a:extLst>
          </p:cNvPr>
          <p:cNvSpPr txBox="1"/>
          <p:nvPr/>
        </p:nvSpPr>
        <p:spPr>
          <a:xfrm>
            <a:off x="139391" y="4151055"/>
            <a:ext cx="2756142" cy="2062103"/>
          </a:xfrm>
          <a:prstGeom prst="rect">
            <a:avLst/>
          </a:prstGeom>
          <a:noFill/>
          <a:ln w="136525">
            <a:solidFill>
              <a:srgbClr val="00B050"/>
            </a:solidFill>
          </a:ln>
        </p:spPr>
        <p:txBody>
          <a:bodyPr wrap="squar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25000" noProof="0">
                <a:ln>
                  <a:noFill/>
                </a:ln>
                <a:solidFill>
                  <a:srgbClr val="FF0000"/>
                </a:solidFill>
                <a:effectLst/>
                <a:uLnTx/>
                <a:uFillTx/>
                <a:latin typeface="Arial" panose="020B0604020202020204" pitchFamily="34" charset="0"/>
                <a:ea typeface="+mn-ea"/>
                <a:cs typeface="Arial" panose="020B0604020202020204" pitchFamily="34" charset="0"/>
              </a:rPr>
              <a:t>Powerline Network Unit</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25000" noProof="0">
                <a:ln>
                  <a:noFill/>
                </a:ln>
                <a:solidFill>
                  <a:srgbClr val="FF0000"/>
                </a:solidFill>
                <a:effectLst/>
                <a:uLnTx/>
                <a:uFillTx/>
                <a:latin typeface="Arial" panose="020B0604020202020204" pitchFamily="34" charset="0"/>
                <a:ea typeface="+mn-ea"/>
                <a:cs typeface="Arial" panose="020B0604020202020204" pitchFamily="34" charset="0"/>
              </a:rPr>
              <a:t>--&gt;Outlet</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800" b="1" i="0" u="none" strike="noStrike" kern="1200" cap="none" spc="0" normalizeH="0" baseline="-25000" noProof="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20" name="TextBox 19">
            <a:extLst>
              <a:ext uri="{FF2B5EF4-FFF2-40B4-BE49-F238E27FC236}">
                <a16:creationId xmlns:a16="http://schemas.microsoft.com/office/drawing/2014/main" id="{4A59F037-E773-4ACA-BDB8-13EBCBACFCE1}"/>
              </a:ext>
            </a:extLst>
          </p:cNvPr>
          <p:cNvSpPr txBox="1"/>
          <p:nvPr/>
        </p:nvSpPr>
        <p:spPr>
          <a:xfrm>
            <a:off x="139391" y="2057400"/>
            <a:ext cx="2725485" cy="1631216"/>
          </a:xfrm>
          <a:prstGeom prst="rect">
            <a:avLst/>
          </a:prstGeom>
          <a:noFill/>
          <a:ln w="136525">
            <a:solidFill>
              <a:srgbClr val="00B050"/>
            </a:solidFill>
          </a:ln>
        </p:spPr>
        <p:txBody>
          <a:bodyPr wrap="squar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25000" noProof="0">
                <a:ln>
                  <a:noFill/>
                </a:ln>
                <a:solidFill>
                  <a:srgbClr val="FF0000"/>
                </a:solidFill>
                <a:effectLst/>
                <a:uLnTx/>
                <a:uFillTx/>
                <a:latin typeface="Arial" panose="020B0604020202020204" pitchFamily="34" charset="0"/>
                <a:ea typeface="+mn-ea"/>
                <a:cs typeface="Arial" panose="020B0604020202020204" pitchFamily="34" charset="0"/>
              </a:rPr>
              <a:t>Router                    (south wall)</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25000" noProof="0">
              <a:ln>
                <a:noFill/>
              </a:ln>
              <a:solidFill>
                <a:srgbClr val="FF0000"/>
              </a:solidFill>
              <a:effectLst/>
              <a:uLnTx/>
              <a:uFillTx/>
              <a:latin typeface="Arial" panose="020B0604020202020204" pitchFamily="34" charset="0"/>
              <a:ea typeface="+mn-ea"/>
              <a:cs typeface="Arial" panose="020B0604020202020204" pitchFamily="34" charset="0"/>
            </a:endParaRPr>
          </a:p>
        </p:txBody>
      </p:sp>
      <p:cxnSp>
        <p:nvCxnSpPr>
          <p:cNvPr id="21" name="Straight Arrow Connector 20">
            <a:extLst>
              <a:ext uri="{FF2B5EF4-FFF2-40B4-BE49-F238E27FC236}">
                <a16:creationId xmlns:a16="http://schemas.microsoft.com/office/drawing/2014/main" id="{C04379B8-644B-472B-88B5-6A25F145E5C6}"/>
              </a:ext>
            </a:extLst>
          </p:cNvPr>
          <p:cNvCxnSpPr>
            <a:cxnSpLocks/>
          </p:cNvCxnSpPr>
          <p:nvPr/>
        </p:nvCxnSpPr>
        <p:spPr bwMode="auto">
          <a:xfrm flipV="1">
            <a:off x="1524000" y="3351937"/>
            <a:ext cx="0" cy="1068526"/>
          </a:xfrm>
          <a:prstGeom prst="straightConnector1">
            <a:avLst/>
          </a:prstGeom>
          <a:solidFill>
            <a:srgbClr val="00B8FF"/>
          </a:solidFill>
          <a:ln w="136525"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2" name="Picture 10">
            <a:extLst>
              <a:ext uri="{FF2B5EF4-FFF2-40B4-BE49-F238E27FC236}">
                <a16:creationId xmlns:a16="http://schemas.microsoft.com/office/drawing/2014/main" id="{49CBE3D6-8ADD-4060-AC2E-ECA42B38FB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991" y="17039"/>
            <a:ext cx="3505200" cy="1910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18">
            <a:extLst>
              <a:ext uri="{FF2B5EF4-FFF2-40B4-BE49-F238E27FC236}">
                <a16:creationId xmlns:a16="http://schemas.microsoft.com/office/drawing/2014/main" id="{147823E7-90FC-4250-8F12-CCFDDB522100}"/>
              </a:ext>
            </a:extLst>
          </p:cNvPr>
          <p:cNvSpPr txBox="1">
            <a:spLocks noChangeArrowheads="1"/>
          </p:cNvSpPr>
          <p:nvPr/>
        </p:nvSpPr>
        <p:spPr bwMode="auto">
          <a:xfrm>
            <a:off x="0" y="534730"/>
            <a:ext cx="3657600" cy="913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b="1">
                <a:solidFill>
                  <a:srgbClr val="FF0000"/>
                </a:solidFill>
              </a:rPr>
              <a:t>Internet Service Provider</a:t>
            </a:r>
            <a:endParaRPr lang="en-US" altLang="en-US" b="1" dirty="0">
              <a:solidFill>
                <a:srgbClr val="FF0000"/>
              </a:solidFill>
            </a:endParaRPr>
          </a:p>
        </p:txBody>
      </p:sp>
      <p:cxnSp>
        <p:nvCxnSpPr>
          <p:cNvPr id="25" name="Straight Arrow Connector 24">
            <a:extLst>
              <a:ext uri="{FF2B5EF4-FFF2-40B4-BE49-F238E27FC236}">
                <a16:creationId xmlns:a16="http://schemas.microsoft.com/office/drawing/2014/main" id="{A5916AE3-AF57-4598-A7AB-99CF7F4C1443}"/>
              </a:ext>
            </a:extLst>
          </p:cNvPr>
          <p:cNvCxnSpPr>
            <a:cxnSpLocks/>
          </p:cNvCxnSpPr>
          <p:nvPr/>
        </p:nvCxnSpPr>
        <p:spPr bwMode="auto">
          <a:xfrm flipV="1">
            <a:off x="914400" y="1219200"/>
            <a:ext cx="0" cy="1143000"/>
          </a:xfrm>
          <a:prstGeom prst="straightConnector1">
            <a:avLst/>
          </a:prstGeom>
          <a:solidFill>
            <a:srgbClr val="00B8FF"/>
          </a:solidFill>
          <a:ln w="136525"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Straight Arrow Connector 27">
            <a:extLst>
              <a:ext uri="{FF2B5EF4-FFF2-40B4-BE49-F238E27FC236}">
                <a16:creationId xmlns:a16="http://schemas.microsoft.com/office/drawing/2014/main" id="{BD771109-0DF5-4D25-B8F6-26DF6F53672B}"/>
              </a:ext>
            </a:extLst>
          </p:cNvPr>
          <p:cNvCxnSpPr>
            <a:cxnSpLocks/>
          </p:cNvCxnSpPr>
          <p:nvPr/>
        </p:nvCxnSpPr>
        <p:spPr bwMode="auto">
          <a:xfrm flipV="1">
            <a:off x="4274350" y="1230191"/>
            <a:ext cx="1081289" cy="1132009"/>
          </a:xfrm>
          <a:prstGeom prst="straightConnector1">
            <a:avLst/>
          </a:prstGeom>
          <a:solidFill>
            <a:srgbClr val="00B8FF"/>
          </a:solidFill>
          <a:ln w="111125"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 name="TextBox 29">
            <a:extLst>
              <a:ext uri="{FF2B5EF4-FFF2-40B4-BE49-F238E27FC236}">
                <a16:creationId xmlns:a16="http://schemas.microsoft.com/office/drawing/2014/main" id="{18105469-A20E-46C1-8E23-8C10503D4D98}"/>
              </a:ext>
            </a:extLst>
          </p:cNvPr>
          <p:cNvSpPr txBox="1"/>
          <p:nvPr/>
        </p:nvSpPr>
        <p:spPr>
          <a:xfrm>
            <a:off x="3530414" y="4391402"/>
            <a:ext cx="4241986" cy="1938992"/>
          </a:xfrm>
          <a:prstGeom prst="rect">
            <a:avLst/>
          </a:prstGeom>
          <a:noFill/>
          <a:ln w="136525">
            <a:solidFill>
              <a:srgbClr val="00B050"/>
            </a:solidFill>
          </a:ln>
        </p:spPr>
        <p:txBody>
          <a:bodyPr wrap="squar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25000" noProof="0">
                <a:ln>
                  <a:noFill/>
                </a:ln>
                <a:solidFill>
                  <a:srgbClr val="FF0000"/>
                </a:solidFill>
                <a:effectLst/>
                <a:uLnTx/>
                <a:uFillTx/>
                <a:latin typeface="Arial" panose="020B0604020202020204" pitchFamily="34" charset="0"/>
                <a:ea typeface="+mn-ea"/>
                <a:cs typeface="Arial" panose="020B0604020202020204" pitchFamily="34" charset="0"/>
              </a:rPr>
              <a:t>Powerline Network Unit</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25000" noProof="0">
                <a:ln>
                  <a:noFill/>
                </a:ln>
                <a:solidFill>
                  <a:srgbClr val="FF0000"/>
                </a:solidFill>
                <a:effectLst/>
                <a:uLnTx/>
                <a:uFillTx/>
                <a:latin typeface="Arial" panose="020B0604020202020204" pitchFamily="34" charset="0"/>
                <a:ea typeface="+mn-ea"/>
                <a:cs typeface="Arial" panose="020B0604020202020204" pitchFamily="34" charset="0"/>
              </a:rPr>
              <a:t>--&gt;Outlet</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800" b="1" i="0" u="none" strike="noStrike" kern="1200" cap="none" spc="0" normalizeH="0" baseline="-25000" noProof="0">
              <a:ln>
                <a:noFill/>
              </a:ln>
              <a:solidFill>
                <a:srgbClr val="FF0000"/>
              </a:solidFill>
              <a:effectLst/>
              <a:uLnTx/>
              <a:uFillTx/>
              <a:latin typeface="Arial" panose="020B0604020202020204" pitchFamily="34" charset="0"/>
              <a:ea typeface="+mn-ea"/>
              <a:cs typeface="Arial" panose="020B0604020202020204" pitchFamily="34" charset="0"/>
            </a:endParaRPr>
          </a:p>
        </p:txBody>
      </p:sp>
      <p:cxnSp>
        <p:nvCxnSpPr>
          <p:cNvPr id="29" name="Straight Arrow Connector 28">
            <a:extLst>
              <a:ext uri="{FF2B5EF4-FFF2-40B4-BE49-F238E27FC236}">
                <a16:creationId xmlns:a16="http://schemas.microsoft.com/office/drawing/2014/main" id="{8F7E79DB-E718-4D54-BE46-335B4F87B292}"/>
              </a:ext>
            </a:extLst>
          </p:cNvPr>
          <p:cNvCxnSpPr>
            <a:cxnSpLocks/>
          </p:cNvCxnSpPr>
          <p:nvPr/>
        </p:nvCxnSpPr>
        <p:spPr bwMode="auto">
          <a:xfrm flipV="1">
            <a:off x="6525296" y="1417749"/>
            <a:ext cx="0" cy="944451"/>
          </a:xfrm>
          <a:prstGeom prst="straightConnector1">
            <a:avLst/>
          </a:prstGeom>
          <a:solidFill>
            <a:srgbClr val="00B8FF"/>
          </a:solidFill>
          <a:ln w="111125"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Arrow Connector 13">
            <a:extLst>
              <a:ext uri="{FF2B5EF4-FFF2-40B4-BE49-F238E27FC236}">
                <a16:creationId xmlns:a16="http://schemas.microsoft.com/office/drawing/2014/main" id="{93B05F15-E773-4700-80FB-2536E16AE364}"/>
              </a:ext>
            </a:extLst>
          </p:cNvPr>
          <p:cNvCxnSpPr>
            <a:cxnSpLocks/>
          </p:cNvCxnSpPr>
          <p:nvPr/>
        </p:nvCxnSpPr>
        <p:spPr bwMode="auto">
          <a:xfrm flipV="1">
            <a:off x="6248400" y="3900406"/>
            <a:ext cx="0" cy="900194"/>
          </a:xfrm>
          <a:prstGeom prst="straightConnector1">
            <a:avLst/>
          </a:prstGeom>
          <a:solidFill>
            <a:srgbClr val="00B8FF"/>
          </a:solidFill>
          <a:ln w="111125"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0" name="TextBox 39">
            <a:extLst>
              <a:ext uri="{FF2B5EF4-FFF2-40B4-BE49-F238E27FC236}">
                <a16:creationId xmlns:a16="http://schemas.microsoft.com/office/drawing/2014/main" id="{28476838-CA74-4203-A95C-DAE7276E6E3A}"/>
              </a:ext>
            </a:extLst>
          </p:cNvPr>
          <p:cNvSpPr txBox="1"/>
          <p:nvPr/>
        </p:nvSpPr>
        <p:spPr>
          <a:xfrm>
            <a:off x="8229600" y="2181285"/>
            <a:ext cx="692947" cy="4524315"/>
          </a:xfrm>
          <a:prstGeom prst="rect">
            <a:avLst/>
          </a:prstGeom>
          <a:noFill/>
          <a:ln w="136525">
            <a:solidFill>
              <a:srgbClr val="00B050"/>
            </a:solidFill>
          </a:ln>
        </p:spPr>
        <p:txBody>
          <a:bodyPr wrap="squar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en-US" sz="4800" b="1">
                <a:solidFill>
                  <a:srgbClr val="FF0000"/>
                </a:solidFill>
              </a:rPr>
              <a:t>Comp u  t   e  r</a:t>
            </a:r>
          </a:p>
          <a:p>
            <a:pPr marL="0" marR="0" lvl="0" indent="0" algn="ctr" defTabSz="457200" rtl="0" eaLnBrk="0" fontAlgn="base" latinLnBrk="0" hangingPunct="0">
              <a:lnSpc>
                <a:spcPct val="100000"/>
              </a:lnSpc>
              <a:spcBef>
                <a:spcPct val="0"/>
              </a:spcBef>
              <a:spcAft>
                <a:spcPct val="0"/>
              </a:spcAft>
              <a:buClrTx/>
              <a:buSzTx/>
              <a:buFontTx/>
              <a:buNone/>
              <a:tabLst/>
              <a:defRPr/>
            </a:pPr>
            <a:endParaRPr lang="en-US" sz="4800" b="1">
              <a:solidFill>
                <a:srgbClr val="FF0000"/>
              </a:solidFill>
            </a:endParaRPr>
          </a:p>
        </p:txBody>
      </p:sp>
      <p:cxnSp>
        <p:nvCxnSpPr>
          <p:cNvPr id="32" name="Straight Arrow Connector 31">
            <a:extLst>
              <a:ext uri="{FF2B5EF4-FFF2-40B4-BE49-F238E27FC236}">
                <a16:creationId xmlns:a16="http://schemas.microsoft.com/office/drawing/2014/main" id="{19E21216-FF4E-4C2E-806D-B54C102F3674}"/>
              </a:ext>
            </a:extLst>
          </p:cNvPr>
          <p:cNvCxnSpPr>
            <a:cxnSpLocks/>
          </p:cNvCxnSpPr>
          <p:nvPr/>
        </p:nvCxnSpPr>
        <p:spPr bwMode="auto">
          <a:xfrm flipH="1">
            <a:off x="7010400" y="5257800"/>
            <a:ext cx="1364450" cy="0"/>
          </a:xfrm>
          <a:prstGeom prst="straightConnector1">
            <a:avLst/>
          </a:prstGeom>
          <a:solidFill>
            <a:srgbClr val="00B8FF"/>
          </a:solidFill>
          <a:ln w="111125"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Arrow Connector 18">
            <a:extLst>
              <a:ext uri="{FF2B5EF4-FFF2-40B4-BE49-F238E27FC236}">
                <a16:creationId xmlns:a16="http://schemas.microsoft.com/office/drawing/2014/main" id="{29E41E16-966E-4A3A-816A-7B225C3940AC}"/>
              </a:ext>
            </a:extLst>
          </p:cNvPr>
          <p:cNvCxnSpPr>
            <a:cxnSpLocks/>
          </p:cNvCxnSpPr>
          <p:nvPr/>
        </p:nvCxnSpPr>
        <p:spPr bwMode="auto">
          <a:xfrm flipV="1">
            <a:off x="2596935" y="3200400"/>
            <a:ext cx="1029940" cy="1354016"/>
          </a:xfrm>
          <a:prstGeom prst="straightConnector1">
            <a:avLst/>
          </a:prstGeom>
          <a:solidFill>
            <a:srgbClr val="00B8FF"/>
          </a:solidFill>
          <a:ln w="136525"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347328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6">
            <a:extLst>
              <a:ext uri="{FF2B5EF4-FFF2-40B4-BE49-F238E27FC236}">
                <a16:creationId xmlns:a16="http://schemas.microsoft.com/office/drawing/2014/main" id="{D639E2E0-BCAF-4C40-A1D4-6C4F7E415279}"/>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marL="342900" marR="0" lvl="0" indent="-342900" algn="l" defTabSz="4572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503CF921-E856-4EB1-AEB2-95D1AAA8B450}" type="slidenum">
              <a:rPr kumimoji="0" lang="en-US" altLang="en-US"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342900" marR="0" lvl="0" indent="-342900" algn="l" defTabSz="4572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41</a:t>
            </a:fld>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pic>
        <p:nvPicPr>
          <p:cNvPr id="5" name="Picture 4">
            <a:extLst>
              <a:ext uri="{FF2B5EF4-FFF2-40B4-BE49-F238E27FC236}">
                <a16:creationId xmlns:a16="http://schemas.microsoft.com/office/drawing/2014/main" id="{FFE55784-9659-46BB-AFC7-BFC2E4F6FB49}"/>
              </a:ext>
            </a:extLst>
          </p:cNvPr>
          <p:cNvPicPr>
            <a:picLocks noChangeAspect="1"/>
          </p:cNvPicPr>
          <p:nvPr/>
        </p:nvPicPr>
        <p:blipFill>
          <a:blip r:embed="rId3"/>
          <a:stretch>
            <a:fillRect/>
          </a:stretch>
        </p:blipFill>
        <p:spPr>
          <a:xfrm>
            <a:off x="1600200" y="131549"/>
            <a:ext cx="5715000" cy="6594901"/>
          </a:xfrm>
          <a:prstGeom prst="rect">
            <a:avLst/>
          </a:prstGeom>
        </p:spPr>
      </p:pic>
      <p:cxnSp>
        <p:nvCxnSpPr>
          <p:cNvPr id="3" name="Straight Arrow Connector 2">
            <a:extLst>
              <a:ext uri="{FF2B5EF4-FFF2-40B4-BE49-F238E27FC236}">
                <a16:creationId xmlns:a16="http://schemas.microsoft.com/office/drawing/2014/main" id="{D67A2493-BF93-4D51-940C-8E535EAA0DE4}"/>
              </a:ext>
            </a:extLst>
          </p:cNvPr>
          <p:cNvCxnSpPr/>
          <p:nvPr/>
        </p:nvCxnSpPr>
        <p:spPr bwMode="auto">
          <a:xfrm>
            <a:off x="838200" y="3429000"/>
            <a:ext cx="2057400" cy="0"/>
          </a:xfrm>
          <a:prstGeom prst="straightConnector1">
            <a:avLst/>
          </a:prstGeom>
          <a:solidFill>
            <a:srgbClr val="00B8FF"/>
          </a:solidFill>
          <a:ln w="13652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Arrow Connector 6">
            <a:extLst>
              <a:ext uri="{FF2B5EF4-FFF2-40B4-BE49-F238E27FC236}">
                <a16:creationId xmlns:a16="http://schemas.microsoft.com/office/drawing/2014/main" id="{D9592964-4407-4916-BB7F-B1C2D8373F26}"/>
              </a:ext>
            </a:extLst>
          </p:cNvPr>
          <p:cNvCxnSpPr/>
          <p:nvPr/>
        </p:nvCxnSpPr>
        <p:spPr bwMode="auto">
          <a:xfrm flipH="1">
            <a:off x="914400" y="3886200"/>
            <a:ext cx="3048000" cy="0"/>
          </a:xfrm>
          <a:prstGeom prst="straightConnector1">
            <a:avLst/>
          </a:prstGeom>
          <a:solidFill>
            <a:srgbClr val="00B8FF"/>
          </a:solidFill>
          <a:ln w="13652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Arrow Connector 11">
            <a:extLst>
              <a:ext uri="{FF2B5EF4-FFF2-40B4-BE49-F238E27FC236}">
                <a16:creationId xmlns:a16="http://schemas.microsoft.com/office/drawing/2014/main" id="{60B36519-9DF0-49C8-99D8-6C43DD904C23}"/>
              </a:ext>
            </a:extLst>
          </p:cNvPr>
          <p:cNvCxnSpPr/>
          <p:nvPr/>
        </p:nvCxnSpPr>
        <p:spPr bwMode="auto">
          <a:xfrm>
            <a:off x="4724400" y="1600200"/>
            <a:ext cx="0" cy="1832429"/>
          </a:xfrm>
          <a:prstGeom prst="straightConnector1">
            <a:avLst/>
          </a:prstGeom>
          <a:solidFill>
            <a:srgbClr val="00B8FF"/>
          </a:solidFill>
          <a:ln w="13652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Straight Arrow Connector 7">
            <a:extLst>
              <a:ext uri="{FF2B5EF4-FFF2-40B4-BE49-F238E27FC236}">
                <a16:creationId xmlns:a16="http://schemas.microsoft.com/office/drawing/2014/main" id="{FFF0FF91-59F4-4858-BF56-5225C2179B7B}"/>
              </a:ext>
            </a:extLst>
          </p:cNvPr>
          <p:cNvCxnSpPr/>
          <p:nvPr/>
        </p:nvCxnSpPr>
        <p:spPr bwMode="auto">
          <a:xfrm flipV="1">
            <a:off x="4267200" y="2188949"/>
            <a:ext cx="0" cy="1163851"/>
          </a:xfrm>
          <a:prstGeom prst="straightConnector1">
            <a:avLst/>
          </a:prstGeom>
          <a:solidFill>
            <a:srgbClr val="00B8FF"/>
          </a:solidFill>
          <a:ln w="13652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7422676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6">
            <a:extLst>
              <a:ext uri="{FF2B5EF4-FFF2-40B4-BE49-F238E27FC236}">
                <a16:creationId xmlns:a16="http://schemas.microsoft.com/office/drawing/2014/main" id="{D639E2E0-BCAF-4C40-A1D4-6C4F7E415279}"/>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marL="342900" marR="0" lvl="0" indent="-342900" algn="l" defTabSz="4572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503CF921-E856-4EB1-AEB2-95D1AAA8B450}" type="slidenum">
              <a:rPr kumimoji="0" lang="en-US" altLang="en-US"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342900" marR="0" lvl="0" indent="-342900" algn="l" defTabSz="4572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42</a:t>
            </a:fld>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pic>
        <p:nvPicPr>
          <p:cNvPr id="5" name="Picture 4">
            <a:extLst>
              <a:ext uri="{FF2B5EF4-FFF2-40B4-BE49-F238E27FC236}">
                <a16:creationId xmlns:a16="http://schemas.microsoft.com/office/drawing/2014/main" id="{FFE55784-9659-46BB-AFC7-BFC2E4F6FB49}"/>
              </a:ext>
            </a:extLst>
          </p:cNvPr>
          <p:cNvPicPr>
            <a:picLocks noChangeAspect="1"/>
          </p:cNvPicPr>
          <p:nvPr/>
        </p:nvPicPr>
        <p:blipFill>
          <a:blip r:embed="rId3"/>
          <a:stretch>
            <a:fillRect/>
          </a:stretch>
        </p:blipFill>
        <p:spPr>
          <a:xfrm>
            <a:off x="1600200" y="131549"/>
            <a:ext cx="5715000" cy="6594901"/>
          </a:xfrm>
          <a:prstGeom prst="rect">
            <a:avLst/>
          </a:prstGeom>
        </p:spPr>
      </p:pic>
      <p:cxnSp>
        <p:nvCxnSpPr>
          <p:cNvPr id="3" name="Straight Arrow Connector 2">
            <a:extLst>
              <a:ext uri="{FF2B5EF4-FFF2-40B4-BE49-F238E27FC236}">
                <a16:creationId xmlns:a16="http://schemas.microsoft.com/office/drawing/2014/main" id="{D67A2493-BF93-4D51-940C-8E535EAA0DE4}"/>
              </a:ext>
            </a:extLst>
          </p:cNvPr>
          <p:cNvCxnSpPr/>
          <p:nvPr/>
        </p:nvCxnSpPr>
        <p:spPr bwMode="auto">
          <a:xfrm>
            <a:off x="838200" y="3429000"/>
            <a:ext cx="2057400" cy="0"/>
          </a:xfrm>
          <a:prstGeom prst="straightConnector1">
            <a:avLst/>
          </a:prstGeom>
          <a:solidFill>
            <a:srgbClr val="00B8FF"/>
          </a:solidFill>
          <a:ln w="13652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Arrow Connector 6">
            <a:extLst>
              <a:ext uri="{FF2B5EF4-FFF2-40B4-BE49-F238E27FC236}">
                <a16:creationId xmlns:a16="http://schemas.microsoft.com/office/drawing/2014/main" id="{D9592964-4407-4916-BB7F-B1C2D8373F26}"/>
              </a:ext>
            </a:extLst>
          </p:cNvPr>
          <p:cNvCxnSpPr/>
          <p:nvPr/>
        </p:nvCxnSpPr>
        <p:spPr bwMode="auto">
          <a:xfrm flipH="1">
            <a:off x="914400" y="3886200"/>
            <a:ext cx="3048000" cy="0"/>
          </a:xfrm>
          <a:prstGeom prst="straightConnector1">
            <a:avLst/>
          </a:prstGeom>
          <a:solidFill>
            <a:srgbClr val="00B8FF"/>
          </a:solidFill>
          <a:ln w="13652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Arrow Connector 11">
            <a:extLst>
              <a:ext uri="{FF2B5EF4-FFF2-40B4-BE49-F238E27FC236}">
                <a16:creationId xmlns:a16="http://schemas.microsoft.com/office/drawing/2014/main" id="{60B36519-9DF0-49C8-99D8-6C43DD904C23}"/>
              </a:ext>
            </a:extLst>
          </p:cNvPr>
          <p:cNvCxnSpPr/>
          <p:nvPr/>
        </p:nvCxnSpPr>
        <p:spPr bwMode="auto">
          <a:xfrm>
            <a:off x="4724400" y="1600200"/>
            <a:ext cx="0" cy="1832429"/>
          </a:xfrm>
          <a:prstGeom prst="straightConnector1">
            <a:avLst/>
          </a:prstGeom>
          <a:solidFill>
            <a:srgbClr val="00B8FF"/>
          </a:solidFill>
          <a:ln w="13652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Straight Arrow Connector 7">
            <a:extLst>
              <a:ext uri="{FF2B5EF4-FFF2-40B4-BE49-F238E27FC236}">
                <a16:creationId xmlns:a16="http://schemas.microsoft.com/office/drawing/2014/main" id="{FFF0FF91-59F4-4858-BF56-5225C2179B7B}"/>
              </a:ext>
            </a:extLst>
          </p:cNvPr>
          <p:cNvCxnSpPr/>
          <p:nvPr/>
        </p:nvCxnSpPr>
        <p:spPr bwMode="auto">
          <a:xfrm flipV="1">
            <a:off x="4267200" y="2188949"/>
            <a:ext cx="0" cy="1163851"/>
          </a:xfrm>
          <a:prstGeom prst="straightConnector1">
            <a:avLst/>
          </a:prstGeom>
          <a:solidFill>
            <a:srgbClr val="00B8FF"/>
          </a:solidFill>
          <a:ln w="13652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Oval 1">
            <a:extLst>
              <a:ext uri="{FF2B5EF4-FFF2-40B4-BE49-F238E27FC236}">
                <a16:creationId xmlns:a16="http://schemas.microsoft.com/office/drawing/2014/main" id="{5F309C02-58BE-465F-A532-254FF419560B}"/>
              </a:ext>
            </a:extLst>
          </p:cNvPr>
          <p:cNvSpPr/>
          <p:nvPr/>
        </p:nvSpPr>
        <p:spPr bwMode="auto">
          <a:xfrm>
            <a:off x="1447801" y="138111"/>
            <a:ext cx="4190998" cy="1081087"/>
          </a:xfrm>
          <a:prstGeom prst="ellipse">
            <a:avLst/>
          </a:prstGeom>
          <a:noFill/>
          <a:ln w="136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pPr>
            <a:endParaRPr kumimoji="0" lang="en-US" sz="4000" b="0" i="0" u="none" strike="noStrike" cap="none" normalizeH="0" baseline="-25000">
              <a:ln>
                <a:noFill/>
              </a:ln>
              <a:solidFill>
                <a:schemeClr val="bg1"/>
              </a:solidFill>
              <a:effectLst/>
              <a:latin typeface="Arial" charset="0"/>
              <a:cs typeface="Arial" charset="0"/>
            </a:endParaRPr>
          </a:p>
        </p:txBody>
      </p:sp>
      <p:sp>
        <p:nvSpPr>
          <p:cNvPr id="9" name="TextBox 8">
            <a:extLst>
              <a:ext uri="{FF2B5EF4-FFF2-40B4-BE49-F238E27FC236}">
                <a16:creationId xmlns:a16="http://schemas.microsoft.com/office/drawing/2014/main" id="{FEE07AF8-ACFF-41A4-A3FE-423A54016FB7}"/>
              </a:ext>
            </a:extLst>
          </p:cNvPr>
          <p:cNvSpPr txBox="1"/>
          <p:nvPr/>
        </p:nvSpPr>
        <p:spPr>
          <a:xfrm>
            <a:off x="7162801" y="381000"/>
            <a:ext cx="1904999" cy="6247864"/>
          </a:xfrm>
          <a:prstGeom prst="rect">
            <a:avLst/>
          </a:prstGeom>
          <a:noFill/>
          <a:ln w="136525">
            <a:noFill/>
          </a:ln>
        </p:spPr>
        <p:txBody>
          <a:bodyPr wrap="squar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en-US" b="1">
                <a:solidFill>
                  <a:srgbClr val="FF0000"/>
                </a:solidFill>
              </a:rPr>
              <a:t>ELECTRIC POWER UTILITY HAS THREE-WIRE DROP GOING FROM THEIR STEP-DOWN TRANS-FORMER</a:t>
            </a:r>
          </a:p>
          <a:p>
            <a:pPr marL="0" marR="0" lvl="0" indent="0" algn="ctr" defTabSz="457200" rtl="0" eaLnBrk="0" fontAlgn="base" latinLnBrk="0" hangingPunct="0">
              <a:lnSpc>
                <a:spcPct val="100000"/>
              </a:lnSpc>
              <a:spcBef>
                <a:spcPct val="0"/>
              </a:spcBef>
              <a:spcAft>
                <a:spcPct val="0"/>
              </a:spcAft>
              <a:buClrTx/>
              <a:buSzTx/>
              <a:buFontTx/>
              <a:buNone/>
              <a:tabLst/>
              <a:defRPr/>
            </a:pPr>
            <a:endParaRPr lang="en-US" b="1">
              <a:solidFill>
                <a:srgbClr val="FF0000"/>
              </a:solidFill>
            </a:endParaRPr>
          </a:p>
        </p:txBody>
      </p:sp>
      <p:cxnSp>
        <p:nvCxnSpPr>
          <p:cNvPr id="10" name="Straight Arrow Connector 9">
            <a:extLst>
              <a:ext uri="{FF2B5EF4-FFF2-40B4-BE49-F238E27FC236}">
                <a16:creationId xmlns:a16="http://schemas.microsoft.com/office/drawing/2014/main" id="{78AD5F66-53C1-49D1-B612-1ADB897C7ACD}"/>
              </a:ext>
            </a:extLst>
          </p:cNvPr>
          <p:cNvCxnSpPr/>
          <p:nvPr/>
        </p:nvCxnSpPr>
        <p:spPr bwMode="auto">
          <a:xfrm>
            <a:off x="5676898" y="678654"/>
            <a:ext cx="1562102" cy="83346"/>
          </a:xfrm>
          <a:prstGeom prst="straightConnector1">
            <a:avLst/>
          </a:prstGeom>
          <a:solidFill>
            <a:srgbClr val="00B8FF"/>
          </a:solidFill>
          <a:ln w="13652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5883083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Slide Number Placeholder 5">
            <a:extLst>
              <a:ext uri="{FF2B5EF4-FFF2-40B4-BE49-F238E27FC236}">
                <a16:creationId xmlns:a16="http://schemas.microsoft.com/office/drawing/2014/main" id="{1465F272-5B4E-4364-9EC9-A441834BE451}"/>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696DA92B-A344-492B-8E69-9A544192414B}" type="slidenum">
              <a:rPr lang="en-US" altLang="en-US" sz="2400">
                <a:latin typeface="Times New Roman" panose="02020603050405020304" pitchFamily="18" charset="0"/>
              </a:rPr>
              <a:pPr>
                <a:spcBef>
                  <a:spcPct val="0"/>
                </a:spcBef>
                <a:buClrTx/>
                <a:buFontTx/>
                <a:buNone/>
              </a:pPr>
              <a:t>43</a:t>
            </a:fld>
            <a:endParaRPr lang="en-US" altLang="en-US" sz="2400">
              <a:latin typeface="Times New Roman" panose="02020603050405020304" pitchFamily="18" charset="0"/>
            </a:endParaRPr>
          </a:p>
        </p:txBody>
      </p:sp>
      <p:sp>
        <p:nvSpPr>
          <p:cNvPr id="15363" name="Rectangle 2">
            <a:extLst>
              <a:ext uri="{FF2B5EF4-FFF2-40B4-BE49-F238E27FC236}">
                <a16:creationId xmlns:a16="http://schemas.microsoft.com/office/drawing/2014/main" id="{A667D95D-EFF8-4636-8663-C76C2F7D614C}"/>
              </a:ext>
            </a:extLst>
          </p:cNvPr>
          <p:cNvSpPr>
            <a:spLocks noGrp="1" noChangeArrowheads="1"/>
          </p:cNvSpPr>
          <p:nvPr>
            <p:ph type="body" idx="1"/>
          </p:nvPr>
        </p:nvSpPr>
        <p:spPr>
          <a:xfrm>
            <a:off x="0" y="533400"/>
            <a:ext cx="9144000" cy="5867400"/>
          </a:xfrm>
        </p:spPr>
        <p:txBody>
          <a:bodyPr/>
          <a:lstStyle/>
          <a:p>
            <a:pPr indent="0" algn="ctr" eaLnBrk="1" hangingPunct="1">
              <a:spcBef>
                <a:spcPts val="900"/>
              </a:spcBef>
              <a:buClrTx/>
              <a:buFontTx/>
              <a:buNone/>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fr-FR" altLang="en-US" sz="7200"/>
              <a:t>An equipment description of our "Powerline Networking" demonstration:</a:t>
            </a:r>
            <a:endParaRPr lang="en-US" altLang="en-US" sz="720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Slide Number Placeholder 5">
            <a:extLst>
              <a:ext uri="{FF2B5EF4-FFF2-40B4-BE49-F238E27FC236}">
                <a16:creationId xmlns:a16="http://schemas.microsoft.com/office/drawing/2014/main" id="{5599DE21-37F4-4A31-9322-1D687B183E6B}"/>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marL="342900" marR="0" lvl="0" indent="-342900" algn="l" defTabSz="4572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C37E5EEF-CA67-4DF2-9661-D9B4454C9544}" type="slidenum">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342900" marR="0" lvl="0" indent="-342900" algn="l" defTabSz="4572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44</a:t>
            </a:fld>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pic>
        <p:nvPicPr>
          <p:cNvPr id="3" name="Picture 2" descr="A picture containing jack, electronics, square&#10;&#10;Description automatically generated">
            <a:extLst>
              <a:ext uri="{FF2B5EF4-FFF2-40B4-BE49-F238E27FC236}">
                <a16:creationId xmlns:a16="http://schemas.microsoft.com/office/drawing/2014/main" id="{9B045DA5-9AF0-49B6-BB0F-FA0597820FE2}"/>
              </a:ext>
            </a:extLst>
          </p:cNvPr>
          <p:cNvPicPr>
            <a:picLocks noChangeAspect="1"/>
          </p:cNvPicPr>
          <p:nvPr/>
        </p:nvPicPr>
        <p:blipFill rotWithShape="1">
          <a:blip r:embed="rId3">
            <a:extLst>
              <a:ext uri="{28A0092B-C50C-407E-A947-70E740481C1C}">
                <a14:useLocalDpi xmlns:a14="http://schemas.microsoft.com/office/drawing/2010/main" val="0"/>
              </a:ext>
            </a:extLst>
          </a:blip>
          <a:srcRect l="2667" t="12662" r="9327" b="10891"/>
          <a:stretch/>
        </p:blipFill>
        <p:spPr>
          <a:xfrm rot="5400000">
            <a:off x="1508760" y="1234440"/>
            <a:ext cx="6035040" cy="3931920"/>
          </a:xfrm>
          <a:prstGeom prst="rect">
            <a:avLst/>
          </a:prstGeom>
        </p:spPr>
      </p:pic>
    </p:spTree>
    <p:extLst>
      <p:ext uri="{BB962C8B-B14F-4D97-AF65-F5344CB8AC3E}">
        <p14:creationId xmlns:p14="http://schemas.microsoft.com/office/powerpoint/2010/main" val="27536655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Slide Number Placeholder 5">
            <a:extLst>
              <a:ext uri="{FF2B5EF4-FFF2-40B4-BE49-F238E27FC236}">
                <a16:creationId xmlns:a16="http://schemas.microsoft.com/office/drawing/2014/main" id="{5599DE21-37F4-4A31-9322-1D687B183E6B}"/>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marL="342900" marR="0" lvl="0" indent="-342900" algn="l" defTabSz="4572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C37E5EEF-CA67-4DF2-9661-D9B4454C9544}" type="slidenum">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342900" marR="0" lvl="0" indent="-342900" algn="l" defTabSz="4572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45</a:t>
            </a:fld>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pic>
        <p:nvPicPr>
          <p:cNvPr id="3" name="Picture 2" descr="A picture containing jack, electronics, square&#10;&#10;Description automatically generated">
            <a:extLst>
              <a:ext uri="{FF2B5EF4-FFF2-40B4-BE49-F238E27FC236}">
                <a16:creationId xmlns:a16="http://schemas.microsoft.com/office/drawing/2014/main" id="{9B045DA5-9AF0-49B6-BB0F-FA0597820FE2}"/>
              </a:ext>
            </a:extLst>
          </p:cNvPr>
          <p:cNvPicPr>
            <a:picLocks noChangeAspect="1"/>
          </p:cNvPicPr>
          <p:nvPr/>
        </p:nvPicPr>
        <p:blipFill rotWithShape="1">
          <a:blip r:embed="rId3">
            <a:extLst>
              <a:ext uri="{28A0092B-C50C-407E-A947-70E740481C1C}">
                <a14:useLocalDpi xmlns:a14="http://schemas.microsoft.com/office/drawing/2010/main" val="0"/>
              </a:ext>
            </a:extLst>
          </a:blip>
          <a:srcRect l="19991" t="30444" r="24006" b="28667"/>
          <a:stretch/>
        </p:blipFill>
        <p:spPr>
          <a:xfrm rot="5400000">
            <a:off x="107673" y="1714500"/>
            <a:ext cx="6261654" cy="3429001"/>
          </a:xfrm>
          <a:prstGeom prst="rect">
            <a:avLst/>
          </a:prstGeom>
        </p:spPr>
      </p:pic>
      <p:sp>
        <p:nvSpPr>
          <p:cNvPr id="4" name="TextBox 3">
            <a:extLst>
              <a:ext uri="{FF2B5EF4-FFF2-40B4-BE49-F238E27FC236}">
                <a16:creationId xmlns:a16="http://schemas.microsoft.com/office/drawing/2014/main" id="{0A4B01F5-7C6C-4AB1-885F-5CC221BCF70C}"/>
              </a:ext>
            </a:extLst>
          </p:cNvPr>
          <p:cNvSpPr txBox="1"/>
          <p:nvPr/>
        </p:nvSpPr>
        <p:spPr>
          <a:xfrm>
            <a:off x="6172200" y="901005"/>
            <a:ext cx="2725485" cy="1384995"/>
          </a:xfrm>
          <a:prstGeom prst="rect">
            <a:avLst/>
          </a:prstGeom>
          <a:noFill/>
          <a:ln w="136525">
            <a:noFill/>
          </a:ln>
        </p:spPr>
        <p:txBody>
          <a:bodyPr wrap="squar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25000" noProof="0">
                <a:ln>
                  <a:noFill/>
                </a:ln>
                <a:solidFill>
                  <a:srgbClr val="FF0000"/>
                </a:solidFill>
                <a:effectLst/>
                <a:uLnTx/>
                <a:uFillTx/>
                <a:latin typeface="Arial" panose="020B0604020202020204" pitchFamily="34" charset="0"/>
                <a:ea typeface="+mn-ea"/>
                <a:cs typeface="Arial" panose="020B0604020202020204" pitchFamily="34" charset="0"/>
              </a:rPr>
              <a:t>"Hot"</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25000" noProof="0">
              <a:ln>
                <a:noFill/>
              </a:ln>
              <a:solidFill>
                <a:srgbClr val="FF0000"/>
              </a:solidFill>
              <a:effectLst/>
              <a:uLnTx/>
              <a:uFillTx/>
              <a:latin typeface="Arial" panose="020B0604020202020204" pitchFamily="34" charset="0"/>
              <a:ea typeface="+mn-ea"/>
              <a:cs typeface="Arial" panose="020B0604020202020204" pitchFamily="34" charset="0"/>
            </a:endParaRPr>
          </a:p>
        </p:txBody>
      </p:sp>
      <p:cxnSp>
        <p:nvCxnSpPr>
          <p:cNvPr id="6" name="Straight Arrow Connector 5">
            <a:extLst>
              <a:ext uri="{FF2B5EF4-FFF2-40B4-BE49-F238E27FC236}">
                <a16:creationId xmlns:a16="http://schemas.microsoft.com/office/drawing/2014/main" id="{6D972EAB-3793-4DCC-A5C7-84CE77DC02AB}"/>
              </a:ext>
            </a:extLst>
          </p:cNvPr>
          <p:cNvCxnSpPr/>
          <p:nvPr/>
        </p:nvCxnSpPr>
        <p:spPr bwMode="auto">
          <a:xfrm flipH="1">
            <a:off x="3962400" y="1524000"/>
            <a:ext cx="2667000" cy="0"/>
          </a:xfrm>
          <a:prstGeom prst="straightConnector1">
            <a:avLst/>
          </a:prstGeom>
          <a:solidFill>
            <a:srgbClr val="00B8FF"/>
          </a:solidFill>
          <a:ln w="136525" cap="flat" cmpd="sng" algn="ctr">
            <a:solidFill>
              <a:srgbClr val="C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7034136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Slide Number Placeholder 5">
            <a:extLst>
              <a:ext uri="{FF2B5EF4-FFF2-40B4-BE49-F238E27FC236}">
                <a16:creationId xmlns:a16="http://schemas.microsoft.com/office/drawing/2014/main" id="{5599DE21-37F4-4A31-9322-1D687B183E6B}"/>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marL="342900" marR="0" lvl="0" indent="-342900" algn="l" defTabSz="4572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C37E5EEF-CA67-4DF2-9661-D9B4454C9544}" type="slidenum">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342900" marR="0" lvl="0" indent="-342900" algn="l" defTabSz="4572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46</a:t>
            </a:fld>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pic>
        <p:nvPicPr>
          <p:cNvPr id="3" name="Picture 2" descr="A picture containing jack, electronics, square&#10;&#10;Description automatically generated">
            <a:extLst>
              <a:ext uri="{FF2B5EF4-FFF2-40B4-BE49-F238E27FC236}">
                <a16:creationId xmlns:a16="http://schemas.microsoft.com/office/drawing/2014/main" id="{9B045DA5-9AF0-49B6-BB0F-FA0597820FE2}"/>
              </a:ext>
            </a:extLst>
          </p:cNvPr>
          <p:cNvPicPr>
            <a:picLocks noChangeAspect="1"/>
          </p:cNvPicPr>
          <p:nvPr/>
        </p:nvPicPr>
        <p:blipFill rotWithShape="1">
          <a:blip r:embed="rId3">
            <a:extLst>
              <a:ext uri="{28A0092B-C50C-407E-A947-70E740481C1C}">
                <a14:useLocalDpi xmlns:a14="http://schemas.microsoft.com/office/drawing/2010/main" val="0"/>
              </a:ext>
            </a:extLst>
          </a:blip>
          <a:srcRect l="19991" t="30444" r="24006" b="28667"/>
          <a:stretch/>
        </p:blipFill>
        <p:spPr>
          <a:xfrm rot="5400000">
            <a:off x="1403074" y="1644927"/>
            <a:ext cx="6261654" cy="3429001"/>
          </a:xfrm>
          <a:prstGeom prst="rect">
            <a:avLst/>
          </a:prstGeom>
        </p:spPr>
      </p:pic>
    </p:spTree>
    <p:extLst>
      <p:ext uri="{BB962C8B-B14F-4D97-AF65-F5344CB8AC3E}">
        <p14:creationId xmlns:p14="http://schemas.microsoft.com/office/powerpoint/2010/main" val="12835252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Slide Number Placeholder 5">
            <a:extLst>
              <a:ext uri="{FF2B5EF4-FFF2-40B4-BE49-F238E27FC236}">
                <a16:creationId xmlns:a16="http://schemas.microsoft.com/office/drawing/2014/main" id="{5599DE21-37F4-4A31-9322-1D687B183E6B}"/>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marL="342900" marR="0" lvl="0" indent="-342900" algn="l" defTabSz="4572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C37E5EEF-CA67-4DF2-9661-D9B4454C9544}" type="slidenum">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342900" marR="0" lvl="0" indent="-342900" algn="l" defTabSz="4572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47</a:t>
            </a:fld>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pic>
        <p:nvPicPr>
          <p:cNvPr id="3" name="Picture 2" descr="A picture containing jack, electronics, square&#10;&#10;Description automatically generated">
            <a:extLst>
              <a:ext uri="{FF2B5EF4-FFF2-40B4-BE49-F238E27FC236}">
                <a16:creationId xmlns:a16="http://schemas.microsoft.com/office/drawing/2014/main" id="{9B045DA5-9AF0-49B6-BB0F-FA0597820FE2}"/>
              </a:ext>
            </a:extLst>
          </p:cNvPr>
          <p:cNvPicPr>
            <a:picLocks noChangeAspect="1"/>
          </p:cNvPicPr>
          <p:nvPr/>
        </p:nvPicPr>
        <p:blipFill rotWithShape="1">
          <a:blip r:embed="rId3">
            <a:extLst>
              <a:ext uri="{28A0092B-C50C-407E-A947-70E740481C1C}">
                <a14:useLocalDpi xmlns:a14="http://schemas.microsoft.com/office/drawing/2010/main" val="0"/>
              </a:ext>
            </a:extLst>
          </a:blip>
          <a:srcRect l="19991" t="30444" r="24006" b="28667"/>
          <a:stretch/>
        </p:blipFill>
        <p:spPr>
          <a:xfrm rot="5400000">
            <a:off x="183874" y="1644927"/>
            <a:ext cx="6261654" cy="3429001"/>
          </a:xfrm>
          <a:prstGeom prst="rect">
            <a:avLst/>
          </a:prstGeom>
        </p:spPr>
      </p:pic>
      <p:sp>
        <p:nvSpPr>
          <p:cNvPr id="4" name="TextBox 3">
            <a:extLst>
              <a:ext uri="{FF2B5EF4-FFF2-40B4-BE49-F238E27FC236}">
                <a16:creationId xmlns:a16="http://schemas.microsoft.com/office/drawing/2014/main" id="{BF14D64E-1577-4794-94B1-0AFE95A80EEB}"/>
              </a:ext>
            </a:extLst>
          </p:cNvPr>
          <p:cNvSpPr txBox="1"/>
          <p:nvPr/>
        </p:nvSpPr>
        <p:spPr>
          <a:xfrm>
            <a:off x="5732715" y="1815405"/>
            <a:ext cx="3182685" cy="1384995"/>
          </a:xfrm>
          <a:prstGeom prst="rect">
            <a:avLst/>
          </a:prstGeom>
          <a:noFill/>
          <a:ln w="136525">
            <a:noFill/>
          </a:ln>
        </p:spPr>
        <p:txBody>
          <a:bodyPr wrap="squar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25000" noProof="0">
                <a:ln>
                  <a:noFill/>
                </a:ln>
                <a:solidFill>
                  <a:srgbClr val="FF0000"/>
                </a:solidFill>
                <a:effectLst/>
                <a:uLnTx/>
                <a:uFillTx/>
                <a:latin typeface="Arial" panose="020B0604020202020204" pitchFamily="34" charset="0"/>
                <a:ea typeface="+mn-ea"/>
                <a:cs typeface="Arial" panose="020B0604020202020204" pitchFamily="34" charset="0"/>
              </a:rPr>
              <a:t>"Ground"</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25000" noProof="0">
              <a:ln>
                <a:noFill/>
              </a:ln>
              <a:solidFill>
                <a:srgbClr val="FF0000"/>
              </a:solidFill>
              <a:effectLst/>
              <a:uLnTx/>
              <a:uFillTx/>
              <a:latin typeface="Arial" panose="020B0604020202020204" pitchFamily="34" charset="0"/>
              <a:ea typeface="+mn-ea"/>
              <a:cs typeface="Arial" panose="020B0604020202020204" pitchFamily="34" charset="0"/>
            </a:endParaRPr>
          </a:p>
        </p:txBody>
      </p:sp>
      <p:cxnSp>
        <p:nvCxnSpPr>
          <p:cNvPr id="5" name="Straight Arrow Connector 4">
            <a:extLst>
              <a:ext uri="{FF2B5EF4-FFF2-40B4-BE49-F238E27FC236}">
                <a16:creationId xmlns:a16="http://schemas.microsoft.com/office/drawing/2014/main" id="{3D92331C-42DA-4603-93A7-5E9EC2EC0785}"/>
              </a:ext>
            </a:extLst>
          </p:cNvPr>
          <p:cNvCxnSpPr>
            <a:cxnSpLocks/>
          </p:cNvCxnSpPr>
          <p:nvPr/>
        </p:nvCxnSpPr>
        <p:spPr bwMode="auto">
          <a:xfrm flipH="1">
            <a:off x="3581400" y="2514600"/>
            <a:ext cx="2362200" cy="0"/>
          </a:xfrm>
          <a:prstGeom prst="straightConnector1">
            <a:avLst/>
          </a:prstGeom>
          <a:solidFill>
            <a:srgbClr val="00B8FF"/>
          </a:solidFill>
          <a:ln w="136525" cap="flat" cmpd="sng" algn="ctr">
            <a:solidFill>
              <a:srgbClr val="C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1485962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Slide Number Placeholder 5">
            <a:extLst>
              <a:ext uri="{FF2B5EF4-FFF2-40B4-BE49-F238E27FC236}">
                <a16:creationId xmlns:a16="http://schemas.microsoft.com/office/drawing/2014/main" id="{5599DE21-37F4-4A31-9322-1D687B183E6B}"/>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marL="342900" marR="0" lvl="0" indent="-342900" algn="l" defTabSz="4572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C37E5EEF-CA67-4DF2-9661-D9B4454C9544}" type="slidenum">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342900" marR="0" lvl="0" indent="-342900" algn="l" defTabSz="4572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48</a:t>
            </a:fld>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pic>
        <p:nvPicPr>
          <p:cNvPr id="3" name="Picture 2" descr="A picture containing jack, electronics, square&#10;&#10;Description automatically generated">
            <a:extLst>
              <a:ext uri="{FF2B5EF4-FFF2-40B4-BE49-F238E27FC236}">
                <a16:creationId xmlns:a16="http://schemas.microsoft.com/office/drawing/2014/main" id="{9B045DA5-9AF0-49B6-BB0F-FA0597820FE2}"/>
              </a:ext>
            </a:extLst>
          </p:cNvPr>
          <p:cNvPicPr>
            <a:picLocks noChangeAspect="1"/>
          </p:cNvPicPr>
          <p:nvPr/>
        </p:nvPicPr>
        <p:blipFill rotWithShape="1">
          <a:blip r:embed="rId3">
            <a:extLst>
              <a:ext uri="{28A0092B-C50C-407E-A947-70E740481C1C}">
                <a14:useLocalDpi xmlns:a14="http://schemas.microsoft.com/office/drawing/2010/main" val="0"/>
              </a:ext>
            </a:extLst>
          </a:blip>
          <a:srcRect l="19991" t="30444" r="24006" b="28667"/>
          <a:stretch/>
        </p:blipFill>
        <p:spPr>
          <a:xfrm rot="5400000">
            <a:off x="3460473" y="1637228"/>
            <a:ext cx="6261654" cy="3429001"/>
          </a:xfrm>
          <a:prstGeom prst="rect">
            <a:avLst/>
          </a:prstGeom>
        </p:spPr>
      </p:pic>
      <p:sp>
        <p:nvSpPr>
          <p:cNvPr id="4" name="TextBox 3">
            <a:extLst>
              <a:ext uri="{FF2B5EF4-FFF2-40B4-BE49-F238E27FC236}">
                <a16:creationId xmlns:a16="http://schemas.microsoft.com/office/drawing/2014/main" id="{FF7BEDA9-26F8-4FBA-AE66-63BAAEE808FD}"/>
              </a:ext>
            </a:extLst>
          </p:cNvPr>
          <p:cNvSpPr txBox="1"/>
          <p:nvPr/>
        </p:nvSpPr>
        <p:spPr>
          <a:xfrm>
            <a:off x="1143000" y="762000"/>
            <a:ext cx="3182685" cy="1384995"/>
          </a:xfrm>
          <a:prstGeom prst="rect">
            <a:avLst/>
          </a:prstGeom>
          <a:noFill/>
          <a:ln w="136525">
            <a:noFill/>
          </a:ln>
        </p:spPr>
        <p:txBody>
          <a:bodyPr wrap="squar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25000" noProof="0">
                <a:ln>
                  <a:noFill/>
                </a:ln>
                <a:solidFill>
                  <a:srgbClr val="FF0000"/>
                </a:solidFill>
                <a:effectLst/>
                <a:uLnTx/>
                <a:uFillTx/>
                <a:latin typeface="Arial" panose="020B0604020202020204" pitchFamily="34" charset="0"/>
                <a:ea typeface="+mn-ea"/>
                <a:cs typeface="Arial" panose="020B0604020202020204" pitchFamily="34" charset="0"/>
              </a:rPr>
              <a:t>"Neutral"</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25000" noProof="0">
              <a:ln>
                <a:noFill/>
              </a:ln>
              <a:solidFill>
                <a:srgbClr val="FF0000"/>
              </a:solidFill>
              <a:effectLst/>
              <a:uLnTx/>
              <a:uFillTx/>
              <a:latin typeface="Arial" panose="020B0604020202020204" pitchFamily="34" charset="0"/>
              <a:ea typeface="+mn-ea"/>
              <a:cs typeface="Arial" panose="020B0604020202020204" pitchFamily="34" charset="0"/>
            </a:endParaRPr>
          </a:p>
        </p:txBody>
      </p:sp>
      <p:cxnSp>
        <p:nvCxnSpPr>
          <p:cNvPr id="5" name="Straight Arrow Connector 4">
            <a:extLst>
              <a:ext uri="{FF2B5EF4-FFF2-40B4-BE49-F238E27FC236}">
                <a16:creationId xmlns:a16="http://schemas.microsoft.com/office/drawing/2014/main" id="{C854840D-8115-4CCD-BDD8-DC89F28F9171}"/>
              </a:ext>
            </a:extLst>
          </p:cNvPr>
          <p:cNvCxnSpPr>
            <a:cxnSpLocks/>
          </p:cNvCxnSpPr>
          <p:nvPr/>
        </p:nvCxnSpPr>
        <p:spPr bwMode="auto">
          <a:xfrm>
            <a:off x="4114800" y="1447800"/>
            <a:ext cx="1752600" cy="0"/>
          </a:xfrm>
          <a:prstGeom prst="straightConnector1">
            <a:avLst/>
          </a:prstGeom>
          <a:solidFill>
            <a:srgbClr val="00B8FF"/>
          </a:solidFill>
          <a:ln w="136525" cap="flat" cmpd="sng" algn="ctr">
            <a:solidFill>
              <a:srgbClr val="C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1497913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Slide Number Placeholder 5">
            <a:extLst>
              <a:ext uri="{FF2B5EF4-FFF2-40B4-BE49-F238E27FC236}">
                <a16:creationId xmlns:a16="http://schemas.microsoft.com/office/drawing/2014/main" id="{5599DE21-37F4-4A31-9322-1D687B183E6B}"/>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C37E5EEF-CA67-4DF2-9661-D9B4454C9544}" type="slidenum">
              <a:rPr lang="en-US" altLang="en-US" sz="2400">
                <a:latin typeface="Times New Roman" panose="02020603050405020304" pitchFamily="18" charset="0"/>
              </a:rPr>
              <a:pPr>
                <a:spcBef>
                  <a:spcPct val="0"/>
                </a:spcBef>
                <a:buClrTx/>
                <a:buFontTx/>
                <a:buNone/>
              </a:pPr>
              <a:t>49</a:t>
            </a:fld>
            <a:endParaRPr lang="en-US" altLang="en-US" sz="2400">
              <a:latin typeface="Times New Roman" panose="02020603050405020304" pitchFamily="18" charset="0"/>
            </a:endParaRPr>
          </a:p>
        </p:txBody>
      </p:sp>
      <p:pic>
        <p:nvPicPr>
          <p:cNvPr id="4" name="Picture 3" descr="A picture containing text, indoor, electronics&#10;&#10;Description automatically generated">
            <a:extLst>
              <a:ext uri="{FF2B5EF4-FFF2-40B4-BE49-F238E27FC236}">
                <a16:creationId xmlns:a16="http://schemas.microsoft.com/office/drawing/2014/main" id="{31A37F9F-DAE0-40DB-BBB9-20A1CFE3AD51}"/>
              </a:ext>
            </a:extLst>
          </p:cNvPr>
          <p:cNvPicPr>
            <a:picLocks noChangeAspect="1"/>
          </p:cNvPicPr>
          <p:nvPr/>
        </p:nvPicPr>
        <p:blipFill rotWithShape="1">
          <a:blip r:embed="rId3">
            <a:extLst>
              <a:ext uri="{28A0092B-C50C-407E-A947-70E740481C1C}">
                <a14:useLocalDpi xmlns:a14="http://schemas.microsoft.com/office/drawing/2010/main" val="0"/>
              </a:ext>
            </a:extLst>
          </a:blip>
          <a:srcRect l="58645" t="30232" r="722" b="9739"/>
          <a:stretch/>
        </p:blipFill>
        <p:spPr>
          <a:xfrm rot="10800000">
            <a:off x="502395" y="1264920"/>
            <a:ext cx="3919654" cy="4343400"/>
          </a:xfrm>
          <a:prstGeom prst="rect">
            <a:avLst/>
          </a:prstGeom>
        </p:spPr>
      </p:pic>
      <p:pic>
        <p:nvPicPr>
          <p:cNvPr id="7" name="Picture 6" descr="A picture containing text, indoor, electronics&#10;&#10;Description automatically generated">
            <a:extLst>
              <a:ext uri="{FF2B5EF4-FFF2-40B4-BE49-F238E27FC236}">
                <a16:creationId xmlns:a16="http://schemas.microsoft.com/office/drawing/2014/main" id="{691A36B8-9A9F-45A9-ADF4-FEAC3AD36A4A}"/>
              </a:ext>
            </a:extLst>
          </p:cNvPr>
          <p:cNvPicPr>
            <a:picLocks noChangeAspect="1"/>
          </p:cNvPicPr>
          <p:nvPr/>
        </p:nvPicPr>
        <p:blipFill rotWithShape="1">
          <a:blip r:embed="rId3">
            <a:extLst>
              <a:ext uri="{28A0092B-C50C-407E-A947-70E740481C1C}">
                <a14:useLocalDpi xmlns:a14="http://schemas.microsoft.com/office/drawing/2010/main" val="0"/>
              </a:ext>
            </a:extLst>
          </a:blip>
          <a:srcRect l="2511" t="26551" r="59177" b="9941"/>
          <a:stretch/>
        </p:blipFill>
        <p:spPr>
          <a:xfrm rot="10800000">
            <a:off x="5121965" y="1275522"/>
            <a:ext cx="3505726" cy="4358470"/>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6">
            <a:extLst>
              <a:ext uri="{FF2B5EF4-FFF2-40B4-BE49-F238E27FC236}">
                <a16:creationId xmlns:a16="http://schemas.microsoft.com/office/drawing/2014/main" id="{89B4F8B3-45F2-48C2-A7EC-BA4D426EC1B7}"/>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marL="342900" marR="0" lvl="0" indent="-342900" algn="l" defTabSz="4572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8D85504F-1429-4C3B-8063-BBFC7494857B}" type="slidenum">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342900" marR="0" lvl="0" indent="-342900" algn="l" defTabSz="4572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5</a:t>
            </a:fld>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41987" name="Rectangle 1">
            <a:extLst>
              <a:ext uri="{FF2B5EF4-FFF2-40B4-BE49-F238E27FC236}">
                <a16:creationId xmlns:a16="http://schemas.microsoft.com/office/drawing/2014/main" id="{DD8709EB-58EA-4E38-BD42-087F8E171B9B}"/>
              </a:ext>
            </a:extLst>
          </p:cNvPr>
          <p:cNvSpPr>
            <a:spLocks noGrp="1" noChangeArrowheads="1"/>
          </p:cNvSpPr>
          <p:nvPr>
            <p:ph type="title"/>
          </p:nvPr>
        </p:nvSpPr>
        <p:spPr>
          <a:xfrm>
            <a:off x="0" y="152400"/>
            <a:ext cx="9144000" cy="6096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4100"/>
              <a:t>TOPICS (continued)</a:t>
            </a:r>
          </a:p>
        </p:txBody>
      </p:sp>
      <p:sp>
        <p:nvSpPr>
          <p:cNvPr id="68612" name="Rectangle 2">
            <a:extLst>
              <a:ext uri="{FF2B5EF4-FFF2-40B4-BE49-F238E27FC236}">
                <a16:creationId xmlns:a16="http://schemas.microsoft.com/office/drawing/2014/main" id="{6AF6E181-5B2B-4AAF-8E69-20C1CC4FDB6C}"/>
              </a:ext>
            </a:extLst>
          </p:cNvPr>
          <p:cNvSpPr>
            <a:spLocks noGrp="1" noChangeArrowheads="1"/>
          </p:cNvSpPr>
          <p:nvPr>
            <p:ph type="body" idx="1"/>
          </p:nvPr>
        </p:nvSpPr>
        <p:spPr>
          <a:xfrm>
            <a:off x="0" y="914400"/>
            <a:ext cx="9144000" cy="5715000"/>
          </a:xfrm>
        </p:spPr>
        <p:txBody>
          <a:bodyPr/>
          <a:lstStyle/>
          <a:p>
            <a:pPr marL="685800" indent="-685800">
              <a:buFont typeface="Arial" panose="020B0604020202020204" pitchFamily="34" charset="0"/>
              <a:buChar char="•"/>
              <a:defRPr/>
            </a:pPr>
            <a:r>
              <a:rPr lang="en-US" altLang="en-US" sz="3700"/>
              <a:t>Surge-suppression Power Cords slow down Powerline Networking</a:t>
            </a:r>
          </a:p>
          <a:p>
            <a:pPr marL="685800" indent="-685800">
              <a:buFont typeface="Arial" panose="020B0604020202020204" pitchFamily="34" charset="0"/>
              <a:buChar char="•"/>
              <a:defRPr/>
            </a:pPr>
            <a:r>
              <a:rPr lang="en-US" altLang="en-US" sz="3700"/>
              <a:t>If a Power Line Device Is Not In Use, Remove It From The Power Outlet</a:t>
            </a:r>
          </a:p>
          <a:p>
            <a:pPr marL="685800" indent="-685800">
              <a:buFont typeface="Arial" panose="020B0604020202020204" pitchFamily="34" charset="0"/>
              <a:buChar char="•"/>
              <a:defRPr/>
            </a:pPr>
            <a:r>
              <a:rPr lang="en-US" altLang="en-US" sz="3700"/>
              <a:t>Using Non-complimentary Standards to Avoid Neighbor Interference</a:t>
            </a:r>
          </a:p>
          <a:p>
            <a:pPr marL="685800" indent="-685800">
              <a:buFont typeface="Arial" panose="020B0604020202020204" pitchFamily="34" charset="0"/>
              <a:buChar char="•"/>
              <a:defRPr/>
            </a:pPr>
            <a:r>
              <a:rPr lang="en-US" altLang="en-US" sz="3700"/>
              <a:t>Beware of Exaggerated Manufacturer's Statements</a:t>
            </a:r>
          </a:p>
          <a:p>
            <a:pPr marL="685800" indent="-685800">
              <a:buFont typeface="Arial" panose="020B0604020202020204" pitchFamily="34" charset="0"/>
              <a:buChar char="•"/>
              <a:defRPr/>
            </a:pPr>
            <a:r>
              <a:rPr lang="en-US" altLang="en-US" sz="3700"/>
              <a:t>Power Networking Devices That Failed</a:t>
            </a:r>
          </a:p>
          <a:p>
            <a:pPr marL="0" indent="0">
              <a:defRPr/>
            </a:pPr>
            <a:endParaRPr lang="en-US" altLang="en-US" sz="3700" dirty="0"/>
          </a:p>
          <a:p>
            <a:pPr marL="0" indent="0">
              <a:defRPr/>
            </a:pPr>
            <a:endParaRPr lang="en-US" altLang="en-US" sz="3700" dirty="0"/>
          </a:p>
        </p:txBody>
      </p:sp>
    </p:spTree>
    <p:extLst>
      <p:ext uri="{BB962C8B-B14F-4D97-AF65-F5344CB8AC3E}">
        <p14:creationId xmlns:p14="http://schemas.microsoft.com/office/powerpoint/2010/main" val="5742032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Slide Number Placeholder 5">
            <a:extLst>
              <a:ext uri="{FF2B5EF4-FFF2-40B4-BE49-F238E27FC236}">
                <a16:creationId xmlns:a16="http://schemas.microsoft.com/office/drawing/2014/main" id="{5599DE21-37F4-4A31-9322-1D687B183E6B}"/>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C37E5EEF-CA67-4DF2-9661-D9B4454C9544}" type="slidenum">
              <a:rPr lang="en-US" altLang="en-US" sz="2400">
                <a:latin typeface="Times New Roman" panose="02020603050405020304" pitchFamily="18" charset="0"/>
              </a:rPr>
              <a:pPr>
                <a:spcBef>
                  <a:spcPct val="0"/>
                </a:spcBef>
                <a:buClrTx/>
                <a:buFontTx/>
                <a:buNone/>
              </a:pPr>
              <a:t>50</a:t>
            </a:fld>
            <a:endParaRPr lang="en-US" altLang="en-US" sz="2400">
              <a:latin typeface="Times New Roman" panose="02020603050405020304" pitchFamily="18" charset="0"/>
            </a:endParaRPr>
          </a:p>
        </p:txBody>
      </p:sp>
      <p:pic>
        <p:nvPicPr>
          <p:cNvPr id="4" name="Picture 3" descr="A picture containing text, electronics&#10;&#10;Description automatically generated">
            <a:extLst>
              <a:ext uri="{FF2B5EF4-FFF2-40B4-BE49-F238E27FC236}">
                <a16:creationId xmlns:a16="http://schemas.microsoft.com/office/drawing/2014/main" id="{097672F3-9EC4-443C-9FF1-A2E4FD29D3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457200"/>
            <a:ext cx="8075613" cy="5771016"/>
          </a:xfrm>
          <a:prstGeom prst="rect">
            <a:avLst/>
          </a:prstGeom>
        </p:spPr>
      </p:pic>
    </p:spTree>
    <p:extLst>
      <p:ext uri="{BB962C8B-B14F-4D97-AF65-F5344CB8AC3E}">
        <p14:creationId xmlns:p14="http://schemas.microsoft.com/office/powerpoint/2010/main" val="1327526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Slide Number Placeholder 5">
            <a:extLst>
              <a:ext uri="{FF2B5EF4-FFF2-40B4-BE49-F238E27FC236}">
                <a16:creationId xmlns:a16="http://schemas.microsoft.com/office/drawing/2014/main" id="{5599DE21-37F4-4A31-9322-1D687B183E6B}"/>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C37E5EEF-CA67-4DF2-9661-D9B4454C9544}" type="slidenum">
              <a:rPr lang="en-US" altLang="en-US" sz="2400">
                <a:latin typeface="Times New Roman" panose="02020603050405020304" pitchFamily="18" charset="0"/>
              </a:rPr>
              <a:pPr>
                <a:spcBef>
                  <a:spcPct val="0"/>
                </a:spcBef>
                <a:buClrTx/>
                <a:buFontTx/>
                <a:buNone/>
              </a:pPr>
              <a:t>51</a:t>
            </a:fld>
            <a:endParaRPr lang="en-US" altLang="en-US" sz="2400">
              <a:latin typeface="Times New Roman" panose="02020603050405020304" pitchFamily="18" charset="0"/>
            </a:endParaRPr>
          </a:p>
        </p:txBody>
      </p:sp>
      <p:pic>
        <p:nvPicPr>
          <p:cNvPr id="3" name="Picture 2" descr="A picture containing jack, electronics&#10;&#10;Description automatically generated">
            <a:extLst>
              <a:ext uri="{FF2B5EF4-FFF2-40B4-BE49-F238E27FC236}">
                <a16:creationId xmlns:a16="http://schemas.microsoft.com/office/drawing/2014/main" id="{37BCCFDD-0B10-4319-AF5B-E54B8294BFFF}"/>
              </a:ext>
            </a:extLst>
          </p:cNvPr>
          <p:cNvPicPr>
            <a:picLocks noChangeAspect="1"/>
          </p:cNvPicPr>
          <p:nvPr/>
        </p:nvPicPr>
        <p:blipFill rotWithShape="1">
          <a:blip r:embed="rId3">
            <a:extLst>
              <a:ext uri="{28A0092B-C50C-407E-A947-70E740481C1C}">
                <a14:useLocalDpi xmlns:a14="http://schemas.microsoft.com/office/drawing/2010/main" val="0"/>
              </a:ext>
            </a:extLst>
          </a:blip>
          <a:srcRect l="9688" t="21923" r="10805" b="18962"/>
          <a:stretch/>
        </p:blipFill>
        <p:spPr>
          <a:xfrm>
            <a:off x="228600" y="2133600"/>
            <a:ext cx="8656320" cy="2438400"/>
          </a:xfrm>
          <a:prstGeom prst="rect">
            <a:avLst/>
          </a:prstGeom>
        </p:spPr>
      </p:pic>
    </p:spTree>
    <p:extLst>
      <p:ext uri="{BB962C8B-B14F-4D97-AF65-F5344CB8AC3E}">
        <p14:creationId xmlns:p14="http://schemas.microsoft.com/office/powerpoint/2010/main" val="11174719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Slide Number Placeholder 5">
            <a:extLst>
              <a:ext uri="{FF2B5EF4-FFF2-40B4-BE49-F238E27FC236}">
                <a16:creationId xmlns:a16="http://schemas.microsoft.com/office/drawing/2014/main" id="{5599DE21-37F4-4A31-9322-1D687B183E6B}"/>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C37E5EEF-CA67-4DF2-9661-D9B4454C9544}" type="slidenum">
              <a:rPr lang="en-US" altLang="en-US" sz="2400">
                <a:latin typeface="Times New Roman" panose="02020603050405020304" pitchFamily="18" charset="0"/>
              </a:rPr>
              <a:pPr>
                <a:spcBef>
                  <a:spcPct val="0"/>
                </a:spcBef>
                <a:buClrTx/>
                <a:buFontTx/>
                <a:buNone/>
              </a:pPr>
              <a:t>52</a:t>
            </a:fld>
            <a:endParaRPr lang="en-US" altLang="en-US" sz="2400">
              <a:latin typeface="Times New Roman" panose="02020603050405020304" pitchFamily="18" charset="0"/>
            </a:endParaRPr>
          </a:p>
        </p:txBody>
      </p:sp>
      <p:pic>
        <p:nvPicPr>
          <p:cNvPr id="3" name="Picture 2" descr="A picture containing jack, electronics&#10;&#10;Description automatically generated">
            <a:extLst>
              <a:ext uri="{FF2B5EF4-FFF2-40B4-BE49-F238E27FC236}">
                <a16:creationId xmlns:a16="http://schemas.microsoft.com/office/drawing/2014/main" id="{37BCCFDD-0B10-4319-AF5B-E54B8294BFFF}"/>
              </a:ext>
            </a:extLst>
          </p:cNvPr>
          <p:cNvPicPr>
            <a:picLocks noChangeAspect="1"/>
          </p:cNvPicPr>
          <p:nvPr/>
        </p:nvPicPr>
        <p:blipFill rotWithShape="1">
          <a:blip r:embed="rId3">
            <a:extLst>
              <a:ext uri="{28A0092B-C50C-407E-A947-70E740481C1C}">
                <a14:useLocalDpi xmlns:a14="http://schemas.microsoft.com/office/drawing/2010/main" val="0"/>
              </a:ext>
            </a:extLst>
          </a:blip>
          <a:srcRect l="56258" t="21923" r="9309" b="18962"/>
          <a:stretch/>
        </p:blipFill>
        <p:spPr>
          <a:xfrm>
            <a:off x="838200" y="712440"/>
            <a:ext cx="7574279" cy="4926360"/>
          </a:xfrm>
          <a:prstGeom prst="rect">
            <a:avLst/>
          </a:prstGeom>
        </p:spPr>
      </p:pic>
    </p:spTree>
    <p:extLst>
      <p:ext uri="{BB962C8B-B14F-4D97-AF65-F5344CB8AC3E}">
        <p14:creationId xmlns:p14="http://schemas.microsoft.com/office/powerpoint/2010/main" val="23679690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Slide Number Placeholder 5">
            <a:extLst>
              <a:ext uri="{FF2B5EF4-FFF2-40B4-BE49-F238E27FC236}">
                <a16:creationId xmlns:a16="http://schemas.microsoft.com/office/drawing/2014/main" id="{5599DE21-37F4-4A31-9322-1D687B183E6B}"/>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C37E5EEF-CA67-4DF2-9661-D9B4454C9544}" type="slidenum">
              <a:rPr lang="en-US" altLang="en-US" sz="2400">
                <a:latin typeface="Times New Roman" panose="02020603050405020304" pitchFamily="18" charset="0"/>
              </a:rPr>
              <a:pPr>
                <a:spcBef>
                  <a:spcPct val="0"/>
                </a:spcBef>
                <a:buClrTx/>
                <a:buFontTx/>
                <a:buNone/>
              </a:pPr>
              <a:t>53</a:t>
            </a:fld>
            <a:endParaRPr lang="en-US" altLang="en-US" sz="2400">
              <a:latin typeface="Times New Roman" panose="02020603050405020304" pitchFamily="18" charset="0"/>
            </a:endParaRPr>
          </a:p>
        </p:txBody>
      </p:sp>
      <p:sp>
        <p:nvSpPr>
          <p:cNvPr id="5" name="TextBox 4">
            <a:extLst>
              <a:ext uri="{FF2B5EF4-FFF2-40B4-BE49-F238E27FC236}">
                <a16:creationId xmlns:a16="http://schemas.microsoft.com/office/drawing/2014/main" id="{4562D004-CC65-4641-8FBD-C1777C892C87}"/>
              </a:ext>
            </a:extLst>
          </p:cNvPr>
          <p:cNvSpPr txBox="1"/>
          <p:nvPr/>
        </p:nvSpPr>
        <p:spPr>
          <a:xfrm>
            <a:off x="551183" y="3342065"/>
            <a:ext cx="2649217" cy="3211135"/>
          </a:xfrm>
          <a:prstGeom prst="rect">
            <a:avLst/>
          </a:prstGeom>
          <a:noFill/>
          <a:ln w="136525">
            <a:solidFill>
              <a:srgbClr val="00B050"/>
            </a:solidFill>
          </a:ln>
        </p:spPr>
        <p:txBody>
          <a:bodyPr wrap="squar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6400" b="1" i="0" u="none" strike="noStrike" kern="1200" cap="none" spc="0" normalizeH="0" baseline="-25000" noProof="0">
                <a:ln>
                  <a:noFill/>
                </a:ln>
                <a:solidFill>
                  <a:srgbClr val="FF0000"/>
                </a:solidFill>
                <a:effectLst/>
                <a:uLnTx/>
                <a:uFillTx/>
                <a:latin typeface="Arial" panose="020B0604020202020204" pitchFamily="34" charset="0"/>
                <a:ea typeface="+mn-ea"/>
                <a:cs typeface="Arial" panose="020B0604020202020204" pitchFamily="34" charset="0"/>
              </a:rPr>
              <a:t>Linksys Router    (south wall)</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800" b="1" i="0" u="none" strike="noStrike" kern="1200" cap="none" spc="0" normalizeH="0" baseline="-25000" noProof="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391E002B-59D9-41C2-9C86-D649836A981C}"/>
              </a:ext>
            </a:extLst>
          </p:cNvPr>
          <p:cNvSpPr txBox="1"/>
          <p:nvPr/>
        </p:nvSpPr>
        <p:spPr>
          <a:xfrm>
            <a:off x="5867400" y="3535501"/>
            <a:ext cx="3047997" cy="2554545"/>
          </a:xfrm>
          <a:prstGeom prst="rect">
            <a:avLst/>
          </a:prstGeom>
          <a:noFill/>
          <a:ln w="136525">
            <a:solidFill>
              <a:srgbClr val="00B050"/>
            </a:solidFill>
          </a:ln>
        </p:spPr>
        <p:txBody>
          <a:bodyPr wrap="squar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en-US" sz="6000" b="1">
                <a:solidFill>
                  <a:srgbClr val="FF0000"/>
                </a:solidFill>
              </a:rPr>
              <a:t>Laptop Computer (north wall)</a:t>
            </a:r>
          </a:p>
          <a:p>
            <a:pPr marL="0" marR="0" lvl="0" indent="0" algn="ctr" defTabSz="457200" rtl="0" eaLnBrk="0" fontAlgn="base" latinLnBrk="0" hangingPunct="0">
              <a:lnSpc>
                <a:spcPct val="100000"/>
              </a:lnSpc>
              <a:spcBef>
                <a:spcPct val="0"/>
              </a:spcBef>
              <a:spcAft>
                <a:spcPct val="0"/>
              </a:spcAft>
              <a:buClrTx/>
              <a:buSzTx/>
              <a:buFontTx/>
              <a:buNone/>
              <a:tabLst/>
              <a:defRPr/>
            </a:pPr>
            <a:endParaRPr lang="en-US" sz="6000" b="1">
              <a:solidFill>
                <a:srgbClr val="FF0000"/>
              </a:solidFill>
            </a:endParaRPr>
          </a:p>
        </p:txBody>
      </p:sp>
      <p:pic>
        <p:nvPicPr>
          <p:cNvPr id="10" name="Picture 9" descr="A picture containing jack, electronics&#10;&#10;Description automatically generated">
            <a:extLst>
              <a:ext uri="{FF2B5EF4-FFF2-40B4-BE49-F238E27FC236}">
                <a16:creationId xmlns:a16="http://schemas.microsoft.com/office/drawing/2014/main" id="{EC4D8BE5-BDC3-461B-9F19-B0C1905483F1}"/>
              </a:ext>
            </a:extLst>
          </p:cNvPr>
          <p:cNvPicPr>
            <a:picLocks noChangeAspect="1"/>
          </p:cNvPicPr>
          <p:nvPr/>
        </p:nvPicPr>
        <p:blipFill rotWithShape="1">
          <a:blip r:embed="rId3">
            <a:extLst>
              <a:ext uri="{28A0092B-C50C-407E-A947-70E740481C1C}">
                <a14:useLocalDpi xmlns:a14="http://schemas.microsoft.com/office/drawing/2010/main" val="0"/>
              </a:ext>
            </a:extLst>
          </a:blip>
          <a:srcRect l="9688" t="27096" r="10805" b="24134"/>
          <a:stretch/>
        </p:blipFill>
        <p:spPr>
          <a:xfrm>
            <a:off x="259077" y="198785"/>
            <a:ext cx="8656320" cy="2011680"/>
          </a:xfrm>
          <a:prstGeom prst="rect">
            <a:avLst/>
          </a:prstGeom>
        </p:spPr>
      </p:pic>
      <p:cxnSp>
        <p:nvCxnSpPr>
          <p:cNvPr id="8" name="Straight Arrow Connector 7">
            <a:extLst>
              <a:ext uri="{FF2B5EF4-FFF2-40B4-BE49-F238E27FC236}">
                <a16:creationId xmlns:a16="http://schemas.microsoft.com/office/drawing/2014/main" id="{8DEE0B9C-CC41-4373-80DE-265266BB88ED}"/>
              </a:ext>
            </a:extLst>
          </p:cNvPr>
          <p:cNvCxnSpPr>
            <a:cxnSpLocks/>
          </p:cNvCxnSpPr>
          <p:nvPr/>
        </p:nvCxnSpPr>
        <p:spPr bwMode="auto">
          <a:xfrm flipH="1" flipV="1">
            <a:off x="6400800" y="1447800"/>
            <a:ext cx="31348" cy="2057400"/>
          </a:xfrm>
          <a:prstGeom prst="straightConnector1">
            <a:avLst/>
          </a:prstGeom>
          <a:solidFill>
            <a:srgbClr val="00B8FF"/>
          </a:solidFill>
          <a:ln w="200025"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Straight Arrow Connector 5">
            <a:extLst>
              <a:ext uri="{FF2B5EF4-FFF2-40B4-BE49-F238E27FC236}">
                <a16:creationId xmlns:a16="http://schemas.microsoft.com/office/drawing/2014/main" id="{E8EF3854-9DAC-4940-98F0-7A8C7B80B720}"/>
              </a:ext>
            </a:extLst>
          </p:cNvPr>
          <p:cNvCxnSpPr>
            <a:cxnSpLocks/>
          </p:cNvCxnSpPr>
          <p:nvPr/>
        </p:nvCxnSpPr>
        <p:spPr bwMode="auto">
          <a:xfrm flipV="1">
            <a:off x="1524000" y="1447800"/>
            <a:ext cx="0" cy="2057400"/>
          </a:xfrm>
          <a:prstGeom prst="straightConnector1">
            <a:avLst/>
          </a:prstGeom>
          <a:solidFill>
            <a:srgbClr val="00B8FF"/>
          </a:solidFill>
          <a:ln w="200025"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TextBox 14">
            <a:extLst>
              <a:ext uri="{FF2B5EF4-FFF2-40B4-BE49-F238E27FC236}">
                <a16:creationId xmlns:a16="http://schemas.microsoft.com/office/drawing/2014/main" id="{603034D3-1FE0-46D9-831D-7E8BA0B90C78}"/>
              </a:ext>
            </a:extLst>
          </p:cNvPr>
          <p:cNvSpPr txBox="1"/>
          <p:nvPr/>
        </p:nvSpPr>
        <p:spPr>
          <a:xfrm>
            <a:off x="1752600" y="2134930"/>
            <a:ext cx="2666999" cy="913070"/>
          </a:xfrm>
          <a:prstGeom prst="rect">
            <a:avLst/>
          </a:prstGeom>
          <a:noFill/>
        </p:spPr>
        <p:txBody>
          <a:bodyPr wrap="square" rtlCol="0">
            <a:spAutoFit/>
          </a:bodyPr>
          <a:lstStyle/>
          <a:p>
            <a:r>
              <a:rPr lang="en-US" b="1">
                <a:solidFill>
                  <a:srgbClr val="FF0000"/>
                </a:solidFill>
              </a:rPr>
              <a:t>3-ft. Cat. 5E Ethernet cable</a:t>
            </a:r>
          </a:p>
        </p:txBody>
      </p:sp>
      <p:sp>
        <p:nvSpPr>
          <p:cNvPr id="14" name="TextBox 13">
            <a:extLst>
              <a:ext uri="{FF2B5EF4-FFF2-40B4-BE49-F238E27FC236}">
                <a16:creationId xmlns:a16="http://schemas.microsoft.com/office/drawing/2014/main" id="{50448CF5-06FF-41D5-B387-34D13D3CFBFE}"/>
              </a:ext>
            </a:extLst>
          </p:cNvPr>
          <p:cNvSpPr txBox="1"/>
          <p:nvPr/>
        </p:nvSpPr>
        <p:spPr>
          <a:xfrm>
            <a:off x="6736951" y="2057400"/>
            <a:ext cx="2483249" cy="1323439"/>
          </a:xfrm>
          <a:prstGeom prst="rect">
            <a:avLst/>
          </a:prstGeom>
          <a:noFill/>
        </p:spPr>
        <p:txBody>
          <a:bodyPr wrap="square" rtlCol="0">
            <a:spAutoFit/>
          </a:bodyPr>
          <a:lstStyle/>
          <a:p>
            <a:r>
              <a:rPr lang="en-US" b="1">
                <a:solidFill>
                  <a:srgbClr val="FF0000"/>
                </a:solidFill>
              </a:rPr>
              <a:t>3-ft. Cat. 5E Ethernet cable</a:t>
            </a:r>
          </a:p>
        </p:txBody>
      </p:sp>
    </p:spTree>
    <p:extLst>
      <p:ext uri="{BB962C8B-B14F-4D97-AF65-F5344CB8AC3E}">
        <p14:creationId xmlns:p14="http://schemas.microsoft.com/office/powerpoint/2010/main" val="15936814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Slide Number Placeholder 5">
            <a:extLst>
              <a:ext uri="{FF2B5EF4-FFF2-40B4-BE49-F238E27FC236}">
                <a16:creationId xmlns:a16="http://schemas.microsoft.com/office/drawing/2014/main" id="{07AE39A2-D6CF-4CE6-868D-884939847977}"/>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A61323FD-42F6-4EA6-95D6-D8BF7E9D924A}" type="slidenum">
              <a:rPr lang="en-US" altLang="en-US" sz="2400">
                <a:latin typeface="Times New Roman" panose="02020603050405020304" pitchFamily="18" charset="0"/>
              </a:rPr>
              <a:pPr>
                <a:spcBef>
                  <a:spcPct val="0"/>
                </a:spcBef>
                <a:buClrTx/>
                <a:buFontTx/>
                <a:buNone/>
              </a:pPr>
              <a:t>54</a:t>
            </a:fld>
            <a:endParaRPr lang="en-US" altLang="en-US" sz="2400">
              <a:latin typeface="Times New Roman" panose="02020603050405020304" pitchFamily="18" charset="0"/>
            </a:endParaRPr>
          </a:p>
        </p:txBody>
      </p:sp>
      <p:sp>
        <p:nvSpPr>
          <p:cNvPr id="31747" name="Rectangle 2">
            <a:extLst>
              <a:ext uri="{FF2B5EF4-FFF2-40B4-BE49-F238E27FC236}">
                <a16:creationId xmlns:a16="http://schemas.microsoft.com/office/drawing/2014/main" id="{C284722E-417F-4B6B-869E-AB3DB1C395DE}"/>
              </a:ext>
            </a:extLst>
          </p:cNvPr>
          <p:cNvSpPr>
            <a:spLocks noGrp="1" noChangeArrowheads="1"/>
          </p:cNvSpPr>
          <p:nvPr>
            <p:ph type="body" idx="1"/>
          </p:nvPr>
        </p:nvSpPr>
        <p:spPr>
          <a:xfrm>
            <a:off x="0" y="457200"/>
            <a:ext cx="8763000" cy="5867400"/>
          </a:xfrm>
        </p:spPr>
        <p:txBody>
          <a:bodyPr/>
          <a:lstStyle/>
          <a:p>
            <a:pPr indent="0" algn="ctr" eaLnBrk="1" hangingPunct="1">
              <a:spcBef>
                <a:spcPts val="900"/>
              </a:spcBef>
              <a:buClrTx/>
              <a:buFontTx/>
              <a:buNone/>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fr-FR" altLang="en-US" sz="6000"/>
              <a:t>At the South end, a "Powerline Networking" device connects by means of a short "Cat 5e" "jumper cable" to a Linksys router</a:t>
            </a:r>
            <a:endParaRPr lang="en-US" altLang="en-US" sz="600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Slide Number Placeholder 5">
            <a:extLst>
              <a:ext uri="{FF2B5EF4-FFF2-40B4-BE49-F238E27FC236}">
                <a16:creationId xmlns:a16="http://schemas.microsoft.com/office/drawing/2014/main" id="{5599DE21-37F4-4A31-9322-1D687B183E6B}"/>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C37E5EEF-CA67-4DF2-9661-D9B4454C9544}" type="slidenum">
              <a:rPr lang="en-US" altLang="en-US" sz="2400">
                <a:latin typeface="Times New Roman" panose="02020603050405020304" pitchFamily="18" charset="0"/>
              </a:rPr>
              <a:pPr>
                <a:spcBef>
                  <a:spcPct val="0"/>
                </a:spcBef>
                <a:buClrTx/>
                <a:buFontTx/>
                <a:buNone/>
              </a:pPr>
              <a:t>55</a:t>
            </a:fld>
            <a:endParaRPr lang="en-US" altLang="en-US" sz="2400">
              <a:latin typeface="Times New Roman" panose="02020603050405020304" pitchFamily="18" charset="0"/>
            </a:endParaRPr>
          </a:p>
        </p:txBody>
      </p:sp>
      <p:sp>
        <p:nvSpPr>
          <p:cNvPr id="5" name="TextBox 4">
            <a:extLst>
              <a:ext uri="{FF2B5EF4-FFF2-40B4-BE49-F238E27FC236}">
                <a16:creationId xmlns:a16="http://schemas.microsoft.com/office/drawing/2014/main" id="{4562D004-CC65-4641-8FBD-C1777C892C87}"/>
              </a:ext>
            </a:extLst>
          </p:cNvPr>
          <p:cNvSpPr txBox="1"/>
          <p:nvPr/>
        </p:nvSpPr>
        <p:spPr>
          <a:xfrm>
            <a:off x="551183" y="3200400"/>
            <a:ext cx="2649217" cy="3211135"/>
          </a:xfrm>
          <a:prstGeom prst="rect">
            <a:avLst/>
          </a:prstGeom>
          <a:noFill/>
          <a:ln w="136525">
            <a:solidFill>
              <a:srgbClr val="00B050"/>
            </a:solidFill>
          </a:ln>
        </p:spPr>
        <p:txBody>
          <a:bodyPr wrap="squar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6400" b="1" i="0" u="none" strike="noStrike" kern="1200" cap="none" spc="0" normalizeH="0" baseline="-25000" noProof="0">
                <a:ln>
                  <a:noFill/>
                </a:ln>
                <a:solidFill>
                  <a:srgbClr val="FF0000"/>
                </a:solidFill>
                <a:effectLst/>
                <a:uLnTx/>
                <a:uFillTx/>
                <a:latin typeface="Arial" panose="020B0604020202020204" pitchFamily="34" charset="0"/>
                <a:ea typeface="+mn-ea"/>
                <a:cs typeface="Arial" panose="020B0604020202020204" pitchFamily="34" charset="0"/>
              </a:rPr>
              <a:t>Linksys Router    (south wall)</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800" b="1" i="0" u="none" strike="noStrike" kern="1200" cap="none" spc="0" normalizeH="0" baseline="-25000" noProof="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391E002B-59D9-41C2-9C86-D649836A981C}"/>
              </a:ext>
            </a:extLst>
          </p:cNvPr>
          <p:cNvSpPr txBox="1"/>
          <p:nvPr/>
        </p:nvSpPr>
        <p:spPr>
          <a:xfrm>
            <a:off x="5867400" y="3535501"/>
            <a:ext cx="3047997" cy="2554545"/>
          </a:xfrm>
          <a:prstGeom prst="rect">
            <a:avLst/>
          </a:prstGeom>
          <a:noFill/>
          <a:ln w="136525">
            <a:solidFill>
              <a:srgbClr val="00B050"/>
            </a:solidFill>
          </a:ln>
        </p:spPr>
        <p:txBody>
          <a:bodyPr wrap="squar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en-US" sz="6000" b="1">
                <a:solidFill>
                  <a:srgbClr val="FF0000"/>
                </a:solidFill>
              </a:rPr>
              <a:t>Laptop Computer (north wall)</a:t>
            </a:r>
          </a:p>
          <a:p>
            <a:pPr marL="0" marR="0" lvl="0" indent="0" algn="ctr" defTabSz="457200" rtl="0" eaLnBrk="0" fontAlgn="base" latinLnBrk="0" hangingPunct="0">
              <a:lnSpc>
                <a:spcPct val="100000"/>
              </a:lnSpc>
              <a:spcBef>
                <a:spcPct val="0"/>
              </a:spcBef>
              <a:spcAft>
                <a:spcPct val="0"/>
              </a:spcAft>
              <a:buClrTx/>
              <a:buSzTx/>
              <a:buFontTx/>
              <a:buNone/>
              <a:tabLst/>
              <a:defRPr/>
            </a:pPr>
            <a:endParaRPr lang="en-US" sz="6000" b="1">
              <a:solidFill>
                <a:srgbClr val="FF0000"/>
              </a:solidFill>
            </a:endParaRPr>
          </a:p>
        </p:txBody>
      </p:sp>
      <p:pic>
        <p:nvPicPr>
          <p:cNvPr id="10" name="Picture 9" descr="A picture containing jack, electronics&#10;&#10;Description automatically generated">
            <a:extLst>
              <a:ext uri="{FF2B5EF4-FFF2-40B4-BE49-F238E27FC236}">
                <a16:creationId xmlns:a16="http://schemas.microsoft.com/office/drawing/2014/main" id="{EC4D8BE5-BDC3-461B-9F19-B0C1905483F1}"/>
              </a:ext>
            </a:extLst>
          </p:cNvPr>
          <p:cNvPicPr>
            <a:picLocks noChangeAspect="1"/>
          </p:cNvPicPr>
          <p:nvPr/>
        </p:nvPicPr>
        <p:blipFill rotWithShape="1">
          <a:blip r:embed="rId3">
            <a:extLst>
              <a:ext uri="{28A0092B-C50C-407E-A947-70E740481C1C}">
                <a14:useLocalDpi xmlns:a14="http://schemas.microsoft.com/office/drawing/2010/main" val="0"/>
              </a:ext>
            </a:extLst>
          </a:blip>
          <a:srcRect l="9688" t="27096" r="10805" b="24134"/>
          <a:stretch/>
        </p:blipFill>
        <p:spPr>
          <a:xfrm>
            <a:off x="259077" y="198785"/>
            <a:ext cx="8656320" cy="2011680"/>
          </a:xfrm>
          <a:prstGeom prst="rect">
            <a:avLst/>
          </a:prstGeom>
        </p:spPr>
      </p:pic>
      <p:cxnSp>
        <p:nvCxnSpPr>
          <p:cNvPr id="8" name="Straight Arrow Connector 7">
            <a:extLst>
              <a:ext uri="{FF2B5EF4-FFF2-40B4-BE49-F238E27FC236}">
                <a16:creationId xmlns:a16="http://schemas.microsoft.com/office/drawing/2014/main" id="{8DEE0B9C-CC41-4373-80DE-265266BB88ED}"/>
              </a:ext>
            </a:extLst>
          </p:cNvPr>
          <p:cNvCxnSpPr>
            <a:cxnSpLocks/>
          </p:cNvCxnSpPr>
          <p:nvPr/>
        </p:nvCxnSpPr>
        <p:spPr bwMode="auto">
          <a:xfrm flipH="1" flipV="1">
            <a:off x="6400800" y="1447800"/>
            <a:ext cx="31348" cy="2057400"/>
          </a:xfrm>
          <a:prstGeom prst="straightConnector1">
            <a:avLst/>
          </a:prstGeom>
          <a:solidFill>
            <a:srgbClr val="00B8FF"/>
          </a:solidFill>
          <a:ln w="200025"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Straight Arrow Connector 5">
            <a:extLst>
              <a:ext uri="{FF2B5EF4-FFF2-40B4-BE49-F238E27FC236}">
                <a16:creationId xmlns:a16="http://schemas.microsoft.com/office/drawing/2014/main" id="{E8EF3854-9DAC-4940-98F0-7A8C7B80B720}"/>
              </a:ext>
            </a:extLst>
          </p:cNvPr>
          <p:cNvCxnSpPr>
            <a:cxnSpLocks/>
          </p:cNvCxnSpPr>
          <p:nvPr/>
        </p:nvCxnSpPr>
        <p:spPr bwMode="auto">
          <a:xfrm flipV="1">
            <a:off x="1524000" y="1447800"/>
            <a:ext cx="0" cy="2057400"/>
          </a:xfrm>
          <a:prstGeom prst="straightConnector1">
            <a:avLst/>
          </a:prstGeom>
          <a:solidFill>
            <a:srgbClr val="00B8FF"/>
          </a:solidFill>
          <a:ln w="200025"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TextBox 14">
            <a:extLst>
              <a:ext uri="{FF2B5EF4-FFF2-40B4-BE49-F238E27FC236}">
                <a16:creationId xmlns:a16="http://schemas.microsoft.com/office/drawing/2014/main" id="{603034D3-1FE0-46D9-831D-7E8BA0B90C78}"/>
              </a:ext>
            </a:extLst>
          </p:cNvPr>
          <p:cNvSpPr txBox="1"/>
          <p:nvPr/>
        </p:nvSpPr>
        <p:spPr>
          <a:xfrm>
            <a:off x="1752600" y="2134930"/>
            <a:ext cx="2666999" cy="913070"/>
          </a:xfrm>
          <a:prstGeom prst="rect">
            <a:avLst/>
          </a:prstGeom>
          <a:noFill/>
        </p:spPr>
        <p:txBody>
          <a:bodyPr wrap="square" rtlCol="0">
            <a:spAutoFit/>
          </a:bodyPr>
          <a:lstStyle/>
          <a:p>
            <a:r>
              <a:rPr lang="en-US" b="1">
                <a:solidFill>
                  <a:srgbClr val="FF0000"/>
                </a:solidFill>
              </a:rPr>
              <a:t>3-ft. Cat. 5E Ethernet cable</a:t>
            </a:r>
          </a:p>
        </p:txBody>
      </p:sp>
      <p:sp>
        <p:nvSpPr>
          <p:cNvPr id="14" name="TextBox 13">
            <a:extLst>
              <a:ext uri="{FF2B5EF4-FFF2-40B4-BE49-F238E27FC236}">
                <a16:creationId xmlns:a16="http://schemas.microsoft.com/office/drawing/2014/main" id="{50448CF5-06FF-41D5-B387-34D13D3CFBFE}"/>
              </a:ext>
            </a:extLst>
          </p:cNvPr>
          <p:cNvSpPr txBox="1"/>
          <p:nvPr/>
        </p:nvSpPr>
        <p:spPr>
          <a:xfrm>
            <a:off x="6736951" y="2057400"/>
            <a:ext cx="2483249" cy="1323439"/>
          </a:xfrm>
          <a:prstGeom prst="rect">
            <a:avLst/>
          </a:prstGeom>
          <a:noFill/>
        </p:spPr>
        <p:txBody>
          <a:bodyPr wrap="square" rtlCol="0">
            <a:spAutoFit/>
          </a:bodyPr>
          <a:lstStyle/>
          <a:p>
            <a:r>
              <a:rPr lang="en-US" b="1">
                <a:solidFill>
                  <a:srgbClr val="FF0000"/>
                </a:solidFill>
              </a:rPr>
              <a:t>3-ft. Cat. 5E Ethernet cable</a:t>
            </a:r>
          </a:p>
        </p:txBody>
      </p:sp>
      <p:sp>
        <p:nvSpPr>
          <p:cNvPr id="11" name="Rectangle 10">
            <a:extLst>
              <a:ext uri="{FF2B5EF4-FFF2-40B4-BE49-F238E27FC236}">
                <a16:creationId xmlns:a16="http://schemas.microsoft.com/office/drawing/2014/main" id="{8963AB14-D136-42CA-96BA-96437EF652E6}"/>
              </a:ext>
            </a:extLst>
          </p:cNvPr>
          <p:cNvSpPr/>
          <p:nvPr/>
        </p:nvSpPr>
        <p:spPr bwMode="auto">
          <a:xfrm>
            <a:off x="225552" y="152400"/>
            <a:ext cx="4422648" cy="6477000"/>
          </a:xfrm>
          <a:prstGeom prst="rect">
            <a:avLst/>
          </a:prstGeom>
          <a:noFill/>
          <a:ln w="1873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pPr>
            <a:endParaRPr kumimoji="0" lang="en-US" sz="4000" b="0" i="0" u="none" strike="noStrike" cap="none" normalizeH="0" baseline="-25000">
              <a:ln>
                <a:noFill/>
              </a:ln>
              <a:solidFill>
                <a:schemeClr val="bg1"/>
              </a:solidFill>
              <a:effectLst/>
              <a:latin typeface="Arial" charset="0"/>
              <a:cs typeface="Arial" charset="0"/>
            </a:endParaRPr>
          </a:p>
        </p:txBody>
      </p:sp>
    </p:spTree>
    <p:extLst>
      <p:ext uri="{BB962C8B-B14F-4D97-AF65-F5344CB8AC3E}">
        <p14:creationId xmlns:p14="http://schemas.microsoft.com/office/powerpoint/2010/main" val="23430723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Slide Number Placeholder 5">
            <a:extLst>
              <a:ext uri="{FF2B5EF4-FFF2-40B4-BE49-F238E27FC236}">
                <a16:creationId xmlns:a16="http://schemas.microsoft.com/office/drawing/2014/main" id="{07AE39A2-D6CF-4CE6-868D-884939847977}"/>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A61323FD-42F6-4EA6-95D6-D8BF7E9D924A}" type="slidenum">
              <a:rPr lang="en-US" altLang="en-US" sz="2400">
                <a:latin typeface="Times New Roman" panose="02020603050405020304" pitchFamily="18" charset="0"/>
              </a:rPr>
              <a:pPr>
                <a:spcBef>
                  <a:spcPct val="0"/>
                </a:spcBef>
                <a:buClrTx/>
                <a:buFontTx/>
                <a:buNone/>
              </a:pPr>
              <a:t>56</a:t>
            </a:fld>
            <a:endParaRPr lang="en-US" altLang="en-US" sz="2400">
              <a:latin typeface="Times New Roman" panose="02020603050405020304" pitchFamily="18" charset="0"/>
            </a:endParaRPr>
          </a:p>
        </p:txBody>
      </p:sp>
      <p:sp>
        <p:nvSpPr>
          <p:cNvPr id="31747" name="Rectangle 2">
            <a:extLst>
              <a:ext uri="{FF2B5EF4-FFF2-40B4-BE49-F238E27FC236}">
                <a16:creationId xmlns:a16="http://schemas.microsoft.com/office/drawing/2014/main" id="{C284722E-417F-4B6B-869E-AB3DB1C395DE}"/>
              </a:ext>
            </a:extLst>
          </p:cNvPr>
          <p:cNvSpPr>
            <a:spLocks noGrp="1" noChangeArrowheads="1"/>
          </p:cNvSpPr>
          <p:nvPr>
            <p:ph type="body" idx="1"/>
          </p:nvPr>
        </p:nvSpPr>
        <p:spPr>
          <a:xfrm>
            <a:off x="0" y="152400"/>
            <a:ext cx="8763000" cy="5867400"/>
          </a:xfrm>
        </p:spPr>
        <p:txBody>
          <a:bodyPr/>
          <a:lstStyle/>
          <a:p>
            <a:pPr indent="0" algn="ctr" eaLnBrk="1" hangingPunct="1">
              <a:spcBef>
                <a:spcPts val="900"/>
              </a:spcBef>
              <a:buClrTx/>
              <a:buFontTx/>
              <a:buNone/>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fr-FR" altLang="en-US" sz="6000"/>
              <a:t>At the North end, a "Powerline Networking" device connects by means of a short "Cat 5e" "jumper cable" to my laptop computer</a:t>
            </a:r>
            <a:endParaRPr lang="en-US" altLang="en-US" sz="6000"/>
          </a:p>
        </p:txBody>
      </p:sp>
    </p:spTree>
    <p:extLst>
      <p:ext uri="{BB962C8B-B14F-4D97-AF65-F5344CB8AC3E}">
        <p14:creationId xmlns:p14="http://schemas.microsoft.com/office/powerpoint/2010/main" val="2244844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Slide Number Placeholder 5">
            <a:extLst>
              <a:ext uri="{FF2B5EF4-FFF2-40B4-BE49-F238E27FC236}">
                <a16:creationId xmlns:a16="http://schemas.microsoft.com/office/drawing/2014/main" id="{5599DE21-37F4-4A31-9322-1D687B183E6B}"/>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C37E5EEF-CA67-4DF2-9661-D9B4454C9544}" type="slidenum">
              <a:rPr lang="en-US" altLang="en-US" sz="2400">
                <a:latin typeface="Times New Roman" panose="02020603050405020304" pitchFamily="18" charset="0"/>
              </a:rPr>
              <a:pPr>
                <a:spcBef>
                  <a:spcPct val="0"/>
                </a:spcBef>
                <a:buClrTx/>
                <a:buFontTx/>
                <a:buNone/>
              </a:pPr>
              <a:t>57</a:t>
            </a:fld>
            <a:endParaRPr lang="en-US" altLang="en-US" sz="2400">
              <a:latin typeface="Times New Roman" panose="02020603050405020304" pitchFamily="18" charset="0"/>
            </a:endParaRPr>
          </a:p>
        </p:txBody>
      </p:sp>
      <p:sp>
        <p:nvSpPr>
          <p:cNvPr id="5" name="TextBox 4">
            <a:extLst>
              <a:ext uri="{FF2B5EF4-FFF2-40B4-BE49-F238E27FC236}">
                <a16:creationId xmlns:a16="http://schemas.microsoft.com/office/drawing/2014/main" id="{4562D004-CC65-4641-8FBD-C1777C892C87}"/>
              </a:ext>
            </a:extLst>
          </p:cNvPr>
          <p:cNvSpPr txBox="1"/>
          <p:nvPr/>
        </p:nvSpPr>
        <p:spPr>
          <a:xfrm>
            <a:off x="551183" y="3200400"/>
            <a:ext cx="2649217" cy="3211135"/>
          </a:xfrm>
          <a:prstGeom prst="rect">
            <a:avLst/>
          </a:prstGeom>
          <a:noFill/>
          <a:ln w="136525">
            <a:solidFill>
              <a:srgbClr val="00B050"/>
            </a:solidFill>
          </a:ln>
        </p:spPr>
        <p:txBody>
          <a:bodyPr wrap="squar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6400" b="1" i="0" u="none" strike="noStrike" kern="1200" cap="none" spc="0" normalizeH="0" baseline="-25000" noProof="0">
                <a:ln>
                  <a:noFill/>
                </a:ln>
                <a:solidFill>
                  <a:srgbClr val="FF0000"/>
                </a:solidFill>
                <a:effectLst/>
                <a:uLnTx/>
                <a:uFillTx/>
                <a:latin typeface="Arial" panose="020B0604020202020204" pitchFamily="34" charset="0"/>
                <a:ea typeface="+mn-ea"/>
                <a:cs typeface="Arial" panose="020B0604020202020204" pitchFamily="34" charset="0"/>
              </a:rPr>
              <a:t>Linksys Router    (south wall)</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800" b="1" i="0" u="none" strike="noStrike" kern="1200" cap="none" spc="0" normalizeH="0" baseline="-25000" noProof="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391E002B-59D9-41C2-9C86-D649836A981C}"/>
              </a:ext>
            </a:extLst>
          </p:cNvPr>
          <p:cNvSpPr txBox="1"/>
          <p:nvPr/>
        </p:nvSpPr>
        <p:spPr>
          <a:xfrm>
            <a:off x="5257800" y="3535501"/>
            <a:ext cx="3047997" cy="2554545"/>
          </a:xfrm>
          <a:prstGeom prst="rect">
            <a:avLst/>
          </a:prstGeom>
          <a:noFill/>
          <a:ln w="136525">
            <a:solidFill>
              <a:srgbClr val="00B050"/>
            </a:solidFill>
          </a:ln>
        </p:spPr>
        <p:txBody>
          <a:bodyPr wrap="squar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en-US" sz="6000" b="1">
                <a:solidFill>
                  <a:srgbClr val="FF0000"/>
                </a:solidFill>
              </a:rPr>
              <a:t>Laptop Computer (north wall)</a:t>
            </a:r>
          </a:p>
          <a:p>
            <a:pPr marL="0" marR="0" lvl="0" indent="0" algn="ctr" defTabSz="457200" rtl="0" eaLnBrk="0" fontAlgn="base" latinLnBrk="0" hangingPunct="0">
              <a:lnSpc>
                <a:spcPct val="100000"/>
              </a:lnSpc>
              <a:spcBef>
                <a:spcPct val="0"/>
              </a:spcBef>
              <a:spcAft>
                <a:spcPct val="0"/>
              </a:spcAft>
              <a:buClrTx/>
              <a:buSzTx/>
              <a:buFontTx/>
              <a:buNone/>
              <a:tabLst/>
              <a:defRPr/>
            </a:pPr>
            <a:endParaRPr lang="en-US" sz="6000" b="1">
              <a:solidFill>
                <a:srgbClr val="FF0000"/>
              </a:solidFill>
            </a:endParaRPr>
          </a:p>
        </p:txBody>
      </p:sp>
      <p:pic>
        <p:nvPicPr>
          <p:cNvPr id="10" name="Picture 9" descr="A picture containing jack, electronics&#10;&#10;Description automatically generated">
            <a:extLst>
              <a:ext uri="{FF2B5EF4-FFF2-40B4-BE49-F238E27FC236}">
                <a16:creationId xmlns:a16="http://schemas.microsoft.com/office/drawing/2014/main" id="{EC4D8BE5-BDC3-461B-9F19-B0C1905483F1}"/>
              </a:ext>
            </a:extLst>
          </p:cNvPr>
          <p:cNvPicPr>
            <a:picLocks noChangeAspect="1"/>
          </p:cNvPicPr>
          <p:nvPr/>
        </p:nvPicPr>
        <p:blipFill rotWithShape="1">
          <a:blip r:embed="rId3">
            <a:extLst>
              <a:ext uri="{28A0092B-C50C-407E-A947-70E740481C1C}">
                <a14:useLocalDpi xmlns:a14="http://schemas.microsoft.com/office/drawing/2010/main" val="0"/>
              </a:ext>
            </a:extLst>
          </a:blip>
          <a:srcRect l="9688" t="27096" r="10805" b="24134"/>
          <a:stretch/>
        </p:blipFill>
        <p:spPr>
          <a:xfrm>
            <a:off x="236217" y="228600"/>
            <a:ext cx="8656320" cy="2011680"/>
          </a:xfrm>
          <a:prstGeom prst="rect">
            <a:avLst/>
          </a:prstGeom>
        </p:spPr>
      </p:pic>
      <p:cxnSp>
        <p:nvCxnSpPr>
          <p:cNvPr id="8" name="Straight Arrow Connector 7">
            <a:extLst>
              <a:ext uri="{FF2B5EF4-FFF2-40B4-BE49-F238E27FC236}">
                <a16:creationId xmlns:a16="http://schemas.microsoft.com/office/drawing/2014/main" id="{8DEE0B9C-CC41-4373-80DE-265266BB88ED}"/>
              </a:ext>
            </a:extLst>
          </p:cNvPr>
          <p:cNvCxnSpPr>
            <a:cxnSpLocks/>
          </p:cNvCxnSpPr>
          <p:nvPr/>
        </p:nvCxnSpPr>
        <p:spPr bwMode="auto">
          <a:xfrm flipH="1" flipV="1">
            <a:off x="6400800" y="1447800"/>
            <a:ext cx="31348" cy="2057400"/>
          </a:xfrm>
          <a:prstGeom prst="straightConnector1">
            <a:avLst/>
          </a:prstGeom>
          <a:solidFill>
            <a:srgbClr val="00B8FF"/>
          </a:solidFill>
          <a:ln w="200025"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Straight Arrow Connector 5">
            <a:extLst>
              <a:ext uri="{FF2B5EF4-FFF2-40B4-BE49-F238E27FC236}">
                <a16:creationId xmlns:a16="http://schemas.microsoft.com/office/drawing/2014/main" id="{E8EF3854-9DAC-4940-98F0-7A8C7B80B720}"/>
              </a:ext>
            </a:extLst>
          </p:cNvPr>
          <p:cNvCxnSpPr>
            <a:cxnSpLocks/>
          </p:cNvCxnSpPr>
          <p:nvPr/>
        </p:nvCxnSpPr>
        <p:spPr bwMode="auto">
          <a:xfrm flipV="1">
            <a:off x="1371600" y="1447800"/>
            <a:ext cx="0" cy="2057400"/>
          </a:xfrm>
          <a:prstGeom prst="straightConnector1">
            <a:avLst/>
          </a:prstGeom>
          <a:solidFill>
            <a:srgbClr val="00B8FF"/>
          </a:solidFill>
          <a:ln w="200025"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TextBox 14">
            <a:extLst>
              <a:ext uri="{FF2B5EF4-FFF2-40B4-BE49-F238E27FC236}">
                <a16:creationId xmlns:a16="http://schemas.microsoft.com/office/drawing/2014/main" id="{603034D3-1FE0-46D9-831D-7E8BA0B90C78}"/>
              </a:ext>
            </a:extLst>
          </p:cNvPr>
          <p:cNvSpPr txBox="1"/>
          <p:nvPr/>
        </p:nvSpPr>
        <p:spPr>
          <a:xfrm>
            <a:off x="1752600" y="2134930"/>
            <a:ext cx="2666999" cy="913070"/>
          </a:xfrm>
          <a:prstGeom prst="rect">
            <a:avLst/>
          </a:prstGeom>
          <a:noFill/>
        </p:spPr>
        <p:txBody>
          <a:bodyPr wrap="square" rtlCol="0">
            <a:spAutoFit/>
          </a:bodyPr>
          <a:lstStyle/>
          <a:p>
            <a:r>
              <a:rPr lang="en-US" b="1">
                <a:solidFill>
                  <a:srgbClr val="FF0000"/>
                </a:solidFill>
              </a:rPr>
              <a:t>3-ft. Cat. 5E Ethernet cable</a:t>
            </a:r>
          </a:p>
        </p:txBody>
      </p:sp>
      <p:sp>
        <p:nvSpPr>
          <p:cNvPr id="14" name="TextBox 13">
            <a:extLst>
              <a:ext uri="{FF2B5EF4-FFF2-40B4-BE49-F238E27FC236}">
                <a16:creationId xmlns:a16="http://schemas.microsoft.com/office/drawing/2014/main" id="{50448CF5-06FF-41D5-B387-34D13D3CFBFE}"/>
              </a:ext>
            </a:extLst>
          </p:cNvPr>
          <p:cNvSpPr txBox="1"/>
          <p:nvPr/>
        </p:nvSpPr>
        <p:spPr>
          <a:xfrm>
            <a:off x="6736951" y="2057400"/>
            <a:ext cx="2483249" cy="1323439"/>
          </a:xfrm>
          <a:prstGeom prst="rect">
            <a:avLst/>
          </a:prstGeom>
          <a:noFill/>
        </p:spPr>
        <p:txBody>
          <a:bodyPr wrap="square" rtlCol="0">
            <a:spAutoFit/>
          </a:bodyPr>
          <a:lstStyle/>
          <a:p>
            <a:r>
              <a:rPr lang="en-US" b="1">
                <a:solidFill>
                  <a:srgbClr val="FF0000"/>
                </a:solidFill>
              </a:rPr>
              <a:t>3-ft. Cat. 5E Ethernet cable</a:t>
            </a:r>
          </a:p>
        </p:txBody>
      </p:sp>
      <p:sp>
        <p:nvSpPr>
          <p:cNvPr id="11" name="Rectangle 10">
            <a:extLst>
              <a:ext uri="{FF2B5EF4-FFF2-40B4-BE49-F238E27FC236}">
                <a16:creationId xmlns:a16="http://schemas.microsoft.com/office/drawing/2014/main" id="{8963AB14-D136-42CA-96BA-96437EF652E6}"/>
              </a:ext>
            </a:extLst>
          </p:cNvPr>
          <p:cNvSpPr/>
          <p:nvPr/>
        </p:nvSpPr>
        <p:spPr bwMode="auto">
          <a:xfrm>
            <a:off x="4572000" y="152400"/>
            <a:ext cx="4422648" cy="6477000"/>
          </a:xfrm>
          <a:prstGeom prst="rect">
            <a:avLst/>
          </a:prstGeom>
          <a:noFill/>
          <a:ln w="1873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pPr>
            <a:endParaRPr kumimoji="0" lang="en-US" sz="4000" b="0" i="0" u="none" strike="noStrike" cap="none" normalizeH="0" baseline="-25000">
              <a:ln>
                <a:noFill/>
              </a:ln>
              <a:solidFill>
                <a:schemeClr val="bg1"/>
              </a:solidFill>
              <a:effectLst/>
              <a:latin typeface="Arial" charset="0"/>
              <a:cs typeface="Arial" charset="0"/>
            </a:endParaRPr>
          </a:p>
        </p:txBody>
      </p:sp>
    </p:spTree>
    <p:extLst>
      <p:ext uri="{BB962C8B-B14F-4D97-AF65-F5344CB8AC3E}">
        <p14:creationId xmlns:p14="http://schemas.microsoft.com/office/powerpoint/2010/main" val="36878663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Number Placeholder 6">
            <a:extLst>
              <a:ext uri="{FF2B5EF4-FFF2-40B4-BE49-F238E27FC236}">
                <a16:creationId xmlns:a16="http://schemas.microsoft.com/office/drawing/2014/main" id="{9552C61C-8EE4-4792-BB7E-62452099537D}"/>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59213431-7C31-4BB5-B59A-342F1229D93D}" type="slidenum">
              <a:rPr lang="en-US" altLang="en-US" sz="2400">
                <a:latin typeface="Times New Roman" panose="02020603050405020304" pitchFamily="18" charset="0"/>
              </a:rPr>
              <a:pPr>
                <a:spcBef>
                  <a:spcPct val="0"/>
                </a:spcBef>
                <a:buClrTx/>
                <a:buFontTx/>
                <a:buNone/>
              </a:pPr>
              <a:t>58</a:t>
            </a:fld>
            <a:endParaRPr lang="en-US" altLang="en-US" sz="2400">
              <a:latin typeface="Times New Roman" panose="02020603050405020304" pitchFamily="18" charset="0"/>
            </a:endParaRPr>
          </a:p>
        </p:txBody>
      </p:sp>
      <p:sp>
        <p:nvSpPr>
          <p:cNvPr id="46083" name="Rectangle 1">
            <a:extLst>
              <a:ext uri="{FF2B5EF4-FFF2-40B4-BE49-F238E27FC236}">
                <a16:creationId xmlns:a16="http://schemas.microsoft.com/office/drawing/2014/main" id="{6DE919BA-3037-4492-AF5F-4F99BBAAB64D}"/>
              </a:ext>
            </a:extLst>
          </p:cNvPr>
          <p:cNvSpPr>
            <a:spLocks noGrp="1" noChangeArrowheads="1"/>
          </p:cNvSpPr>
          <p:nvPr>
            <p:ph type="title"/>
          </p:nvPr>
        </p:nvSpPr>
        <p:spPr>
          <a:xfrm>
            <a:off x="41275" y="228600"/>
            <a:ext cx="9061450" cy="5334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a:t>"POWERLINE NETWORKING"</a:t>
            </a:r>
          </a:p>
        </p:txBody>
      </p:sp>
      <p:sp>
        <p:nvSpPr>
          <p:cNvPr id="46084" name="Rectangle 2">
            <a:extLst>
              <a:ext uri="{FF2B5EF4-FFF2-40B4-BE49-F238E27FC236}">
                <a16:creationId xmlns:a16="http://schemas.microsoft.com/office/drawing/2014/main" id="{B752C917-FBDF-4E0A-ABBD-78DF34362E02}"/>
              </a:ext>
            </a:extLst>
          </p:cNvPr>
          <p:cNvSpPr>
            <a:spLocks noGrp="1" noChangeArrowheads="1"/>
          </p:cNvSpPr>
          <p:nvPr>
            <p:ph type="body" idx="1"/>
          </p:nvPr>
        </p:nvSpPr>
        <p:spPr>
          <a:xfrm>
            <a:off x="41275" y="914400"/>
            <a:ext cx="9026525" cy="4953000"/>
          </a:xfrm>
        </p:spPr>
        <p:txBody>
          <a:bodyPr/>
          <a:lstStyle/>
          <a:p>
            <a:pPr marL="685800" indent="-685800">
              <a:buFont typeface="Arial" panose="020B0604020202020204" pitchFamily="34" charset="0"/>
              <a:buChar char="•"/>
            </a:pPr>
            <a:r>
              <a:rPr lang="en-US" altLang="en-US" sz="4000"/>
              <a:t>"Powerline networking" is one of many technologies that utilize carriers riding on conductors used for power distribution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Number Placeholder 6">
            <a:extLst>
              <a:ext uri="{FF2B5EF4-FFF2-40B4-BE49-F238E27FC236}">
                <a16:creationId xmlns:a16="http://schemas.microsoft.com/office/drawing/2014/main" id="{E01B2011-5A15-4418-89B4-24D6076B06E5}"/>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D43B0603-AD08-4725-9DB3-DFF4EF1353E8}" type="slidenum">
              <a:rPr lang="en-US" altLang="en-US" sz="2400">
                <a:latin typeface="Times New Roman" panose="02020603050405020304" pitchFamily="18" charset="0"/>
              </a:rPr>
              <a:pPr>
                <a:spcBef>
                  <a:spcPct val="0"/>
                </a:spcBef>
                <a:buClrTx/>
                <a:buFontTx/>
                <a:buNone/>
              </a:pPr>
              <a:t>59</a:t>
            </a:fld>
            <a:endParaRPr lang="en-US" altLang="en-US" sz="2400">
              <a:latin typeface="Times New Roman" panose="02020603050405020304" pitchFamily="18" charset="0"/>
            </a:endParaRPr>
          </a:p>
        </p:txBody>
      </p:sp>
      <p:pic>
        <p:nvPicPr>
          <p:cNvPr id="48131" name="Picture 1">
            <a:extLst>
              <a:ext uri="{FF2B5EF4-FFF2-40B4-BE49-F238E27FC236}">
                <a16:creationId xmlns:a16="http://schemas.microsoft.com/office/drawing/2014/main" id="{63543AAA-A379-4C7C-85B2-636FBF13D39A}"/>
              </a:ext>
            </a:extLst>
          </p:cNvPr>
          <p:cNvPicPr>
            <a:picLocks noChangeAspect="1"/>
          </p:cNvPicPr>
          <p:nvPr/>
        </p:nvPicPr>
        <p:blipFill>
          <a:blip r:embed="rId3">
            <a:extLst>
              <a:ext uri="{28A0092B-C50C-407E-A947-70E740481C1C}">
                <a14:useLocalDpi xmlns:a14="http://schemas.microsoft.com/office/drawing/2010/main" val="0"/>
              </a:ext>
            </a:extLst>
          </a:blip>
          <a:srcRect l="3654" t="3758" r="2885" b="2847"/>
          <a:stretch>
            <a:fillRect/>
          </a:stretch>
        </p:blipFill>
        <p:spPr bwMode="auto">
          <a:xfrm>
            <a:off x="531813" y="200025"/>
            <a:ext cx="8135937"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Number Placeholder 6">
            <a:extLst>
              <a:ext uri="{FF2B5EF4-FFF2-40B4-BE49-F238E27FC236}">
                <a16:creationId xmlns:a16="http://schemas.microsoft.com/office/drawing/2014/main" id="{098C65E3-9D13-4F06-9EFC-E4F12054B949}"/>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5907CA46-F3AD-46E3-A9D4-7FCEDDDB7BDB}" type="slidenum">
              <a:rPr lang="en-US" altLang="en-US" sz="2400">
                <a:latin typeface="Times New Roman" panose="02020603050405020304" pitchFamily="18" charset="0"/>
              </a:rPr>
              <a:pPr>
                <a:spcBef>
                  <a:spcPct val="0"/>
                </a:spcBef>
                <a:buClrTx/>
                <a:buFontTx/>
                <a:buNone/>
              </a:pPr>
              <a:t>6</a:t>
            </a:fld>
            <a:endParaRPr lang="en-US" altLang="en-US" sz="2400">
              <a:latin typeface="Times New Roman" panose="02020603050405020304" pitchFamily="18" charset="0"/>
            </a:endParaRPr>
          </a:p>
        </p:txBody>
      </p:sp>
      <p:sp>
        <p:nvSpPr>
          <p:cNvPr id="74755" name="Rectangle 1">
            <a:extLst>
              <a:ext uri="{FF2B5EF4-FFF2-40B4-BE49-F238E27FC236}">
                <a16:creationId xmlns:a16="http://schemas.microsoft.com/office/drawing/2014/main" id="{766B47D6-2643-4B2B-91DA-426C461B1814}"/>
              </a:ext>
            </a:extLst>
          </p:cNvPr>
          <p:cNvSpPr>
            <a:spLocks noGrp="1" noChangeArrowheads="1"/>
          </p:cNvSpPr>
          <p:nvPr>
            <p:ph type="title"/>
          </p:nvPr>
        </p:nvSpPr>
        <p:spPr>
          <a:xfrm>
            <a:off x="152400" y="152400"/>
            <a:ext cx="8915400" cy="10668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4000"/>
              <a:t>ADVANTAGES OF "POWERLINE NETWORKING"</a:t>
            </a:r>
          </a:p>
        </p:txBody>
      </p:sp>
      <p:sp>
        <p:nvSpPr>
          <p:cNvPr id="74756" name="Rectangle 2">
            <a:extLst>
              <a:ext uri="{FF2B5EF4-FFF2-40B4-BE49-F238E27FC236}">
                <a16:creationId xmlns:a16="http://schemas.microsoft.com/office/drawing/2014/main" id="{B68C28A6-872D-4651-A4E3-796534C4C180}"/>
              </a:ext>
            </a:extLst>
          </p:cNvPr>
          <p:cNvSpPr>
            <a:spLocks noGrp="1" noChangeArrowheads="1"/>
          </p:cNvSpPr>
          <p:nvPr>
            <p:ph type="body" idx="1"/>
          </p:nvPr>
        </p:nvSpPr>
        <p:spPr>
          <a:xfrm>
            <a:off x="76200" y="1295400"/>
            <a:ext cx="8991600" cy="5257800"/>
          </a:xfrm>
        </p:spPr>
        <p:txBody>
          <a:bodyPr/>
          <a:lstStyle/>
          <a:p>
            <a:pPr marL="685800" indent="-685800">
              <a:buFont typeface="Arial" panose="020B0604020202020204" pitchFamily="34" charset="0"/>
              <a:buChar char="•"/>
            </a:pPr>
            <a:r>
              <a:rPr lang="en-US" altLang="en-US" sz="4800"/>
              <a:t>No signal attenuation by walls and furniture                                        </a:t>
            </a:r>
          </a:p>
          <a:p>
            <a:pPr marL="685800" indent="-685800">
              <a:buFont typeface="Arial" panose="020B0604020202020204" pitchFamily="34" charset="0"/>
              <a:buChar char="•"/>
            </a:pPr>
            <a:r>
              <a:rPr lang="en-US" altLang="en-US" sz="4800"/>
              <a:t>No signal attenuation by radio frequency interference (unless you place one or both ends next to a shortwave radio transmitter)</a:t>
            </a:r>
          </a:p>
        </p:txBody>
      </p:sp>
    </p:spTree>
    <p:extLst>
      <p:ext uri="{BB962C8B-B14F-4D97-AF65-F5344CB8AC3E}">
        <p14:creationId xmlns:p14="http://schemas.microsoft.com/office/powerpoint/2010/main" val="9860475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Number Placeholder 6">
            <a:extLst>
              <a:ext uri="{FF2B5EF4-FFF2-40B4-BE49-F238E27FC236}">
                <a16:creationId xmlns:a16="http://schemas.microsoft.com/office/drawing/2014/main" id="{73934370-25DF-447D-B4A8-954B371C68D6}"/>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532FDF59-0820-4056-97D2-FE892AAA407A}" type="slidenum">
              <a:rPr lang="en-US" altLang="en-US" sz="2400">
                <a:latin typeface="Times New Roman" panose="02020603050405020304" pitchFamily="18" charset="0"/>
              </a:rPr>
              <a:pPr>
                <a:spcBef>
                  <a:spcPct val="0"/>
                </a:spcBef>
                <a:buClrTx/>
                <a:buFontTx/>
                <a:buNone/>
              </a:pPr>
              <a:t>60</a:t>
            </a:fld>
            <a:endParaRPr lang="en-US" altLang="en-US" sz="2400">
              <a:latin typeface="Times New Roman" panose="02020603050405020304" pitchFamily="18" charset="0"/>
            </a:endParaRPr>
          </a:p>
        </p:txBody>
      </p:sp>
      <p:sp>
        <p:nvSpPr>
          <p:cNvPr id="52227" name="Rectangle 1">
            <a:extLst>
              <a:ext uri="{FF2B5EF4-FFF2-40B4-BE49-F238E27FC236}">
                <a16:creationId xmlns:a16="http://schemas.microsoft.com/office/drawing/2014/main" id="{4DBB9926-864F-4D64-BE99-D224C1FA1631}"/>
              </a:ext>
            </a:extLst>
          </p:cNvPr>
          <p:cNvSpPr>
            <a:spLocks noGrp="1" noChangeArrowheads="1"/>
          </p:cNvSpPr>
          <p:nvPr>
            <p:ph type="title"/>
          </p:nvPr>
        </p:nvSpPr>
        <p:spPr>
          <a:xfrm>
            <a:off x="76199" y="76200"/>
            <a:ext cx="9026525" cy="14478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a:t>"POWERLINE NETWORKING" (continued)</a:t>
            </a:r>
          </a:p>
        </p:txBody>
      </p:sp>
      <p:sp>
        <p:nvSpPr>
          <p:cNvPr id="52228" name="Rectangle 2">
            <a:extLst>
              <a:ext uri="{FF2B5EF4-FFF2-40B4-BE49-F238E27FC236}">
                <a16:creationId xmlns:a16="http://schemas.microsoft.com/office/drawing/2014/main" id="{E0436FBF-8867-48B8-AD63-903664D1492C}"/>
              </a:ext>
            </a:extLst>
          </p:cNvPr>
          <p:cNvSpPr>
            <a:spLocks noGrp="1" noChangeArrowheads="1"/>
          </p:cNvSpPr>
          <p:nvPr>
            <p:ph type="body" idx="1"/>
          </p:nvPr>
        </p:nvSpPr>
        <p:spPr>
          <a:xfrm>
            <a:off x="41275" y="685800"/>
            <a:ext cx="9026525" cy="4953000"/>
          </a:xfrm>
        </p:spPr>
        <p:txBody>
          <a:bodyPr/>
          <a:lstStyle/>
          <a:p>
            <a:pPr marL="685800" indent="-685800">
              <a:buFont typeface="Arial" panose="020B0604020202020204" pitchFamily="34" charset="0"/>
              <a:buChar char="•"/>
            </a:pPr>
            <a:endParaRPr lang="en-US" altLang="en-US" sz="4000"/>
          </a:p>
          <a:p>
            <a:pPr marL="685800" indent="-685800">
              <a:buFont typeface="Arial" panose="020B0604020202020204" pitchFamily="34" charset="0"/>
              <a:buChar char="•"/>
            </a:pPr>
            <a:r>
              <a:rPr lang="en-US" altLang="en-US" sz="4000"/>
              <a:t>See </a:t>
            </a:r>
            <a:r>
              <a:rPr lang="en-US" altLang="en-US" sz="4000">
                <a:hlinkClick r:id="rId3"/>
              </a:rPr>
              <a:t>https://en.wikipedia.org/wiki/HomePlug</a:t>
            </a:r>
            <a:endParaRPr lang="en-US" altLang="en-US" sz="400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Number Placeholder 6">
            <a:extLst>
              <a:ext uri="{FF2B5EF4-FFF2-40B4-BE49-F238E27FC236}">
                <a16:creationId xmlns:a16="http://schemas.microsoft.com/office/drawing/2014/main" id="{6D7F977E-6C5C-486F-923D-94315C9203D5}"/>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C9339647-A154-4A1E-B191-9870E77FF5B2}" type="slidenum">
              <a:rPr lang="en-US" altLang="en-US" sz="2400">
                <a:latin typeface="Times New Roman" panose="02020603050405020304" pitchFamily="18" charset="0"/>
              </a:rPr>
              <a:pPr>
                <a:spcBef>
                  <a:spcPct val="0"/>
                </a:spcBef>
                <a:buClrTx/>
                <a:buFontTx/>
                <a:buNone/>
              </a:pPr>
              <a:t>61</a:t>
            </a:fld>
            <a:endParaRPr lang="en-US" altLang="en-US" sz="2400">
              <a:latin typeface="Times New Roman" panose="02020603050405020304" pitchFamily="18" charset="0"/>
            </a:endParaRPr>
          </a:p>
        </p:txBody>
      </p:sp>
      <p:sp>
        <p:nvSpPr>
          <p:cNvPr id="58371" name="Rectangle 1">
            <a:extLst>
              <a:ext uri="{FF2B5EF4-FFF2-40B4-BE49-F238E27FC236}">
                <a16:creationId xmlns:a16="http://schemas.microsoft.com/office/drawing/2014/main" id="{78039DDE-6D47-4623-B456-E90E3A428A07}"/>
              </a:ext>
            </a:extLst>
          </p:cNvPr>
          <p:cNvSpPr>
            <a:spLocks noGrp="1" noChangeArrowheads="1"/>
          </p:cNvSpPr>
          <p:nvPr>
            <p:ph type="title"/>
          </p:nvPr>
        </p:nvSpPr>
        <p:spPr>
          <a:xfrm>
            <a:off x="76200" y="76200"/>
            <a:ext cx="8991600" cy="10668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4000"/>
              <a:t>TWO COMPETING STANDARDS FOR "POWERLINE NETWORKING"</a:t>
            </a:r>
          </a:p>
        </p:txBody>
      </p:sp>
      <p:sp>
        <p:nvSpPr>
          <p:cNvPr id="58372" name="Rectangle 2">
            <a:extLst>
              <a:ext uri="{FF2B5EF4-FFF2-40B4-BE49-F238E27FC236}">
                <a16:creationId xmlns:a16="http://schemas.microsoft.com/office/drawing/2014/main" id="{5F35481D-DCF7-4159-9C90-57164DBAD324}"/>
              </a:ext>
            </a:extLst>
          </p:cNvPr>
          <p:cNvSpPr>
            <a:spLocks noGrp="1" noChangeArrowheads="1"/>
          </p:cNvSpPr>
          <p:nvPr>
            <p:ph type="body" idx="1"/>
          </p:nvPr>
        </p:nvSpPr>
        <p:spPr>
          <a:xfrm>
            <a:off x="76200" y="1676400"/>
            <a:ext cx="8991600" cy="4343400"/>
          </a:xfrm>
        </p:spPr>
        <p:txBody>
          <a:bodyPr/>
          <a:lstStyle/>
          <a:p>
            <a:pPr marL="685800" indent="-685800">
              <a:buFont typeface="Arial" panose="020B0604020202020204" pitchFamily="34" charset="0"/>
              <a:buChar char="•"/>
            </a:pPr>
            <a:r>
              <a:rPr lang="en-US" altLang="en-US" sz="6600"/>
              <a:t>HomeGrid Forum's                           </a:t>
            </a:r>
            <a:r>
              <a:rPr lang="en-US" altLang="en-US" sz="6600" b="1">
                <a:solidFill>
                  <a:srgbClr val="FF0000"/>
                </a:solidFill>
              </a:rPr>
              <a:t>"G.hn"</a:t>
            </a:r>
          </a:p>
          <a:p>
            <a:pPr marL="685800" indent="-685800">
              <a:buFont typeface="Arial" panose="020B0604020202020204" pitchFamily="34" charset="0"/>
              <a:buChar char="•"/>
            </a:pPr>
            <a:r>
              <a:rPr lang="en-US" altLang="en-US" sz="6600"/>
              <a:t>HomePlug Alliance's      </a:t>
            </a:r>
            <a:r>
              <a:rPr lang="en-US" altLang="en-US" sz="6600" b="1">
                <a:solidFill>
                  <a:srgbClr val="FF0000"/>
                </a:solidFill>
              </a:rPr>
              <a:t>"HomePlug AV2"</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Number Placeholder 6">
            <a:extLst>
              <a:ext uri="{FF2B5EF4-FFF2-40B4-BE49-F238E27FC236}">
                <a16:creationId xmlns:a16="http://schemas.microsoft.com/office/drawing/2014/main" id="{6D7F977E-6C5C-486F-923D-94315C9203D5}"/>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C9339647-A154-4A1E-B191-9870E77FF5B2}" type="slidenum">
              <a:rPr lang="en-US" altLang="en-US" sz="2400">
                <a:latin typeface="Times New Roman" panose="02020603050405020304" pitchFamily="18" charset="0"/>
              </a:rPr>
              <a:pPr>
                <a:spcBef>
                  <a:spcPct val="0"/>
                </a:spcBef>
                <a:buClrTx/>
                <a:buFontTx/>
                <a:buNone/>
              </a:pPr>
              <a:t>62</a:t>
            </a:fld>
            <a:endParaRPr lang="en-US" altLang="en-US" sz="2400">
              <a:latin typeface="Times New Roman" panose="02020603050405020304" pitchFamily="18" charset="0"/>
            </a:endParaRPr>
          </a:p>
        </p:txBody>
      </p:sp>
      <p:sp>
        <p:nvSpPr>
          <p:cNvPr id="58371" name="Rectangle 1">
            <a:extLst>
              <a:ext uri="{FF2B5EF4-FFF2-40B4-BE49-F238E27FC236}">
                <a16:creationId xmlns:a16="http://schemas.microsoft.com/office/drawing/2014/main" id="{78039DDE-6D47-4623-B456-E90E3A428A07}"/>
              </a:ext>
            </a:extLst>
          </p:cNvPr>
          <p:cNvSpPr>
            <a:spLocks noGrp="1" noChangeArrowheads="1"/>
          </p:cNvSpPr>
          <p:nvPr>
            <p:ph type="title"/>
          </p:nvPr>
        </p:nvSpPr>
        <p:spPr>
          <a:xfrm>
            <a:off x="76200" y="76200"/>
            <a:ext cx="8991600" cy="10668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4000"/>
              <a:t>TWO COMPETING STANDARDS FOR "POWERLINE NETWORKING"</a:t>
            </a:r>
          </a:p>
        </p:txBody>
      </p:sp>
      <p:sp>
        <p:nvSpPr>
          <p:cNvPr id="58372" name="Rectangle 2">
            <a:extLst>
              <a:ext uri="{FF2B5EF4-FFF2-40B4-BE49-F238E27FC236}">
                <a16:creationId xmlns:a16="http://schemas.microsoft.com/office/drawing/2014/main" id="{5F35481D-DCF7-4159-9C90-57164DBAD324}"/>
              </a:ext>
            </a:extLst>
          </p:cNvPr>
          <p:cNvSpPr>
            <a:spLocks noGrp="1" noChangeArrowheads="1"/>
          </p:cNvSpPr>
          <p:nvPr>
            <p:ph type="body" idx="1"/>
          </p:nvPr>
        </p:nvSpPr>
        <p:spPr>
          <a:xfrm>
            <a:off x="76200" y="1676400"/>
            <a:ext cx="8991600" cy="4343400"/>
          </a:xfrm>
        </p:spPr>
        <p:txBody>
          <a:bodyPr/>
          <a:lstStyle/>
          <a:p>
            <a:pPr marL="685800" indent="-685800">
              <a:buFont typeface="Arial" panose="020B0604020202020204" pitchFamily="34" charset="0"/>
              <a:buChar char="•"/>
            </a:pPr>
            <a:r>
              <a:rPr lang="en-US" altLang="en-US" sz="4000">
                <a:solidFill>
                  <a:schemeClr val="tx1"/>
                </a:solidFill>
              </a:rPr>
              <a:t>"G.hn" stands for "Gigabit Home Networking" according to </a:t>
            </a:r>
            <a:r>
              <a:rPr lang="en-US" altLang="en-US" sz="4000">
                <a:solidFill>
                  <a:schemeClr val="tx1"/>
                </a:solidFill>
                <a:hlinkClick r:id="rId3"/>
              </a:rPr>
              <a:t>https://homegridforum.org/homegrid-forum-overview/</a:t>
            </a:r>
            <a:endParaRPr lang="en-US" altLang="en-US" sz="4000">
              <a:solidFill>
                <a:schemeClr val="tx1"/>
              </a:solidFill>
            </a:endParaRPr>
          </a:p>
        </p:txBody>
      </p:sp>
    </p:spTree>
    <p:extLst>
      <p:ext uri="{BB962C8B-B14F-4D97-AF65-F5344CB8AC3E}">
        <p14:creationId xmlns:p14="http://schemas.microsoft.com/office/powerpoint/2010/main" val="21106714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Number Placeholder 6">
            <a:extLst>
              <a:ext uri="{FF2B5EF4-FFF2-40B4-BE49-F238E27FC236}">
                <a16:creationId xmlns:a16="http://schemas.microsoft.com/office/drawing/2014/main" id="{6D7F977E-6C5C-486F-923D-94315C9203D5}"/>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C9339647-A154-4A1E-B191-9870E77FF5B2}" type="slidenum">
              <a:rPr lang="en-US" altLang="en-US" sz="2400">
                <a:latin typeface="Times New Roman" panose="02020603050405020304" pitchFamily="18" charset="0"/>
              </a:rPr>
              <a:pPr>
                <a:spcBef>
                  <a:spcPct val="0"/>
                </a:spcBef>
                <a:buClrTx/>
                <a:buFontTx/>
                <a:buNone/>
              </a:pPr>
              <a:t>63</a:t>
            </a:fld>
            <a:endParaRPr lang="en-US" altLang="en-US" sz="2400">
              <a:latin typeface="Times New Roman" panose="02020603050405020304" pitchFamily="18" charset="0"/>
            </a:endParaRPr>
          </a:p>
        </p:txBody>
      </p:sp>
      <p:sp>
        <p:nvSpPr>
          <p:cNvPr id="58371" name="Rectangle 1">
            <a:extLst>
              <a:ext uri="{FF2B5EF4-FFF2-40B4-BE49-F238E27FC236}">
                <a16:creationId xmlns:a16="http://schemas.microsoft.com/office/drawing/2014/main" id="{78039DDE-6D47-4623-B456-E90E3A428A07}"/>
              </a:ext>
            </a:extLst>
          </p:cNvPr>
          <p:cNvSpPr>
            <a:spLocks noGrp="1" noChangeArrowheads="1"/>
          </p:cNvSpPr>
          <p:nvPr>
            <p:ph type="title"/>
          </p:nvPr>
        </p:nvSpPr>
        <p:spPr>
          <a:xfrm>
            <a:off x="76200" y="76200"/>
            <a:ext cx="8991600" cy="10668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4000"/>
              <a:t>TWO COMPETING STANDARDS FOR "POWERLINE NETWORKING"</a:t>
            </a:r>
          </a:p>
        </p:txBody>
      </p:sp>
      <p:sp>
        <p:nvSpPr>
          <p:cNvPr id="58372" name="Rectangle 2">
            <a:extLst>
              <a:ext uri="{FF2B5EF4-FFF2-40B4-BE49-F238E27FC236}">
                <a16:creationId xmlns:a16="http://schemas.microsoft.com/office/drawing/2014/main" id="{5F35481D-DCF7-4159-9C90-57164DBAD324}"/>
              </a:ext>
            </a:extLst>
          </p:cNvPr>
          <p:cNvSpPr>
            <a:spLocks noGrp="1" noChangeArrowheads="1"/>
          </p:cNvSpPr>
          <p:nvPr>
            <p:ph type="body" idx="1"/>
          </p:nvPr>
        </p:nvSpPr>
        <p:spPr>
          <a:xfrm>
            <a:off x="76200" y="1371600"/>
            <a:ext cx="8991600" cy="4343400"/>
          </a:xfrm>
        </p:spPr>
        <p:txBody>
          <a:bodyPr/>
          <a:lstStyle/>
          <a:p>
            <a:pPr marL="685800" indent="-685800">
              <a:buFont typeface="Arial" panose="020B0604020202020204" pitchFamily="34" charset="0"/>
              <a:buChar char="•"/>
            </a:pPr>
            <a:r>
              <a:rPr lang="en-US" altLang="en-US" sz="4800"/>
              <a:t>HomeGrid Forum's                           </a:t>
            </a:r>
            <a:r>
              <a:rPr lang="en-US" altLang="en-US" sz="4800" b="1">
                <a:solidFill>
                  <a:srgbClr val="FF0000"/>
                </a:solidFill>
              </a:rPr>
              <a:t>"G.hn" </a:t>
            </a:r>
            <a:r>
              <a:rPr lang="en-US" altLang="en-US" sz="4800"/>
              <a:t>standards creation process</a:t>
            </a:r>
            <a:r>
              <a:rPr lang="en-US" altLang="en-US" sz="4800" b="1">
                <a:solidFill>
                  <a:srgbClr val="FF0000"/>
                </a:solidFill>
              </a:rPr>
              <a:t> </a:t>
            </a:r>
            <a:r>
              <a:rPr lang="en-US" altLang="en-US" sz="4800" b="1">
                <a:solidFill>
                  <a:schemeClr val="tx1"/>
                </a:solidFill>
              </a:rPr>
              <a:t>started in 2009</a:t>
            </a:r>
          </a:p>
          <a:p>
            <a:pPr marL="685800" indent="-685800">
              <a:buFont typeface="Arial" panose="020B0604020202020204" pitchFamily="34" charset="0"/>
              <a:buChar char="•"/>
            </a:pPr>
            <a:r>
              <a:rPr lang="en-US" altLang="en-US" sz="4800"/>
              <a:t>HomePlug Alliance's standards creation process</a:t>
            </a:r>
            <a:r>
              <a:rPr lang="en-US" altLang="en-US" sz="4800" b="1">
                <a:solidFill>
                  <a:srgbClr val="FF0000"/>
                </a:solidFill>
              </a:rPr>
              <a:t> </a:t>
            </a:r>
            <a:r>
              <a:rPr lang="en-US" altLang="en-US" sz="4800" b="1">
                <a:solidFill>
                  <a:schemeClr val="tx1"/>
                </a:solidFill>
              </a:rPr>
              <a:t>started in 2001</a:t>
            </a:r>
            <a:endParaRPr lang="en-US" altLang="en-US" sz="4800" b="1">
              <a:solidFill>
                <a:srgbClr val="FF0000"/>
              </a:solidFill>
              <a:highlight>
                <a:srgbClr val="FFFF00"/>
              </a:highlight>
            </a:endParaRPr>
          </a:p>
        </p:txBody>
      </p:sp>
    </p:spTree>
    <p:extLst>
      <p:ext uri="{BB962C8B-B14F-4D97-AF65-F5344CB8AC3E}">
        <p14:creationId xmlns:p14="http://schemas.microsoft.com/office/powerpoint/2010/main" val="39992532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Number Placeholder 6">
            <a:extLst>
              <a:ext uri="{FF2B5EF4-FFF2-40B4-BE49-F238E27FC236}">
                <a16:creationId xmlns:a16="http://schemas.microsoft.com/office/drawing/2014/main" id="{6D7F977E-6C5C-486F-923D-94315C9203D5}"/>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C9339647-A154-4A1E-B191-9870E77FF5B2}" type="slidenum">
              <a:rPr lang="en-US" altLang="en-US" sz="2400">
                <a:latin typeface="Times New Roman" panose="02020603050405020304" pitchFamily="18" charset="0"/>
              </a:rPr>
              <a:pPr>
                <a:spcBef>
                  <a:spcPct val="0"/>
                </a:spcBef>
                <a:buClrTx/>
                <a:buFontTx/>
                <a:buNone/>
              </a:pPr>
              <a:t>64</a:t>
            </a:fld>
            <a:endParaRPr lang="en-US" altLang="en-US" sz="2400">
              <a:latin typeface="Times New Roman" panose="02020603050405020304" pitchFamily="18" charset="0"/>
            </a:endParaRPr>
          </a:p>
        </p:txBody>
      </p:sp>
      <p:sp>
        <p:nvSpPr>
          <p:cNvPr id="58371" name="Rectangle 1">
            <a:extLst>
              <a:ext uri="{FF2B5EF4-FFF2-40B4-BE49-F238E27FC236}">
                <a16:creationId xmlns:a16="http://schemas.microsoft.com/office/drawing/2014/main" id="{78039DDE-6D47-4623-B456-E90E3A428A07}"/>
              </a:ext>
            </a:extLst>
          </p:cNvPr>
          <p:cNvSpPr>
            <a:spLocks noGrp="1" noChangeArrowheads="1"/>
          </p:cNvSpPr>
          <p:nvPr>
            <p:ph type="title"/>
          </p:nvPr>
        </p:nvSpPr>
        <p:spPr>
          <a:xfrm>
            <a:off x="76200" y="76200"/>
            <a:ext cx="8991600" cy="10668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4000"/>
              <a:t>TWO COMPETING STANDARDS FOR "POWERLINE NETWORKING"</a:t>
            </a:r>
          </a:p>
        </p:txBody>
      </p:sp>
      <p:sp>
        <p:nvSpPr>
          <p:cNvPr id="58372" name="Rectangle 2">
            <a:extLst>
              <a:ext uri="{FF2B5EF4-FFF2-40B4-BE49-F238E27FC236}">
                <a16:creationId xmlns:a16="http://schemas.microsoft.com/office/drawing/2014/main" id="{5F35481D-DCF7-4159-9C90-57164DBAD324}"/>
              </a:ext>
            </a:extLst>
          </p:cNvPr>
          <p:cNvSpPr>
            <a:spLocks noGrp="1" noChangeArrowheads="1"/>
          </p:cNvSpPr>
          <p:nvPr>
            <p:ph type="body" idx="1"/>
          </p:nvPr>
        </p:nvSpPr>
        <p:spPr>
          <a:xfrm>
            <a:off x="76200" y="1371600"/>
            <a:ext cx="8991600" cy="5105400"/>
          </a:xfrm>
        </p:spPr>
        <p:txBody>
          <a:bodyPr/>
          <a:lstStyle/>
          <a:p>
            <a:pPr marL="685800" indent="-685800">
              <a:buFont typeface="Arial" panose="020B0604020202020204" pitchFamily="34" charset="0"/>
              <a:buChar char="•"/>
            </a:pPr>
            <a:r>
              <a:rPr lang="en-US" altLang="en-US" sz="4000"/>
              <a:t>HomeGrid Forum's </a:t>
            </a:r>
            <a:r>
              <a:rPr lang="en-US" altLang="en-US" sz="4000" b="1">
                <a:solidFill>
                  <a:srgbClr val="FF0000"/>
                </a:solidFill>
              </a:rPr>
              <a:t>"G.hn Wave 2"</a:t>
            </a:r>
            <a:r>
              <a:rPr lang="en-US" altLang="en-US" sz="4000">
                <a:solidFill>
                  <a:schemeClr val="tx1"/>
                </a:solidFill>
              </a:rPr>
              <a:t>:</a:t>
            </a:r>
            <a:r>
              <a:rPr lang="en-US" altLang="en-US" sz="4000" b="1">
                <a:solidFill>
                  <a:srgbClr val="FF0000"/>
                </a:solidFill>
              </a:rPr>
              <a:t>                                               </a:t>
            </a:r>
            <a:r>
              <a:rPr lang="en-US" altLang="en-US" sz="4000">
                <a:solidFill>
                  <a:schemeClr val="tx2"/>
                </a:solidFill>
              </a:rPr>
              <a:t>500 meters maximum distance             </a:t>
            </a:r>
          </a:p>
          <a:p>
            <a:pPr marL="685800" indent="-685800">
              <a:buFont typeface="Arial" panose="020B0604020202020204" pitchFamily="34" charset="0"/>
              <a:buChar char="•"/>
            </a:pPr>
            <a:r>
              <a:rPr lang="en-US" altLang="en-US" sz="4000"/>
              <a:t>HomePlug Alliance's      </a:t>
            </a:r>
            <a:r>
              <a:rPr lang="en-US" altLang="en-US" sz="4000" b="1">
                <a:solidFill>
                  <a:srgbClr val="FF0000"/>
                </a:solidFill>
              </a:rPr>
              <a:t>"HomePlug AV2"</a:t>
            </a:r>
            <a:r>
              <a:rPr lang="en-US" altLang="en-US" sz="4000">
                <a:solidFill>
                  <a:schemeClr val="tx1"/>
                </a:solidFill>
              </a:rPr>
              <a:t>:</a:t>
            </a:r>
            <a:r>
              <a:rPr lang="en-US" altLang="en-US" sz="4000" b="1">
                <a:solidFill>
                  <a:srgbClr val="FF0000"/>
                </a:solidFill>
              </a:rPr>
              <a:t>                      </a:t>
            </a:r>
            <a:r>
              <a:rPr lang="en-US" altLang="en-US" sz="4000">
                <a:solidFill>
                  <a:schemeClr val="tx2"/>
                </a:solidFill>
              </a:rPr>
              <a:t>300 meters maximum distance</a:t>
            </a:r>
          </a:p>
          <a:p>
            <a:pPr marL="685800" indent="-685800">
              <a:buFont typeface="Arial" panose="020B0604020202020204" pitchFamily="34" charset="0"/>
              <a:buChar char="•"/>
            </a:pPr>
            <a:r>
              <a:rPr lang="en-US" altLang="en-US" sz="4000">
                <a:solidFill>
                  <a:schemeClr val="tx2"/>
                </a:solidFill>
              </a:rPr>
              <a:t>However, these distances are not important with most homes and small businesses</a:t>
            </a:r>
            <a:endParaRPr lang="en-US" altLang="en-US" sz="4000">
              <a:solidFill>
                <a:srgbClr val="FF0000"/>
              </a:solidFill>
            </a:endParaRPr>
          </a:p>
        </p:txBody>
      </p:sp>
    </p:spTree>
    <p:extLst>
      <p:ext uri="{BB962C8B-B14F-4D97-AF65-F5344CB8AC3E}">
        <p14:creationId xmlns:p14="http://schemas.microsoft.com/office/powerpoint/2010/main" val="37911243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Number Placeholder 6">
            <a:extLst>
              <a:ext uri="{FF2B5EF4-FFF2-40B4-BE49-F238E27FC236}">
                <a16:creationId xmlns:a16="http://schemas.microsoft.com/office/drawing/2014/main" id="{6D7F977E-6C5C-486F-923D-94315C9203D5}"/>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C9339647-A154-4A1E-B191-9870E77FF5B2}" type="slidenum">
              <a:rPr lang="en-US" altLang="en-US" sz="2400">
                <a:latin typeface="Times New Roman" panose="02020603050405020304" pitchFamily="18" charset="0"/>
              </a:rPr>
              <a:pPr>
                <a:spcBef>
                  <a:spcPct val="0"/>
                </a:spcBef>
                <a:buClrTx/>
                <a:buFontTx/>
                <a:buNone/>
              </a:pPr>
              <a:t>65</a:t>
            </a:fld>
            <a:endParaRPr lang="en-US" altLang="en-US" sz="2400">
              <a:latin typeface="Times New Roman" panose="02020603050405020304" pitchFamily="18" charset="0"/>
            </a:endParaRPr>
          </a:p>
        </p:txBody>
      </p:sp>
      <p:sp>
        <p:nvSpPr>
          <p:cNvPr id="58371" name="Rectangle 1">
            <a:extLst>
              <a:ext uri="{FF2B5EF4-FFF2-40B4-BE49-F238E27FC236}">
                <a16:creationId xmlns:a16="http://schemas.microsoft.com/office/drawing/2014/main" id="{78039DDE-6D47-4623-B456-E90E3A428A07}"/>
              </a:ext>
            </a:extLst>
          </p:cNvPr>
          <p:cNvSpPr>
            <a:spLocks noGrp="1" noChangeArrowheads="1"/>
          </p:cNvSpPr>
          <p:nvPr>
            <p:ph type="title"/>
          </p:nvPr>
        </p:nvSpPr>
        <p:spPr>
          <a:xfrm>
            <a:off x="76200" y="76200"/>
            <a:ext cx="8991600" cy="10668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4000"/>
              <a:t>TWO COMPETING STANDARDS FOR "POWERLINE NETWORKING"</a:t>
            </a:r>
          </a:p>
        </p:txBody>
      </p:sp>
      <p:sp>
        <p:nvSpPr>
          <p:cNvPr id="58372" name="Rectangle 2">
            <a:extLst>
              <a:ext uri="{FF2B5EF4-FFF2-40B4-BE49-F238E27FC236}">
                <a16:creationId xmlns:a16="http://schemas.microsoft.com/office/drawing/2014/main" id="{5F35481D-DCF7-4159-9C90-57164DBAD324}"/>
              </a:ext>
            </a:extLst>
          </p:cNvPr>
          <p:cNvSpPr>
            <a:spLocks noGrp="1" noChangeArrowheads="1"/>
          </p:cNvSpPr>
          <p:nvPr>
            <p:ph type="body" idx="1"/>
          </p:nvPr>
        </p:nvSpPr>
        <p:spPr>
          <a:xfrm>
            <a:off x="76200" y="1676400"/>
            <a:ext cx="8991600" cy="4343400"/>
          </a:xfrm>
        </p:spPr>
        <p:txBody>
          <a:bodyPr/>
          <a:lstStyle/>
          <a:p>
            <a:pPr marL="685800" indent="-685800">
              <a:buFont typeface="Arial" panose="020B0604020202020204" pitchFamily="34" charset="0"/>
              <a:buChar char="•"/>
            </a:pPr>
            <a:r>
              <a:rPr lang="en-US" altLang="en-US" sz="4400"/>
              <a:t>"Powerline Networking" units from these two standards do not communicate with each other but they can interfere with each other because they use similar carrier frequencies</a:t>
            </a:r>
            <a:endParaRPr lang="en-US" altLang="en-US" sz="4400" b="1">
              <a:solidFill>
                <a:srgbClr val="FF0000"/>
              </a:solidFill>
            </a:endParaRPr>
          </a:p>
        </p:txBody>
      </p:sp>
    </p:spTree>
    <p:extLst>
      <p:ext uri="{BB962C8B-B14F-4D97-AF65-F5344CB8AC3E}">
        <p14:creationId xmlns:p14="http://schemas.microsoft.com/office/powerpoint/2010/main" val="29131281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Number Placeholder 6">
            <a:extLst>
              <a:ext uri="{FF2B5EF4-FFF2-40B4-BE49-F238E27FC236}">
                <a16:creationId xmlns:a16="http://schemas.microsoft.com/office/drawing/2014/main" id="{69F5E8AB-4AA8-487B-A2C0-D49FAF91CDF6}"/>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marL="342900" marR="0" lvl="0" indent="-342900" algn="l" defTabSz="4572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A25051E2-A875-4FF9-AC3C-08DF4DB44C97}" type="slidenum">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342900" marR="0" lvl="0" indent="-342900" algn="l" defTabSz="4572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66</a:t>
            </a:fld>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07523" name="Rectangle 1">
            <a:extLst>
              <a:ext uri="{FF2B5EF4-FFF2-40B4-BE49-F238E27FC236}">
                <a16:creationId xmlns:a16="http://schemas.microsoft.com/office/drawing/2014/main" id="{7CC24D98-AA33-490A-89D9-F15B2038D082}"/>
              </a:ext>
            </a:extLst>
          </p:cNvPr>
          <p:cNvSpPr>
            <a:spLocks noGrp="1" noChangeArrowheads="1"/>
          </p:cNvSpPr>
          <p:nvPr>
            <p:ph type="title"/>
          </p:nvPr>
        </p:nvSpPr>
        <p:spPr>
          <a:xfrm>
            <a:off x="76200" y="0"/>
            <a:ext cx="8915400" cy="12954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4000"/>
              <a:t>HOMEGRID'S "G.hn Wave 2" STANDARD</a:t>
            </a:r>
          </a:p>
        </p:txBody>
      </p:sp>
      <p:sp>
        <p:nvSpPr>
          <p:cNvPr id="107524" name="Rectangle 2">
            <a:extLst>
              <a:ext uri="{FF2B5EF4-FFF2-40B4-BE49-F238E27FC236}">
                <a16:creationId xmlns:a16="http://schemas.microsoft.com/office/drawing/2014/main" id="{56C9FB9B-7A56-458E-897F-BD8A583FB852}"/>
              </a:ext>
            </a:extLst>
          </p:cNvPr>
          <p:cNvSpPr>
            <a:spLocks noGrp="1" noChangeArrowheads="1"/>
          </p:cNvSpPr>
          <p:nvPr>
            <p:ph type="body" idx="1"/>
          </p:nvPr>
        </p:nvSpPr>
        <p:spPr>
          <a:xfrm>
            <a:off x="0" y="1585912"/>
            <a:ext cx="9067800" cy="5119688"/>
          </a:xfrm>
        </p:spPr>
        <p:txBody>
          <a:bodyPr/>
          <a:lstStyle/>
          <a:p>
            <a:pPr marL="685800" indent="-685800">
              <a:buFont typeface="Arial" panose="020B0604020202020204" pitchFamily="34" charset="0"/>
              <a:buChar char="•"/>
            </a:pPr>
            <a:r>
              <a:rPr lang="en-US" altLang="en-US" sz="4400"/>
              <a:t>Homegrid's "G.hn Wave 2" standard is a robust and rapidly evolving international standard with lots of support from "Best Buy" and other companies: </a:t>
            </a:r>
            <a:r>
              <a:rPr lang="en-US" altLang="en-US" sz="4400">
                <a:hlinkClick r:id="rId3"/>
              </a:rPr>
              <a:t>http://www.homegridforum.org/</a:t>
            </a:r>
            <a:endParaRPr lang="en-US" altLang="en-US" sz="4400"/>
          </a:p>
        </p:txBody>
      </p:sp>
    </p:spTree>
    <p:extLst>
      <p:ext uri="{BB962C8B-B14F-4D97-AF65-F5344CB8AC3E}">
        <p14:creationId xmlns:p14="http://schemas.microsoft.com/office/powerpoint/2010/main" val="10602313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Number Placeholder 6">
            <a:extLst>
              <a:ext uri="{FF2B5EF4-FFF2-40B4-BE49-F238E27FC236}">
                <a16:creationId xmlns:a16="http://schemas.microsoft.com/office/drawing/2014/main" id="{A50279C8-4A97-49BB-B612-5CFD012CEBC2}"/>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marL="342900" marR="0" lvl="0" indent="-342900" algn="l" defTabSz="4572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2E3CB586-E7E9-4962-99E9-2764CFF1EBA1}" type="slidenum">
              <a:rPr kumimoji="0" lang="en-US" altLang="en-US" sz="40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342900" marR="0" lvl="0" indent="-342900" algn="l" defTabSz="4572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67</a:t>
            </a:fld>
            <a:endParaRPr kumimoji="0" lang="en-US" altLang="en-US" sz="40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09571" name="Rectangle 1">
            <a:extLst>
              <a:ext uri="{FF2B5EF4-FFF2-40B4-BE49-F238E27FC236}">
                <a16:creationId xmlns:a16="http://schemas.microsoft.com/office/drawing/2014/main" id="{2BB9BD99-088A-413C-BE81-3B89A84A9028}"/>
              </a:ext>
            </a:extLst>
          </p:cNvPr>
          <p:cNvSpPr>
            <a:spLocks noGrp="1" noChangeArrowheads="1"/>
          </p:cNvSpPr>
          <p:nvPr>
            <p:ph type="title"/>
          </p:nvPr>
        </p:nvSpPr>
        <p:spPr>
          <a:xfrm>
            <a:off x="76200" y="0"/>
            <a:ext cx="8915400" cy="12954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4000"/>
              <a:t>HOMEGRID'S "G.hn Wave 2" STANDARD (continued)</a:t>
            </a:r>
          </a:p>
        </p:txBody>
      </p:sp>
      <p:sp>
        <p:nvSpPr>
          <p:cNvPr id="109572" name="Rectangle 2">
            <a:extLst>
              <a:ext uri="{FF2B5EF4-FFF2-40B4-BE49-F238E27FC236}">
                <a16:creationId xmlns:a16="http://schemas.microsoft.com/office/drawing/2014/main" id="{D97142F2-90A6-42BC-AFF2-0EB0A47F47BF}"/>
              </a:ext>
            </a:extLst>
          </p:cNvPr>
          <p:cNvSpPr>
            <a:spLocks noGrp="1" noChangeArrowheads="1"/>
          </p:cNvSpPr>
          <p:nvPr>
            <p:ph type="body" idx="1"/>
          </p:nvPr>
        </p:nvSpPr>
        <p:spPr>
          <a:xfrm>
            <a:off x="0" y="1357312"/>
            <a:ext cx="9067800" cy="5119688"/>
          </a:xfrm>
        </p:spPr>
        <p:txBody>
          <a:bodyPr/>
          <a:lstStyle/>
          <a:p>
            <a:pPr marL="685800" indent="-685800">
              <a:buFont typeface="Arial" panose="020B0604020202020204" pitchFamily="34" charset="0"/>
              <a:buChar char="•"/>
            </a:pPr>
            <a:r>
              <a:rPr lang="en-US" altLang="en-US" sz="4400"/>
              <a:t>"G.hn" uses sub-carriers in the 6 to 78 Megahertz frequency range according to </a:t>
            </a:r>
            <a:r>
              <a:rPr lang="en-US" altLang="en-US" sz="4400">
                <a:hlinkClick r:id="rId3"/>
              </a:rPr>
              <a:t>https://www.allnet.de/en/allnet-brand/produkte/pointopoint/ghn-lan-over-2-wire-and-coaxial/p/-d9f655bd32/</a:t>
            </a:r>
            <a:endParaRPr lang="en-US" altLang="en-US" sz="4400"/>
          </a:p>
        </p:txBody>
      </p:sp>
    </p:spTree>
    <p:extLst>
      <p:ext uri="{BB962C8B-B14F-4D97-AF65-F5344CB8AC3E}">
        <p14:creationId xmlns:p14="http://schemas.microsoft.com/office/powerpoint/2010/main" val="21949787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Number Placeholder 6">
            <a:extLst>
              <a:ext uri="{FF2B5EF4-FFF2-40B4-BE49-F238E27FC236}">
                <a16:creationId xmlns:a16="http://schemas.microsoft.com/office/drawing/2014/main" id="{A50279C8-4A97-49BB-B612-5CFD012CEBC2}"/>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marL="342900" marR="0" lvl="0" indent="-342900" algn="l" defTabSz="4572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2E3CB586-E7E9-4962-99E9-2764CFF1EBA1}" type="slidenum">
              <a:rPr kumimoji="0" lang="en-US" altLang="en-US" sz="40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342900" marR="0" lvl="0" indent="-342900" algn="l" defTabSz="4572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68</a:t>
            </a:fld>
            <a:endParaRPr kumimoji="0" lang="en-US" altLang="en-US" sz="40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09571" name="Rectangle 1">
            <a:extLst>
              <a:ext uri="{FF2B5EF4-FFF2-40B4-BE49-F238E27FC236}">
                <a16:creationId xmlns:a16="http://schemas.microsoft.com/office/drawing/2014/main" id="{2BB9BD99-088A-413C-BE81-3B89A84A9028}"/>
              </a:ext>
            </a:extLst>
          </p:cNvPr>
          <p:cNvSpPr>
            <a:spLocks noGrp="1" noChangeArrowheads="1"/>
          </p:cNvSpPr>
          <p:nvPr>
            <p:ph type="title"/>
          </p:nvPr>
        </p:nvSpPr>
        <p:spPr>
          <a:xfrm>
            <a:off x="76200" y="0"/>
            <a:ext cx="8915400" cy="12954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4000"/>
              <a:t>HOMEGRID'S "G.hn Wave 2" STANDARD (continued)</a:t>
            </a:r>
          </a:p>
        </p:txBody>
      </p:sp>
      <p:sp>
        <p:nvSpPr>
          <p:cNvPr id="109572" name="Rectangle 2">
            <a:extLst>
              <a:ext uri="{FF2B5EF4-FFF2-40B4-BE49-F238E27FC236}">
                <a16:creationId xmlns:a16="http://schemas.microsoft.com/office/drawing/2014/main" id="{D97142F2-90A6-42BC-AFF2-0EB0A47F47BF}"/>
              </a:ext>
            </a:extLst>
          </p:cNvPr>
          <p:cNvSpPr>
            <a:spLocks noGrp="1" noChangeArrowheads="1"/>
          </p:cNvSpPr>
          <p:nvPr>
            <p:ph type="body" idx="1"/>
          </p:nvPr>
        </p:nvSpPr>
        <p:spPr>
          <a:xfrm>
            <a:off x="0" y="1509712"/>
            <a:ext cx="9067800" cy="5119688"/>
          </a:xfrm>
        </p:spPr>
        <p:txBody>
          <a:bodyPr/>
          <a:lstStyle/>
          <a:p>
            <a:pPr marL="685800" indent="-685800">
              <a:buFont typeface="Arial" panose="020B0604020202020204" pitchFamily="34" charset="0"/>
              <a:buChar char="•"/>
            </a:pPr>
            <a:r>
              <a:rPr lang="en-US" altLang="en-US" sz="4400"/>
              <a:t>Do not buy equipment that says "G.hn" but does not say "Wave 2", since this signifies that the equipment is now obsolete and will be unable to reach "Gigabit Ethernet" speeds</a:t>
            </a:r>
          </a:p>
        </p:txBody>
      </p:sp>
    </p:spTree>
    <p:extLst>
      <p:ext uri="{BB962C8B-B14F-4D97-AF65-F5344CB8AC3E}">
        <p14:creationId xmlns:p14="http://schemas.microsoft.com/office/powerpoint/2010/main" val="30861127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Number Placeholder 6">
            <a:extLst>
              <a:ext uri="{FF2B5EF4-FFF2-40B4-BE49-F238E27FC236}">
                <a16:creationId xmlns:a16="http://schemas.microsoft.com/office/drawing/2014/main" id="{90164F53-386A-466A-A5B2-8E7AB4FD2045}"/>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5615BB10-E456-417C-AF03-33B7AD59B720}" type="slidenum">
              <a:rPr lang="en-US" altLang="en-US" sz="2400">
                <a:latin typeface="Times New Roman" panose="02020603050405020304" pitchFamily="18" charset="0"/>
              </a:rPr>
              <a:pPr>
                <a:spcBef>
                  <a:spcPct val="0"/>
                </a:spcBef>
                <a:buClrTx/>
                <a:buFontTx/>
                <a:buNone/>
              </a:pPr>
              <a:t>69</a:t>
            </a:fld>
            <a:endParaRPr lang="en-US" altLang="en-US" sz="2400">
              <a:latin typeface="Times New Roman" panose="02020603050405020304" pitchFamily="18" charset="0"/>
            </a:endParaRPr>
          </a:p>
        </p:txBody>
      </p:sp>
      <p:sp>
        <p:nvSpPr>
          <p:cNvPr id="62467" name="Rectangle 1">
            <a:extLst>
              <a:ext uri="{FF2B5EF4-FFF2-40B4-BE49-F238E27FC236}">
                <a16:creationId xmlns:a16="http://schemas.microsoft.com/office/drawing/2014/main" id="{97D40008-FFB3-4ACC-8B7F-1F05A5D1E61F}"/>
              </a:ext>
            </a:extLst>
          </p:cNvPr>
          <p:cNvSpPr>
            <a:spLocks noGrp="1" noChangeArrowheads="1"/>
          </p:cNvSpPr>
          <p:nvPr>
            <p:ph type="title"/>
          </p:nvPr>
        </p:nvSpPr>
        <p:spPr>
          <a:xfrm>
            <a:off x="0" y="76200"/>
            <a:ext cx="9067800" cy="5334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4000"/>
              <a:t>"HOMEPLUG AV2" STANDARD</a:t>
            </a:r>
          </a:p>
        </p:txBody>
      </p:sp>
      <p:sp>
        <p:nvSpPr>
          <p:cNvPr id="62468" name="Rectangle 2">
            <a:extLst>
              <a:ext uri="{FF2B5EF4-FFF2-40B4-BE49-F238E27FC236}">
                <a16:creationId xmlns:a16="http://schemas.microsoft.com/office/drawing/2014/main" id="{86C1AB45-A332-4E52-A941-6DCC15263B6C}"/>
              </a:ext>
            </a:extLst>
          </p:cNvPr>
          <p:cNvSpPr>
            <a:spLocks noGrp="1" noChangeArrowheads="1"/>
          </p:cNvSpPr>
          <p:nvPr>
            <p:ph type="body" idx="1"/>
          </p:nvPr>
        </p:nvSpPr>
        <p:spPr>
          <a:xfrm>
            <a:off x="76200" y="762000"/>
            <a:ext cx="8991600" cy="5791200"/>
          </a:xfrm>
        </p:spPr>
        <p:txBody>
          <a:bodyPr/>
          <a:lstStyle/>
          <a:p>
            <a:pPr marL="685800" indent="-685800">
              <a:buFont typeface="Arial" panose="020B0604020202020204" pitchFamily="34" charset="0"/>
              <a:buChar char="•"/>
            </a:pPr>
            <a:r>
              <a:rPr lang="en-US" altLang="en-US" sz="4000"/>
              <a:t>The HomePlug Alliance's "HomePlug AV" final standard is called "HomePlug AV2"</a:t>
            </a:r>
          </a:p>
          <a:p>
            <a:pPr marL="685800" indent="-685800">
              <a:buFont typeface="Arial" panose="020B0604020202020204" pitchFamily="34" charset="0"/>
              <a:buChar char="•"/>
            </a:pPr>
            <a:r>
              <a:rPr lang="en-US" altLang="en-US" sz="4000"/>
              <a:t>The "HomePlug Alliance" became </a:t>
            </a:r>
            <a:r>
              <a:rPr lang="en-US" altLang="en-US" sz="4000" b="1"/>
              <a:t>dormant</a:t>
            </a:r>
            <a:r>
              <a:rPr lang="en-US" altLang="en-US" sz="4000"/>
              <a:t> in October of 2016 according to </a:t>
            </a:r>
            <a:r>
              <a:rPr lang="en-US" altLang="en-US" sz="4000">
                <a:hlinkClick r:id="rId3"/>
              </a:rPr>
              <a:t>https://en.wikipedia.org/wiki/HomePlug</a:t>
            </a:r>
            <a:endParaRPr lang="en-US" altLang="en-US" sz="4000"/>
          </a:p>
          <a:p>
            <a:pPr marL="685800" indent="-685800">
              <a:buFont typeface="Arial" panose="020B0604020202020204" pitchFamily="34" charset="0"/>
              <a:buChar char="•"/>
            </a:pPr>
            <a:endParaRPr lang="en-US" altLang="en-US" sz="400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Number Placeholder 6">
            <a:extLst>
              <a:ext uri="{FF2B5EF4-FFF2-40B4-BE49-F238E27FC236}">
                <a16:creationId xmlns:a16="http://schemas.microsoft.com/office/drawing/2014/main" id="{9552C61C-8EE4-4792-BB7E-62452099537D}"/>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marL="342900" marR="0" lvl="0" indent="-342900" algn="l" defTabSz="4572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59213431-7C31-4BB5-B59A-342F1229D93D}" type="slidenum">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342900" marR="0" lvl="0" indent="-342900" algn="l" defTabSz="4572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7</a:t>
            </a:fld>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46083" name="Rectangle 1">
            <a:extLst>
              <a:ext uri="{FF2B5EF4-FFF2-40B4-BE49-F238E27FC236}">
                <a16:creationId xmlns:a16="http://schemas.microsoft.com/office/drawing/2014/main" id="{6DE919BA-3037-4492-AF5F-4F99BBAAB64D}"/>
              </a:ext>
            </a:extLst>
          </p:cNvPr>
          <p:cNvSpPr>
            <a:spLocks noGrp="1" noChangeArrowheads="1"/>
          </p:cNvSpPr>
          <p:nvPr>
            <p:ph type="title"/>
          </p:nvPr>
        </p:nvSpPr>
        <p:spPr>
          <a:xfrm>
            <a:off x="0" y="76200"/>
            <a:ext cx="9026525" cy="15240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700"/>
              <a:t>MEASURING THE SPEED OF A "POWERLINE NETWORKING CONNECTION"</a:t>
            </a:r>
          </a:p>
        </p:txBody>
      </p:sp>
      <p:sp>
        <p:nvSpPr>
          <p:cNvPr id="46084" name="Rectangle 2">
            <a:extLst>
              <a:ext uri="{FF2B5EF4-FFF2-40B4-BE49-F238E27FC236}">
                <a16:creationId xmlns:a16="http://schemas.microsoft.com/office/drawing/2014/main" id="{B752C917-FBDF-4E0A-ABBD-78DF34362E02}"/>
              </a:ext>
            </a:extLst>
          </p:cNvPr>
          <p:cNvSpPr>
            <a:spLocks noGrp="1" noChangeArrowheads="1"/>
          </p:cNvSpPr>
          <p:nvPr>
            <p:ph type="body" idx="1"/>
          </p:nvPr>
        </p:nvSpPr>
        <p:spPr>
          <a:xfrm>
            <a:off x="41275" y="1524000"/>
            <a:ext cx="9026525" cy="4953000"/>
          </a:xfrm>
        </p:spPr>
        <p:txBody>
          <a:bodyPr/>
          <a:lstStyle/>
          <a:p>
            <a:pPr marL="685800" indent="-685800">
              <a:buFont typeface="Arial" panose="020B0604020202020204" pitchFamily="34" charset="0"/>
              <a:buChar char="•"/>
            </a:pPr>
            <a:r>
              <a:rPr lang="en-US" altLang="en-US" sz="3800"/>
              <a:t>Use the the "speedtest"  app                    and fusionconnect's "Speed Test Plus" Web site:                                                             The "speedtest" app is available at   </a:t>
            </a:r>
            <a:r>
              <a:rPr lang="en-US" altLang="en-US" sz="3800">
                <a:hlinkClick r:id="rId3"/>
              </a:rPr>
              <a:t>http://speedtest.net</a:t>
            </a:r>
            <a:r>
              <a:rPr lang="en-US" altLang="en-US" sz="3800"/>
              <a:t>                                     The "Speed Test Plus" Web site is available at </a:t>
            </a:r>
            <a:r>
              <a:rPr lang="en-US" altLang="en-US" sz="3800">
                <a:hlinkClick r:id="rId4"/>
              </a:rPr>
              <a:t>https://www.fusionconnect.com/speed-test-plus?ref=speakeasy</a:t>
            </a:r>
            <a:endParaRPr lang="en-US" altLang="en-US" sz="3800"/>
          </a:p>
        </p:txBody>
      </p:sp>
    </p:spTree>
    <p:extLst>
      <p:ext uri="{BB962C8B-B14F-4D97-AF65-F5344CB8AC3E}">
        <p14:creationId xmlns:p14="http://schemas.microsoft.com/office/powerpoint/2010/main" val="17541449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Number Placeholder 6">
            <a:extLst>
              <a:ext uri="{FF2B5EF4-FFF2-40B4-BE49-F238E27FC236}">
                <a16:creationId xmlns:a16="http://schemas.microsoft.com/office/drawing/2014/main" id="{90164F53-386A-466A-A5B2-8E7AB4FD2045}"/>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5615BB10-E456-417C-AF03-33B7AD59B720}" type="slidenum">
              <a:rPr lang="en-US" altLang="en-US" sz="2400">
                <a:latin typeface="Times New Roman" panose="02020603050405020304" pitchFamily="18" charset="0"/>
              </a:rPr>
              <a:pPr>
                <a:spcBef>
                  <a:spcPct val="0"/>
                </a:spcBef>
                <a:buClrTx/>
                <a:buFontTx/>
                <a:buNone/>
              </a:pPr>
              <a:t>70</a:t>
            </a:fld>
            <a:endParaRPr lang="en-US" altLang="en-US" sz="2400">
              <a:latin typeface="Times New Roman" panose="02020603050405020304" pitchFamily="18" charset="0"/>
            </a:endParaRPr>
          </a:p>
        </p:txBody>
      </p:sp>
      <p:pic>
        <p:nvPicPr>
          <p:cNvPr id="3" name="Picture 2">
            <a:extLst>
              <a:ext uri="{FF2B5EF4-FFF2-40B4-BE49-F238E27FC236}">
                <a16:creationId xmlns:a16="http://schemas.microsoft.com/office/drawing/2014/main" id="{DCB0234F-56B3-48D5-B057-173BA6B246F4}"/>
              </a:ext>
            </a:extLst>
          </p:cNvPr>
          <p:cNvPicPr>
            <a:picLocks noChangeAspect="1"/>
          </p:cNvPicPr>
          <p:nvPr/>
        </p:nvPicPr>
        <p:blipFill>
          <a:blip r:embed="rId3"/>
          <a:stretch>
            <a:fillRect/>
          </a:stretch>
        </p:blipFill>
        <p:spPr>
          <a:xfrm>
            <a:off x="228600" y="2362200"/>
            <a:ext cx="8705268" cy="2209799"/>
          </a:xfrm>
          <a:prstGeom prst="rect">
            <a:avLst/>
          </a:prstGeom>
        </p:spPr>
      </p:pic>
    </p:spTree>
    <p:extLst>
      <p:ext uri="{BB962C8B-B14F-4D97-AF65-F5344CB8AC3E}">
        <p14:creationId xmlns:p14="http://schemas.microsoft.com/office/powerpoint/2010/main" val="20097222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Number Placeholder 6">
            <a:extLst>
              <a:ext uri="{FF2B5EF4-FFF2-40B4-BE49-F238E27FC236}">
                <a16:creationId xmlns:a16="http://schemas.microsoft.com/office/drawing/2014/main" id="{90164F53-386A-466A-A5B2-8E7AB4FD2045}"/>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5615BB10-E456-417C-AF03-33B7AD59B720}" type="slidenum">
              <a:rPr lang="en-US" altLang="en-US" sz="2400">
                <a:latin typeface="Times New Roman" panose="02020603050405020304" pitchFamily="18" charset="0"/>
              </a:rPr>
              <a:pPr>
                <a:spcBef>
                  <a:spcPct val="0"/>
                </a:spcBef>
                <a:buClrTx/>
                <a:buFontTx/>
                <a:buNone/>
              </a:pPr>
              <a:t>71</a:t>
            </a:fld>
            <a:endParaRPr lang="en-US" altLang="en-US" sz="2400">
              <a:latin typeface="Times New Roman" panose="02020603050405020304" pitchFamily="18" charset="0"/>
            </a:endParaRPr>
          </a:p>
        </p:txBody>
      </p:sp>
      <p:sp>
        <p:nvSpPr>
          <p:cNvPr id="62467" name="Rectangle 1">
            <a:extLst>
              <a:ext uri="{FF2B5EF4-FFF2-40B4-BE49-F238E27FC236}">
                <a16:creationId xmlns:a16="http://schemas.microsoft.com/office/drawing/2014/main" id="{97D40008-FFB3-4ACC-8B7F-1F05A5D1E61F}"/>
              </a:ext>
            </a:extLst>
          </p:cNvPr>
          <p:cNvSpPr>
            <a:spLocks noGrp="1" noChangeArrowheads="1"/>
          </p:cNvSpPr>
          <p:nvPr>
            <p:ph type="title"/>
          </p:nvPr>
        </p:nvSpPr>
        <p:spPr>
          <a:xfrm>
            <a:off x="0" y="76200"/>
            <a:ext cx="9067800" cy="13716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4000"/>
              <a:t>"HOMEPLUG AV2" STANDARD (continued)</a:t>
            </a:r>
          </a:p>
        </p:txBody>
      </p:sp>
      <p:sp>
        <p:nvSpPr>
          <p:cNvPr id="62468" name="Rectangle 2">
            <a:extLst>
              <a:ext uri="{FF2B5EF4-FFF2-40B4-BE49-F238E27FC236}">
                <a16:creationId xmlns:a16="http://schemas.microsoft.com/office/drawing/2014/main" id="{86C1AB45-A332-4E52-A941-6DCC15263B6C}"/>
              </a:ext>
            </a:extLst>
          </p:cNvPr>
          <p:cNvSpPr>
            <a:spLocks noGrp="1" noChangeArrowheads="1"/>
          </p:cNvSpPr>
          <p:nvPr>
            <p:ph type="body" idx="1"/>
          </p:nvPr>
        </p:nvSpPr>
        <p:spPr>
          <a:xfrm>
            <a:off x="76200" y="914400"/>
            <a:ext cx="8763000" cy="5105400"/>
          </a:xfrm>
        </p:spPr>
        <p:txBody>
          <a:bodyPr/>
          <a:lstStyle/>
          <a:p>
            <a:pPr marL="685800" indent="-685800">
              <a:buFont typeface="Arial" panose="020B0604020202020204" pitchFamily="34" charset="0"/>
              <a:buChar char="•"/>
            </a:pPr>
            <a:r>
              <a:rPr lang="en-US" altLang="en-US"/>
              <a:t>The                                            homeplug.org                                         Web site ceased to exist during 2019 according to </a:t>
            </a:r>
            <a:r>
              <a:rPr lang="en-US" altLang="en-US">
                <a:hlinkClick r:id="rId3"/>
              </a:rPr>
              <a:t>https://web.archive.org/web/2019*/homeplug.org</a:t>
            </a:r>
            <a:endParaRPr lang="en-US" altLang="en-US"/>
          </a:p>
          <a:p>
            <a:pPr marL="685800" indent="-685800">
              <a:buFont typeface="Arial" panose="020B0604020202020204" pitchFamily="34" charset="0"/>
              <a:buChar char="•"/>
            </a:pPr>
            <a:r>
              <a:rPr lang="en-US" altLang="en-US"/>
              <a:t>The Homeplug Alliance's Facebook page is still alive at </a:t>
            </a:r>
            <a:r>
              <a:rPr lang="en-US" altLang="en-US">
                <a:hlinkClick r:id="rId4"/>
              </a:rPr>
              <a:t>https://www.facebook.com/HomePlugAlliance/</a:t>
            </a:r>
            <a:r>
              <a:rPr lang="en-US" altLang="en-US"/>
              <a:t>                                                                 but they have not revised it since 2016</a:t>
            </a:r>
          </a:p>
          <a:p>
            <a:pPr marL="685800" indent="-685800">
              <a:buFont typeface="Arial" panose="020B0604020202020204" pitchFamily="34" charset="0"/>
              <a:buChar char="•"/>
            </a:pPr>
            <a:endParaRPr lang="en-US" altLang="en-US"/>
          </a:p>
        </p:txBody>
      </p:sp>
    </p:spTree>
    <p:extLst>
      <p:ext uri="{BB962C8B-B14F-4D97-AF65-F5344CB8AC3E}">
        <p14:creationId xmlns:p14="http://schemas.microsoft.com/office/powerpoint/2010/main" val="5839696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6">
            <a:extLst>
              <a:ext uri="{FF2B5EF4-FFF2-40B4-BE49-F238E27FC236}">
                <a16:creationId xmlns:a16="http://schemas.microsoft.com/office/drawing/2014/main" id="{EC21518B-D4B3-4665-B76B-FB4683B5B8A3}"/>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19359D57-12C1-4856-AB20-EB0DA42ECC5A}" type="slidenum">
              <a:rPr lang="en-US" altLang="en-US" sz="2400">
                <a:latin typeface="Times New Roman" panose="02020603050405020304" pitchFamily="18" charset="0"/>
              </a:rPr>
              <a:pPr>
                <a:spcBef>
                  <a:spcPct val="0"/>
                </a:spcBef>
                <a:buClrTx/>
                <a:buFontTx/>
                <a:buNone/>
              </a:pPr>
              <a:t>72</a:t>
            </a:fld>
            <a:endParaRPr lang="en-US" altLang="en-US" sz="2400">
              <a:latin typeface="Times New Roman" panose="02020603050405020304" pitchFamily="18" charset="0"/>
            </a:endParaRPr>
          </a:p>
        </p:txBody>
      </p:sp>
      <p:sp>
        <p:nvSpPr>
          <p:cNvPr id="64515" name="Rectangle 1">
            <a:extLst>
              <a:ext uri="{FF2B5EF4-FFF2-40B4-BE49-F238E27FC236}">
                <a16:creationId xmlns:a16="http://schemas.microsoft.com/office/drawing/2014/main" id="{834FCBA1-29A4-43AB-8DE2-255837A83186}"/>
              </a:ext>
            </a:extLst>
          </p:cNvPr>
          <p:cNvSpPr>
            <a:spLocks noGrp="1" noChangeArrowheads="1"/>
          </p:cNvSpPr>
          <p:nvPr>
            <p:ph type="title"/>
          </p:nvPr>
        </p:nvSpPr>
        <p:spPr>
          <a:xfrm>
            <a:off x="0" y="-76200"/>
            <a:ext cx="9067800" cy="11430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400"/>
              <a:t>"HOMEPLUG AV2" STANDARD (continued)</a:t>
            </a:r>
          </a:p>
        </p:txBody>
      </p:sp>
      <p:sp>
        <p:nvSpPr>
          <p:cNvPr id="64516" name="Rectangle 2">
            <a:extLst>
              <a:ext uri="{FF2B5EF4-FFF2-40B4-BE49-F238E27FC236}">
                <a16:creationId xmlns:a16="http://schemas.microsoft.com/office/drawing/2014/main" id="{CFDD1059-45C7-436E-8CEF-FD65363951C6}"/>
              </a:ext>
            </a:extLst>
          </p:cNvPr>
          <p:cNvSpPr>
            <a:spLocks noGrp="1" noChangeArrowheads="1"/>
          </p:cNvSpPr>
          <p:nvPr>
            <p:ph type="body" idx="1"/>
          </p:nvPr>
        </p:nvSpPr>
        <p:spPr>
          <a:xfrm>
            <a:off x="76200" y="685800"/>
            <a:ext cx="8991600" cy="5791200"/>
          </a:xfrm>
        </p:spPr>
        <p:txBody>
          <a:bodyPr/>
          <a:lstStyle/>
          <a:p>
            <a:pPr marL="971550" lvl="1" indent="-571500">
              <a:buFont typeface="Arial" panose="020B0604020202020204" pitchFamily="34" charset="0"/>
              <a:buChar char="•"/>
            </a:pPr>
            <a:r>
              <a:rPr lang="en-US" altLang="en-US" sz="3800"/>
              <a:t>As they produced increasingly faster "HomePlug AV", products, the manufacturer's  added in a nominal speed number to the nomenclature:                                        "HomePlug AV2 500",                                               "HomePlug AV2 600",                           "HomePlug AV2 1200",                             "HomePlug AV2 2000"                          and                                                  "HomePlug AV2 2400"</a:t>
            </a:r>
          </a:p>
          <a:p>
            <a:pPr marL="685800" indent="-685800">
              <a:buFont typeface="Arial" panose="020B0604020202020204" pitchFamily="34" charset="0"/>
              <a:buChar char="•"/>
            </a:pPr>
            <a:endParaRPr lang="en-US" altLang="en-US" sz="380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Number Placeholder 6">
            <a:extLst>
              <a:ext uri="{FF2B5EF4-FFF2-40B4-BE49-F238E27FC236}">
                <a16:creationId xmlns:a16="http://schemas.microsoft.com/office/drawing/2014/main" id="{16F2C4AD-5764-46E4-8056-43BC7AE2D622}"/>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92FD438A-85B6-4D5B-B396-3E5245912AC6}" type="slidenum">
              <a:rPr lang="en-US" altLang="en-US" sz="2400">
                <a:latin typeface="Times New Roman" panose="02020603050405020304" pitchFamily="18" charset="0"/>
              </a:rPr>
              <a:pPr>
                <a:spcBef>
                  <a:spcPct val="0"/>
                </a:spcBef>
                <a:buClrTx/>
                <a:buFontTx/>
                <a:buNone/>
              </a:pPr>
              <a:t>73</a:t>
            </a:fld>
            <a:endParaRPr lang="en-US" altLang="en-US" sz="2400">
              <a:latin typeface="Times New Roman" panose="02020603050405020304" pitchFamily="18" charset="0"/>
            </a:endParaRPr>
          </a:p>
        </p:txBody>
      </p:sp>
      <p:sp>
        <p:nvSpPr>
          <p:cNvPr id="68611" name="Rectangle 1">
            <a:extLst>
              <a:ext uri="{FF2B5EF4-FFF2-40B4-BE49-F238E27FC236}">
                <a16:creationId xmlns:a16="http://schemas.microsoft.com/office/drawing/2014/main" id="{A4168041-A988-4C4E-B723-0C3D1BAF7E65}"/>
              </a:ext>
            </a:extLst>
          </p:cNvPr>
          <p:cNvSpPr>
            <a:spLocks noGrp="1" noChangeArrowheads="1"/>
          </p:cNvSpPr>
          <p:nvPr>
            <p:ph type="title"/>
          </p:nvPr>
        </p:nvSpPr>
        <p:spPr>
          <a:xfrm>
            <a:off x="0" y="76200"/>
            <a:ext cx="9067800" cy="14478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4000"/>
              <a:t>"HOMEPLUG AV2" STANDARD (continued)</a:t>
            </a:r>
          </a:p>
        </p:txBody>
      </p:sp>
      <p:sp>
        <p:nvSpPr>
          <p:cNvPr id="68612" name="Rectangle 2">
            <a:extLst>
              <a:ext uri="{FF2B5EF4-FFF2-40B4-BE49-F238E27FC236}">
                <a16:creationId xmlns:a16="http://schemas.microsoft.com/office/drawing/2014/main" id="{0074F967-BBFF-4FDC-97B9-E454F9F09226}"/>
              </a:ext>
            </a:extLst>
          </p:cNvPr>
          <p:cNvSpPr>
            <a:spLocks noGrp="1" noChangeArrowheads="1"/>
          </p:cNvSpPr>
          <p:nvPr>
            <p:ph type="body" idx="1"/>
          </p:nvPr>
        </p:nvSpPr>
        <p:spPr>
          <a:xfrm>
            <a:off x="76200" y="1524000"/>
            <a:ext cx="8991600" cy="5334000"/>
          </a:xfrm>
        </p:spPr>
        <p:txBody>
          <a:bodyPr/>
          <a:lstStyle/>
          <a:p>
            <a:pPr marL="685800" indent="-685800">
              <a:buFont typeface="Arial" panose="020B0604020202020204" pitchFamily="34" charset="0"/>
              <a:buChar char="•"/>
            </a:pPr>
            <a:r>
              <a:rPr lang="en-US" altLang="en-US" sz="4000"/>
              <a:t>The numbers after "AV" are the "claimed" nominal data transmission rates in Megabits per second</a:t>
            </a:r>
          </a:p>
          <a:p>
            <a:pPr marL="685800" indent="-685800">
              <a:buFont typeface="Arial" panose="020B0604020202020204" pitchFamily="34" charset="0"/>
              <a:buChar char="•"/>
            </a:pPr>
            <a:r>
              <a:rPr lang="en-US" altLang="en-US" sz="4000"/>
              <a:t>Some manufacturers put in the nominal data transmission rate value without prepending it with "AV"</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Number Placeholder 6">
            <a:extLst>
              <a:ext uri="{FF2B5EF4-FFF2-40B4-BE49-F238E27FC236}">
                <a16:creationId xmlns:a16="http://schemas.microsoft.com/office/drawing/2014/main" id="{F3141B2C-15C2-44B0-8D83-FFEA53A1FDDD}"/>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250C6A04-CC05-4345-B079-78EA0DA9E557}" type="slidenum">
              <a:rPr lang="en-US" altLang="en-US" sz="2400">
                <a:latin typeface="Times New Roman" panose="02020603050405020304" pitchFamily="18" charset="0"/>
              </a:rPr>
              <a:pPr>
                <a:spcBef>
                  <a:spcPct val="0"/>
                </a:spcBef>
                <a:buClrTx/>
                <a:buFontTx/>
                <a:buNone/>
              </a:pPr>
              <a:t>74</a:t>
            </a:fld>
            <a:endParaRPr lang="en-US" altLang="en-US" sz="2400">
              <a:latin typeface="Times New Roman" panose="02020603050405020304" pitchFamily="18" charset="0"/>
            </a:endParaRPr>
          </a:p>
        </p:txBody>
      </p:sp>
      <p:sp>
        <p:nvSpPr>
          <p:cNvPr id="70659" name="Rectangle 1">
            <a:extLst>
              <a:ext uri="{FF2B5EF4-FFF2-40B4-BE49-F238E27FC236}">
                <a16:creationId xmlns:a16="http://schemas.microsoft.com/office/drawing/2014/main" id="{DD01F644-182C-4B7C-B649-DBBA3203B51E}"/>
              </a:ext>
            </a:extLst>
          </p:cNvPr>
          <p:cNvSpPr>
            <a:spLocks noGrp="1" noChangeArrowheads="1"/>
          </p:cNvSpPr>
          <p:nvPr>
            <p:ph type="title"/>
          </p:nvPr>
        </p:nvSpPr>
        <p:spPr>
          <a:xfrm>
            <a:off x="0" y="76200"/>
            <a:ext cx="9067800" cy="11430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4000"/>
              <a:t>"HOMEPLUG AV2" STANDARD             (continued)</a:t>
            </a:r>
          </a:p>
        </p:txBody>
      </p:sp>
      <p:sp>
        <p:nvSpPr>
          <p:cNvPr id="70660" name="Rectangle 2">
            <a:extLst>
              <a:ext uri="{FF2B5EF4-FFF2-40B4-BE49-F238E27FC236}">
                <a16:creationId xmlns:a16="http://schemas.microsoft.com/office/drawing/2014/main" id="{FF596FAD-B34F-4A7C-B15C-ED489D269920}"/>
              </a:ext>
            </a:extLst>
          </p:cNvPr>
          <p:cNvSpPr>
            <a:spLocks noGrp="1" noChangeArrowheads="1"/>
          </p:cNvSpPr>
          <p:nvPr>
            <p:ph type="body" idx="1"/>
          </p:nvPr>
        </p:nvSpPr>
        <p:spPr>
          <a:xfrm>
            <a:off x="76200" y="1143000"/>
            <a:ext cx="9067800" cy="5576888"/>
          </a:xfrm>
        </p:spPr>
        <p:txBody>
          <a:bodyPr/>
          <a:lstStyle/>
          <a:p>
            <a:pPr marL="685800" indent="-685800">
              <a:buFont typeface="Arial" panose="020B0604020202020204" pitchFamily="34" charset="0"/>
              <a:buChar char="•"/>
            </a:pPr>
            <a:r>
              <a:rPr lang="en-US" altLang="en-US" sz="4000"/>
              <a:t>The current "AV1200", "AV2000", and "AV2400" monikers </a:t>
            </a:r>
            <a:r>
              <a:rPr lang="en-US" altLang="en-US" sz="4000" b="1"/>
              <a:t>imply (often incorrectly and/or dishonestly)</a:t>
            </a:r>
            <a:r>
              <a:rPr lang="en-US" altLang="en-US" sz="4000"/>
              <a:t> that "HomePlug AV2" equipment is now comparable in data transmission speeds to "Gigabit Ethernet" which is the current standard for network switches and routers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Number Placeholder 6">
            <a:extLst>
              <a:ext uri="{FF2B5EF4-FFF2-40B4-BE49-F238E27FC236}">
                <a16:creationId xmlns:a16="http://schemas.microsoft.com/office/drawing/2014/main" id="{21FF5FC1-C371-49E8-9238-BE76186CAD22}"/>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8DDE7002-8E58-48C6-BA8D-5434C2438F50}" type="slidenum">
              <a:rPr lang="en-US" altLang="en-US" sz="2400">
                <a:latin typeface="Times New Roman" panose="02020603050405020304" pitchFamily="18" charset="0"/>
              </a:rPr>
              <a:pPr>
                <a:spcBef>
                  <a:spcPct val="0"/>
                </a:spcBef>
                <a:buClrTx/>
                <a:buFontTx/>
                <a:buNone/>
              </a:pPr>
              <a:t>75</a:t>
            </a:fld>
            <a:endParaRPr lang="en-US" altLang="en-US" sz="2400">
              <a:latin typeface="Times New Roman" panose="02020603050405020304" pitchFamily="18" charset="0"/>
            </a:endParaRPr>
          </a:p>
        </p:txBody>
      </p:sp>
      <p:sp>
        <p:nvSpPr>
          <p:cNvPr id="72707" name="Rectangle 1">
            <a:extLst>
              <a:ext uri="{FF2B5EF4-FFF2-40B4-BE49-F238E27FC236}">
                <a16:creationId xmlns:a16="http://schemas.microsoft.com/office/drawing/2014/main" id="{A6BC5439-8A0B-439E-A9B2-7CBE980142B2}"/>
              </a:ext>
            </a:extLst>
          </p:cNvPr>
          <p:cNvSpPr>
            <a:spLocks noGrp="1" noChangeArrowheads="1"/>
          </p:cNvSpPr>
          <p:nvPr>
            <p:ph type="title"/>
          </p:nvPr>
        </p:nvSpPr>
        <p:spPr>
          <a:xfrm>
            <a:off x="0" y="76200"/>
            <a:ext cx="9067800" cy="11430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4000"/>
              <a:t>"HOMEPLUG AV2" STANDARD             (continued)</a:t>
            </a:r>
          </a:p>
        </p:txBody>
      </p:sp>
      <p:sp>
        <p:nvSpPr>
          <p:cNvPr id="72708" name="Rectangle 2">
            <a:extLst>
              <a:ext uri="{FF2B5EF4-FFF2-40B4-BE49-F238E27FC236}">
                <a16:creationId xmlns:a16="http://schemas.microsoft.com/office/drawing/2014/main" id="{D087C5FD-503C-46DF-A010-4DC4E5CD7947}"/>
              </a:ext>
            </a:extLst>
          </p:cNvPr>
          <p:cNvSpPr>
            <a:spLocks noGrp="1" noChangeArrowheads="1"/>
          </p:cNvSpPr>
          <p:nvPr>
            <p:ph type="body" idx="1"/>
          </p:nvPr>
        </p:nvSpPr>
        <p:spPr>
          <a:xfrm>
            <a:off x="76200" y="1143000"/>
            <a:ext cx="8991600" cy="5029200"/>
          </a:xfrm>
        </p:spPr>
        <p:txBody>
          <a:bodyPr/>
          <a:lstStyle/>
          <a:p>
            <a:pPr marL="685800" indent="-685800">
              <a:buFont typeface="Arial" panose="020B0604020202020204" pitchFamily="34" charset="0"/>
              <a:buChar char="•"/>
            </a:pPr>
            <a:r>
              <a:rPr lang="en-US" altLang="en-US" sz="4200"/>
              <a:t>Do not buy equipment that was manufacturered in accordance with the </a:t>
            </a:r>
            <a:r>
              <a:rPr lang="en-US" altLang="en-US" sz="4200" b="1"/>
              <a:t>old</a:t>
            </a:r>
            <a:r>
              <a:rPr lang="en-US" altLang="en-US" sz="4200"/>
              <a:t> "HomePlug AV" standard:                                         These models are now obsolete and their reliability and capabilities are inferior to the </a:t>
            </a:r>
            <a:r>
              <a:rPr lang="en-US" altLang="en-US" sz="4200" b="1"/>
              <a:t>current</a:t>
            </a:r>
            <a:r>
              <a:rPr lang="en-US" altLang="en-US" sz="4200"/>
              <a:t> "HomePlug AV2" models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Number Placeholder 6">
            <a:extLst>
              <a:ext uri="{FF2B5EF4-FFF2-40B4-BE49-F238E27FC236}">
                <a16:creationId xmlns:a16="http://schemas.microsoft.com/office/drawing/2014/main" id="{3525AB19-A17B-436C-9EEC-26898BF67326}"/>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0FB18E8C-4E04-4E7A-A725-32A6372552F4}" type="slidenum">
              <a:rPr lang="en-US" altLang="en-US" sz="2400">
                <a:latin typeface="Times New Roman" panose="02020603050405020304" pitchFamily="18" charset="0"/>
              </a:rPr>
              <a:pPr>
                <a:spcBef>
                  <a:spcPct val="0"/>
                </a:spcBef>
                <a:buClrTx/>
                <a:buFontTx/>
                <a:buNone/>
              </a:pPr>
              <a:t>76</a:t>
            </a:fld>
            <a:endParaRPr lang="en-US" altLang="en-US" sz="2400">
              <a:latin typeface="Times New Roman" panose="02020603050405020304" pitchFamily="18" charset="0"/>
            </a:endParaRPr>
          </a:p>
        </p:txBody>
      </p:sp>
      <p:sp>
        <p:nvSpPr>
          <p:cNvPr id="78851" name="Rectangle 1">
            <a:extLst>
              <a:ext uri="{FF2B5EF4-FFF2-40B4-BE49-F238E27FC236}">
                <a16:creationId xmlns:a16="http://schemas.microsoft.com/office/drawing/2014/main" id="{EE589A6D-56FD-4A78-A0D9-7078200D2530}"/>
              </a:ext>
            </a:extLst>
          </p:cNvPr>
          <p:cNvSpPr>
            <a:spLocks noGrp="1" noChangeArrowheads="1"/>
          </p:cNvSpPr>
          <p:nvPr>
            <p:ph type="title"/>
          </p:nvPr>
        </p:nvSpPr>
        <p:spPr>
          <a:xfrm>
            <a:off x="-13010" y="-228600"/>
            <a:ext cx="9067800" cy="12954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400"/>
              <a:t>"HOMEPLUG AV2" STANDARD (continued)</a:t>
            </a:r>
          </a:p>
        </p:txBody>
      </p:sp>
      <p:sp>
        <p:nvSpPr>
          <p:cNvPr id="78852" name="Rectangle 2">
            <a:extLst>
              <a:ext uri="{FF2B5EF4-FFF2-40B4-BE49-F238E27FC236}">
                <a16:creationId xmlns:a16="http://schemas.microsoft.com/office/drawing/2014/main" id="{29F55E80-C05A-4C6E-9CB1-73CD8CE0FE68}"/>
              </a:ext>
            </a:extLst>
          </p:cNvPr>
          <p:cNvSpPr>
            <a:spLocks noGrp="1" noChangeArrowheads="1"/>
          </p:cNvSpPr>
          <p:nvPr>
            <p:ph type="body" idx="1"/>
          </p:nvPr>
        </p:nvSpPr>
        <p:spPr>
          <a:xfrm>
            <a:off x="76200" y="609600"/>
            <a:ext cx="8915400" cy="5791200"/>
          </a:xfrm>
        </p:spPr>
        <p:txBody>
          <a:bodyPr/>
          <a:lstStyle/>
          <a:p>
            <a:pPr marL="685800" indent="-685800">
              <a:buFont typeface="Arial" panose="020B0604020202020204" pitchFamily="34" charset="0"/>
              <a:buChar char="•"/>
            </a:pPr>
            <a:r>
              <a:rPr lang="en-US" altLang="en-US" sz="3600"/>
              <a:t>Installing "Homeplug AV2" transceivers is usually a </a:t>
            </a:r>
            <a:r>
              <a:rPr lang="en-US" altLang="en-US" sz="3600" b="1"/>
              <a:t>trial and error process</a:t>
            </a:r>
            <a:r>
              <a:rPr lang="en-US" altLang="en-US" sz="3600"/>
              <a:t>:                                          You plug them in and make sure at the three LEDs on each "Powerline Networking" device are lit up.                                                       Then you use a computer to run the "Speedtest" app to see if the "Powerline Networking" connection passes the upload and download speeds that your Internet provider is providing for you.</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Number Placeholder 6">
            <a:extLst>
              <a:ext uri="{FF2B5EF4-FFF2-40B4-BE49-F238E27FC236}">
                <a16:creationId xmlns:a16="http://schemas.microsoft.com/office/drawing/2014/main" id="{3525AB19-A17B-436C-9EEC-26898BF67326}"/>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0FB18E8C-4E04-4E7A-A725-32A6372552F4}" type="slidenum">
              <a:rPr lang="en-US" altLang="en-US" sz="2400">
                <a:latin typeface="Times New Roman" panose="02020603050405020304" pitchFamily="18" charset="0"/>
              </a:rPr>
              <a:pPr>
                <a:spcBef>
                  <a:spcPct val="0"/>
                </a:spcBef>
                <a:buClrTx/>
                <a:buFontTx/>
                <a:buNone/>
              </a:pPr>
              <a:t>77</a:t>
            </a:fld>
            <a:endParaRPr lang="en-US" altLang="en-US" sz="2400">
              <a:latin typeface="Times New Roman" panose="02020603050405020304" pitchFamily="18" charset="0"/>
            </a:endParaRPr>
          </a:p>
        </p:txBody>
      </p:sp>
      <p:sp>
        <p:nvSpPr>
          <p:cNvPr id="78851" name="Rectangle 1">
            <a:extLst>
              <a:ext uri="{FF2B5EF4-FFF2-40B4-BE49-F238E27FC236}">
                <a16:creationId xmlns:a16="http://schemas.microsoft.com/office/drawing/2014/main" id="{EE589A6D-56FD-4A78-A0D9-7078200D2530}"/>
              </a:ext>
            </a:extLst>
          </p:cNvPr>
          <p:cNvSpPr>
            <a:spLocks noGrp="1" noChangeArrowheads="1"/>
          </p:cNvSpPr>
          <p:nvPr>
            <p:ph type="title"/>
          </p:nvPr>
        </p:nvSpPr>
        <p:spPr>
          <a:xfrm>
            <a:off x="-13010" y="-228600"/>
            <a:ext cx="9067800" cy="12954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400"/>
              <a:t>"HOMEPLUG AV2" STANDARD (continued)</a:t>
            </a:r>
          </a:p>
        </p:txBody>
      </p:sp>
      <p:sp>
        <p:nvSpPr>
          <p:cNvPr id="78852" name="Rectangle 2">
            <a:extLst>
              <a:ext uri="{FF2B5EF4-FFF2-40B4-BE49-F238E27FC236}">
                <a16:creationId xmlns:a16="http://schemas.microsoft.com/office/drawing/2014/main" id="{29F55E80-C05A-4C6E-9CB1-73CD8CE0FE68}"/>
              </a:ext>
            </a:extLst>
          </p:cNvPr>
          <p:cNvSpPr>
            <a:spLocks noGrp="1" noChangeArrowheads="1"/>
          </p:cNvSpPr>
          <p:nvPr>
            <p:ph type="body" idx="1"/>
          </p:nvPr>
        </p:nvSpPr>
        <p:spPr>
          <a:xfrm>
            <a:off x="76200" y="762000"/>
            <a:ext cx="8915400" cy="5791200"/>
          </a:xfrm>
        </p:spPr>
        <p:txBody>
          <a:bodyPr/>
          <a:lstStyle/>
          <a:p>
            <a:pPr marL="685800" indent="-685800">
              <a:buFont typeface="Arial" panose="020B0604020202020204" pitchFamily="34" charset="0"/>
              <a:buChar char="•"/>
            </a:pPr>
            <a:r>
              <a:rPr lang="en-US" altLang="en-US" sz="3800"/>
              <a:t>Then you try another pair of electrical wall outlets and note it's Internet upload and download speeds.</a:t>
            </a:r>
          </a:p>
          <a:p>
            <a:pPr marL="685800" indent="-685800">
              <a:buFont typeface="Arial" panose="020B0604020202020204" pitchFamily="34" charset="0"/>
              <a:buChar char="•"/>
            </a:pPr>
            <a:r>
              <a:rPr lang="en-US" altLang="en-US" sz="3800"/>
              <a:t>This trial-and-error "across the house" process is usually more effective than analyzing the entire electrical circuit breaker panel(s) of the home or business that you are installing the "Powerline Networking" equipment into. </a:t>
            </a:r>
          </a:p>
        </p:txBody>
      </p:sp>
    </p:spTree>
    <p:extLst>
      <p:ext uri="{BB962C8B-B14F-4D97-AF65-F5344CB8AC3E}">
        <p14:creationId xmlns:p14="http://schemas.microsoft.com/office/powerpoint/2010/main" val="38043436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Number Placeholder 6">
            <a:extLst>
              <a:ext uri="{FF2B5EF4-FFF2-40B4-BE49-F238E27FC236}">
                <a16:creationId xmlns:a16="http://schemas.microsoft.com/office/drawing/2014/main" id="{AC416F68-8572-447B-95C2-F2D56CA84410}"/>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C4C51290-40CB-448A-B538-E18941A20B35}" type="slidenum">
              <a:rPr lang="en-US" altLang="en-US" sz="2400">
                <a:latin typeface="Times New Roman" panose="02020603050405020304" pitchFamily="18" charset="0"/>
              </a:rPr>
              <a:pPr>
                <a:spcBef>
                  <a:spcPct val="0"/>
                </a:spcBef>
                <a:buClrTx/>
                <a:buFontTx/>
                <a:buNone/>
              </a:pPr>
              <a:t>78</a:t>
            </a:fld>
            <a:endParaRPr lang="en-US" altLang="en-US" sz="2400">
              <a:latin typeface="Times New Roman" panose="02020603050405020304" pitchFamily="18" charset="0"/>
            </a:endParaRPr>
          </a:p>
        </p:txBody>
      </p:sp>
      <p:pic>
        <p:nvPicPr>
          <p:cNvPr id="3" name="Picture 2" descr="A picture containing text, electronics&#10;&#10;Description automatically generated">
            <a:extLst>
              <a:ext uri="{FF2B5EF4-FFF2-40B4-BE49-F238E27FC236}">
                <a16:creationId xmlns:a16="http://schemas.microsoft.com/office/drawing/2014/main" id="{9E9FAD84-3954-4775-B937-20B1E601F5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443" y="281617"/>
            <a:ext cx="8349557" cy="5966783"/>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Number Placeholder 6">
            <a:extLst>
              <a:ext uri="{FF2B5EF4-FFF2-40B4-BE49-F238E27FC236}">
                <a16:creationId xmlns:a16="http://schemas.microsoft.com/office/drawing/2014/main" id="{93E20371-0C68-4CED-9C71-BA706A81AC03}"/>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747B8A63-CB2B-46DF-A229-B7355ACDF6E9}" type="slidenum">
              <a:rPr lang="en-US" altLang="en-US" sz="2400">
                <a:latin typeface="Times New Roman" panose="02020603050405020304" pitchFamily="18" charset="0"/>
              </a:rPr>
              <a:pPr>
                <a:spcBef>
                  <a:spcPct val="0"/>
                </a:spcBef>
                <a:buClrTx/>
                <a:buFontTx/>
                <a:buNone/>
              </a:pPr>
              <a:t>79</a:t>
            </a:fld>
            <a:endParaRPr lang="en-US" altLang="en-US" sz="2400">
              <a:latin typeface="Times New Roman" panose="02020603050405020304" pitchFamily="18" charset="0"/>
            </a:endParaRPr>
          </a:p>
        </p:txBody>
      </p:sp>
      <p:pic>
        <p:nvPicPr>
          <p:cNvPr id="5" name="Picture 4" descr="A picture containing text, electronics&#10;&#10;Description automatically generated">
            <a:extLst>
              <a:ext uri="{FF2B5EF4-FFF2-40B4-BE49-F238E27FC236}">
                <a16:creationId xmlns:a16="http://schemas.microsoft.com/office/drawing/2014/main" id="{125C91FE-A852-4192-8340-FFADC50F55D4}"/>
              </a:ext>
            </a:extLst>
          </p:cNvPr>
          <p:cNvPicPr>
            <a:picLocks noChangeAspect="1"/>
          </p:cNvPicPr>
          <p:nvPr/>
        </p:nvPicPr>
        <p:blipFill rotWithShape="1">
          <a:blip r:embed="rId3">
            <a:extLst>
              <a:ext uri="{28A0092B-C50C-407E-A947-70E740481C1C}">
                <a14:useLocalDpi xmlns:a14="http://schemas.microsoft.com/office/drawing/2010/main" val="0"/>
              </a:ext>
            </a:extLst>
          </a:blip>
          <a:srcRect l="54182" t="6012" r="7488" b="8171"/>
          <a:stretch/>
        </p:blipFill>
        <p:spPr>
          <a:xfrm>
            <a:off x="2743200" y="414268"/>
            <a:ext cx="3657600" cy="5852160"/>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8" name="Slide Number Placeholder 5">
            <a:extLst>
              <a:ext uri="{FF2B5EF4-FFF2-40B4-BE49-F238E27FC236}">
                <a16:creationId xmlns:a16="http://schemas.microsoft.com/office/drawing/2014/main" id="{9D0C5B6D-47FD-4BD0-8E52-457AD32D89FA}"/>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FB70F1F5-9EC5-4E39-B1FC-6DE56F5420AA}" type="slidenum">
              <a:rPr lang="en-US" altLang="en-US" sz="2400">
                <a:latin typeface="Times New Roman" panose="02020603050405020304" pitchFamily="18" charset="0"/>
              </a:rPr>
              <a:pPr>
                <a:spcBef>
                  <a:spcPct val="0"/>
                </a:spcBef>
                <a:buClrTx/>
                <a:buFontTx/>
                <a:buNone/>
              </a:pPr>
              <a:t>8</a:t>
            </a:fld>
            <a:endParaRPr lang="en-US" altLang="en-US" sz="2400">
              <a:latin typeface="Times New Roman" panose="02020603050405020304" pitchFamily="18" charset="0"/>
            </a:endParaRPr>
          </a:p>
        </p:txBody>
      </p:sp>
      <p:sp>
        <p:nvSpPr>
          <p:cNvPr id="9219" name="Rectangle 2">
            <a:extLst>
              <a:ext uri="{FF2B5EF4-FFF2-40B4-BE49-F238E27FC236}">
                <a16:creationId xmlns:a16="http://schemas.microsoft.com/office/drawing/2014/main" id="{5C32BDBA-5D04-42E1-96FE-72512BA3C4EC}"/>
              </a:ext>
            </a:extLst>
          </p:cNvPr>
          <p:cNvSpPr>
            <a:spLocks noGrp="1" noChangeArrowheads="1"/>
          </p:cNvSpPr>
          <p:nvPr>
            <p:ph type="body" idx="1"/>
          </p:nvPr>
        </p:nvSpPr>
        <p:spPr>
          <a:xfrm>
            <a:off x="0" y="381000"/>
            <a:ext cx="9144000" cy="5366431"/>
          </a:xfrm>
        </p:spPr>
        <p:txBody>
          <a:bodyPr/>
          <a:lstStyle/>
          <a:p>
            <a:pPr indent="0" eaLnBrk="1" hangingPunct="1">
              <a:spcBef>
                <a:spcPts val="900"/>
              </a:spcBef>
              <a:buClrTx/>
              <a:buFontTx/>
              <a:buNone/>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fr-FR" altLang="en-US" sz="6000"/>
              <a:t>Our across-the-house test of "powerline networking" consists of a router separated from a "Windows 11" laptop computer by 75 feet:</a:t>
            </a:r>
            <a:endParaRPr lang="en-US" altLang="en-US" sz="6000"/>
          </a:p>
        </p:txBody>
      </p:sp>
    </p:spTree>
    <p:extLst>
      <p:ext uri="{BB962C8B-B14F-4D97-AF65-F5344CB8AC3E}">
        <p14:creationId xmlns:p14="http://schemas.microsoft.com/office/powerpoint/2010/main" val="10320934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Number Placeholder 6">
            <a:extLst>
              <a:ext uri="{FF2B5EF4-FFF2-40B4-BE49-F238E27FC236}">
                <a16:creationId xmlns:a16="http://schemas.microsoft.com/office/drawing/2014/main" id="{93E20371-0C68-4CED-9C71-BA706A81AC03}"/>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747B8A63-CB2B-46DF-A229-B7355ACDF6E9}" type="slidenum">
              <a:rPr lang="en-US" altLang="en-US" sz="2400">
                <a:latin typeface="Times New Roman" panose="02020603050405020304" pitchFamily="18" charset="0"/>
              </a:rPr>
              <a:pPr>
                <a:spcBef>
                  <a:spcPct val="0"/>
                </a:spcBef>
                <a:buClrTx/>
                <a:buFontTx/>
                <a:buNone/>
              </a:pPr>
              <a:t>80</a:t>
            </a:fld>
            <a:endParaRPr lang="en-US" altLang="en-US" sz="2400">
              <a:latin typeface="Times New Roman" panose="02020603050405020304" pitchFamily="18" charset="0"/>
            </a:endParaRPr>
          </a:p>
        </p:txBody>
      </p:sp>
      <p:pic>
        <p:nvPicPr>
          <p:cNvPr id="5" name="Picture 4" descr="A picture containing text, electronics&#10;&#10;Description automatically generated">
            <a:extLst>
              <a:ext uri="{FF2B5EF4-FFF2-40B4-BE49-F238E27FC236}">
                <a16:creationId xmlns:a16="http://schemas.microsoft.com/office/drawing/2014/main" id="{EC69A2BD-48A1-458C-A044-98F52FFADAFC}"/>
              </a:ext>
            </a:extLst>
          </p:cNvPr>
          <p:cNvPicPr>
            <a:picLocks noChangeAspect="1"/>
          </p:cNvPicPr>
          <p:nvPr/>
        </p:nvPicPr>
        <p:blipFill rotWithShape="1">
          <a:blip r:embed="rId3">
            <a:extLst>
              <a:ext uri="{28A0092B-C50C-407E-A947-70E740481C1C}">
                <a14:useLocalDpi xmlns:a14="http://schemas.microsoft.com/office/drawing/2010/main" val="0"/>
              </a:ext>
            </a:extLst>
          </a:blip>
          <a:srcRect l="54182" t="70995" r="7488" b="8891"/>
          <a:stretch/>
        </p:blipFill>
        <p:spPr>
          <a:xfrm>
            <a:off x="154940" y="2209800"/>
            <a:ext cx="8534400" cy="3200400"/>
          </a:xfrm>
          <a:prstGeom prst="rect">
            <a:avLst/>
          </a:prstGeom>
        </p:spPr>
      </p:pic>
    </p:spTree>
    <p:extLst>
      <p:ext uri="{BB962C8B-B14F-4D97-AF65-F5344CB8AC3E}">
        <p14:creationId xmlns:p14="http://schemas.microsoft.com/office/powerpoint/2010/main" val="33571942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Number Placeholder 6">
            <a:extLst>
              <a:ext uri="{FF2B5EF4-FFF2-40B4-BE49-F238E27FC236}">
                <a16:creationId xmlns:a16="http://schemas.microsoft.com/office/drawing/2014/main" id="{93E20371-0C68-4CED-9C71-BA706A81AC03}"/>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747B8A63-CB2B-46DF-A229-B7355ACDF6E9}" type="slidenum">
              <a:rPr lang="en-US" altLang="en-US" sz="2400">
                <a:latin typeface="Times New Roman" panose="02020603050405020304" pitchFamily="18" charset="0"/>
              </a:rPr>
              <a:pPr>
                <a:spcBef>
                  <a:spcPct val="0"/>
                </a:spcBef>
                <a:buClrTx/>
                <a:buFontTx/>
                <a:buNone/>
              </a:pPr>
              <a:t>81</a:t>
            </a:fld>
            <a:endParaRPr lang="en-US" altLang="en-US" sz="2400">
              <a:latin typeface="Times New Roman" panose="02020603050405020304" pitchFamily="18" charset="0"/>
            </a:endParaRPr>
          </a:p>
        </p:txBody>
      </p:sp>
      <p:sp>
        <p:nvSpPr>
          <p:cNvPr id="9" name="TextBox 8">
            <a:extLst>
              <a:ext uri="{FF2B5EF4-FFF2-40B4-BE49-F238E27FC236}">
                <a16:creationId xmlns:a16="http://schemas.microsoft.com/office/drawing/2014/main" id="{F0C6C4BE-EAA0-4471-8F0D-BB75E2451F03}"/>
              </a:ext>
            </a:extLst>
          </p:cNvPr>
          <p:cNvSpPr txBox="1"/>
          <p:nvPr/>
        </p:nvSpPr>
        <p:spPr>
          <a:xfrm>
            <a:off x="5257800" y="76200"/>
            <a:ext cx="3200400" cy="6740307"/>
          </a:xfrm>
          <a:prstGeom prst="rect">
            <a:avLst/>
          </a:prstGeom>
          <a:noFill/>
          <a:ln w="136525">
            <a:noFill/>
          </a:ln>
        </p:spPr>
        <p:txBody>
          <a:bodyPr wrap="squar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en-US" sz="5400" b="1">
                <a:solidFill>
                  <a:srgbClr val="FF0000"/>
                </a:solidFill>
              </a:rPr>
              <a:t>"POWER LIGHT"                       =                               110 Volt AC</a:t>
            </a:r>
          </a:p>
          <a:p>
            <a:pPr marL="0" marR="0" lvl="0" indent="0" algn="ctr" defTabSz="457200" rtl="0" eaLnBrk="0" fontAlgn="base" latinLnBrk="0" hangingPunct="0">
              <a:lnSpc>
                <a:spcPct val="100000"/>
              </a:lnSpc>
              <a:spcBef>
                <a:spcPct val="0"/>
              </a:spcBef>
              <a:spcAft>
                <a:spcPct val="0"/>
              </a:spcAft>
              <a:buClrTx/>
              <a:buSzTx/>
              <a:buFontTx/>
              <a:buNone/>
              <a:tabLst/>
              <a:defRPr/>
            </a:pPr>
            <a:r>
              <a:rPr lang="en-US" sz="5400" b="1">
                <a:solidFill>
                  <a:srgbClr val="FF0000"/>
                </a:solidFill>
              </a:rPr>
              <a:t>power is reaching this "Powerline Networking" device to provide power to it</a:t>
            </a:r>
          </a:p>
          <a:p>
            <a:pPr marL="0" marR="0" lvl="0" indent="0" algn="ctr" defTabSz="457200" rtl="0" eaLnBrk="0" fontAlgn="base" latinLnBrk="0" hangingPunct="0">
              <a:lnSpc>
                <a:spcPct val="100000"/>
              </a:lnSpc>
              <a:spcBef>
                <a:spcPct val="0"/>
              </a:spcBef>
              <a:spcAft>
                <a:spcPct val="0"/>
              </a:spcAft>
              <a:buClrTx/>
              <a:buSzTx/>
              <a:buFontTx/>
              <a:buNone/>
              <a:tabLst/>
              <a:defRPr/>
            </a:pPr>
            <a:endParaRPr lang="en-US" sz="5400" b="1">
              <a:solidFill>
                <a:srgbClr val="FF0000"/>
              </a:solidFill>
            </a:endParaRPr>
          </a:p>
        </p:txBody>
      </p:sp>
      <p:pic>
        <p:nvPicPr>
          <p:cNvPr id="6" name="Picture 5" descr="A picture containing text, electronics&#10;&#10;Description automatically generated">
            <a:extLst>
              <a:ext uri="{FF2B5EF4-FFF2-40B4-BE49-F238E27FC236}">
                <a16:creationId xmlns:a16="http://schemas.microsoft.com/office/drawing/2014/main" id="{9A09D62F-1944-4198-9361-BACDC0DD133F}"/>
              </a:ext>
            </a:extLst>
          </p:cNvPr>
          <p:cNvPicPr>
            <a:picLocks noChangeAspect="1"/>
          </p:cNvPicPr>
          <p:nvPr/>
        </p:nvPicPr>
        <p:blipFill rotWithShape="1">
          <a:blip r:embed="rId3">
            <a:extLst>
              <a:ext uri="{28A0092B-C50C-407E-A947-70E740481C1C}">
                <a14:useLocalDpi xmlns:a14="http://schemas.microsoft.com/office/drawing/2010/main" val="0"/>
              </a:ext>
            </a:extLst>
          </a:blip>
          <a:srcRect l="66625" t="77799" r="20640" b="9554"/>
          <a:stretch/>
        </p:blipFill>
        <p:spPr>
          <a:xfrm>
            <a:off x="827815" y="3276600"/>
            <a:ext cx="3972785" cy="2819396"/>
          </a:xfrm>
          <a:prstGeom prst="rect">
            <a:avLst/>
          </a:prstGeom>
        </p:spPr>
      </p:pic>
      <p:cxnSp>
        <p:nvCxnSpPr>
          <p:cNvPr id="3" name="Straight Arrow Connector 2">
            <a:extLst>
              <a:ext uri="{FF2B5EF4-FFF2-40B4-BE49-F238E27FC236}">
                <a16:creationId xmlns:a16="http://schemas.microsoft.com/office/drawing/2014/main" id="{96970C18-1F06-43D7-8D4A-DC9749F32E97}"/>
              </a:ext>
            </a:extLst>
          </p:cNvPr>
          <p:cNvCxnSpPr/>
          <p:nvPr/>
        </p:nvCxnSpPr>
        <p:spPr bwMode="auto">
          <a:xfrm flipH="1">
            <a:off x="1752600" y="914400"/>
            <a:ext cx="3886200" cy="3657600"/>
          </a:xfrm>
          <a:prstGeom prst="straightConnector1">
            <a:avLst/>
          </a:prstGeom>
          <a:solidFill>
            <a:srgbClr val="00B8FF"/>
          </a:solidFill>
          <a:ln w="136525" cap="flat" cmpd="sng" algn="ctr">
            <a:solidFill>
              <a:srgbClr val="C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1649021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Number Placeholder 6">
            <a:extLst>
              <a:ext uri="{FF2B5EF4-FFF2-40B4-BE49-F238E27FC236}">
                <a16:creationId xmlns:a16="http://schemas.microsoft.com/office/drawing/2014/main" id="{93E20371-0C68-4CED-9C71-BA706A81AC03}"/>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747B8A63-CB2B-46DF-A229-B7355ACDF6E9}" type="slidenum">
              <a:rPr lang="en-US" altLang="en-US" sz="2400">
                <a:latin typeface="Times New Roman" panose="02020603050405020304" pitchFamily="18" charset="0"/>
              </a:rPr>
              <a:pPr>
                <a:spcBef>
                  <a:spcPct val="0"/>
                </a:spcBef>
                <a:buClrTx/>
                <a:buFontTx/>
                <a:buNone/>
              </a:pPr>
              <a:t>82</a:t>
            </a:fld>
            <a:endParaRPr lang="en-US" altLang="en-US" sz="2400">
              <a:latin typeface="Times New Roman" panose="02020603050405020304" pitchFamily="18" charset="0"/>
            </a:endParaRPr>
          </a:p>
        </p:txBody>
      </p:sp>
      <p:sp>
        <p:nvSpPr>
          <p:cNvPr id="7" name="TextBox 6">
            <a:extLst>
              <a:ext uri="{FF2B5EF4-FFF2-40B4-BE49-F238E27FC236}">
                <a16:creationId xmlns:a16="http://schemas.microsoft.com/office/drawing/2014/main" id="{1F43D830-2121-4897-A264-D5E8D51534ED}"/>
              </a:ext>
            </a:extLst>
          </p:cNvPr>
          <p:cNvSpPr txBox="1"/>
          <p:nvPr/>
        </p:nvSpPr>
        <p:spPr>
          <a:xfrm>
            <a:off x="4876800" y="-152400"/>
            <a:ext cx="3962400" cy="6986528"/>
          </a:xfrm>
          <a:prstGeom prst="rect">
            <a:avLst/>
          </a:prstGeom>
          <a:noFill/>
          <a:ln w="136525">
            <a:noFill/>
          </a:ln>
        </p:spPr>
        <p:txBody>
          <a:bodyPr wrap="squar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en-US" sz="4800" b="1">
                <a:solidFill>
                  <a:srgbClr val="FF0000"/>
                </a:solidFill>
              </a:rPr>
              <a:t>"POWERLINE LIGHT"                                           =                                 At least one other "Powerline Networking"    device is communicating over house electrical cabling with this "Powerline Networking" device   </a:t>
            </a:r>
          </a:p>
          <a:p>
            <a:pPr marL="0" marR="0" lvl="0" indent="0" algn="ctr" defTabSz="457200" rtl="0" eaLnBrk="0" fontAlgn="base" latinLnBrk="0" hangingPunct="0">
              <a:lnSpc>
                <a:spcPct val="100000"/>
              </a:lnSpc>
              <a:spcBef>
                <a:spcPct val="0"/>
              </a:spcBef>
              <a:spcAft>
                <a:spcPct val="0"/>
              </a:spcAft>
              <a:buClrTx/>
              <a:buSzTx/>
              <a:buFontTx/>
              <a:buNone/>
              <a:tabLst/>
              <a:defRPr/>
            </a:pPr>
            <a:endParaRPr lang="en-US" sz="4800" b="1">
              <a:solidFill>
                <a:srgbClr val="FF0000"/>
              </a:solidFill>
            </a:endParaRPr>
          </a:p>
        </p:txBody>
      </p:sp>
      <p:pic>
        <p:nvPicPr>
          <p:cNvPr id="8" name="Picture 7" descr="A picture containing text, electronics&#10;&#10;Description automatically generated">
            <a:extLst>
              <a:ext uri="{FF2B5EF4-FFF2-40B4-BE49-F238E27FC236}">
                <a16:creationId xmlns:a16="http://schemas.microsoft.com/office/drawing/2014/main" id="{A7ADB4AC-9C02-4E92-BF45-54F2A4F0F803}"/>
              </a:ext>
            </a:extLst>
          </p:cNvPr>
          <p:cNvPicPr>
            <a:picLocks noChangeAspect="1"/>
          </p:cNvPicPr>
          <p:nvPr/>
        </p:nvPicPr>
        <p:blipFill rotWithShape="1">
          <a:blip r:embed="rId3">
            <a:extLst>
              <a:ext uri="{28A0092B-C50C-407E-A947-70E740481C1C}">
                <a14:useLocalDpi xmlns:a14="http://schemas.microsoft.com/office/drawing/2010/main" val="0"/>
              </a:ext>
            </a:extLst>
          </a:blip>
          <a:srcRect l="66625" t="77799" r="20640" b="9554"/>
          <a:stretch/>
        </p:blipFill>
        <p:spPr>
          <a:xfrm>
            <a:off x="142015" y="2819400"/>
            <a:ext cx="3972785" cy="2819396"/>
          </a:xfrm>
          <a:prstGeom prst="rect">
            <a:avLst/>
          </a:prstGeom>
        </p:spPr>
      </p:pic>
      <p:cxnSp>
        <p:nvCxnSpPr>
          <p:cNvPr id="6" name="Straight Arrow Connector 5">
            <a:extLst>
              <a:ext uri="{FF2B5EF4-FFF2-40B4-BE49-F238E27FC236}">
                <a16:creationId xmlns:a16="http://schemas.microsoft.com/office/drawing/2014/main" id="{8C8177D4-6B02-4559-B76B-0FCED9FD389A}"/>
              </a:ext>
            </a:extLst>
          </p:cNvPr>
          <p:cNvCxnSpPr/>
          <p:nvPr/>
        </p:nvCxnSpPr>
        <p:spPr bwMode="auto">
          <a:xfrm flipH="1">
            <a:off x="2286000" y="821305"/>
            <a:ext cx="3352800" cy="3293495"/>
          </a:xfrm>
          <a:prstGeom prst="straightConnector1">
            <a:avLst/>
          </a:prstGeom>
          <a:solidFill>
            <a:srgbClr val="00B8FF"/>
          </a:solidFill>
          <a:ln w="136525" cap="flat" cmpd="sng" algn="ctr">
            <a:solidFill>
              <a:srgbClr val="C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6268824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Number Placeholder 6">
            <a:extLst>
              <a:ext uri="{FF2B5EF4-FFF2-40B4-BE49-F238E27FC236}">
                <a16:creationId xmlns:a16="http://schemas.microsoft.com/office/drawing/2014/main" id="{93E20371-0C68-4CED-9C71-BA706A81AC03}"/>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747B8A63-CB2B-46DF-A229-B7355ACDF6E9}" type="slidenum">
              <a:rPr lang="en-US" altLang="en-US" sz="2400">
                <a:latin typeface="Times New Roman" panose="02020603050405020304" pitchFamily="18" charset="0"/>
              </a:rPr>
              <a:pPr>
                <a:spcBef>
                  <a:spcPct val="0"/>
                </a:spcBef>
                <a:buClrTx/>
                <a:buFontTx/>
                <a:buNone/>
              </a:pPr>
              <a:t>83</a:t>
            </a:fld>
            <a:endParaRPr lang="en-US" altLang="en-US" sz="2400">
              <a:latin typeface="Times New Roman" panose="02020603050405020304" pitchFamily="18" charset="0"/>
            </a:endParaRPr>
          </a:p>
        </p:txBody>
      </p:sp>
      <p:sp>
        <p:nvSpPr>
          <p:cNvPr id="6" name="TextBox 5">
            <a:extLst>
              <a:ext uri="{FF2B5EF4-FFF2-40B4-BE49-F238E27FC236}">
                <a16:creationId xmlns:a16="http://schemas.microsoft.com/office/drawing/2014/main" id="{6A68979F-B3A3-4E06-9ABC-406CEBE79766}"/>
              </a:ext>
            </a:extLst>
          </p:cNvPr>
          <p:cNvSpPr txBox="1"/>
          <p:nvPr/>
        </p:nvSpPr>
        <p:spPr>
          <a:xfrm>
            <a:off x="4953000" y="-76200"/>
            <a:ext cx="3962400" cy="6412012"/>
          </a:xfrm>
          <a:prstGeom prst="rect">
            <a:avLst/>
          </a:prstGeom>
          <a:noFill/>
          <a:ln w="136525">
            <a:noFill/>
          </a:ln>
        </p:spPr>
        <p:txBody>
          <a:bodyPr wrap="squar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en-US" sz="4400" b="1">
                <a:solidFill>
                  <a:srgbClr val="FF0000"/>
                </a:solidFill>
              </a:rPr>
              <a:t>"ETHERNET LIGHT"                       =                                            The computer, router, or other networking device that is connected to the network jack of  this "Powerline Networking" device is successfully communicating with this                          "Powerline Networking" device                     </a:t>
            </a:r>
          </a:p>
        </p:txBody>
      </p:sp>
      <p:pic>
        <p:nvPicPr>
          <p:cNvPr id="7" name="Picture 6" descr="A picture containing text, electronics&#10;&#10;Description automatically generated">
            <a:extLst>
              <a:ext uri="{FF2B5EF4-FFF2-40B4-BE49-F238E27FC236}">
                <a16:creationId xmlns:a16="http://schemas.microsoft.com/office/drawing/2014/main" id="{69347759-2D5F-474C-80D4-D9690C696E87}"/>
              </a:ext>
            </a:extLst>
          </p:cNvPr>
          <p:cNvPicPr>
            <a:picLocks noChangeAspect="1"/>
          </p:cNvPicPr>
          <p:nvPr/>
        </p:nvPicPr>
        <p:blipFill rotWithShape="1">
          <a:blip r:embed="rId3">
            <a:extLst>
              <a:ext uri="{28A0092B-C50C-407E-A947-70E740481C1C}">
                <a14:useLocalDpi xmlns:a14="http://schemas.microsoft.com/office/drawing/2010/main" val="0"/>
              </a:ext>
            </a:extLst>
          </a:blip>
          <a:srcRect l="67554" t="77799" r="20721" b="9554"/>
          <a:stretch/>
        </p:blipFill>
        <p:spPr>
          <a:xfrm>
            <a:off x="76200" y="2133600"/>
            <a:ext cx="3657600" cy="2819396"/>
          </a:xfrm>
          <a:prstGeom prst="rect">
            <a:avLst/>
          </a:prstGeom>
        </p:spPr>
      </p:pic>
      <p:cxnSp>
        <p:nvCxnSpPr>
          <p:cNvPr id="5" name="Straight Arrow Connector 4">
            <a:extLst>
              <a:ext uri="{FF2B5EF4-FFF2-40B4-BE49-F238E27FC236}">
                <a16:creationId xmlns:a16="http://schemas.microsoft.com/office/drawing/2014/main" id="{A70C190D-E055-4930-A008-90F5D4318361}"/>
              </a:ext>
            </a:extLst>
          </p:cNvPr>
          <p:cNvCxnSpPr/>
          <p:nvPr/>
        </p:nvCxnSpPr>
        <p:spPr bwMode="auto">
          <a:xfrm flipH="1">
            <a:off x="3162300" y="609600"/>
            <a:ext cx="2400300" cy="2819400"/>
          </a:xfrm>
          <a:prstGeom prst="straightConnector1">
            <a:avLst/>
          </a:prstGeom>
          <a:solidFill>
            <a:srgbClr val="00B8FF"/>
          </a:solidFill>
          <a:ln w="136525" cap="flat" cmpd="sng" algn="ctr">
            <a:solidFill>
              <a:srgbClr val="C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9328890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Number Placeholder 6">
            <a:extLst>
              <a:ext uri="{FF2B5EF4-FFF2-40B4-BE49-F238E27FC236}">
                <a16:creationId xmlns:a16="http://schemas.microsoft.com/office/drawing/2014/main" id="{DD3B8707-6F84-4C4A-8EBF-68EC1BAF870F}"/>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88A4AE63-FEE7-484D-B17B-DBDB60E22B4C}" type="slidenum">
              <a:rPr lang="en-US" altLang="en-US" sz="2400">
                <a:latin typeface="Times New Roman" panose="02020603050405020304" pitchFamily="18" charset="0"/>
              </a:rPr>
              <a:pPr>
                <a:spcBef>
                  <a:spcPct val="0"/>
                </a:spcBef>
                <a:buClrTx/>
                <a:buFontTx/>
                <a:buNone/>
              </a:pPr>
              <a:t>84</a:t>
            </a:fld>
            <a:endParaRPr lang="en-US" altLang="en-US" sz="2400">
              <a:latin typeface="Times New Roman" panose="02020603050405020304" pitchFamily="18" charset="0"/>
            </a:endParaRPr>
          </a:p>
        </p:txBody>
      </p:sp>
      <p:sp>
        <p:nvSpPr>
          <p:cNvPr id="95235" name="Rectangle 1">
            <a:extLst>
              <a:ext uri="{FF2B5EF4-FFF2-40B4-BE49-F238E27FC236}">
                <a16:creationId xmlns:a16="http://schemas.microsoft.com/office/drawing/2014/main" id="{BF2E8EBA-1FA0-4201-BC32-D11BB0AFCA97}"/>
              </a:ext>
            </a:extLst>
          </p:cNvPr>
          <p:cNvSpPr>
            <a:spLocks noGrp="1" noChangeArrowheads="1"/>
          </p:cNvSpPr>
          <p:nvPr>
            <p:ph type="title"/>
          </p:nvPr>
        </p:nvSpPr>
        <p:spPr>
          <a:xfrm>
            <a:off x="76200" y="76200"/>
            <a:ext cx="8991600" cy="10668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600"/>
              <a:t>"HOMEPLUG AV2" STANDARD (continued)</a:t>
            </a:r>
          </a:p>
        </p:txBody>
      </p:sp>
      <p:sp>
        <p:nvSpPr>
          <p:cNvPr id="95236" name="Rectangle 2">
            <a:extLst>
              <a:ext uri="{FF2B5EF4-FFF2-40B4-BE49-F238E27FC236}">
                <a16:creationId xmlns:a16="http://schemas.microsoft.com/office/drawing/2014/main" id="{E36A3FB9-0166-49E5-BB97-64BE40B3BE94}"/>
              </a:ext>
            </a:extLst>
          </p:cNvPr>
          <p:cNvSpPr>
            <a:spLocks noGrp="1" noChangeArrowheads="1"/>
          </p:cNvSpPr>
          <p:nvPr>
            <p:ph type="body" idx="1"/>
          </p:nvPr>
        </p:nvSpPr>
        <p:spPr>
          <a:xfrm>
            <a:off x="0" y="990600"/>
            <a:ext cx="9144000" cy="5410200"/>
          </a:xfrm>
        </p:spPr>
        <p:txBody>
          <a:bodyPr/>
          <a:lstStyle/>
          <a:p>
            <a:pPr marL="685800" indent="-685800">
              <a:buFont typeface="Arial" panose="020B0604020202020204" pitchFamily="34" charset="0"/>
              <a:buChar char="•"/>
            </a:pPr>
            <a:r>
              <a:rPr lang="en-US" altLang="en-US" sz="4000"/>
              <a:t>The competing </a:t>
            </a:r>
            <a:r>
              <a:rPr lang="en-US" altLang="en-US" sz="4000" b="1">
                <a:solidFill>
                  <a:srgbClr val="FF0000"/>
                </a:solidFill>
              </a:rPr>
              <a:t>Universal Powerline Association</a:t>
            </a:r>
            <a:r>
              <a:rPr lang="en-US" altLang="en-US" sz="4000"/>
              <a:t> ceased to exist at the end of 2010.</a:t>
            </a:r>
          </a:p>
          <a:p>
            <a:pPr marL="685800" indent="-685800">
              <a:buFont typeface="Arial" panose="020B0604020202020204" pitchFamily="34" charset="0"/>
              <a:buChar char="•"/>
            </a:pPr>
            <a:r>
              <a:rPr lang="en-US" altLang="en-US" sz="4000"/>
              <a:t>"HomePlug AV2" equipment and </a:t>
            </a:r>
            <a:r>
              <a:rPr lang="en-US" altLang="en-US" sz="4000" b="1">
                <a:solidFill>
                  <a:srgbClr val="FF0000"/>
                </a:solidFill>
              </a:rPr>
              <a:t>obsolete "Universal Powerline Association" equipment</a:t>
            </a:r>
            <a:r>
              <a:rPr lang="en-US" altLang="en-US" sz="4000"/>
              <a:t> are NOT compatible so do not put them both on the same home or small business network.</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Number Placeholder 6">
            <a:extLst>
              <a:ext uri="{FF2B5EF4-FFF2-40B4-BE49-F238E27FC236}">
                <a16:creationId xmlns:a16="http://schemas.microsoft.com/office/drawing/2014/main" id="{0AB77149-A06B-462A-88A7-6E0CF912C429}"/>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CEE837A0-681A-42ED-AE70-1226119A0049}" type="slidenum">
              <a:rPr lang="en-US" altLang="en-US" sz="2400">
                <a:latin typeface="Times New Roman" panose="02020603050405020304" pitchFamily="18" charset="0"/>
              </a:rPr>
              <a:pPr>
                <a:spcBef>
                  <a:spcPct val="0"/>
                </a:spcBef>
                <a:buClrTx/>
                <a:buFontTx/>
                <a:buNone/>
              </a:pPr>
              <a:t>85</a:t>
            </a:fld>
            <a:endParaRPr lang="en-US" altLang="en-US" sz="2400">
              <a:latin typeface="Times New Roman" panose="02020603050405020304" pitchFamily="18" charset="0"/>
            </a:endParaRPr>
          </a:p>
        </p:txBody>
      </p:sp>
      <p:sp>
        <p:nvSpPr>
          <p:cNvPr id="97283" name="Rectangle 1">
            <a:extLst>
              <a:ext uri="{FF2B5EF4-FFF2-40B4-BE49-F238E27FC236}">
                <a16:creationId xmlns:a16="http://schemas.microsoft.com/office/drawing/2014/main" id="{BC361763-0184-4DC9-B89D-611E4CB64E67}"/>
              </a:ext>
            </a:extLst>
          </p:cNvPr>
          <p:cNvSpPr>
            <a:spLocks noGrp="1" noChangeArrowheads="1"/>
          </p:cNvSpPr>
          <p:nvPr>
            <p:ph type="title"/>
          </p:nvPr>
        </p:nvSpPr>
        <p:spPr>
          <a:xfrm>
            <a:off x="0" y="76200"/>
            <a:ext cx="9067800" cy="12192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4000"/>
              <a:t>"HOMEPLUG AV2" STANDARD (continued)</a:t>
            </a:r>
          </a:p>
        </p:txBody>
      </p:sp>
      <p:sp>
        <p:nvSpPr>
          <p:cNvPr id="97284" name="Rectangle 2">
            <a:extLst>
              <a:ext uri="{FF2B5EF4-FFF2-40B4-BE49-F238E27FC236}">
                <a16:creationId xmlns:a16="http://schemas.microsoft.com/office/drawing/2014/main" id="{FEC45658-B603-4F65-BADF-FABE4C6DD42D}"/>
              </a:ext>
            </a:extLst>
          </p:cNvPr>
          <p:cNvSpPr>
            <a:spLocks noGrp="1" noChangeArrowheads="1"/>
          </p:cNvSpPr>
          <p:nvPr>
            <p:ph type="body" idx="1"/>
          </p:nvPr>
        </p:nvSpPr>
        <p:spPr>
          <a:xfrm>
            <a:off x="0" y="1143000"/>
            <a:ext cx="9144000" cy="5559425"/>
          </a:xfrm>
        </p:spPr>
        <p:txBody>
          <a:bodyPr/>
          <a:lstStyle/>
          <a:p>
            <a:pPr marL="685800" indent="-685800">
              <a:buFont typeface="Arial" panose="020B0604020202020204" pitchFamily="34" charset="0"/>
              <a:buChar char="•"/>
            </a:pPr>
            <a:r>
              <a:rPr lang="en-US" altLang="en-US" sz="4000"/>
              <a:t>Mix and match strategies?</a:t>
            </a:r>
          </a:p>
          <a:p>
            <a:pPr marL="1085850" lvl="1" indent="-685800">
              <a:buFont typeface="Courier New" panose="02070309020205020404" pitchFamily="49" charset="0"/>
              <a:buChar char="o"/>
            </a:pPr>
            <a:r>
              <a:rPr lang="en-US" altLang="en-US" sz="4000"/>
              <a:t>The equipment of the various "HomePlug AV2" manufacturers inter-communicate well with each other.                                                 However, you lose proprietary, non-standard functions when you mix the equipment of different manufacturers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Number Placeholder 6">
            <a:extLst>
              <a:ext uri="{FF2B5EF4-FFF2-40B4-BE49-F238E27FC236}">
                <a16:creationId xmlns:a16="http://schemas.microsoft.com/office/drawing/2014/main" id="{48B4BF99-6EA3-4B84-BE4D-B8AD19F1A168}"/>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CE442FA3-C8FC-4C2E-8BFF-4E019DCBFFE0}" type="slidenum">
              <a:rPr lang="en-US" altLang="en-US" sz="2400">
                <a:latin typeface="Times New Roman" panose="02020603050405020304" pitchFamily="18" charset="0"/>
              </a:rPr>
              <a:pPr>
                <a:spcBef>
                  <a:spcPct val="0"/>
                </a:spcBef>
                <a:buClrTx/>
                <a:buFontTx/>
                <a:buNone/>
              </a:pPr>
              <a:t>86</a:t>
            </a:fld>
            <a:endParaRPr lang="en-US" altLang="en-US" sz="2400">
              <a:latin typeface="Times New Roman" panose="02020603050405020304" pitchFamily="18" charset="0"/>
            </a:endParaRPr>
          </a:p>
        </p:txBody>
      </p:sp>
      <p:sp>
        <p:nvSpPr>
          <p:cNvPr id="99331" name="Rectangle 1">
            <a:extLst>
              <a:ext uri="{FF2B5EF4-FFF2-40B4-BE49-F238E27FC236}">
                <a16:creationId xmlns:a16="http://schemas.microsoft.com/office/drawing/2014/main" id="{67124CA6-1C35-4EF3-9E68-F4A8A4964A54}"/>
              </a:ext>
            </a:extLst>
          </p:cNvPr>
          <p:cNvSpPr>
            <a:spLocks noGrp="1" noChangeArrowheads="1"/>
          </p:cNvSpPr>
          <p:nvPr>
            <p:ph type="title"/>
          </p:nvPr>
        </p:nvSpPr>
        <p:spPr>
          <a:xfrm>
            <a:off x="0" y="76200"/>
            <a:ext cx="9067800" cy="14478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4000"/>
              <a:t>"HOMEPLUG AV2" STANDARD (continued)</a:t>
            </a:r>
          </a:p>
        </p:txBody>
      </p:sp>
      <p:sp>
        <p:nvSpPr>
          <p:cNvPr id="99332" name="Rectangle 2">
            <a:extLst>
              <a:ext uri="{FF2B5EF4-FFF2-40B4-BE49-F238E27FC236}">
                <a16:creationId xmlns:a16="http://schemas.microsoft.com/office/drawing/2014/main" id="{6A06BD87-5B8A-43AD-9F2F-29C6A2FE0DDE}"/>
              </a:ext>
            </a:extLst>
          </p:cNvPr>
          <p:cNvSpPr>
            <a:spLocks noGrp="1" noChangeArrowheads="1"/>
          </p:cNvSpPr>
          <p:nvPr>
            <p:ph type="body" idx="1"/>
          </p:nvPr>
        </p:nvSpPr>
        <p:spPr>
          <a:xfrm>
            <a:off x="0" y="1524000"/>
            <a:ext cx="9067800" cy="4724400"/>
          </a:xfrm>
        </p:spPr>
        <p:txBody>
          <a:bodyPr/>
          <a:lstStyle/>
          <a:p>
            <a:pPr marL="685800" indent="-685800">
              <a:buFont typeface="Arial" panose="020B0604020202020204" pitchFamily="34" charset="0"/>
              <a:buChar char="•"/>
            </a:pPr>
            <a:r>
              <a:rPr lang="en-US" altLang="en-US" sz="4400"/>
              <a:t>"Homeplug AV2" uses sub-carriers in the 1.8 to 86 Megahertz frequency range according to </a:t>
            </a:r>
            <a:r>
              <a:rPr lang="en-US" altLang="en-US" sz="4400">
                <a:hlinkClick r:id="rId3"/>
              </a:rPr>
              <a:t>http://www.hindawi.com/journals/jece/2013/892628/</a:t>
            </a:r>
            <a:endParaRPr lang="en-US" altLang="en-US" sz="4400"/>
          </a:p>
          <a:p>
            <a:pPr marL="685800" indent="-685800">
              <a:buFont typeface="Arial" panose="020B0604020202020204" pitchFamily="34" charset="0"/>
              <a:buChar char="•"/>
            </a:pPr>
            <a:endParaRPr lang="en-US" altLang="en-US" sz="540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Number Placeholder 6">
            <a:extLst>
              <a:ext uri="{FF2B5EF4-FFF2-40B4-BE49-F238E27FC236}">
                <a16:creationId xmlns:a16="http://schemas.microsoft.com/office/drawing/2014/main" id="{2B2B5D55-A8D8-4FBB-9536-8662BBCE989A}"/>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8983CA0C-FF16-48AD-B641-2FAF23DA889F}" type="slidenum">
              <a:rPr lang="en-US" altLang="en-US" sz="2400">
                <a:latin typeface="Times New Roman" panose="02020603050405020304" pitchFamily="18" charset="0"/>
              </a:rPr>
              <a:pPr>
                <a:spcBef>
                  <a:spcPct val="0"/>
                </a:spcBef>
                <a:buClrTx/>
                <a:buFontTx/>
                <a:buNone/>
              </a:pPr>
              <a:t>87</a:t>
            </a:fld>
            <a:endParaRPr lang="en-US" altLang="en-US" sz="2400">
              <a:latin typeface="Times New Roman" panose="02020603050405020304" pitchFamily="18" charset="0"/>
            </a:endParaRPr>
          </a:p>
        </p:txBody>
      </p:sp>
      <p:sp>
        <p:nvSpPr>
          <p:cNvPr id="115715" name="Rectangle 1">
            <a:extLst>
              <a:ext uri="{FF2B5EF4-FFF2-40B4-BE49-F238E27FC236}">
                <a16:creationId xmlns:a16="http://schemas.microsoft.com/office/drawing/2014/main" id="{AC434C72-BCDD-40DA-8D9A-1F8D121D3D96}"/>
              </a:ext>
            </a:extLst>
          </p:cNvPr>
          <p:cNvSpPr>
            <a:spLocks noGrp="1" noChangeArrowheads="1"/>
          </p:cNvSpPr>
          <p:nvPr>
            <p:ph type="title"/>
          </p:nvPr>
        </p:nvSpPr>
        <p:spPr>
          <a:xfrm>
            <a:off x="76200" y="0"/>
            <a:ext cx="8915400" cy="12954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4000"/>
              <a:t>"POWERLINE NETWORKING" KITS</a:t>
            </a:r>
          </a:p>
        </p:txBody>
      </p:sp>
      <p:sp>
        <p:nvSpPr>
          <p:cNvPr id="115716" name="Rectangle 2">
            <a:extLst>
              <a:ext uri="{FF2B5EF4-FFF2-40B4-BE49-F238E27FC236}">
                <a16:creationId xmlns:a16="http://schemas.microsoft.com/office/drawing/2014/main" id="{EFFFCC5E-F30C-4460-A1C8-A2F8249B56CC}"/>
              </a:ext>
            </a:extLst>
          </p:cNvPr>
          <p:cNvSpPr>
            <a:spLocks noGrp="1" noChangeArrowheads="1"/>
          </p:cNvSpPr>
          <p:nvPr>
            <p:ph type="body" idx="1"/>
          </p:nvPr>
        </p:nvSpPr>
        <p:spPr>
          <a:xfrm>
            <a:off x="0" y="1600200"/>
            <a:ext cx="9067800" cy="5119688"/>
          </a:xfrm>
        </p:spPr>
        <p:txBody>
          <a:bodyPr/>
          <a:lstStyle/>
          <a:p>
            <a:pPr marL="685800" indent="-685800">
              <a:buFont typeface="Arial" panose="020B0604020202020204" pitchFamily="34" charset="0"/>
              <a:buChar char="•"/>
            </a:pPr>
            <a:r>
              <a:rPr lang="en-US" altLang="en-US" sz="4000"/>
              <a:t>"Powerline networking" kits consist of a pair of transceivers of the exact same model and firmware revision. You usually get a better price by buying a pair as a </a:t>
            </a:r>
            <a:r>
              <a:rPr lang="en-US" altLang="en-US" sz="4000" b="1"/>
              <a:t>"..kit" </a:t>
            </a:r>
            <a:r>
              <a:rPr lang="en-US" altLang="en-US" sz="4000"/>
              <a:t>relative to buying each transceiver separately.</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Number Placeholder 6">
            <a:extLst>
              <a:ext uri="{FF2B5EF4-FFF2-40B4-BE49-F238E27FC236}">
                <a16:creationId xmlns:a16="http://schemas.microsoft.com/office/drawing/2014/main" id="{6799EE7E-73A3-41B2-BC5C-8EBA52DF97FF}"/>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9D7E3B2D-992A-4C05-A261-756BE473A814}" type="slidenum">
              <a:rPr lang="en-US" altLang="en-US" sz="2400">
                <a:latin typeface="Times New Roman" panose="02020603050405020304" pitchFamily="18" charset="0"/>
              </a:rPr>
              <a:pPr>
                <a:spcBef>
                  <a:spcPct val="0"/>
                </a:spcBef>
                <a:buClrTx/>
                <a:buFontTx/>
                <a:buNone/>
              </a:pPr>
              <a:t>88</a:t>
            </a:fld>
            <a:endParaRPr lang="en-US" altLang="en-US" sz="2400">
              <a:latin typeface="Times New Roman" panose="02020603050405020304" pitchFamily="18" charset="0"/>
            </a:endParaRPr>
          </a:p>
        </p:txBody>
      </p:sp>
      <p:pic>
        <p:nvPicPr>
          <p:cNvPr id="119811" name="Picture 1">
            <a:extLst>
              <a:ext uri="{FF2B5EF4-FFF2-40B4-BE49-F238E27FC236}">
                <a16:creationId xmlns:a16="http://schemas.microsoft.com/office/drawing/2014/main" id="{5E30461F-E16D-4BE9-B693-71C067848D1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6225" y="1981200"/>
            <a:ext cx="8807631"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Number Placeholder 6">
            <a:extLst>
              <a:ext uri="{FF2B5EF4-FFF2-40B4-BE49-F238E27FC236}">
                <a16:creationId xmlns:a16="http://schemas.microsoft.com/office/drawing/2014/main" id="{6799EE7E-73A3-41B2-BC5C-8EBA52DF97FF}"/>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9D7E3B2D-992A-4C05-A261-756BE473A814}" type="slidenum">
              <a:rPr lang="en-US" altLang="en-US" sz="2400">
                <a:latin typeface="Times New Roman" panose="02020603050405020304" pitchFamily="18" charset="0"/>
              </a:rPr>
              <a:pPr>
                <a:spcBef>
                  <a:spcPct val="0"/>
                </a:spcBef>
                <a:buClrTx/>
                <a:buFontTx/>
                <a:buNone/>
              </a:pPr>
              <a:t>89</a:t>
            </a:fld>
            <a:endParaRPr lang="en-US" altLang="en-US" sz="2400">
              <a:latin typeface="Times New Roman" panose="02020603050405020304" pitchFamily="18" charset="0"/>
            </a:endParaRPr>
          </a:p>
        </p:txBody>
      </p:sp>
      <p:pic>
        <p:nvPicPr>
          <p:cNvPr id="3" name="Picture 2">
            <a:extLst>
              <a:ext uri="{FF2B5EF4-FFF2-40B4-BE49-F238E27FC236}">
                <a16:creationId xmlns:a16="http://schemas.microsoft.com/office/drawing/2014/main" id="{F90DD08B-3E2F-4F42-A629-E51186C0E852}"/>
              </a:ext>
            </a:extLst>
          </p:cNvPr>
          <p:cNvPicPr>
            <a:picLocks noChangeAspect="1"/>
          </p:cNvPicPr>
          <p:nvPr/>
        </p:nvPicPr>
        <p:blipFill>
          <a:blip r:embed="rId3"/>
          <a:stretch>
            <a:fillRect/>
          </a:stretch>
        </p:blipFill>
        <p:spPr>
          <a:xfrm>
            <a:off x="269241" y="1828800"/>
            <a:ext cx="8605520" cy="3200400"/>
          </a:xfrm>
          <a:prstGeom prst="rect">
            <a:avLst/>
          </a:prstGeom>
        </p:spPr>
      </p:pic>
    </p:spTree>
    <p:extLst>
      <p:ext uri="{BB962C8B-B14F-4D97-AF65-F5344CB8AC3E}">
        <p14:creationId xmlns:p14="http://schemas.microsoft.com/office/powerpoint/2010/main" val="19056682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Slide Number Placeholder 6">
            <a:extLst>
              <a:ext uri="{FF2B5EF4-FFF2-40B4-BE49-F238E27FC236}">
                <a16:creationId xmlns:a16="http://schemas.microsoft.com/office/drawing/2014/main" id="{D639E2E0-BCAF-4C40-A1D4-6C4F7E415279}"/>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marL="342900" marR="0" lvl="0" indent="-342900" algn="l" defTabSz="4572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503CF921-E856-4EB1-AEB2-95D1AAA8B450}" type="slidenum">
              <a:rPr kumimoji="0" lang="en-US" altLang="en-US"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342900" marR="0" lvl="0" indent="-342900" algn="l" defTabSz="4572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9</a:t>
            </a:fld>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 name="TextBox 5">
            <a:extLst>
              <a:ext uri="{FF2B5EF4-FFF2-40B4-BE49-F238E27FC236}">
                <a16:creationId xmlns:a16="http://schemas.microsoft.com/office/drawing/2014/main" id="{E8C3B5D2-F9A4-4F74-AA54-A18DD7FD3245}"/>
              </a:ext>
            </a:extLst>
          </p:cNvPr>
          <p:cNvSpPr txBox="1"/>
          <p:nvPr/>
        </p:nvSpPr>
        <p:spPr>
          <a:xfrm>
            <a:off x="5791200" y="2057400"/>
            <a:ext cx="3047997" cy="4688463"/>
          </a:xfrm>
          <a:prstGeom prst="rect">
            <a:avLst/>
          </a:prstGeom>
          <a:noFill/>
          <a:ln w="136525">
            <a:solidFill>
              <a:srgbClr val="00B050"/>
            </a:solidFill>
          </a:ln>
        </p:spPr>
        <p:txBody>
          <a:bodyPr wrap="squar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en-US" sz="6400" b="1">
                <a:solidFill>
                  <a:srgbClr val="FF0000"/>
                </a:solidFill>
              </a:rPr>
              <a:t>"Windows 11"</a:t>
            </a:r>
          </a:p>
          <a:p>
            <a:pPr marL="0" marR="0" lvl="0" indent="0" algn="ctr" defTabSz="457200" rtl="0" eaLnBrk="0" fontAlgn="base" latinLnBrk="0" hangingPunct="0">
              <a:lnSpc>
                <a:spcPct val="100000"/>
              </a:lnSpc>
              <a:spcBef>
                <a:spcPct val="0"/>
              </a:spcBef>
              <a:spcAft>
                <a:spcPct val="0"/>
              </a:spcAft>
              <a:buClrTx/>
              <a:buSzTx/>
              <a:buFontTx/>
              <a:buNone/>
              <a:tabLst/>
              <a:defRPr/>
            </a:pPr>
            <a:r>
              <a:rPr lang="en-US" sz="6400" b="1">
                <a:solidFill>
                  <a:srgbClr val="FF0000"/>
                </a:solidFill>
              </a:rPr>
              <a:t>Laptop Computer (north wall)</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6400" b="1" i="0" u="none" strike="noStrike" kern="1200" cap="none" spc="0" normalizeH="0" baseline="-25000" noProof="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5A9BD6BF-69B6-4605-91EB-486A64166CFC}"/>
              </a:ext>
            </a:extLst>
          </p:cNvPr>
          <p:cNvPicPr>
            <a:picLocks noChangeAspect="1"/>
          </p:cNvPicPr>
          <p:nvPr/>
        </p:nvPicPr>
        <p:blipFill rotWithShape="1">
          <a:blip r:embed="rId3"/>
          <a:srcRect l="4561" t="13385" r="65787" b="16183"/>
          <a:stretch/>
        </p:blipFill>
        <p:spPr>
          <a:xfrm>
            <a:off x="228600" y="1203960"/>
            <a:ext cx="2834640" cy="3749040"/>
          </a:xfrm>
          <a:prstGeom prst="rect">
            <a:avLst/>
          </a:prstGeom>
        </p:spPr>
      </p:pic>
      <p:sp>
        <p:nvSpPr>
          <p:cNvPr id="10" name="TextBox 9">
            <a:extLst>
              <a:ext uri="{FF2B5EF4-FFF2-40B4-BE49-F238E27FC236}">
                <a16:creationId xmlns:a16="http://schemas.microsoft.com/office/drawing/2014/main" id="{42120B5E-824B-4E33-9260-1C37A5F4115A}"/>
              </a:ext>
            </a:extLst>
          </p:cNvPr>
          <p:cNvSpPr txBox="1"/>
          <p:nvPr/>
        </p:nvSpPr>
        <p:spPr>
          <a:xfrm>
            <a:off x="0" y="4953000"/>
            <a:ext cx="6172200" cy="1446550"/>
          </a:xfrm>
          <a:prstGeom prst="rect">
            <a:avLst/>
          </a:prstGeom>
          <a:noFill/>
          <a:ln w="136525">
            <a:noFill/>
          </a:ln>
        </p:spPr>
        <p:txBody>
          <a:bodyPr wrap="squar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25000" noProof="0">
                <a:ln>
                  <a:noFill/>
                </a:ln>
                <a:solidFill>
                  <a:srgbClr val="FF0000"/>
                </a:solidFill>
                <a:effectLst/>
                <a:uLnTx/>
                <a:uFillTx/>
                <a:latin typeface="Arial" panose="020B0604020202020204" pitchFamily="34" charset="0"/>
                <a:ea typeface="+mn-ea"/>
                <a:cs typeface="Arial" panose="020B0604020202020204" pitchFamily="34" charset="0"/>
              </a:rPr>
              <a:t>Cat 6 cable</a:t>
            </a:r>
          </a:p>
          <a:p>
            <a:pPr marL="0" marR="0" lvl="0" indent="0" algn="ctr" defTabSz="457200" rtl="0" eaLnBrk="0" fontAlgn="base" latinLnBrk="0" hangingPunct="0">
              <a:lnSpc>
                <a:spcPct val="100000"/>
              </a:lnSpc>
              <a:spcBef>
                <a:spcPct val="0"/>
              </a:spcBef>
              <a:spcAft>
                <a:spcPct val="0"/>
              </a:spcAft>
              <a:buClrTx/>
              <a:buSzTx/>
              <a:buFontTx/>
              <a:buNone/>
              <a:tabLst/>
              <a:defRPr/>
            </a:pPr>
            <a:r>
              <a:rPr lang="en-US" sz="4400" b="1">
                <a:solidFill>
                  <a:srgbClr val="FF0000"/>
                </a:solidFill>
              </a:rPr>
              <a:t>versus </a:t>
            </a:r>
          </a:p>
          <a:p>
            <a:pPr marL="0" marR="0" lvl="0" indent="0" algn="ctr" defTabSz="457200" rtl="0" eaLnBrk="0" fontAlgn="base" latinLnBrk="0" hangingPunct="0">
              <a:lnSpc>
                <a:spcPct val="100000"/>
              </a:lnSpc>
              <a:spcBef>
                <a:spcPct val="0"/>
              </a:spcBef>
              <a:spcAft>
                <a:spcPct val="0"/>
              </a:spcAft>
              <a:buClrTx/>
              <a:buSzTx/>
              <a:buFontTx/>
              <a:buNone/>
              <a:tabLst/>
              <a:defRPr/>
            </a:pPr>
            <a:r>
              <a:rPr lang="en-US" sz="4400" b="1">
                <a:solidFill>
                  <a:srgbClr val="FF0000"/>
                </a:solidFill>
              </a:rPr>
              <a:t>"Powerlink Networking"</a:t>
            </a:r>
          </a:p>
        </p:txBody>
      </p:sp>
      <p:sp>
        <p:nvSpPr>
          <p:cNvPr id="12" name="TextBox 11">
            <a:extLst>
              <a:ext uri="{FF2B5EF4-FFF2-40B4-BE49-F238E27FC236}">
                <a16:creationId xmlns:a16="http://schemas.microsoft.com/office/drawing/2014/main" id="{79B7D562-DBC6-492F-89AE-6C95D41B681F}"/>
              </a:ext>
            </a:extLst>
          </p:cNvPr>
          <p:cNvSpPr txBox="1"/>
          <p:nvPr/>
        </p:nvSpPr>
        <p:spPr>
          <a:xfrm>
            <a:off x="76200" y="76200"/>
            <a:ext cx="3842598" cy="1200329"/>
          </a:xfrm>
          <a:prstGeom prst="rect">
            <a:avLst/>
          </a:prstGeom>
          <a:noFill/>
        </p:spPr>
        <p:txBody>
          <a:bodyPr wrap="square">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25000" noProof="0">
                <a:ln>
                  <a:noFill/>
                </a:ln>
                <a:solidFill>
                  <a:srgbClr val="FF0000"/>
                </a:solidFill>
                <a:effectLst/>
                <a:uLnTx/>
                <a:uFillTx/>
                <a:latin typeface="Arial" panose="020B0604020202020204" pitchFamily="34" charset="0"/>
                <a:ea typeface="+mn-ea"/>
                <a:cs typeface="Arial" panose="020B0604020202020204" pitchFamily="34" charset="0"/>
              </a:rPr>
              <a:t>Router                             (south wall)</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25000" noProof="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4" name="Rectangle 3">
            <a:extLst>
              <a:ext uri="{FF2B5EF4-FFF2-40B4-BE49-F238E27FC236}">
                <a16:creationId xmlns:a16="http://schemas.microsoft.com/office/drawing/2014/main" id="{75708488-1D80-4E1A-B669-2B820E7352E7}"/>
              </a:ext>
            </a:extLst>
          </p:cNvPr>
          <p:cNvSpPr/>
          <p:nvPr/>
        </p:nvSpPr>
        <p:spPr bwMode="auto">
          <a:xfrm>
            <a:off x="152400" y="152400"/>
            <a:ext cx="3429000" cy="4892831"/>
          </a:xfrm>
          <a:prstGeom prst="rect">
            <a:avLst/>
          </a:prstGeom>
          <a:noFill/>
          <a:ln w="136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pPr>
            <a:endParaRPr kumimoji="0" lang="en-US" sz="4000" b="0" i="0" u="none" strike="noStrike" cap="none" normalizeH="0" baseline="-25000">
              <a:ln>
                <a:noFill/>
              </a:ln>
              <a:solidFill>
                <a:schemeClr val="bg1"/>
              </a:solidFill>
              <a:effectLst/>
              <a:latin typeface="Arial" charset="0"/>
              <a:cs typeface="Arial" charset="0"/>
            </a:endParaRPr>
          </a:p>
        </p:txBody>
      </p:sp>
      <p:cxnSp>
        <p:nvCxnSpPr>
          <p:cNvPr id="15" name="Straight Arrow Connector 14">
            <a:extLst>
              <a:ext uri="{FF2B5EF4-FFF2-40B4-BE49-F238E27FC236}">
                <a16:creationId xmlns:a16="http://schemas.microsoft.com/office/drawing/2014/main" id="{6885D7A1-2890-4DF6-B1B4-1260F2B1419A}"/>
              </a:ext>
            </a:extLst>
          </p:cNvPr>
          <p:cNvCxnSpPr/>
          <p:nvPr/>
        </p:nvCxnSpPr>
        <p:spPr bwMode="auto">
          <a:xfrm>
            <a:off x="1257300" y="4419600"/>
            <a:ext cx="4533900" cy="0"/>
          </a:xfrm>
          <a:prstGeom prst="straightConnector1">
            <a:avLst/>
          </a:prstGeom>
          <a:solidFill>
            <a:srgbClr val="00B8FF"/>
          </a:solidFill>
          <a:ln w="14922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Arrow Connector 12">
            <a:extLst>
              <a:ext uri="{FF2B5EF4-FFF2-40B4-BE49-F238E27FC236}">
                <a16:creationId xmlns:a16="http://schemas.microsoft.com/office/drawing/2014/main" id="{C2E6390D-1C73-4D12-B1AF-A8784B916C13}"/>
              </a:ext>
            </a:extLst>
          </p:cNvPr>
          <p:cNvCxnSpPr/>
          <p:nvPr/>
        </p:nvCxnSpPr>
        <p:spPr bwMode="auto">
          <a:xfrm flipH="1" flipV="1">
            <a:off x="1257300" y="3505200"/>
            <a:ext cx="38100" cy="990600"/>
          </a:xfrm>
          <a:prstGeom prst="straightConnector1">
            <a:avLst/>
          </a:prstGeom>
          <a:solidFill>
            <a:srgbClr val="00B8FF"/>
          </a:solidFill>
          <a:ln w="14922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8961411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Number Placeholder 6">
            <a:extLst>
              <a:ext uri="{FF2B5EF4-FFF2-40B4-BE49-F238E27FC236}">
                <a16:creationId xmlns:a16="http://schemas.microsoft.com/office/drawing/2014/main" id="{2FA828B4-2942-4183-9D20-2A36E9A41820}"/>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7F869CFA-3D88-4E03-B57D-8737231A845F}" type="slidenum">
              <a:rPr lang="en-US" altLang="en-US" sz="2400">
                <a:latin typeface="Times New Roman" panose="02020603050405020304" pitchFamily="18" charset="0"/>
              </a:rPr>
              <a:pPr>
                <a:spcBef>
                  <a:spcPct val="0"/>
                </a:spcBef>
                <a:buClrTx/>
                <a:buFontTx/>
                <a:buNone/>
              </a:pPr>
              <a:t>90</a:t>
            </a:fld>
            <a:endParaRPr lang="en-US" altLang="en-US" sz="2400">
              <a:latin typeface="Times New Roman" panose="02020603050405020304" pitchFamily="18" charset="0"/>
            </a:endParaRPr>
          </a:p>
        </p:txBody>
      </p:sp>
      <p:sp>
        <p:nvSpPr>
          <p:cNvPr id="125955" name="Rectangle 1">
            <a:extLst>
              <a:ext uri="{FF2B5EF4-FFF2-40B4-BE49-F238E27FC236}">
                <a16:creationId xmlns:a16="http://schemas.microsoft.com/office/drawing/2014/main" id="{9DB2049A-CF4B-43B5-AB84-E54CC85C8D07}"/>
              </a:ext>
            </a:extLst>
          </p:cNvPr>
          <p:cNvSpPr>
            <a:spLocks noGrp="1" noChangeArrowheads="1"/>
          </p:cNvSpPr>
          <p:nvPr>
            <p:ph type="title"/>
          </p:nvPr>
        </p:nvSpPr>
        <p:spPr>
          <a:xfrm>
            <a:off x="0" y="0"/>
            <a:ext cx="9144000" cy="7620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4000"/>
              <a:t>DEFAULT MESH NETWORK</a:t>
            </a:r>
          </a:p>
        </p:txBody>
      </p:sp>
      <p:sp>
        <p:nvSpPr>
          <p:cNvPr id="125956" name="Rectangle 2">
            <a:extLst>
              <a:ext uri="{FF2B5EF4-FFF2-40B4-BE49-F238E27FC236}">
                <a16:creationId xmlns:a16="http://schemas.microsoft.com/office/drawing/2014/main" id="{DE70E741-4F84-47AE-94EA-A946577AC307}"/>
              </a:ext>
            </a:extLst>
          </p:cNvPr>
          <p:cNvSpPr>
            <a:spLocks noGrp="1" noChangeArrowheads="1"/>
          </p:cNvSpPr>
          <p:nvPr>
            <p:ph type="body" idx="1"/>
          </p:nvPr>
        </p:nvSpPr>
        <p:spPr>
          <a:xfrm>
            <a:off x="76200" y="762000"/>
            <a:ext cx="9067800" cy="4205288"/>
          </a:xfrm>
        </p:spPr>
        <p:txBody>
          <a:bodyPr/>
          <a:lstStyle/>
          <a:p>
            <a:pPr marL="685800" indent="-685800">
              <a:buFont typeface="Arial" panose="020B0604020202020204" pitchFamily="34" charset="0"/>
              <a:buChar char="•"/>
            </a:pPr>
            <a:r>
              <a:rPr lang="en-US" altLang="en-US" sz="4400"/>
              <a:t>When you install more than two powerline networking transceivers, they will default to a "mesh network" where each transceiver communicates with with every other transceiver</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Number Placeholder 6">
            <a:extLst>
              <a:ext uri="{FF2B5EF4-FFF2-40B4-BE49-F238E27FC236}">
                <a16:creationId xmlns:a16="http://schemas.microsoft.com/office/drawing/2014/main" id="{22833A11-758F-4B5D-B26F-B9AEE44E70D2}"/>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E0E3A0A7-1F06-4FC4-A3C3-9DE3D8C4E3FA}" type="slidenum">
              <a:rPr lang="en-US" altLang="en-US" sz="2400">
                <a:latin typeface="Times New Roman" panose="02020603050405020304" pitchFamily="18" charset="0"/>
              </a:rPr>
              <a:pPr>
                <a:spcBef>
                  <a:spcPct val="0"/>
                </a:spcBef>
                <a:buClrTx/>
                <a:buFontTx/>
                <a:buNone/>
              </a:pPr>
              <a:t>91</a:t>
            </a:fld>
            <a:endParaRPr lang="en-US" altLang="en-US" sz="2400">
              <a:latin typeface="Times New Roman" panose="02020603050405020304" pitchFamily="18" charset="0"/>
            </a:endParaRPr>
          </a:p>
        </p:txBody>
      </p:sp>
      <p:pic>
        <p:nvPicPr>
          <p:cNvPr id="128003" name="Picture 1">
            <a:extLst>
              <a:ext uri="{FF2B5EF4-FFF2-40B4-BE49-F238E27FC236}">
                <a16:creationId xmlns:a16="http://schemas.microsoft.com/office/drawing/2014/main" id="{6B51A8EA-B4C4-49BC-9717-EE720D2EE7D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22238"/>
            <a:ext cx="6148388" cy="636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Number Placeholder 6">
            <a:extLst>
              <a:ext uri="{FF2B5EF4-FFF2-40B4-BE49-F238E27FC236}">
                <a16:creationId xmlns:a16="http://schemas.microsoft.com/office/drawing/2014/main" id="{C2FA1900-42B1-472B-AF62-0041185885F2}"/>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52B0058C-BC20-4BFC-8B9E-D70A3BC3B0B3}" type="slidenum">
              <a:rPr lang="en-US" altLang="en-US" sz="2400">
                <a:latin typeface="Times New Roman" panose="02020603050405020304" pitchFamily="18" charset="0"/>
              </a:rPr>
              <a:pPr>
                <a:spcBef>
                  <a:spcPct val="0"/>
                </a:spcBef>
                <a:buClrTx/>
                <a:buFontTx/>
                <a:buNone/>
              </a:pPr>
              <a:t>92</a:t>
            </a:fld>
            <a:endParaRPr lang="en-US" altLang="en-US" sz="2400">
              <a:latin typeface="Times New Roman" panose="02020603050405020304" pitchFamily="18" charset="0"/>
            </a:endParaRPr>
          </a:p>
        </p:txBody>
      </p:sp>
      <p:sp>
        <p:nvSpPr>
          <p:cNvPr id="130051" name="Rectangle 1">
            <a:extLst>
              <a:ext uri="{FF2B5EF4-FFF2-40B4-BE49-F238E27FC236}">
                <a16:creationId xmlns:a16="http://schemas.microsoft.com/office/drawing/2014/main" id="{ED9F7DD2-723E-4131-A046-01C049A049CA}"/>
              </a:ext>
            </a:extLst>
          </p:cNvPr>
          <p:cNvSpPr>
            <a:spLocks noGrp="1" noChangeArrowheads="1"/>
          </p:cNvSpPr>
          <p:nvPr>
            <p:ph type="title"/>
          </p:nvPr>
        </p:nvSpPr>
        <p:spPr>
          <a:xfrm>
            <a:off x="76200" y="0"/>
            <a:ext cx="9067800" cy="15240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4000"/>
              <a:t>DEFAULT MESH NETWORK (continued)</a:t>
            </a:r>
          </a:p>
        </p:txBody>
      </p:sp>
      <p:sp>
        <p:nvSpPr>
          <p:cNvPr id="130052" name="Rectangle 2">
            <a:extLst>
              <a:ext uri="{FF2B5EF4-FFF2-40B4-BE49-F238E27FC236}">
                <a16:creationId xmlns:a16="http://schemas.microsoft.com/office/drawing/2014/main" id="{7704A73F-2B94-4F0E-B04C-8BCD4B926DC3}"/>
              </a:ext>
            </a:extLst>
          </p:cNvPr>
          <p:cNvSpPr>
            <a:spLocks noGrp="1" noChangeArrowheads="1"/>
          </p:cNvSpPr>
          <p:nvPr>
            <p:ph type="body" idx="1"/>
          </p:nvPr>
        </p:nvSpPr>
        <p:spPr>
          <a:xfrm>
            <a:off x="76200" y="1890713"/>
            <a:ext cx="9067800" cy="4205287"/>
          </a:xfrm>
        </p:spPr>
        <p:txBody>
          <a:bodyPr/>
          <a:lstStyle/>
          <a:p>
            <a:pPr marL="685800" indent="-685800">
              <a:buFont typeface="Arial" panose="020B0604020202020204" pitchFamily="34" charset="0"/>
              <a:buChar char="•"/>
            </a:pPr>
            <a:r>
              <a:rPr lang="en-US" altLang="en-US" sz="4400"/>
              <a:t>Source for the previous illustration: </a:t>
            </a:r>
            <a:r>
              <a:rPr lang="en-US" altLang="en-US" sz="4400">
                <a:hlinkClick r:id="rId3"/>
              </a:rPr>
              <a:t>http://www.digi.com/technology/rf-articles/wireless-zigbee</a:t>
            </a:r>
            <a:endParaRPr lang="en-US" altLang="en-US" sz="440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098" name="Slide Number Placeholder 5">
            <a:extLst>
              <a:ext uri="{FF2B5EF4-FFF2-40B4-BE49-F238E27FC236}">
                <a16:creationId xmlns:a16="http://schemas.microsoft.com/office/drawing/2014/main" id="{0A532BBC-9A3E-4941-A326-A3F0821B47F7}"/>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9F24E920-E95A-401F-AA9F-A20D65DE43A7}" type="slidenum">
              <a:rPr lang="en-US" altLang="en-US" sz="2400">
                <a:latin typeface="Times New Roman" panose="02020603050405020304" pitchFamily="18" charset="0"/>
              </a:rPr>
              <a:pPr>
                <a:spcBef>
                  <a:spcPct val="0"/>
                </a:spcBef>
                <a:buClrTx/>
                <a:buFontTx/>
                <a:buNone/>
              </a:pPr>
              <a:t>93</a:t>
            </a:fld>
            <a:endParaRPr lang="en-US" altLang="en-US" sz="2400">
              <a:latin typeface="Times New Roman" panose="02020603050405020304" pitchFamily="18" charset="0"/>
            </a:endParaRPr>
          </a:p>
        </p:txBody>
      </p:sp>
      <p:pic>
        <p:nvPicPr>
          <p:cNvPr id="132099" name="Picture 1">
            <a:extLst>
              <a:ext uri="{FF2B5EF4-FFF2-40B4-BE49-F238E27FC236}">
                <a16:creationId xmlns:a16="http://schemas.microsoft.com/office/drawing/2014/main" id="{57849008-98B6-4923-8FF4-26DFDABEF42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3048000"/>
            <a:ext cx="2055813"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0" name="Picture 1">
            <a:extLst>
              <a:ext uri="{FF2B5EF4-FFF2-40B4-BE49-F238E27FC236}">
                <a16:creationId xmlns:a16="http://schemas.microsoft.com/office/drawing/2014/main" id="{750CABE7-9D1E-425C-A49D-A373F60BF5D1}"/>
              </a:ext>
            </a:extLst>
          </p:cNvPr>
          <p:cNvPicPr>
            <a:picLocks noChangeAspect="1"/>
          </p:cNvPicPr>
          <p:nvPr/>
        </p:nvPicPr>
        <p:blipFill>
          <a:blip r:embed="rId4">
            <a:extLst>
              <a:ext uri="{28A0092B-C50C-407E-A947-70E740481C1C}">
                <a14:useLocalDpi xmlns:a14="http://schemas.microsoft.com/office/drawing/2010/main" val="0"/>
              </a:ext>
            </a:extLst>
          </a:blip>
          <a:srcRect l="50755" t="36388" r="16878" b="17879"/>
          <a:stretch>
            <a:fillRect/>
          </a:stretch>
        </p:blipFill>
        <p:spPr bwMode="auto">
          <a:xfrm>
            <a:off x="3594100" y="190500"/>
            <a:ext cx="2206625"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1" name="Picture 1">
            <a:extLst>
              <a:ext uri="{FF2B5EF4-FFF2-40B4-BE49-F238E27FC236}">
                <a16:creationId xmlns:a16="http://schemas.microsoft.com/office/drawing/2014/main" id="{42AA4855-3DD4-43EB-AD98-725D15C53E45}"/>
              </a:ext>
            </a:extLst>
          </p:cNvPr>
          <p:cNvPicPr>
            <a:picLocks noChangeAspect="1"/>
          </p:cNvPicPr>
          <p:nvPr/>
        </p:nvPicPr>
        <p:blipFill>
          <a:blip r:embed="rId4">
            <a:extLst>
              <a:ext uri="{28A0092B-C50C-407E-A947-70E740481C1C}">
                <a14:useLocalDpi xmlns:a14="http://schemas.microsoft.com/office/drawing/2010/main" val="0"/>
              </a:ext>
            </a:extLst>
          </a:blip>
          <a:srcRect l="50755" t="36388" r="16878" b="17879"/>
          <a:stretch>
            <a:fillRect/>
          </a:stretch>
        </p:blipFill>
        <p:spPr bwMode="auto">
          <a:xfrm>
            <a:off x="277813" y="3048000"/>
            <a:ext cx="2389187"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2102" name="Straight Arrow Connector 75">
            <a:extLst>
              <a:ext uri="{FF2B5EF4-FFF2-40B4-BE49-F238E27FC236}">
                <a16:creationId xmlns:a16="http://schemas.microsoft.com/office/drawing/2014/main" id="{3C76EA0C-B636-4170-B6BC-C798B29DBBFA}"/>
              </a:ext>
            </a:extLst>
          </p:cNvPr>
          <p:cNvCxnSpPr>
            <a:cxnSpLocks noChangeShapeType="1"/>
          </p:cNvCxnSpPr>
          <p:nvPr/>
        </p:nvCxnSpPr>
        <p:spPr bwMode="auto">
          <a:xfrm flipV="1">
            <a:off x="1981200" y="1430338"/>
            <a:ext cx="2438400" cy="2389187"/>
          </a:xfrm>
          <a:prstGeom prst="straightConnector1">
            <a:avLst/>
          </a:prstGeom>
          <a:noFill/>
          <a:ln w="266700" algn="ctr">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2103" name="Straight Arrow Connector 75">
            <a:extLst>
              <a:ext uri="{FF2B5EF4-FFF2-40B4-BE49-F238E27FC236}">
                <a16:creationId xmlns:a16="http://schemas.microsoft.com/office/drawing/2014/main" id="{72422685-7012-4801-8C91-82727BB59071}"/>
              </a:ext>
            </a:extLst>
          </p:cNvPr>
          <p:cNvCxnSpPr>
            <a:cxnSpLocks noChangeShapeType="1"/>
          </p:cNvCxnSpPr>
          <p:nvPr/>
        </p:nvCxnSpPr>
        <p:spPr bwMode="auto">
          <a:xfrm flipH="1" flipV="1">
            <a:off x="4930775" y="1562100"/>
            <a:ext cx="2301875" cy="2290763"/>
          </a:xfrm>
          <a:prstGeom prst="straightConnector1">
            <a:avLst/>
          </a:prstGeom>
          <a:noFill/>
          <a:ln w="266700" algn="ctr">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2104" name="Straight Arrow Connector 75">
            <a:extLst>
              <a:ext uri="{FF2B5EF4-FFF2-40B4-BE49-F238E27FC236}">
                <a16:creationId xmlns:a16="http://schemas.microsoft.com/office/drawing/2014/main" id="{13B1F536-467F-45CD-BA7F-78589333E385}"/>
              </a:ext>
            </a:extLst>
          </p:cNvPr>
          <p:cNvCxnSpPr>
            <a:cxnSpLocks noChangeShapeType="1"/>
          </p:cNvCxnSpPr>
          <p:nvPr/>
        </p:nvCxnSpPr>
        <p:spPr bwMode="auto">
          <a:xfrm>
            <a:off x="1447800" y="4405313"/>
            <a:ext cx="6300788" cy="47625"/>
          </a:xfrm>
          <a:prstGeom prst="straightConnector1">
            <a:avLst/>
          </a:prstGeom>
          <a:noFill/>
          <a:ln w="266700" algn="ctr">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Number Placeholder 6">
            <a:extLst>
              <a:ext uri="{FF2B5EF4-FFF2-40B4-BE49-F238E27FC236}">
                <a16:creationId xmlns:a16="http://schemas.microsoft.com/office/drawing/2014/main" id="{E245937E-D791-460B-8FB0-AEAD39135EF3}"/>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marL="342900" marR="0" lvl="0" indent="-342900" algn="l" defTabSz="4572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3BAA8834-F205-427C-9CFC-CE57C5928401}" type="slidenum">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342900" marR="0" lvl="0" indent="-342900" algn="l" defTabSz="4572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94</a:t>
            </a:fld>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84995" name="Rectangle 1">
            <a:extLst>
              <a:ext uri="{FF2B5EF4-FFF2-40B4-BE49-F238E27FC236}">
                <a16:creationId xmlns:a16="http://schemas.microsoft.com/office/drawing/2014/main" id="{8E78FFDC-66E0-444A-8BE1-BC929484412C}"/>
              </a:ext>
            </a:extLst>
          </p:cNvPr>
          <p:cNvSpPr>
            <a:spLocks noGrp="1" noChangeArrowheads="1"/>
          </p:cNvSpPr>
          <p:nvPr>
            <p:ph type="title"/>
          </p:nvPr>
        </p:nvSpPr>
        <p:spPr>
          <a:xfrm>
            <a:off x="0" y="76200"/>
            <a:ext cx="9067800" cy="13716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4000"/>
              <a:t>DEFAULT MESH NETWORK (continued)</a:t>
            </a:r>
          </a:p>
        </p:txBody>
      </p:sp>
      <p:sp>
        <p:nvSpPr>
          <p:cNvPr id="84996" name="Rectangle 2">
            <a:extLst>
              <a:ext uri="{FF2B5EF4-FFF2-40B4-BE49-F238E27FC236}">
                <a16:creationId xmlns:a16="http://schemas.microsoft.com/office/drawing/2014/main" id="{22BF4C70-EC0B-48D5-9FD6-5A56E4CAB97E}"/>
              </a:ext>
            </a:extLst>
          </p:cNvPr>
          <p:cNvSpPr>
            <a:spLocks noGrp="1" noChangeArrowheads="1"/>
          </p:cNvSpPr>
          <p:nvPr>
            <p:ph type="body" idx="1"/>
          </p:nvPr>
        </p:nvSpPr>
        <p:spPr>
          <a:xfrm>
            <a:off x="76200" y="1371600"/>
            <a:ext cx="8991600" cy="5105400"/>
          </a:xfrm>
        </p:spPr>
        <p:txBody>
          <a:bodyPr/>
          <a:lstStyle/>
          <a:p>
            <a:pPr marL="685800" indent="-685800">
              <a:buFont typeface="Arial" panose="020B0604020202020204" pitchFamily="34" charset="0"/>
              <a:buChar char="•"/>
            </a:pPr>
            <a:r>
              <a:rPr lang="en-US" altLang="en-US" sz="4800"/>
              <a:t>You can install more that two "Homeplug AV2" transceivers and they all will communicate with each other with some loss in data throughput for each additional transceiver that you install.</a:t>
            </a:r>
          </a:p>
        </p:txBody>
      </p:sp>
    </p:spTree>
    <p:extLst>
      <p:ext uri="{BB962C8B-B14F-4D97-AF65-F5344CB8AC3E}">
        <p14:creationId xmlns:p14="http://schemas.microsoft.com/office/powerpoint/2010/main" val="21834043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Number Placeholder 6">
            <a:extLst>
              <a:ext uri="{FF2B5EF4-FFF2-40B4-BE49-F238E27FC236}">
                <a16:creationId xmlns:a16="http://schemas.microsoft.com/office/drawing/2014/main" id="{E245937E-D791-460B-8FB0-AEAD39135EF3}"/>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marL="342900" marR="0" lvl="0" indent="-342900" algn="l" defTabSz="4572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3BAA8834-F205-427C-9CFC-CE57C5928401}" type="slidenum">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342900" marR="0" lvl="0" indent="-342900" algn="l" defTabSz="4572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95</a:t>
            </a:fld>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84995" name="Rectangle 1">
            <a:extLst>
              <a:ext uri="{FF2B5EF4-FFF2-40B4-BE49-F238E27FC236}">
                <a16:creationId xmlns:a16="http://schemas.microsoft.com/office/drawing/2014/main" id="{8E78FFDC-66E0-444A-8BE1-BC929484412C}"/>
              </a:ext>
            </a:extLst>
          </p:cNvPr>
          <p:cNvSpPr>
            <a:spLocks noGrp="1" noChangeArrowheads="1"/>
          </p:cNvSpPr>
          <p:nvPr>
            <p:ph type="title"/>
          </p:nvPr>
        </p:nvSpPr>
        <p:spPr>
          <a:xfrm>
            <a:off x="0" y="76200"/>
            <a:ext cx="9067800" cy="13716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4000"/>
              <a:t>DEFAULT MESH NETWORK (continued)</a:t>
            </a:r>
          </a:p>
        </p:txBody>
      </p:sp>
      <p:sp>
        <p:nvSpPr>
          <p:cNvPr id="84996" name="Rectangle 2">
            <a:extLst>
              <a:ext uri="{FF2B5EF4-FFF2-40B4-BE49-F238E27FC236}">
                <a16:creationId xmlns:a16="http://schemas.microsoft.com/office/drawing/2014/main" id="{22BF4C70-EC0B-48D5-9FD6-5A56E4CAB97E}"/>
              </a:ext>
            </a:extLst>
          </p:cNvPr>
          <p:cNvSpPr>
            <a:spLocks noGrp="1" noChangeArrowheads="1"/>
          </p:cNvSpPr>
          <p:nvPr>
            <p:ph type="body" idx="1"/>
          </p:nvPr>
        </p:nvSpPr>
        <p:spPr>
          <a:xfrm>
            <a:off x="76200" y="1371600"/>
            <a:ext cx="8991600" cy="5105400"/>
          </a:xfrm>
        </p:spPr>
        <p:txBody>
          <a:bodyPr/>
          <a:lstStyle/>
          <a:p>
            <a:pPr marL="685800" indent="-685800">
              <a:buFont typeface="Arial" panose="020B0604020202020204" pitchFamily="34" charset="0"/>
              <a:buChar char="•"/>
            </a:pPr>
            <a:r>
              <a:rPr lang="en-US" altLang="en-US" sz="4800"/>
              <a:t>You can install more that two "G.hn Wave 2" transceivers and they all will communicate with each other with some loss in data throughput for each additional transceiver that you install.</a:t>
            </a:r>
          </a:p>
        </p:txBody>
      </p:sp>
    </p:spTree>
    <p:extLst>
      <p:ext uri="{BB962C8B-B14F-4D97-AF65-F5344CB8AC3E}">
        <p14:creationId xmlns:p14="http://schemas.microsoft.com/office/powerpoint/2010/main" val="22633331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Number Placeholder 6">
            <a:extLst>
              <a:ext uri="{FF2B5EF4-FFF2-40B4-BE49-F238E27FC236}">
                <a16:creationId xmlns:a16="http://schemas.microsoft.com/office/drawing/2014/main" id="{E245937E-D791-460B-8FB0-AEAD39135EF3}"/>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marL="342900" marR="0" lvl="0" indent="-342900" algn="l" defTabSz="4572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3BAA8834-F205-427C-9CFC-CE57C5928401}" type="slidenum">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342900" marR="0" lvl="0" indent="-342900" algn="l" defTabSz="4572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96</a:t>
            </a:fld>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84995" name="Rectangle 1">
            <a:extLst>
              <a:ext uri="{FF2B5EF4-FFF2-40B4-BE49-F238E27FC236}">
                <a16:creationId xmlns:a16="http://schemas.microsoft.com/office/drawing/2014/main" id="{8E78FFDC-66E0-444A-8BE1-BC929484412C}"/>
              </a:ext>
            </a:extLst>
          </p:cNvPr>
          <p:cNvSpPr>
            <a:spLocks noGrp="1" noChangeArrowheads="1"/>
          </p:cNvSpPr>
          <p:nvPr>
            <p:ph type="title"/>
          </p:nvPr>
        </p:nvSpPr>
        <p:spPr>
          <a:xfrm>
            <a:off x="0" y="76200"/>
            <a:ext cx="9067800" cy="13716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4000"/>
              <a:t>DEFAULT MESH NETWORK (continued)</a:t>
            </a:r>
          </a:p>
        </p:txBody>
      </p:sp>
      <p:sp>
        <p:nvSpPr>
          <p:cNvPr id="84996" name="Rectangle 2">
            <a:extLst>
              <a:ext uri="{FF2B5EF4-FFF2-40B4-BE49-F238E27FC236}">
                <a16:creationId xmlns:a16="http://schemas.microsoft.com/office/drawing/2014/main" id="{22BF4C70-EC0B-48D5-9FD6-5A56E4CAB97E}"/>
              </a:ext>
            </a:extLst>
          </p:cNvPr>
          <p:cNvSpPr>
            <a:spLocks noGrp="1" noChangeArrowheads="1"/>
          </p:cNvSpPr>
          <p:nvPr>
            <p:ph type="body" idx="1"/>
          </p:nvPr>
        </p:nvSpPr>
        <p:spPr>
          <a:xfrm>
            <a:off x="76200" y="1371600"/>
            <a:ext cx="8991600" cy="5105400"/>
          </a:xfrm>
        </p:spPr>
        <p:txBody>
          <a:bodyPr/>
          <a:lstStyle/>
          <a:p>
            <a:pPr marL="685800" indent="-685800">
              <a:buFont typeface="Arial" panose="020B0604020202020204" pitchFamily="34" charset="0"/>
              <a:buChar char="•"/>
            </a:pPr>
            <a:r>
              <a:rPr lang="en-US" altLang="en-US" sz="4800"/>
              <a:t>"HomePlug AV2.." and              "G.hn Wave 2" transceivers will not communicate with each other</a:t>
            </a:r>
          </a:p>
        </p:txBody>
      </p:sp>
    </p:spTree>
    <p:extLst>
      <p:ext uri="{BB962C8B-B14F-4D97-AF65-F5344CB8AC3E}">
        <p14:creationId xmlns:p14="http://schemas.microsoft.com/office/powerpoint/2010/main" val="22471598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Number Placeholder 6">
            <a:extLst>
              <a:ext uri="{FF2B5EF4-FFF2-40B4-BE49-F238E27FC236}">
                <a16:creationId xmlns:a16="http://schemas.microsoft.com/office/drawing/2014/main" id="{1807B4B2-962C-4294-B912-2E5333AC756A}"/>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5264A9F2-3A32-41F4-8FA8-5A016F18FD23}" type="slidenum">
              <a:rPr lang="en-US" altLang="en-US" sz="2400">
                <a:latin typeface="Times New Roman" panose="02020603050405020304" pitchFamily="18" charset="0"/>
              </a:rPr>
              <a:pPr>
                <a:spcBef>
                  <a:spcPct val="0"/>
                </a:spcBef>
                <a:buClrTx/>
                <a:buFontTx/>
                <a:buNone/>
              </a:pPr>
              <a:t>97</a:t>
            </a:fld>
            <a:endParaRPr lang="en-US" altLang="en-US" sz="2400">
              <a:latin typeface="Times New Roman" panose="02020603050405020304" pitchFamily="18" charset="0"/>
            </a:endParaRPr>
          </a:p>
        </p:txBody>
      </p:sp>
      <p:sp>
        <p:nvSpPr>
          <p:cNvPr id="138243" name="Rectangle 1">
            <a:extLst>
              <a:ext uri="{FF2B5EF4-FFF2-40B4-BE49-F238E27FC236}">
                <a16:creationId xmlns:a16="http://schemas.microsoft.com/office/drawing/2014/main" id="{F8F27725-017A-428C-83FA-6C8FA364D21E}"/>
              </a:ext>
            </a:extLst>
          </p:cNvPr>
          <p:cNvSpPr>
            <a:spLocks noGrp="1" noChangeArrowheads="1"/>
          </p:cNvSpPr>
          <p:nvPr>
            <p:ph type="title"/>
          </p:nvPr>
        </p:nvSpPr>
        <p:spPr>
          <a:xfrm>
            <a:off x="76200" y="0"/>
            <a:ext cx="9067800" cy="12192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400"/>
              <a:t>TO GET GIGABIT ETHERNET SPEEDS WITH POWERLINE NETWORKING</a:t>
            </a:r>
          </a:p>
        </p:txBody>
      </p:sp>
      <p:sp>
        <p:nvSpPr>
          <p:cNvPr id="138244" name="Rectangle 2">
            <a:extLst>
              <a:ext uri="{FF2B5EF4-FFF2-40B4-BE49-F238E27FC236}">
                <a16:creationId xmlns:a16="http://schemas.microsoft.com/office/drawing/2014/main" id="{3DC080D4-2D23-4315-B55A-D1FD3BA2F52E}"/>
              </a:ext>
            </a:extLst>
          </p:cNvPr>
          <p:cNvSpPr>
            <a:spLocks noGrp="1" noChangeArrowheads="1"/>
          </p:cNvSpPr>
          <p:nvPr>
            <p:ph type="body" idx="1"/>
          </p:nvPr>
        </p:nvSpPr>
        <p:spPr>
          <a:xfrm>
            <a:off x="76200" y="1447800"/>
            <a:ext cx="9067800" cy="4572000"/>
          </a:xfrm>
        </p:spPr>
        <p:txBody>
          <a:bodyPr/>
          <a:lstStyle/>
          <a:p>
            <a:pPr marL="685800" indent="-685800">
              <a:buFont typeface="Arial" panose="020B0604020202020204" pitchFamily="34" charset="0"/>
              <a:buChar char="•"/>
            </a:pPr>
            <a:r>
              <a:rPr lang="en-US" altLang="en-US" sz="3500"/>
              <a:t>Only use </a:t>
            </a:r>
            <a:r>
              <a:rPr lang="en-US" altLang="en-US" sz="3500" b="1"/>
              <a:t>"G.hn Wave 2" </a:t>
            </a:r>
            <a:r>
              <a:rPr lang="en-US" altLang="en-US" sz="3500"/>
              <a:t>or</a:t>
            </a:r>
            <a:r>
              <a:rPr lang="en-US" altLang="en-US" sz="3500" b="1"/>
              <a:t>                      "Powerline HomePlug  AV2 2000"</a:t>
            </a:r>
            <a:r>
              <a:rPr lang="en-US" altLang="en-US" sz="3500"/>
              <a:t> or </a:t>
            </a:r>
            <a:r>
              <a:rPr lang="en-US" altLang="en-US" sz="3500" b="1"/>
              <a:t>"Powerline HomePlug AV2 2400" </a:t>
            </a:r>
            <a:r>
              <a:rPr lang="en-US" altLang="en-US" sz="3500"/>
              <a:t>                       </a:t>
            </a:r>
          </a:p>
          <a:p>
            <a:pPr marL="685800" indent="-685800">
              <a:buFont typeface="Arial" panose="020B0604020202020204" pitchFamily="34" charset="0"/>
              <a:buChar char="•"/>
            </a:pPr>
            <a:r>
              <a:rPr lang="en-US" altLang="en-US" sz="3500"/>
              <a:t>Do not buy any powerline                                  </a:t>
            </a:r>
            <a:r>
              <a:rPr lang="en-US" altLang="en-US" sz="3500" b="1"/>
              <a:t>"G.hn Wave" </a:t>
            </a:r>
            <a:r>
              <a:rPr lang="en-US" altLang="en-US" sz="3500"/>
              <a:t>that does not have</a:t>
            </a:r>
            <a:r>
              <a:rPr lang="en-US" altLang="en-US" sz="3500" b="1"/>
              <a:t>         "Wave 2" </a:t>
            </a:r>
            <a:r>
              <a:rPr lang="en-US" altLang="en-US" sz="3500"/>
              <a:t>it's name or description</a:t>
            </a:r>
          </a:p>
          <a:p>
            <a:pPr marL="685800" indent="-685800">
              <a:buFont typeface="Arial" panose="020B0604020202020204" pitchFamily="34" charset="0"/>
              <a:buChar char="•"/>
            </a:pPr>
            <a:r>
              <a:rPr lang="en-US" altLang="en-US" sz="3500"/>
              <a:t>Do not buy any powerline </a:t>
            </a:r>
            <a:r>
              <a:rPr lang="en-US" altLang="en-US" sz="3500" b="1"/>
              <a:t>HomePlug</a:t>
            </a:r>
            <a:r>
              <a:rPr lang="en-US" altLang="en-US" sz="3500"/>
              <a:t> device that has a nominal value below </a:t>
            </a:r>
            <a:r>
              <a:rPr lang="en-US" altLang="en-US" sz="3500" b="1"/>
              <a:t>"2000".                                                         </a:t>
            </a:r>
          </a:p>
          <a:p>
            <a:pPr marL="685800" indent="-685800">
              <a:buFont typeface="Arial" panose="020B0604020202020204" pitchFamily="34" charset="0"/>
              <a:buChar char="•"/>
            </a:pPr>
            <a:endParaRPr lang="en-US" altLang="en-US" sz="3500"/>
          </a:p>
          <a:p>
            <a:pPr marL="685800" indent="-685800">
              <a:buFont typeface="Arial" panose="020B0604020202020204" pitchFamily="34" charset="0"/>
              <a:buChar char="•"/>
            </a:pPr>
            <a:endParaRPr lang="en-US" altLang="en-US" sz="3500"/>
          </a:p>
        </p:txBody>
      </p:sp>
    </p:spTree>
    <p:extLst>
      <p:ext uri="{BB962C8B-B14F-4D97-AF65-F5344CB8AC3E}">
        <p14:creationId xmlns:p14="http://schemas.microsoft.com/office/powerpoint/2010/main" val="29841466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Number Placeholder 6">
            <a:extLst>
              <a:ext uri="{FF2B5EF4-FFF2-40B4-BE49-F238E27FC236}">
                <a16:creationId xmlns:a16="http://schemas.microsoft.com/office/drawing/2014/main" id="{1807B4B2-962C-4294-B912-2E5333AC756A}"/>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5264A9F2-3A32-41F4-8FA8-5A016F18FD23}" type="slidenum">
              <a:rPr lang="en-US" altLang="en-US" sz="2400">
                <a:latin typeface="Times New Roman" panose="02020603050405020304" pitchFamily="18" charset="0"/>
              </a:rPr>
              <a:pPr>
                <a:spcBef>
                  <a:spcPct val="0"/>
                </a:spcBef>
                <a:buClrTx/>
                <a:buFontTx/>
                <a:buNone/>
              </a:pPr>
              <a:t>98</a:t>
            </a:fld>
            <a:endParaRPr lang="en-US" altLang="en-US" sz="2400">
              <a:latin typeface="Times New Roman" panose="02020603050405020304" pitchFamily="18" charset="0"/>
            </a:endParaRPr>
          </a:p>
        </p:txBody>
      </p:sp>
      <p:sp>
        <p:nvSpPr>
          <p:cNvPr id="138243" name="Rectangle 1">
            <a:extLst>
              <a:ext uri="{FF2B5EF4-FFF2-40B4-BE49-F238E27FC236}">
                <a16:creationId xmlns:a16="http://schemas.microsoft.com/office/drawing/2014/main" id="{F8F27725-017A-428C-83FA-6C8FA364D21E}"/>
              </a:ext>
            </a:extLst>
          </p:cNvPr>
          <p:cNvSpPr>
            <a:spLocks noGrp="1" noChangeArrowheads="1"/>
          </p:cNvSpPr>
          <p:nvPr>
            <p:ph type="title"/>
          </p:nvPr>
        </p:nvSpPr>
        <p:spPr>
          <a:xfrm>
            <a:off x="0" y="-76200"/>
            <a:ext cx="9144000" cy="18288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400"/>
              <a:t>TO GET GIGABIT ETHERNET SPEEDS WITH POWERLINE NETWORKING (continued)</a:t>
            </a:r>
          </a:p>
        </p:txBody>
      </p:sp>
      <p:sp>
        <p:nvSpPr>
          <p:cNvPr id="138244" name="Rectangle 2">
            <a:extLst>
              <a:ext uri="{FF2B5EF4-FFF2-40B4-BE49-F238E27FC236}">
                <a16:creationId xmlns:a16="http://schemas.microsoft.com/office/drawing/2014/main" id="{3DC080D4-2D23-4315-B55A-D1FD3BA2F52E}"/>
              </a:ext>
            </a:extLst>
          </p:cNvPr>
          <p:cNvSpPr>
            <a:spLocks noGrp="1" noChangeArrowheads="1"/>
          </p:cNvSpPr>
          <p:nvPr>
            <p:ph type="body" idx="1"/>
          </p:nvPr>
        </p:nvSpPr>
        <p:spPr>
          <a:xfrm>
            <a:off x="0" y="1447800"/>
            <a:ext cx="9144000" cy="4876800"/>
          </a:xfrm>
        </p:spPr>
        <p:txBody>
          <a:bodyPr/>
          <a:lstStyle/>
          <a:p>
            <a:pPr marL="685800" indent="-685800">
              <a:buFont typeface="Arial" panose="020B0604020202020204" pitchFamily="34" charset="0"/>
              <a:buChar char="•"/>
            </a:pPr>
            <a:r>
              <a:rPr lang="en-US" altLang="en-US" sz="3900"/>
              <a:t>When buying </a:t>
            </a:r>
            <a:r>
              <a:rPr lang="en-US" altLang="en-US" sz="3900" b="1"/>
              <a:t>"G.hn" </a:t>
            </a:r>
            <a:r>
              <a:rPr lang="en-US" altLang="en-US" sz="3900"/>
              <a:t>devices, if the manufacturer or the packaging material does not say </a:t>
            </a:r>
            <a:r>
              <a:rPr lang="en-US" altLang="en-US" sz="3900" b="1"/>
              <a:t>"Wave 2" </a:t>
            </a:r>
            <a:r>
              <a:rPr lang="en-US" altLang="en-US" sz="3900"/>
              <a:t>and</a:t>
            </a:r>
            <a:r>
              <a:rPr lang="en-US" altLang="en-US" sz="3900" b="1"/>
              <a:t> "2400"</a:t>
            </a:r>
            <a:r>
              <a:rPr lang="en-US" altLang="en-US" sz="3900"/>
              <a:t>, you will be unable to reach "Gigabit Ethernet" speeds. (Some earlier models of </a:t>
            </a:r>
            <a:r>
              <a:rPr lang="en-US" altLang="en-US" sz="3900" b="1"/>
              <a:t>"G.hn" </a:t>
            </a:r>
            <a:r>
              <a:rPr lang="en-US" altLang="en-US" sz="3900"/>
              <a:t>devices claimed to be </a:t>
            </a:r>
            <a:r>
              <a:rPr lang="en-US" altLang="en-US" sz="3900" b="1"/>
              <a:t>"2000"</a:t>
            </a:r>
            <a:r>
              <a:rPr lang="en-US" altLang="en-US" sz="3900"/>
              <a:t> but they were unable to reach Gigabit Ethernet speeds.)</a:t>
            </a:r>
          </a:p>
        </p:txBody>
      </p:sp>
    </p:spTree>
    <p:extLst>
      <p:ext uri="{BB962C8B-B14F-4D97-AF65-F5344CB8AC3E}">
        <p14:creationId xmlns:p14="http://schemas.microsoft.com/office/powerpoint/2010/main" val="25273886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Number Placeholder 6">
            <a:extLst>
              <a:ext uri="{FF2B5EF4-FFF2-40B4-BE49-F238E27FC236}">
                <a16:creationId xmlns:a16="http://schemas.microsoft.com/office/drawing/2014/main" id="{1807B4B2-962C-4294-B912-2E5333AC756A}"/>
              </a:ext>
            </a:extLst>
          </p:cNvPr>
          <p:cNvSpPr>
            <a:spLocks noGrp="1"/>
          </p:cNvSpPr>
          <p:nvPr>
            <p:ph type="sldNum" sz="quarter" idx="12"/>
          </p:nvPr>
        </p:nvSpPr>
        <p:spPr>
          <a:noFill/>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5264A9F2-3A32-41F4-8FA8-5A016F18FD23}" type="slidenum">
              <a:rPr lang="en-US" altLang="en-US" sz="2400">
                <a:latin typeface="Times New Roman" panose="02020603050405020304" pitchFamily="18" charset="0"/>
              </a:rPr>
              <a:pPr>
                <a:spcBef>
                  <a:spcPct val="0"/>
                </a:spcBef>
                <a:buClrTx/>
                <a:buFontTx/>
                <a:buNone/>
              </a:pPr>
              <a:t>99</a:t>
            </a:fld>
            <a:endParaRPr lang="en-US" altLang="en-US" sz="2400">
              <a:latin typeface="Times New Roman" panose="02020603050405020304" pitchFamily="18" charset="0"/>
            </a:endParaRPr>
          </a:p>
        </p:txBody>
      </p:sp>
      <p:sp>
        <p:nvSpPr>
          <p:cNvPr id="138243" name="Rectangle 1">
            <a:extLst>
              <a:ext uri="{FF2B5EF4-FFF2-40B4-BE49-F238E27FC236}">
                <a16:creationId xmlns:a16="http://schemas.microsoft.com/office/drawing/2014/main" id="{F8F27725-017A-428C-83FA-6C8FA364D21E}"/>
              </a:ext>
            </a:extLst>
          </p:cNvPr>
          <p:cNvSpPr>
            <a:spLocks noGrp="1" noChangeArrowheads="1"/>
          </p:cNvSpPr>
          <p:nvPr>
            <p:ph type="title"/>
          </p:nvPr>
        </p:nvSpPr>
        <p:spPr>
          <a:xfrm>
            <a:off x="0" y="0"/>
            <a:ext cx="9144000" cy="18288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400"/>
              <a:t>TO GET GIGABIT ETHERNET SPEEDS WITH POWERLINE NETWORKING (continued)</a:t>
            </a:r>
          </a:p>
        </p:txBody>
      </p:sp>
      <p:sp>
        <p:nvSpPr>
          <p:cNvPr id="138244" name="Rectangle 2">
            <a:extLst>
              <a:ext uri="{FF2B5EF4-FFF2-40B4-BE49-F238E27FC236}">
                <a16:creationId xmlns:a16="http://schemas.microsoft.com/office/drawing/2014/main" id="{3DC080D4-2D23-4315-B55A-D1FD3BA2F52E}"/>
              </a:ext>
            </a:extLst>
          </p:cNvPr>
          <p:cNvSpPr>
            <a:spLocks noGrp="1" noChangeArrowheads="1"/>
          </p:cNvSpPr>
          <p:nvPr>
            <p:ph type="body" idx="1"/>
          </p:nvPr>
        </p:nvSpPr>
        <p:spPr>
          <a:xfrm>
            <a:off x="0" y="1981200"/>
            <a:ext cx="9144000" cy="4267200"/>
          </a:xfrm>
        </p:spPr>
        <p:txBody>
          <a:bodyPr/>
          <a:lstStyle/>
          <a:p>
            <a:pPr marL="685800" indent="-685800">
              <a:buFont typeface="Arial" panose="020B0604020202020204" pitchFamily="34" charset="0"/>
              <a:buChar char="•"/>
            </a:pPr>
            <a:r>
              <a:rPr lang="en-US" altLang="en-US" sz="4000"/>
              <a:t>When buying </a:t>
            </a:r>
            <a:r>
              <a:rPr lang="en-US" altLang="en-US" sz="4000" b="1"/>
              <a:t>"Powerline HomePlug AV2" </a:t>
            </a:r>
            <a:r>
              <a:rPr lang="en-US" altLang="en-US" sz="4000"/>
              <a:t>devices, if the manufacturer or the packaging material does not say </a:t>
            </a:r>
            <a:r>
              <a:rPr lang="en-US" altLang="en-US" sz="4000" b="1"/>
              <a:t>"2000"</a:t>
            </a:r>
            <a:r>
              <a:rPr lang="en-US" altLang="en-US" sz="4000"/>
              <a:t> or higher, you will be unable to reach "Gigabit Ethernet" speeds.</a:t>
            </a:r>
          </a:p>
        </p:txBody>
      </p:sp>
    </p:spTree>
    <p:extLst>
      <p:ext uri="{BB962C8B-B14F-4D97-AF65-F5344CB8AC3E}">
        <p14:creationId xmlns:p14="http://schemas.microsoft.com/office/powerpoint/2010/main" val="26113619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0">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00"/>
      </a:hlink>
      <a:folHlink>
        <a:srgbClr val="0000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4000" b="0" i="0" u="none" strike="noStrike" cap="none" normalizeH="0" baseline="-25000" smtClean="0">
            <a:ln>
              <a:noFill/>
            </a:ln>
            <a:solidFill>
              <a:schemeClr val="bg1"/>
            </a:solidFill>
            <a:effectLst/>
            <a:latin typeface="Arial" charset="0"/>
            <a:cs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4000" b="0" i="0" u="none" strike="noStrike" cap="none" normalizeH="0" baseline="-25000" smtClean="0">
            <a:ln>
              <a:noFill/>
            </a:ln>
            <a:solidFill>
              <a:schemeClr val="bg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FF00FF"/>
        </a:hlink>
        <a:folHlink>
          <a:srgbClr val="FF00FF"/>
        </a:folHlink>
      </a:clrScheme>
      <a:clrMap bg1="lt1" tx1="dk1" bg2="lt2" tx2="dk2" accent1="accent1" accent2="accent2" accent3="accent3" accent4="accent4" accent5="accent5" accent6="accent6" hlink="hlink" folHlink="folHlink"/>
    </a:extraClrScheme>
    <a:extraClrScheme>
      <a:clrScheme name="Default Desig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00"/>
        </a:hlink>
        <a:folHlink>
          <a:srgbClr val="FF00FF"/>
        </a:folHlink>
      </a:clrScheme>
      <a:clrMap bg1="lt1" tx1="dk1" bg2="lt2" tx2="dk2" accent1="accent1" accent2="accent2" accent3="accent3" accent4="accent4" accent5="accent5" accent6="accent6" hlink="hlink" folHlink="folHlink"/>
    </a:extraClrScheme>
    <a:extraClrScheme>
      <a:clrScheme name="Default Design 10">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Default Design 10">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00"/>
      </a:hlink>
      <a:folHlink>
        <a:srgbClr val="0000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4000" b="0" i="0" u="none" strike="noStrike" cap="none" normalizeH="0" baseline="-25000" smtClean="0">
            <a:ln>
              <a:noFill/>
            </a:ln>
            <a:solidFill>
              <a:schemeClr val="bg1"/>
            </a:solidFill>
            <a:effectLst/>
            <a:latin typeface="Arial" charset="0"/>
            <a:cs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4000" b="0" i="0" u="none" strike="noStrike" cap="none" normalizeH="0" baseline="-25000" smtClean="0">
            <a:ln>
              <a:noFill/>
            </a:ln>
            <a:solidFill>
              <a:schemeClr val="bg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FF00FF"/>
        </a:hlink>
        <a:folHlink>
          <a:srgbClr val="FF00FF"/>
        </a:folHlink>
      </a:clrScheme>
      <a:clrMap bg1="lt1" tx1="dk1" bg2="lt2" tx2="dk2" accent1="accent1" accent2="accent2" accent3="accent3" accent4="accent4" accent5="accent5" accent6="accent6" hlink="hlink" folHlink="folHlink"/>
    </a:extraClrScheme>
    <a:extraClrScheme>
      <a:clrScheme name="Default Desig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00"/>
        </a:hlink>
        <a:folHlink>
          <a:srgbClr val="FF00FF"/>
        </a:folHlink>
      </a:clrScheme>
      <a:clrMap bg1="lt1" tx1="dk1" bg2="lt2" tx2="dk2" accent1="accent1" accent2="accent2" accent3="accent3" accent4="accent4" accent5="accent5" accent6="accent6" hlink="hlink" folHlink="folHlink"/>
    </a:extraClrScheme>
    <a:extraClrScheme>
      <a:clrScheme name="Default Design 10">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14628</TotalTime>
  <Words>4800</Words>
  <Application>Microsoft Office PowerPoint</Application>
  <PresentationFormat>On-screen Show (4:3)</PresentationFormat>
  <Paragraphs>561</Paragraphs>
  <Slides>144</Slides>
  <Notes>144</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144</vt:i4>
      </vt:variant>
    </vt:vector>
  </HeadingPairs>
  <TitlesOfParts>
    <vt:vector size="149" baseType="lpstr">
      <vt:lpstr>Arial</vt:lpstr>
      <vt:lpstr>Courier New</vt:lpstr>
      <vt:lpstr>Times New Roman</vt:lpstr>
      <vt:lpstr>Default Design</vt:lpstr>
      <vt:lpstr>2_Default Design</vt:lpstr>
      <vt:lpstr>PowerPoint Presentation</vt:lpstr>
      <vt:lpstr>Web location for this presentation:</vt:lpstr>
      <vt:lpstr>SUMMARY</vt:lpstr>
      <vt:lpstr>TOPICS </vt:lpstr>
      <vt:lpstr>TOPICS (continued)</vt:lpstr>
      <vt:lpstr>ADVANTAGES OF "POWERLINE NETWORKING"</vt:lpstr>
      <vt:lpstr>MEASURING THE SPEED OF A "POWERLINE NETWORKING CONNECTION"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"POWERLINE NETWORKING"</vt:lpstr>
      <vt:lpstr>PowerPoint Presentation</vt:lpstr>
      <vt:lpstr>"POWERLINE NETWORKING" (continued)</vt:lpstr>
      <vt:lpstr>TWO COMPETING STANDARDS FOR "POWERLINE NETWORKING"</vt:lpstr>
      <vt:lpstr>TWO COMPETING STANDARDS FOR "POWERLINE NETWORKING"</vt:lpstr>
      <vt:lpstr>TWO COMPETING STANDARDS FOR "POWERLINE NETWORKING"</vt:lpstr>
      <vt:lpstr>TWO COMPETING STANDARDS FOR "POWERLINE NETWORKING"</vt:lpstr>
      <vt:lpstr>TWO COMPETING STANDARDS FOR "POWERLINE NETWORKING"</vt:lpstr>
      <vt:lpstr>HOMEGRID'S "G.hn Wave 2" STANDARD</vt:lpstr>
      <vt:lpstr>HOMEGRID'S "G.hn Wave 2" STANDARD (continued)</vt:lpstr>
      <vt:lpstr>HOMEGRID'S "G.hn Wave 2" STANDARD (continued)</vt:lpstr>
      <vt:lpstr>"HOMEPLUG AV2" STANDARD</vt:lpstr>
      <vt:lpstr>PowerPoint Presentation</vt:lpstr>
      <vt:lpstr>"HOMEPLUG AV2" STANDARD (continued)</vt:lpstr>
      <vt:lpstr>"HOMEPLUG AV2" STANDARD (continued)</vt:lpstr>
      <vt:lpstr>"HOMEPLUG AV2" STANDARD (continued)</vt:lpstr>
      <vt:lpstr>"HOMEPLUG AV2" STANDARD             (continued)</vt:lpstr>
      <vt:lpstr>"HOMEPLUG AV2" STANDARD             (continued)</vt:lpstr>
      <vt:lpstr>"HOMEPLUG AV2" STANDARD (continued)</vt:lpstr>
      <vt:lpstr>"HOMEPLUG AV2" STANDARD (continued)</vt:lpstr>
      <vt:lpstr>PowerPoint Presentation</vt:lpstr>
      <vt:lpstr>PowerPoint Presentation</vt:lpstr>
      <vt:lpstr>PowerPoint Presentation</vt:lpstr>
      <vt:lpstr>PowerPoint Presentation</vt:lpstr>
      <vt:lpstr>PowerPoint Presentation</vt:lpstr>
      <vt:lpstr>PowerPoint Presentation</vt:lpstr>
      <vt:lpstr>"HOMEPLUG AV2" STANDARD (continued)</vt:lpstr>
      <vt:lpstr>"HOMEPLUG AV2" STANDARD (continued)</vt:lpstr>
      <vt:lpstr>"HOMEPLUG AV2" STANDARD (continued)</vt:lpstr>
      <vt:lpstr>"POWERLINE NETWORKING" KITS</vt:lpstr>
      <vt:lpstr>PowerPoint Presentation</vt:lpstr>
      <vt:lpstr>PowerPoint Presentation</vt:lpstr>
      <vt:lpstr>DEFAULT MESH NETWORK</vt:lpstr>
      <vt:lpstr>PowerPoint Presentation</vt:lpstr>
      <vt:lpstr>DEFAULT MESH NETWORK (continued)</vt:lpstr>
      <vt:lpstr>PowerPoint Presentation</vt:lpstr>
      <vt:lpstr>DEFAULT MESH NETWORK (continued)</vt:lpstr>
      <vt:lpstr>DEFAULT MESH NETWORK (continued)</vt:lpstr>
      <vt:lpstr>DEFAULT MESH NETWORK (continued)</vt:lpstr>
      <vt:lpstr>TO GET GIGABIT ETHERNET SPEEDS WITH POWERLINE NETWORKING</vt:lpstr>
      <vt:lpstr>TO GET GIGABIT ETHERNET SPEEDS WITH POWERLINE NETWORKING (continued)</vt:lpstr>
      <vt:lpstr>TO GET GIGABIT ETHERNET SPEEDS WITH POWERLINE NETWORKING (continued)</vt:lpstr>
      <vt:lpstr>TO GET GIGABIT ETHERNET SPEEDS WITH POWERLINE NETWORKING (continued)</vt:lpstr>
      <vt:lpstr>TO GET GIGABIT ETHERNET SPEEDS WITH POWERLINE NETWORKING (continued) </vt:lpstr>
      <vt:lpstr>TO GET GIGABIT ETHERNET SPEEDS WITH POWERLINE NETWORKING (continued)</vt:lpstr>
      <vt:lpstr>TO GET GIGABIT ETHERNET SPEEDS WITH POWERLINE NETWORKING (continued)</vt:lpstr>
      <vt:lpstr>THE TWO BEST POWERLINE NETWORKING MODELS</vt:lpstr>
      <vt:lpstr>THE TWO BEST POWERLINE NETWORKING MODELS (continued)</vt:lpstr>
      <vt:lpstr>THE TWO BEST POWERLINE NETWORKING MODELS (continued)</vt:lpstr>
      <vt:lpstr>THE TWO BEST POWERLINE NETWORKING MODELS (continued)</vt:lpstr>
      <vt:lpstr>THE TWO BEST POWERLINE NETWORKING MODELS (continued)</vt:lpstr>
      <vt:lpstr>THE TWO BEST POWERLINE NETWORKING MODELS (continued)</vt:lpstr>
      <vt:lpstr>PowerPoint Presentation</vt:lpstr>
      <vt:lpstr>PowerPoint Presentation</vt:lpstr>
      <vt:lpstr>PowerPoint Presentation</vt:lpstr>
      <vt:lpstr>THE TWO BEST POWERLINE NETWORKING MODELS (continued)</vt:lpstr>
      <vt:lpstr>PowerPoint Presentation</vt:lpstr>
      <vt:lpstr>PowerPoint Presentation</vt:lpstr>
      <vt:lpstr>PowerPoint Presentation</vt:lpstr>
      <vt:lpstr>PowerPoint Presentation</vt:lpstr>
      <vt:lpstr>THE TWO BEST POWERLINE NETWORKING MODELS (continued)</vt:lpstr>
      <vt:lpstr>PowerPoint Presentation</vt:lpstr>
      <vt:lpstr>PowerPoint Presentation</vt:lpstr>
      <vt:lpstr>PowerPoint Presentation</vt:lpstr>
      <vt:lpstr>PowerPoint Presentation</vt:lpstr>
      <vt:lpstr>"POWERLINE NETWORKING" KITS WITH AN INTEGRATED "Wi-Fi EXTENDER"..</vt:lpstr>
      <vt:lpstr>SURGE-SUPPRESSION POWER CORDS SLOW DOWN POWERLINE NETWORKING</vt:lpstr>
      <vt:lpstr>SURGE-SUPPRESSION POWER CORDS SLOW DOWN POWERLINE NETWORKING (continued)</vt:lpstr>
      <vt:lpstr>SURGE-SUPPRESSION POWER CORDS SLOW DOWN POWERLINE NETWORKING (continued)</vt:lpstr>
      <vt:lpstr>IF A POWER NETWORKING DEVICE IS NOT IN USE, DISCONNECT IT FROM THE POWER OUTLET..</vt:lpstr>
      <vt:lpstr>USING NON-COMPLEMENTARY STANDARDS TO AVOID NEIGHBOR INTERFERENCE</vt:lpstr>
      <vt:lpstr>USING NON-COMPLEMENTARY STANDARDS TO AVOID NEIGHBOR INTERFERENCE (continued)</vt:lpstr>
      <vt:lpstr>USING NON-COMPLEMENTARY STANDARDS TO AVOID NEIGHBOR INTERFERENCE (continued)</vt:lpstr>
      <vt:lpstr>BEWARE OF EXAGGERATED AND MISLEADING MANUFACTURER'S STATEMENTS</vt:lpstr>
      <vt:lpstr>BEWARE OF EXAGGERATED AND MISLEADING MANUFACTURER'S STATEMENTS (continued)</vt:lpstr>
      <vt:lpstr>BEWARE OF EXAGGERATED AND MISLEADING MANUFACTURER'S STATEMENTS (continued)</vt:lpstr>
      <vt:lpstr>BEWARE OF EXAGGERATED AND MISLEADING MANUFACTURER'S STATEMENTS (continued)</vt:lpstr>
      <vt:lpstr>BEWARE OF EXAGGERATED AND MISLEADING MANUFACTURER'S STATEMENTS (continued)</vt:lpstr>
      <vt:lpstr>BEWARE OF EXAGGERATED AND MISLEADING MANUFACTURER'S STATEMENTS (continued)</vt:lpstr>
      <vt:lpstr>BEWARE OF EXAGGERATED AND MISLEADING MANUFACTURER'S STATEMENTS (continued)</vt:lpstr>
      <vt:lpstr>BEWARE OF EXAGGERATED AND MISLEADING MANUFACTURER'S STATEMENTS (continued)</vt:lpstr>
      <vt:lpstr>POWERLINE NETWORKING DEVICES THAT FAILED FOR US</vt:lpstr>
      <vt:lpstr>POWERLINE NETWORKING DEVICES THAT FAILED FOR US (continued)</vt:lpstr>
      <vt:lpstr>POWERLINE NETWORKING DEVICES THAT FAILED FOR US (continued)</vt:lpstr>
      <vt:lpstr>POWERLINE NETWORKING DEVICES THAT FAILED FOR US (continued)</vt:lpstr>
      <vt:lpstr>POWERLINE NETWORKING DEVICES THAT FAILED FOR US (continued)</vt:lpstr>
      <vt:lpstr>POWERLINE NETWORKING DEVICES THAT WORKED FOR US BUT..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testuser</dc:creator>
  <cp:lastModifiedBy>M</cp:lastModifiedBy>
  <cp:revision>1685</cp:revision>
  <cp:lastPrinted>1601-01-01T00:00:00Z</cp:lastPrinted>
  <dcterms:created xsi:type="dcterms:W3CDTF">2011-04-22T06:52:26Z</dcterms:created>
  <dcterms:modified xsi:type="dcterms:W3CDTF">2022-04-17T21:01:11Z</dcterms:modified>
</cp:coreProperties>
</file>