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4" r:id="rId2"/>
    <p:sldMasterId id="2147486426" r:id="rId3"/>
    <p:sldMasterId id="2147487513" r:id="rId4"/>
  </p:sldMasterIdLst>
  <p:notesMasterIdLst>
    <p:notesMasterId r:id="rId30"/>
  </p:notesMasterIdLst>
  <p:sldIdLst>
    <p:sldId id="738" r:id="rId5"/>
    <p:sldId id="625" r:id="rId6"/>
    <p:sldId id="257" r:id="rId7"/>
    <p:sldId id="2231" r:id="rId8"/>
    <p:sldId id="2492" r:id="rId9"/>
    <p:sldId id="2497" r:id="rId10"/>
    <p:sldId id="2493" r:id="rId11"/>
    <p:sldId id="2515" r:id="rId12"/>
    <p:sldId id="2504" r:id="rId13"/>
    <p:sldId id="2499" r:id="rId14"/>
    <p:sldId id="2510" r:id="rId15"/>
    <p:sldId id="2503" r:id="rId16"/>
    <p:sldId id="2500" r:id="rId17"/>
    <p:sldId id="2512" r:id="rId18"/>
    <p:sldId id="2502" r:id="rId19"/>
    <p:sldId id="2501" r:id="rId20"/>
    <p:sldId id="2513" r:id="rId21"/>
    <p:sldId id="2462" r:id="rId22"/>
    <p:sldId id="2505" r:id="rId23"/>
    <p:sldId id="2385" r:id="rId24"/>
    <p:sldId id="2506" r:id="rId25"/>
    <p:sldId id="2508" r:id="rId26"/>
    <p:sldId id="2514" r:id="rId27"/>
    <p:sldId id="2507" r:id="rId28"/>
    <p:sldId id="2509" r:id="rId29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3" autoAdjust="0"/>
    <p:restoredTop sz="94646" autoAdjust="0"/>
  </p:normalViewPr>
  <p:slideViewPr>
    <p:cSldViewPr>
      <p:cViewPr varScale="1">
        <p:scale>
          <a:sx n="58" d="100"/>
          <a:sy n="58" d="100"/>
        </p:scale>
        <p:origin x="537" y="2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>
            <a:extLst>
              <a:ext uri="{FF2B5EF4-FFF2-40B4-BE49-F238E27FC236}">
                <a16:creationId xmlns:a16="http://schemas.microsoft.com/office/drawing/2014/main" id="{D4D50F5C-BDB9-4525-8B96-2BB9434DD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1087D53-0E2E-456C-AD3F-9A7EE589A68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4BCA6BB-1128-4C4C-B366-2A5B0FA1FBA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E3CB83BC-0A59-4FB6-9E75-BC1FC74377D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56F35BB0-A45A-471B-9119-2BDAC1A3D64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9" name="Rectangle 6">
            <a:extLst>
              <a:ext uri="{FF2B5EF4-FFF2-40B4-BE49-F238E27FC236}">
                <a16:creationId xmlns:a16="http://schemas.microsoft.com/office/drawing/2014/main" id="{F0A03028-1B25-4529-A5C9-F5FF7E5446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3254B2AE-57F7-4A88-888E-FD0A64B014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47F495-960B-4967-9DCA-546284AF60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621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A1C427-6F74-4E90-5E3F-1F4145D80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6A2DE18-15B2-9929-09B6-F95622E396C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315655C7-CB34-3531-EC82-890C54E93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4CCD4C18-6D65-E984-A01C-B26AEB6ED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088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188BE7-9216-785F-4876-A4AC985EE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608FB87-8999-5880-8A0D-EE3FC752F3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40FBF56-71EE-B0D6-9BDB-D312D7E58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0273BB21-5201-B4D8-467F-26BBB443C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45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494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6E720F-671C-B122-2D4A-27486B54C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0CB9EF1-A43D-C946-D5AE-1EC9E3122D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1E6E475-4987-ADF0-8011-0A6101E3E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8365753-6B00-E00A-BDF3-4D027BEEC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165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188BE7-9216-785F-4876-A4AC985EE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608FB87-8999-5880-8A0D-EE3FC752F3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40FBF56-71EE-B0D6-9BDB-D312D7E58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0273BB21-5201-B4D8-467F-26BBB443C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526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399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042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621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8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963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6E720F-671C-B122-2D4A-27486B54C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0CB9EF1-A43D-C946-D5AE-1EC9E3122D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23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1E6E475-4987-ADF0-8011-0A6101E3E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8365753-6B00-E00A-BDF3-4D027BEEC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9056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739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02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03DD6E3-2DB7-5A43-67CE-AC705E6757D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D55A5470-49F4-F0E6-276A-9713D5493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246F66-91BB-FEEF-89C5-5317304C3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81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A1C427-6F74-4E90-5E3F-1F4145D80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6A2DE18-15B2-9929-09B6-F95622E396C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315655C7-CB34-3531-EC82-890C54E93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4CCD4C18-6D65-E984-A01C-B26AEB6ED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675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188BE7-9216-785F-4876-A4AC985EE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608FB87-8999-5880-8A0D-EE3FC752F3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40FBF56-71EE-B0D6-9BDB-D312D7E58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0273BB21-5201-B4D8-467F-26BBB443C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758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468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A1C427-6F74-4E90-5E3F-1F4145D80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6A2DE18-15B2-9929-09B6-F95622E396C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315655C7-CB34-3531-EC82-890C54E93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4CCD4C18-6D65-E984-A01C-B26AEB6ED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05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188BE7-9216-785F-4876-A4AC985EE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608FB87-8999-5880-8A0D-EE3FC752F3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40FBF56-71EE-B0D6-9BDB-D312D7E58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0273BB21-5201-B4D8-467F-26BBB443C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79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1247F2-1AC1-43B5-8A3F-CFF9773E707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AF9BD-F843-479F-AE82-901FD15D504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2D626-47A4-4755-B684-97268B83E46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6E68D-C9DF-40CA-9704-255C576162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499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41398-EF16-4E23-AA31-8AA8079879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7F4943-07CF-4740-BB26-8B9E869CA21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7A01A9-F1B1-42DC-A798-C9EC365C14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7602-31B0-40D0-B1E2-3B53475095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00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2E5BDC-D9FF-44FF-87D0-F8E8D3E0B6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347F0-4EEF-4B38-A41B-F7D37425B9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089D17-8E77-40A0-B41A-F7714A44696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B3D8-B3F3-4E2A-94E2-11E247A5B3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1503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FB9A9-C387-40BF-A4F6-140CF5C77FF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01344-4A52-4A4A-B565-4F918CDB87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08589-5390-4704-AFC5-E2818205AE4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58058-3871-4ACF-9483-CB4DE29EA0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9699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8CBEB-E70A-40CB-AE25-92C5149BB9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94F7B-2E91-4DD8-ACF9-9EF619EFC4B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67766-B342-449A-BA72-D80C16E468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18CD9-2D95-4557-BBB8-89A42F3E43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472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227D-03D8-4FAD-9FCA-7747A2C0F3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3EB2B-56FB-4FBF-97F5-55CA8BB228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8C946-E65A-4C99-8E53-BB86ECB1C6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0DED4-742E-401D-A7C7-9DEBDE9D67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8346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E784E-1EF3-4E0F-A133-3DC8D0D981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38C24-4D56-4F92-A516-38C7E969412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C963D-CD4D-44FA-A259-14C95E0DEA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CDA-3B0F-41B7-A4F3-17F001549D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147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A979A-97C6-4AEB-A493-DC259C3D2D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76746-37A8-4CE6-A7E2-115683C5F8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F94FCD-478D-4221-BEB3-191BA06985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3BA00-87EA-4C41-9F7B-2DB4E7548F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1320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6141D2-C952-4047-A545-B5E4D9E429A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F10C2-235C-4288-BC6F-018B73667B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CDBF1-00EC-41B3-BC1F-14E36AA45C6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061DC-8EF1-4053-900F-948C4CFF13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5177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35109-AE18-4159-85BE-EB97579F07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BC11D-16B1-42BD-926E-C42E101CD5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020D3-88F9-4C22-A490-DA4F21AD10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8D8FC-F83F-4794-9871-E7287E8A94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3895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2215B-881E-4987-A906-F69DF9D3EA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4EC31-1E7E-424F-9741-B2C7F75D6F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94A4E-A29E-4C72-99E3-79C6B3E6BA8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410AF-20F0-4E26-B11E-A5ED77F7F4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42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8ED154-FFD1-43DE-A915-75AD86D013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C554-2DE9-4F49-93D4-4FD1DB720C6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B65D90-185E-4423-AA57-A3216BEE6E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32657-B504-4216-B497-29EC560C1D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0181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33A39-443A-4942-A0FE-5C873F07EE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78440-54AB-4E04-B907-8FDCA5F2B5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98559-C102-424C-81EC-E682E0046E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BB44-C388-4707-8DEA-594B4A186D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778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90612-4B8D-4518-A44F-F5511122661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B9AB3-E926-46A0-B7A5-58153BA2F7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11913-1A71-41C4-B6A1-3B3AE475CD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0ED4-DAB1-4958-9933-DCAC42F9F4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933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00B03-8FB2-404E-9F1D-80E826B72D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4F1D-7AD9-4AD6-B9B3-904C5487A8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48F25-D1E5-4425-B0ED-1E2E82F9828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7BBD-7579-4313-8B7C-360CE10A28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2598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7D02AE-649B-4C8F-B664-3E150250E0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C0A412-1E98-4B18-9BD7-A18990791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07450E-6AB3-4969-85F6-A90663707F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382FA-A2D2-4605-B89E-FE9AF03DD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5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BB4231-7C96-4933-B9F3-80482DA3655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3D3E-078A-4228-A296-156ED180A6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41F16B-9533-4916-B9A5-D4977BFDC7B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9A409-98BA-4BFB-ADBB-78785D2DA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951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29CDAB-C193-48AE-89DB-D151CC9F1B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89C398-4802-495D-AEC2-B13EDFB371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F5132-D08E-4834-A6B4-2D9293A8D7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29DE-1232-47F8-89B8-BDC844C0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750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F1B14B-CB7B-40CA-BAE6-F32E214E18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D21187-1B35-4DB8-8666-682D1917B54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0D09D65-5BB4-4919-93F3-90770C40FD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480D-680E-4F00-A475-0A5EF41A4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24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DC94EDD-072C-4A9A-80E7-C0FBDFE9AA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34F4FC-0C39-4853-B9E9-AFD0CF5253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B6D4530-FAC5-43FD-ABE9-1EE5166389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F699C-448E-44F4-8B3F-D8558E497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392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673C6B-B746-47AA-8C1E-ED1FFD0898A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19527-9426-46A8-9D0F-7ED6190E929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08BB50-456D-4EFB-816B-61A5E6AEA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87A8-23C0-4FC6-A5C4-CDC0E491F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621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9AAB769-1858-478E-BF74-77EECF7417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93B2C-0C91-4261-BC4E-967AB2B5AA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CCA7D4-8254-4028-A6E1-FDEAD6D80E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1AADE-EE6B-4427-AB45-4F5F2A19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7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506518-3B6A-4E36-B10E-EFE255B1A83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AFDF21-AD7B-4F6D-A77E-AEB205F40B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FA67B-871C-409F-82F5-5D7BAC49377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71374-7ABE-4729-9D3D-BA35BF5D4C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20813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2DDF63-D3F6-4AF2-A373-7C652CB6F2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60EF56-4169-4EF0-B385-98FB635B17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1DA1BC-F00F-4723-A7D4-5ABA96BF8C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2A4FA-E51D-45AF-A645-8C5AC261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07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5172A1-240D-483E-9597-4F7A73F3DD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F3578C-C7E3-4883-A374-E10DF447DB1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D61A740-1623-4E23-9BC0-7DED6A96E3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BA47D-EFAD-4D70-A01F-B630EB19C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63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B8602E-4CC6-45BB-9C7C-E1E91729DBC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EE1127-31F7-4C7E-9FAB-01B0D3D9D5A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47AF54-CF86-4FC4-81F3-DD257F258F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60FD9-457A-403D-9CD1-319677FE4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06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C98BEC-82EC-48DD-BCCE-41F2550E83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3F84BD-7749-43B7-B259-EEC0944B143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D3705D-A487-4767-BDD3-6160E65AE5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F275-BB0B-465A-85CC-465ECE1E1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5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40AB7C4-B298-41E5-AD9B-9E4A5F116C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5F1C5C-A5D7-4F3F-9DA5-A3794366D7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36884F-AFE7-4171-B7E3-9369139B84C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8CF9-CB48-46D2-AE4A-C06FF1617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68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00DD11F-BBB8-4D3D-809D-B879598BC8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9048C5-8AAB-4642-844A-2E5019C8B31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46AA109-DEBA-42A8-AA4C-934E8E83925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45742-8948-41B7-8F0D-3E25ADC05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74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8DB837-E466-44D2-A5A5-07FADDF10AC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C612F7F-E816-4416-A7E3-828CE7DD7C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936E244-D875-4C20-8C85-6FDD2CD690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C4D56-E452-4CA4-A12F-461F3FA21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708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24B4667-C8E3-4A49-9A0B-50C4C7EF8B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000E899-DF76-43DA-B7C3-2B4868A4C6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0C98DA7D-8617-4440-BF11-A6131EFF4A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6C77A-8098-400A-8FC9-29C2B3B32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77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2D7BE7-870F-2C07-E3DC-8360B83F8BB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4E7E08-EF1D-B535-1A86-8294D3CCDD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E3DD2-07B5-5CFF-12FA-BE17E9871F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18D21-B4D4-41D9-A97A-008D5788E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7970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A286AB-7AC3-6312-3DF6-D00A0109AA6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40937-0604-4509-253C-6023FA4DF4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AAA84B-C51C-CC38-BEB1-1763599C30F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F22E0-310A-42A9-9A1C-1EE8B3AC0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39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CBAC6C-01A9-4F0D-B907-B503448B1D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1AC7EBC-F6D1-4194-8090-35F38A22B2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CB898A4-3067-4F17-B9E5-EBED99E95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E94AB-4722-4D70-A242-F94C34776B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11636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D7867B-3AF5-D65E-530E-B91D675373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F4C6A-B59A-EEC4-7A64-A6A3DE0C30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9890A7-6A8A-249B-B3D2-05F320759E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C33F-803F-48DC-9FE1-769C44089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5813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BE488B0-DBB5-66B3-458C-1B27259957D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CE0B5BB-1C10-62A1-ACC5-97C62A4FF8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4284772-B2B5-B8BA-FC54-C589C94846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6CB32-62EB-4E77-9EE1-B73B0A888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597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5BDFD85-C7DF-BC52-A684-96BDE02B5A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D075C0D-69F0-408C-D985-4DB920014A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B3C750D-2DEB-79DA-D9AC-238D19477E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72384-8B5E-4A24-8B0C-189116C518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033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6AFCC4F-9323-C8BF-2C98-FEE2566520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3D92D-14BC-CF28-4ADD-A14956E80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EB3DA0-75DE-201A-B964-72A5B057506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BCF97-ADDD-4316-88A4-F7613B7E2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260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51C003D-7160-4AD7-D26E-569A148F9B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6D3196-5B0A-C072-E204-DB0A6197170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E7B32B-4BFF-6B98-CC7C-B5ADB8CFD8B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5140-8CE4-400B-B711-F9FB9C013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0522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40AE93-DC26-5B18-BCA0-C916D287A6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E157390-C08B-A3E8-1C0D-3F310312D4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21C27A7-A7A9-9A7C-B118-F9A51CD03CE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9C1A8-03CA-4F5B-BD0B-B243A7FF1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6728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CC55050-574D-48E4-0A71-9B011DE2DA2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725928D-7B90-43B8-7ED1-EFF6D1E4831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B25D35B-5B71-F7C3-58E9-014E904538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B0313-E9BF-46C6-8C83-BB38E87BE9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12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D677E-F13A-3805-7BD3-F71171CF2B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3E8583-8313-F162-2248-CC7BA06D63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ED3A7D-7754-DA73-F8FF-096822A3E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CB2B-51BE-4BD5-B16F-5119F47FF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7109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586E79-FFF8-E5A2-D92C-DD27F6A70B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C157B-2F46-13DD-B28C-4002D50923B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7356-8D66-3CFA-FC50-290FBE1186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44720-FC07-4DFC-9DC3-00C9F1EBEB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6694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0EFC7DA-180B-CC31-ACEB-A3DD81DA51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960E0E-BF41-96C9-2D3C-B6570FA955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1EFDD5-265B-445C-7B91-09F538509C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B9CC-C02B-452F-83E5-CC03CDBA9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1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A16B141-44A5-4853-B20C-FB19A9B1C9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2C1BBD2-839D-413C-980A-44B70181538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5814E31-5899-418D-B8C2-272141493CC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8FBE-B9F8-4002-B02F-8630F1E119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0911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C1E83B9-FA69-FDAA-5A3B-D394ECCFCE4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2110C2-1DDB-4B09-DC2C-9A6C1AC632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98E6BC-CA37-41A3-DAD2-67C1C0A91F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E157-235C-4775-A76F-12CC3F9CC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9875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75D92C-0625-9A00-4591-3706642069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618781-BE05-018D-7DCE-7FD9FE0C18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2A1C0AE-534A-6D98-AD9C-033BDB6AA3F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20B61-2B52-4020-97D6-557567CBA7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457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0CAACD-9F05-710E-DBD1-444519734A4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34FFE03-9E27-1349-0D68-940DB27B89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2A3F35E-4BEB-6BB9-76BE-1C69ECB334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33EAE-58E3-4E7F-8A1D-8681F8C3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01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713F94E-E289-49C7-90A9-52D4C622DF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2D224-6F3C-4601-9299-13AA47062B4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E4055-B3DA-4361-9C5D-5416988959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C3AE2-F27E-4832-85A6-5D737F41B4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81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573861E-674F-496A-89C8-4BA883C322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809D4B-782E-4F55-9AAA-FFF780E632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599334-644D-425C-8B12-3D046CAB19B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C8FA9-0AC1-4975-86FA-E8455861DDC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951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568FED-FFB3-4A28-9BAC-57A4C5AB2C7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217B21-7CF7-49BD-9148-BA1955C33A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FEDF0E-C531-476A-9DCB-98E3CA915B7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AEE8B-12C7-4EE2-91B3-AADE0D11E5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23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2DF249D-E1F3-4599-BF80-8774EF4A27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29AD2DD-CEE7-4E5E-9B18-AA7CE0F7E0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851B9F-25B9-4138-9E2C-8CDDEF404B9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54F29-FF93-4A09-B63F-83C8739D6E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484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ADB42BF-FBAB-4419-8640-C0C55AC72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54EAACC-CF58-4FD2-9B63-BB3A96601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71A24BE3-F639-4B1F-90BA-3E45C5C958E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CDA06326-0B65-459B-85BC-77BB8A056BA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E71E0955-5B2D-443F-B836-B65CA0D0A09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69D6A5-2B5A-4704-8F7D-22F167CC9C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1" r:id="rId1"/>
    <p:sldLayoutId id="2147487462" r:id="rId2"/>
    <p:sldLayoutId id="2147487463" r:id="rId3"/>
    <p:sldLayoutId id="2147487464" r:id="rId4"/>
    <p:sldLayoutId id="2147487465" r:id="rId5"/>
    <p:sldLayoutId id="2147487466" r:id="rId6"/>
    <p:sldLayoutId id="2147487467" r:id="rId7"/>
    <p:sldLayoutId id="2147487468" r:id="rId8"/>
    <p:sldLayoutId id="2147487469" r:id="rId9"/>
    <p:sldLayoutId id="2147487470" r:id="rId10"/>
    <p:sldLayoutId id="21474874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202C873F-F914-4038-B571-A097978DE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95FA0D5B-FC09-4FF5-8061-C38FFA5F1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2" r:id="rId1"/>
    <p:sldLayoutId id="2147487503" r:id="rId2"/>
    <p:sldLayoutId id="2147487504" r:id="rId3"/>
    <p:sldLayoutId id="2147487505" r:id="rId4"/>
    <p:sldLayoutId id="2147487506" r:id="rId5"/>
    <p:sldLayoutId id="2147487507" r:id="rId6"/>
    <p:sldLayoutId id="2147487508" r:id="rId7"/>
    <p:sldLayoutId id="2147487509" r:id="rId8"/>
    <p:sldLayoutId id="2147487510" r:id="rId9"/>
    <p:sldLayoutId id="2147487511" r:id="rId10"/>
    <p:sldLayoutId id="214748751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000" b="1" kern="1200">
          <a:solidFill>
            <a:srgbClr val="000000"/>
          </a:solidFill>
          <a:latin typeface="Georgia" panose="02040502050405020303" pitchFamily="18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000" b="1">
          <a:solidFill>
            <a:srgbClr val="000000"/>
          </a:solidFill>
          <a:latin typeface="Georgia" panose="02040502050405020303" pitchFamily="18" charset="0"/>
          <a:cs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000" b="1">
          <a:solidFill>
            <a:srgbClr val="000000"/>
          </a:solidFill>
          <a:latin typeface="Georgia" panose="02040502050405020303" pitchFamily="18" charset="0"/>
          <a:cs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000" b="1">
          <a:solidFill>
            <a:srgbClr val="000000"/>
          </a:solidFill>
          <a:latin typeface="Georgia" panose="02040502050405020303" pitchFamily="18" charset="0"/>
          <a:cs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000" b="1">
          <a:solidFill>
            <a:srgbClr val="000000"/>
          </a:solidFill>
          <a:latin typeface="Georgia" panose="02040502050405020303" pitchFamily="18" charset="0"/>
          <a:cs typeface="Arial" panose="020B0604020202020204" pitchFamily="34" charset="0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203D0E01-F80E-43C7-94FE-863BF4E68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74D6982-BE4E-4D57-A9BF-4BB94DB9C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13AE90E-2BEE-4719-B732-08D197EAC8A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227612-8221-437B-A60D-F1F9A62302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81A24A-9C6D-4038-970F-8A0EC725CE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7C7DF06-AEF1-4ADF-BA3B-83E106E4C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87" r:id="rId1"/>
    <p:sldLayoutId id="2147487488" r:id="rId2"/>
    <p:sldLayoutId id="2147487489" r:id="rId3"/>
    <p:sldLayoutId id="2147487490" r:id="rId4"/>
    <p:sldLayoutId id="2147487491" r:id="rId5"/>
    <p:sldLayoutId id="2147487492" r:id="rId6"/>
    <p:sldLayoutId id="2147487493" r:id="rId7"/>
    <p:sldLayoutId id="2147487494" r:id="rId8"/>
    <p:sldLayoutId id="2147487495" r:id="rId9"/>
    <p:sldLayoutId id="2147487496" r:id="rId10"/>
    <p:sldLayoutId id="2147487497" r:id="rId11"/>
    <p:sldLayoutId id="2147487498" r:id="rId12"/>
    <p:sldLayoutId id="2147487499" r:id="rId13"/>
    <p:sldLayoutId id="2147487500" r:id="rId14"/>
    <p:sldLayoutId id="2147487501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5914BB1-6EA6-A333-DA38-5F823A22C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2CB549A-4874-6891-B018-C827A8875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4216373-FAD0-67DF-4975-5047DA0A8BE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31A22EE-7720-75CF-9F57-CBFB9B683CF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DC9157-3306-12F5-EEDD-36CB695B211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188B18-3ADB-4FC0-9FC3-A6B9AF37F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14" r:id="rId1"/>
    <p:sldLayoutId id="2147487515" r:id="rId2"/>
    <p:sldLayoutId id="2147487516" r:id="rId3"/>
    <p:sldLayoutId id="2147487517" r:id="rId4"/>
    <p:sldLayoutId id="2147487518" r:id="rId5"/>
    <p:sldLayoutId id="2147487519" r:id="rId6"/>
    <p:sldLayoutId id="2147487520" r:id="rId7"/>
    <p:sldLayoutId id="2147487521" r:id="rId8"/>
    <p:sldLayoutId id="2147487522" r:id="rId9"/>
    <p:sldLayoutId id="2147487523" r:id="rId10"/>
    <p:sldLayoutId id="2147487524" r:id="rId11"/>
    <p:sldLayoutId id="2147487525" r:id="rId12"/>
    <p:sldLayoutId id="2147487526" r:id="rId13"/>
    <p:sldLayoutId id="2147487527" r:id="rId14"/>
    <p:sldLayoutId id="2147487528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aztcs.org/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dp/B07TBJML4R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dp/B0C47MJT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F52BFF7-2A3D-4283-9825-18C286556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5206"/>
            <a:ext cx="9067800" cy="212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 b="1" baseline="0" dirty="0">
                <a:solidFill>
                  <a:srgbClr val="32946A"/>
                </a:solidFill>
              </a:rPr>
              <a:t>A COMPARISON OF ETHERNET, POWERLINE NETWORKING, AND MoCA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7002C0B-8A14-44B1-9CC0-EC2CA9BA9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4075"/>
            <a:ext cx="32893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DB80ED1C-24E9-46D1-9C81-484363DD5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4075"/>
            <a:ext cx="3556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9CAFBC17-CE83-422F-91B3-DC30FC2E0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4075"/>
            <a:ext cx="68453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283BBA89-F4CF-49E5-9C39-545FE7E74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-1084263"/>
            <a:ext cx="219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</a:pPr>
            <a:endParaRPr lang="en-US" altLang="en-US" sz="1200" baseline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8634A710-98F8-43BE-BDD0-8C151CEE1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89213"/>
            <a:ext cx="3581400" cy="106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3600" baseline="0">
                <a:cs typeface="Times New Roman" panose="02020603050405020304" pitchFamily="18" charset="0"/>
              </a:rPr>
              <a:t>          </a:t>
            </a:r>
            <a:endParaRPr lang="en-US" altLang="en-US" sz="2800" baseline="0"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en-US" sz="2800" baseline="0">
              <a:cs typeface="Times New Roman" panose="02020603050405020304" pitchFamily="18" charset="0"/>
            </a:endParaRPr>
          </a:p>
        </p:txBody>
      </p:sp>
      <p:pic>
        <p:nvPicPr>
          <p:cNvPr id="17416" name="Picture 8">
            <a:hlinkClick r:id="rId2"/>
            <a:extLst>
              <a:ext uri="{FF2B5EF4-FFF2-40B4-BE49-F238E27FC236}">
                <a16:creationId xmlns:a16="http://schemas.microsoft.com/office/drawing/2014/main" id="{61341EAC-9B9A-4E15-A948-5F2FACA89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10" y="4389383"/>
            <a:ext cx="3760463" cy="124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8" name="Picture 27">
            <a:extLst>
              <a:ext uri="{FF2B5EF4-FFF2-40B4-BE49-F238E27FC236}">
                <a16:creationId xmlns:a16="http://schemas.microsoft.com/office/drawing/2014/main" id="{2E0007C2-3BD8-4573-A17F-394E6BD87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0" t="8652" r="6902" b="37166"/>
          <a:stretch>
            <a:fillRect/>
          </a:stretch>
        </p:blipFill>
        <p:spPr bwMode="auto">
          <a:xfrm>
            <a:off x="1752674" y="2975363"/>
            <a:ext cx="5440363" cy="144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476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9" name="Picture 1">
            <a:extLst>
              <a:ext uri="{FF2B5EF4-FFF2-40B4-BE49-F238E27FC236}">
                <a16:creationId xmlns:a16="http://schemas.microsoft.com/office/drawing/2014/main" id="{B5E25C48-3107-4F38-99AC-9BF1D746AD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" r="45010"/>
          <a:stretch>
            <a:fillRect/>
          </a:stretch>
        </p:blipFill>
        <p:spPr bwMode="auto">
          <a:xfrm>
            <a:off x="1752674" y="5478770"/>
            <a:ext cx="5795885" cy="123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POWERLINE NETWORKING KIT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..from South wall to Northwest corner: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92894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BB504-EFFE-3AC5-5E90-F80D36D6A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7018CFCC-49ED-D6F0-9132-ADC01B20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55549-EB3D-8FE3-7A08-D3DE51B6074D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B914AA-EEF8-B27F-01A7-FE98D119FD04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7C30E7-8B9A-8D99-4901-5C7C80E8EF0A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5B44003-BA11-1CEC-C0F8-A04783732913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F34360-CE13-018B-20C7-816D8E83BC7F}"/>
              </a:ext>
            </a:extLst>
          </p:cNvPr>
          <p:cNvCxnSpPr/>
          <p:nvPr/>
        </p:nvCxnSpPr>
        <p:spPr bwMode="auto">
          <a:xfrm>
            <a:off x="4724396" y="2671590"/>
            <a:ext cx="0" cy="294727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04754E-7957-1658-D462-B84CCC1EDA8E}"/>
              </a:ext>
            </a:extLst>
          </p:cNvPr>
          <p:cNvCxnSpPr>
            <a:endCxn id="12" idx="1"/>
          </p:cNvCxnSpPr>
          <p:nvPr/>
        </p:nvCxnSpPr>
        <p:spPr bwMode="auto">
          <a:xfrm>
            <a:off x="4648198" y="4418404"/>
            <a:ext cx="3131852" cy="1537259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2FF87900-3B84-8A53-FDA8-C8E3EDFA3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01" y="2966317"/>
            <a:ext cx="795485" cy="1529414"/>
          </a:xfrm>
          <a:prstGeom prst="rect">
            <a:avLst/>
          </a:prstGeom>
        </p:spPr>
      </p:pic>
      <p:pic>
        <p:nvPicPr>
          <p:cNvPr id="12" name="Picture 11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429B2A9A-2540-4913-5C58-FC34F414EB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050" y="5333950"/>
            <a:ext cx="646735" cy="124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01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097F-3F8A-3F0E-8F40-5417BF02B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35F5FFC2-B4C3-3F79-92F7-9A7D4A23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" name="Picture 2" descr="A screenshot of a phone&#10;&#10;AI-generated content may be incorrect.">
            <a:extLst>
              <a:ext uri="{FF2B5EF4-FFF2-40B4-BE49-F238E27FC236}">
                <a16:creationId xmlns:a16="http://schemas.microsoft.com/office/drawing/2014/main" id="{D4EE3227-E6F1-CB95-67E6-D8E9262E9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72" y="295252"/>
            <a:ext cx="4086255" cy="626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91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POWERLINE NETWORKING KIT (continued)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..from South wall to center of the North wall: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6982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BB504-EFFE-3AC5-5E90-F80D36D6A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7018CFCC-49ED-D6F0-9132-ADC01B20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55549-EB3D-8FE3-7A08-D3DE51B6074D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B914AA-EEF8-B27F-01A7-FE98D119FD04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7C30E7-8B9A-8D99-4901-5C7C80E8EF0A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5B44003-BA11-1CEC-C0F8-A04783732913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F34360-CE13-018B-20C7-816D8E83BC7F}"/>
              </a:ext>
            </a:extLst>
          </p:cNvPr>
          <p:cNvCxnSpPr/>
          <p:nvPr/>
        </p:nvCxnSpPr>
        <p:spPr bwMode="auto">
          <a:xfrm>
            <a:off x="4724396" y="2671590"/>
            <a:ext cx="0" cy="294727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04754E-7957-1658-D462-B84CCC1EDA8E}"/>
              </a:ext>
            </a:extLst>
          </p:cNvPr>
          <p:cNvCxnSpPr>
            <a:stCxn id="9" idx="2"/>
            <a:endCxn id="12" idx="0"/>
          </p:cNvCxnSpPr>
          <p:nvPr/>
        </p:nvCxnSpPr>
        <p:spPr bwMode="auto">
          <a:xfrm>
            <a:off x="4707644" y="4495731"/>
            <a:ext cx="9158" cy="907014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2FF87900-3B84-8A53-FDA8-C8E3EDFA3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01" y="2966317"/>
            <a:ext cx="795485" cy="1529414"/>
          </a:xfrm>
          <a:prstGeom prst="rect">
            <a:avLst/>
          </a:prstGeom>
        </p:spPr>
      </p:pic>
      <p:pic>
        <p:nvPicPr>
          <p:cNvPr id="12" name="Picture 11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429B2A9A-2540-4913-5C58-FC34F414EB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434" y="5402745"/>
            <a:ext cx="646735" cy="124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88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097F-3F8A-3F0E-8F40-5417BF02B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35F5FFC2-B4C3-3F79-92F7-9A7D4A23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" name="Picture 2" descr="A screen shot of a device&#10;&#10;AI-generated content may be incorrect.">
            <a:extLst>
              <a:ext uri="{FF2B5EF4-FFF2-40B4-BE49-F238E27FC236}">
                <a16:creationId xmlns:a16="http://schemas.microsoft.com/office/drawing/2014/main" id="{4BE37D09-6008-0357-7039-2AB9493CA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297" y="228684"/>
            <a:ext cx="4143405" cy="621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90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POWERLINE NETWORKING KIT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..from South wall to center of the Northwest corner: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06111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06520-88C3-EBCC-2D13-0E3B1FC9D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214F6ECB-D52C-55EB-0691-D42EB633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786150-6336-81F0-898A-8272C253801A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21F39-F44B-7A66-6C51-E76EE0994DD7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240755-9D2A-9672-127F-171072A5A671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B489881-0292-F4DF-690F-9B5D9F6883F9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E6C26A-5C81-3689-BC27-A83781597043}"/>
              </a:ext>
            </a:extLst>
          </p:cNvPr>
          <p:cNvCxnSpPr/>
          <p:nvPr/>
        </p:nvCxnSpPr>
        <p:spPr bwMode="auto">
          <a:xfrm>
            <a:off x="4724396" y="2671590"/>
            <a:ext cx="0" cy="294727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5A1CFF0-7B15-B411-C1B1-6228B7904A23}"/>
              </a:ext>
            </a:extLst>
          </p:cNvPr>
          <p:cNvCxnSpPr>
            <a:stCxn id="9" idx="2"/>
            <a:endCxn id="12" idx="0"/>
          </p:cNvCxnSpPr>
          <p:nvPr/>
        </p:nvCxnSpPr>
        <p:spPr bwMode="auto">
          <a:xfrm flipH="1">
            <a:off x="895833" y="4495731"/>
            <a:ext cx="3811811" cy="810343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2197168E-C68A-1783-7776-3FFD88A187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01" y="2966317"/>
            <a:ext cx="795485" cy="1529414"/>
          </a:xfrm>
          <a:prstGeom prst="rect">
            <a:avLst/>
          </a:prstGeom>
        </p:spPr>
      </p:pic>
      <p:pic>
        <p:nvPicPr>
          <p:cNvPr id="12" name="Picture 11" descr="A white electronic device with buttons&#10;&#10;AI-generated content may be incorrect.">
            <a:extLst>
              <a:ext uri="{FF2B5EF4-FFF2-40B4-BE49-F238E27FC236}">
                <a16:creationId xmlns:a16="http://schemas.microsoft.com/office/drawing/2014/main" id="{4BFFB1BA-6493-708C-4700-599F97135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65" y="5306074"/>
            <a:ext cx="646735" cy="124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6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097F-3F8A-3F0E-8F40-5417BF02B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35F5FFC2-B4C3-3F79-92F7-9A7D4A23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6" name="Picture 5" descr="A screenshot of a device&#10;&#10;AI-generated content may be incorrect.">
            <a:extLst>
              <a:ext uri="{FF2B5EF4-FFF2-40B4-BE49-F238E27FC236}">
                <a16:creationId xmlns:a16="http://schemas.microsoft.com/office/drawing/2014/main" id="{46D8D157-C773-78BE-3327-489F0E9A2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85" y="304882"/>
            <a:ext cx="4114830" cy="622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82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MULTIMEDIA over COAX ALLIANCE ("MoCA" ) KIT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At a local speed of 2.5 Gigabits per second, this 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0678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67EF9EBF-C927-40E4-9FAC-803347A6BB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237889-A856-4F47-BD52-6D2CCEE04246}" type="slidenum">
              <a:rPr lang="en-US" altLang="en-US" sz="2400" baseline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2400" baseline="0">
              <a:latin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C36A201C-DD88-4219-A705-1522DAAC781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924800" cy="17526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000" b="1"/>
              <a:t>Web location for this presentation: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2CAFE08B-76DB-4D96-B325-EE0AF4DD577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2667000"/>
            <a:ext cx="9067800" cy="2971800"/>
          </a:xfrm>
        </p:spPr>
        <p:txBody>
          <a:bodyPr/>
          <a:lstStyle/>
          <a:p>
            <a:pPr marL="0" indent="0" algn="ctr"/>
            <a:r>
              <a:rPr lang="en-US" altLang="en-US" sz="6600" dirty="0">
                <a:solidFill>
                  <a:srgbClr val="FF0000"/>
                </a:solidFill>
              </a:rPr>
              <a:t>http://aztcs.apcug.org</a:t>
            </a:r>
          </a:p>
          <a:p>
            <a:pPr marL="0" indent="0" algn="ctr"/>
            <a:r>
              <a:rPr lang="en-US" altLang="en-US" sz="6600" dirty="0"/>
              <a:t>Click on “</a:t>
            </a:r>
            <a:r>
              <a:rPr lang="en-US" altLang="en-US" sz="6600" dirty="0">
                <a:solidFill>
                  <a:srgbClr val="FF0000"/>
                </a:solidFill>
              </a:rPr>
              <a:t>Meeting Notes</a:t>
            </a:r>
            <a:r>
              <a:rPr lang="en-US" altLang="en-US" sz="6600" dirty="0"/>
              <a:t>”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6DC7CEB6-D074-46A9-A588-E5C4B35E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48CEDCF-FA1B-40BB-9FB0-17FB0E351A09}" type="slidenum">
              <a:rPr lang="en-US" altLang="en-US" sz="2400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z="2400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" name="Picture 2" descr="A screen shot of a device&#10;&#10;AI-generated content may be incorrect.">
            <a:extLst>
              <a:ext uri="{FF2B5EF4-FFF2-40B4-BE49-F238E27FC236}">
                <a16:creationId xmlns:a16="http://schemas.microsoft.com/office/drawing/2014/main" id="{F470446F-5FB2-1717-4965-F06C6ECD7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685" y="385740"/>
            <a:ext cx="4038630" cy="60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65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POWERLINE NETWORKING KIT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This Powerline Networking kit is faster than any other that we have ever tested: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055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POWERLINE NETWORKING KIT (continued)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hlinkClick r:id="rId3"/>
              </a:rPr>
              <a:t>https://www.amazon.com/dp/B07TBJML4R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4859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06520-88C3-EBCC-2D13-0E3B1FC9D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214F6ECB-D52C-55EB-0691-D42EB633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23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786150-6336-81F0-898A-8272C253801A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21F39-F44B-7A66-6C51-E76EE0994DD7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240755-9D2A-9672-127F-171072A5A671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B489881-0292-F4DF-690F-9B5D9F6883F9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E6C26A-5C81-3689-BC27-A83781597043}"/>
              </a:ext>
            </a:extLst>
          </p:cNvPr>
          <p:cNvCxnSpPr/>
          <p:nvPr/>
        </p:nvCxnSpPr>
        <p:spPr bwMode="auto">
          <a:xfrm>
            <a:off x="4724396" y="2671590"/>
            <a:ext cx="0" cy="294727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" name="Picture 6" descr="A black electronic device with many small holes&#10;&#10;AI-generated content may be incorrect.">
            <a:extLst>
              <a:ext uri="{FF2B5EF4-FFF2-40B4-BE49-F238E27FC236}">
                <a16:creationId xmlns:a16="http://schemas.microsoft.com/office/drawing/2014/main" id="{33E1C103-8505-780C-EE0C-3CE9A5C83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402" y="2924498"/>
            <a:ext cx="1110483" cy="176423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5A1CFF0-7B15-B411-C1B1-6228B7904A23}"/>
              </a:ext>
            </a:extLst>
          </p:cNvPr>
          <p:cNvCxnSpPr>
            <a:cxnSpLocks/>
          </p:cNvCxnSpPr>
          <p:nvPr/>
        </p:nvCxnSpPr>
        <p:spPr bwMode="auto">
          <a:xfrm flipH="1">
            <a:off x="1451522" y="4536469"/>
            <a:ext cx="3147313" cy="755526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9" descr="A black electronic device with many small holes&#10;&#10;AI-generated content may be incorrect.">
            <a:extLst>
              <a:ext uri="{FF2B5EF4-FFF2-40B4-BE49-F238E27FC236}">
                <a16:creationId xmlns:a16="http://schemas.microsoft.com/office/drawing/2014/main" id="{FBB6396E-E68A-7665-18EE-66A6D2931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7" y="4865165"/>
            <a:ext cx="1110483" cy="176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52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MULTIMEDIA over COAX ALLIANCE (MoCA0 KIT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This "G.hn Wave 2" MoCA kit is the fastest one that we have ever tested: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8783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MULTIMEDIA over COAX ALLIANCE ("MoCA" ) KIT (continued)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hlinkClick r:id="rId3"/>
              </a:rPr>
              <a:t>https://www.amazon.com/dp/B0C47MJT83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81894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AE7E6DC1-B91A-4E21-94AB-3AF3FC5984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B99463-61ED-4B73-9DD4-53AAF67FE2BD}" type="slidenum">
              <a:rPr lang="en-US" altLang="en-US" sz="2400" baseline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z="2400" baseline="0">
              <a:latin typeface="Times New Roman" panose="02020603050405020304" pitchFamily="18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F90D4DF8-8338-4E63-ABD3-C2A3F1A8E5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88"/>
            <a:ext cx="9144000" cy="685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800" dirty="0"/>
              <a:t>SUMMARY</a:t>
            </a: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2567D2AD-7F62-4578-B246-FAC67D00CC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58"/>
            <a:ext cx="9067682" cy="5127810"/>
          </a:xfrm>
        </p:spPr>
        <p:txBody>
          <a:bodyPr/>
          <a:lstStyle/>
          <a:p>
            <a:pPr indent="0" eaLnBrk="1" hangingPunct="1">
              <a:spcBef>
                <a:spcPts val="900"/>
              </a:spcBef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There are three ways for you to extend wired networks from one place to another: Cat 6/7/8 Ethernet wires, powerline network kits, and Multimedia over Coax Alliance ("MoCA") kits.  </a:t>
            </a:r>
          </a:p>
        </p:txBody>
      </p:sp>
      <p:sp>
        <p:nvSpPr>
          <p:cNvPr id="19461" name="Slide Number Placeholder 1">
            <a:extLst>
              <a:ext uri="{FF2B5EF4-FFF2-40B4-BE49-F238E27FC236}">
                <a16:creationId xmlns:a16="http://schemas.microsoft.com/office/drawing/2014/main" id="{B05375CE-BCCA-40FA-9904-F62602B2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C477FC-0C7D-48E1-B1AD-515E854FD309}" type="slidenum">
              <a:rPr lang="en-US" altLang="en-US" sz="2400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sz="2400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9067682" cy="30488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TOPICS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714" y="838178"/>
            <a:ext cx="8686572" cy="579113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Wired and Wired Equivalent Methods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Speed Comparison of the three Technologies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18" y="228596"/>
            <a:ext cx="8991364" cy="137165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THREE WIRED AND WIRED EQUIVALENT TECHNOLOGIES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516" y="1600248"/>
            <a:ext cx="8762770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CAT 5/6/7/8 Ethernet cabling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Powerline Networking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Multimedia over Ethernet Alliance ("MoCA")</a:t>
            </a:r>
          </a:p>
          <a:p>
            <a:pPr marL="400050" lvl="1" indent="0"/>
            <a:endParaRPr lang="en-US" sz="4000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9021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47515CEF-EEAB-50E1-58E9-D634C4AF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C7EDB4-9136-9F1C-5C15-868E26660397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C5C6B0-91B4-1192-6B45-38F228521556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56DABB-83A9-6C03-C29B-6FAE14D8C7BD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0F0C5A-E157-2067-8F09-BACE07AEC302}"/>
              </a:ext>
            </a:extLst>
          </p:cNvPr>
          <p:cNvSpPr txBox="1"/>
          <p:nvPr/>
        </p:nvSpPr>
        <p:spPr>
          <a:xfrm>
            <a:off x="685726" y="5029158"/>
            <a:ext cx="7924768" cy="1446550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"SPEEDTEST" TO MEASURE TH</a:t>
            </a:r>
            <a:r>
              <a:rPr lang="en-US" sz="4400" b="1" dirty="0">
                <a:solidFill>
                  <a:srgbClr val="FF0000"/>
                </a:solidFill>
              </a:rPr>
              <a:t>E INTERNET SPEEDS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47D85C-CDCC-D7E6-2A08-434C32B54C19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50307-25F3-258B-0BE0-11B31B336976}"/>
              </a:ext>
            </a:extLst>
          </p:cNvPr>
          <p:cNvSpPr txBox="1"/>
          <p:nvPr/>
        </p:nvSpPr>
        <p:spPr>
          <a:xfrm>
            <a:off x="609600" y="2971812"/>
            <a:ext cx="8001000" cy="1897955"/>
          </a:xfrm>
          <a:prstGeom prst="rect">
            <a:avLst/>
          </a:prstGeom>
          <a:noFill/>
          <a:ln w="136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FF0000"/>
                </a:solidFill>
              </a:rPr>
              <a:t>CAT 6/7/8 CABLING,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FF0000"/>
                </a:solidFill>
              </a:rPr>
              <a:t>POWERLINE NETWORKING KITS, AND MULTIMEDIA over COAX ALLIANCE KTS 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10B1438-54B5-08B4-EE83-7E06D8A49076}"/>
              </a:ext>
            </a:extLst>
          </p:cNvPr>
          <p:cNvCxnSpPr/>
          <p:nvPr/>
        </p:nvCxnSpPr>
        <p:spPr bwMode="auto">
          <a:xfrm>
            <a:off x="4800594" y="2671512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C7F9D7-0732-F778-91BF-32F1C413BE63}"/>
              </a:ext>
            </a:extLst>
          </p:cNvPr>
          <p:cNvCxnSpPr/>
          <p:nvPr/>
        </p:nvCxnSpPr>
        <p:spPr bwMode="auto">
          <a:xfrm>
            <a:off x="4724396" y="4724366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596"/>
            <a:ext cx="8839088" cy="91446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CAT 8 ETHERNET CABLING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96" y="1600248"/>
            <a:ext cx="8839088" cy="5029068"/>
          </a:xfrm>
        </p:spPr>
        <p:txBody>
          <a:bodyPr/>
          <a:lstStyle/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CAT 8 Ethernet cabling is the baseline that we will use to compare the two wired-equivalent technologies: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9732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BB504-EFFE-3AC5-5E90-F80D36D6A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7018CFCC-49ED-D6F0-9132-ADC01B20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55549-EB3D-8FE3-7A08-D3DE51B6074D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B914AA-EEF8-B27F-01A7-FE98D119FD04}"/>
              </a:ext>
            </a:extLst>
          </p:cNvPr>
          <p:cNvSpPr txBox="1"/>
          <p:nvPr/>
        </p:nvSpPr>
        <p:spPr>
          <a:xfrm>
            <a:off x="1288449" y="1676446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7C30E7-8B9A-8D99-4901-5C7C80E8EF0A}"/>
              </a:ext>
            </a:extLst>
          </p:cNvPr>
          <p:cNvCxnSpPr/>
          <p:nvPr/>
        </p:nvCxnSpPr>
        <p:spPr bwMode="auto">
          <a:xfrm>
            <a:off x="4800600" y="1452344"/>
            <a:ext cx="0" cy="30030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5B44003-BA11-1CEC-C0F8-A04783732913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F34360-CE13-018B-20C7-816D8E83BC7F}"/>
              </a:ext>
            </a:extLst>
          </p:cNvPr>
          <p:cNvCxnSpPr/>
          <p:nvPr/>
        </p:nvCxnSpPr>
        <p:spPr bwMode="auto">
          <a:xfrm flipH="1">
            <a:off x="914496" y="2671590"/>
            <a:ext cx="3809900" cy="3653010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23E407E-D00A-D0E9-8F00-83C5818886FF}"/>
              </a:ext>
            </a:extLst>
          </p:cNvPr>
          <p:cNvSpPr txBox="1"/>
          <p:nvPr/>
        </p:nvSpPr>
        <p:spPr>
          <a:xfrm>
            <a:off x="1676476" y="5410148"/>
            <a:ext cx="434328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293DB6-B44D-7E88-870F-D63EEABC1767}"/>
              </a:ext>
            </a:extLst>
          </p:cNvPr>
          <p:cNvSpPr txBox="1"/>
          <p:nvPr/>
        </p:nvSpPr>
        <p:spPr>
          <a:xfrm>
            <a:off x="2209862" y="4876762"/>
            <a:ext cx="6019642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solidFill>
                  <a:srgbClr val="FF0000"/>
                </a:solidFill>
              </a:rPr>
              <a:t>75 ft. run of Cat 8  cabling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31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097F-3F8A-3F0E-8F40-5417BF02B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35F5FFC2-B4C3-3F79-92F7-9A7D4A23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" name="Picture 2" descr="A screenshot of a phone&#10;&#10;AI-generated content may be incorrect.">
            <a:extLst>
              <a:ext uri="{FF2B5EF4-FFF2-40B4-BE49-F238E27FC236}">
                <a16:creationId xmlns:a16="http://schemas.microsoft.com/office/drawing/2014/main" id="{07E412C2-2784-8F97-2CC8-92BFEC19E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045" y="304882"/>
            <a:ext cx="4048155" cy="613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61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GB" altLang="en-US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GB" altLang="en-US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GB" altLang="en-US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GB" altLang="en-US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8019</TotalTime>
  <Words>400</Words>
  <Application>Microsoft Office PowerPoint</Application>
  <PresentationFormat>On-screen Show (4:3)</PresentationFormat>
  <Paragraphs>98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Georgia</vt:lpstr>
      <vt:lpstr>Times New Roman</vt:lpstr>
      <vt:lpstr>Default Design</vt:lpstr>
      <vt:lpstr>1_Default Design</vt:lpstr>
      <vt:lpstr>2_Default Design</vt:lpstr>
      <vt:lpstr>3_Default Design</vt:lpstr>
      <vt:lpstr>PowerPoint Presentation</vt:lpstr>
      <vt:lpstr>Web location for this presentation:</vt:lpstr>
      <vt:lpstr>SUMMARY</vt:lpstr>
      <vt:lpstr>TOPICS</vt:lpstr>
      <vt:lpstr>THREE WIRED AND WIRED EQUIVALENT TECHNOLOGIES</vt:lpstr>
      <vt:lpstr>PowerPoint Presentation</vt:lpstr>
      <vt:lpstr>CAT 8 ETHERNET CABLING</vt:lpstr>
      <vt:lpstr>PowerPoint Presentation</vt:lpstr>
      <vt:lpstr>PowerPoint Presentation</vt:lpstr>
      <vt:lpstr>POWERLINE NETWORKING KIT</vt:lpstr>
      <vt:lpstr>PowerPoint Presentation</vt:lpstr>
      <vt:lpstr>PowerPoint Presentation</vt:lpstr>
      <vt:lpstr>POWERLINE NETWORKING KIT (continued)</vt:lpstr>
      <vt:lpstr>PowerPoint Presentation</vt:lpstr>
      <vt:lpstr>PowerPoint Presentation</vt:lpstr>
      <vt:lpstr>POWERLINE NETWORKING KIT</vt:lpstr>
      <vt:lpstr>PowerPoint Presentation</vt:lpstr>
      <vt:lpstr>PowerPoint Presentation</vt:lpstr>
      <vt:lpstr>MULTIMEDIA over COAX ALLIANCE ("MoCA" ) KIT</vt:lpstr>
      <vt:lpstr>PowerPoint Presentation</vt:lpstr>
      <vt:lpstr>POWERLINE NETWORKING KIT</vt:lpstr>
      <vt:lpstr>POWERLINE NETWORKING KIT (continued)</vt:lpstr>
      <vt:lpstr>PowerPoint Presentation</vt:lpstr>
      <vt:lpstr>MULTIMEDIA over COAX ALLIANCE (MoCA0 KIT</vt:lpstr>
      <vt:lpstr>MULTIMEDIA over COAX ALLIANCE ("MoCA" ) KIT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testuser</dc:creator>
  <cp:lastModifiedBy>Francis Chao</cp:lastModifiedBy>
  <cp:revision>918</cp:revision>
  <dcterms:modified xsi:type="dcterms:W3CDTF">2025-09-15T01:14:06Z</dcterms:modified>
</cp:coreProperties>
</file>