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19"/>
  </p:notesMasterIdLst>
  <p:sldIdLst>
    <p:sldId id="1598" r:id="rId2"/>
    <p:sldId id="625" r:id="rId3"/>
    <p:sldId id="257" r:id="rId4"/>
    <p:sldId id="1650" r:id="rId5"/>
    <p:sldId id="1722" r:id="rId6"/>
    <p:sldId id="1735" r:id="rId7"/>
    <p:sldId id="1737" r:id="rId8"/>
    <p:sldId id="1657" r:id="rId9"/>
    <p:sldId id="1740" r:id="rId10"/>
    <p:sldId id="1713" r:id="rId11"/>
    <p:sldId id="1739" r:id="rId12"/>
    <p:sldId id="1738" r:id="rId13"/>
    <p:sldId id="1714" r:id="rId14"/>
    <p:sldId id="1717" r:id="rId15"/>
    <p:sldId id="1715" r:id="rId16"/>
    <p:sldId id="1730" r:id="rId17"/>
    <p:sldId id="1708" r:id="rId18"/>
  </p:sldIdLst>
  <p:sldSz cx="9144000" cy="6858000" type="screen4x3"/>
  <p:notesSz cx="7315200" cy="9601200"/>
  <p:defaultTextStyle>
    <a:defPPr>
      <a:defRPr lang="en-GB"/>
    </a:defPPr>
    <a:lvl1pPr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5pPr>
    <a:lvl6pPr marL="22860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6pPr>
    <a:lvl7pPr marL="27432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7pPr>
    <a:lvl8pPr marL="32004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8pPr>
    <a:lvl9pPr marL="36576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89" autoAdjust="0"/>
    <p:restoredTop sz="94320" autoAdjust="0"/>
  </p:normalViewPr>
  <p:slideViewPr>
    <p:cSldViewPr>
      <p:cViewPr varScale="1">
        <p:scale>
          <a:sx n="48" d="100"/>
          <a:sy n="48" d="100"/>
        </p:scale>
        <p:origin x="1008" y="25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AutoShape 1">
            <a:extLst>
              <a:ext uri="{FF2B5EF4-FFF2-40B4-BE49-F238E27FC236}">
                <a16:creationId xmlns:a16="http://schemas.microsoft.com/office/drawing/2014/main" id="{917ADE4F-1245-9719-FF87-2F3812332CB4}"/>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2" name="Rectangle 2">
            <a:extLst>
              <a:ext uri="{FF2B5EF4-FFF2-40B4-BE49-F238E27FC236}">
                <a16:creationId xmlns:a16="http://schemas.microsoft.com/office/drawing/2014/main" id="{1C3A15E5-977C-38E7-E49E-27D47FBBBECF}"/>
              </a:ext>
            </a:extLst>
          </p:cNvPr>
          <p:cNvSpPr>
            <a:spLocks noGrp="1" noChangeArrowheads="1"/>
          </p:cNvSpPr>
          <p:nvPr>
            <p:ph type="hdr"/>
          </p:nvPr>
        </p:nvSpPr>
        <p:spPr bwMode="auto">
          <a:xfrm>
            <a:off x="0" y="0"/>
            <a:ext cx="3168650" cy="477838"/>
          </a:xfrm>
          <a:prstGeom prst="rect">
            <a:avLst/>
          </a:prstGeom>
          <a:noFill/>
          <a:ln>
            <a:noFill/>
          </a:ln>
          <a:effectLst/>
        </p:spPr>
        <p:txBody>
          <a:bodyPr vert="horz" wrap="square" lIns="95139" tIns="49472" rIns="95139" bIns="49472" numCol="1" anchor="t" anchorCtr="0" compatLnSpc="1">
            <a:prstTxWarp prst="textNoShape">
              <a:avLst/>
            </a:prstTxWarp>
          </a:bodyPr>
          <a:lstStyle>
            <a:lvl1pPr defTabSz="482600" eaLnBrk="1" hangingPunct="1">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itchFamily="18" charset="0"/>
                <a:cs typeface="Arial" charset="0"/>
              </a:defRPr>
            </a:lvl1pPr>
          </a:lstStyle>
          <a:p>
            <a:pPr>
              <a:defRPr/>
            </a:pPr>
            <a:endParaRPr lang="en-US"/>
          </a:p>
        </p:txBody>
      </p:sp>
      <p:sp>
        <p:nvSpPr>
          <p:cNvPr id="2051" name="Rectangle 3">
            <a:extLst>
              <a:ext uri="{FF2B5EF4-FFF2-40B4-BE49-F238E27FC236}">
                <a16:creationId xmlns:a16="http://schemas.microsoft.com/office/drawing/2014/main" id="{89E7A53F-35B0-B316-1CEA-16D435916E82}"/>
              </a:ext>
            </a:extLst>
          </p:cNvPr>
          <p:cNvSpPr>
            <a:spLocks noGrp="1" noChangeArrowheads="1"/>
          </p:cNvSpPr>
          <p:nvPr>
            <p:ph type="dt"/>
          </p:nvPr>
        </p:nvSpPr>
        <p:spPr bwMode="auto">
          <a:xfrm>
            <a:off x="4143375" y="0"/>
            <a:ext cx="3168650" cy="477838"/>
          </a:xfrm>
          <a:prstGeom prst="rect">
            <a:avLst/>
          </a:prstGeom>
          <a:noFill/>
          <a:ln>
            <a:noFill/>
          </a:ln>
          <a:effectLst/>
        </p:spPr>
        <p:txBody>
          <a:bodyPr vert="horz" wrap="square" lIns="95139" tIns="49472" rIns="95139" bIns="49472" numCol="1" anchor="t" anchorCtr="0" compatLnSpc="1">
            <a:prstTxWarp prst="textNoShape">
              <a:avLst/>
            </a:prstTxWarp>
          </a:bodyPr>
          <a:lstStyle>
            <a:lvl1pPr algn="r" defTabSz="482600" eaLnBrk="1" hangingPunct="1">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itchFamily="18" charset="0"/>
                <a:cs typeface="Arial" charset="0"/>
              </a:defRPr>
            </a:lvl1pPr>
          </a:lstStyle>
          <a:p>
            <a:pPr>
              <a:defRPr/>
            </a:pPr>
            <a:endParaRPr lang="en-US"/>
          </a:p>
        </p:txBody>
      </p:sp>
      <p:sp>
        <p:nvSpPr>
          <p:cNvPr id="2053" name="Rectangle 4">
            <a:extLst>
              <a:ext uri="{FF2B5EF4-FFF2-40B4-BE49-F238E27FC236}">
                <a16:creationId xmlns:a16="http://schemas.microsoft.com/office/drawing/2014/main" id="{0C62F028-8695-0A6D-6084-BB9B9B705E5A}"/>
              </a:ext>
            </a:extLst>
          </p:cNvPr>
          <p:cNvSpPr>
            <a:spLocks noGrp="1" noRot="1" noChangeAspect="1" noChangeArrowheads="1"/>
          </p:cNvSpPr>
          <p:nvPr>
            <p:ph type="sldImg"/>
          </p:nvPr>
        </p:nvSpPr>
        <p:spPr bwMode="auto">
          <a:xfrm>
            <a:off x="1257300" y="720725"/>
            <a:ext cx="4799013" cy="3598863"/>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 name="Rectangle 5">
            <a:extLst>
              <a:ext uri="{FF2B5EF4-FFF2-40B4-BE49-F238E27FC236}">
                <a16:creationId xmlns:a16="http://schemas.microsoft.com/office/drawing/2014/main" id="{8F80B949-ED8E-43A5-53F2-5AFE773C6E09}"/>
              </a:ext>
            </a:extLst>
          </p:cNvPr>
          <p:cNvSpPr>
            <a:spLocks noGrp="1" noChangeArrowheads="1"/>
          </p:cNvSpPr>
          <p:nvPr>
            <p:ph type="body"/>
          </p:nvPr>
        </p:nvSpPr>
        <p:spPr bwMode="auto">
          <a:xfrm>
            <a:off x="731838" y="4560888"/>
            <a:ext cx="5849937" cy="4318000"/>
          </a:xfrm>
          <a:prstGeom prst="rect">
            <a:avLst/>
          </a:prstGeom>
          <a:noFill/>
          <a:ln>
            <a:noFill/>
          </a:ln>
          <a:effectLst/>
        </p:spPr>
        <p:txBody>
          <a:bodyPr vert="horz" wrap="square" lIns="95139" tIns="49472" rIns="95139" bIns="49472" numCol="1" anchor="t" anchorCtr="0" compatLnSpc="1">
            <a:prstTxWarp prst="textNoShape">
              <a:avLst/>
            </a:prstTxWarp>
          </a:bodyPr>
          <a:lstStyle/>
          <a:p>
            <a:pPr lvl="0"/>
            <a:endParaRPr lang="en-US" noProof="0"/>
          </a:p>
        </p:txBody>
      </p:sp>
      <p:sp>
        <p:nvSpPr>
          <p:cNvPr id="2054" name="Rectangle 6">
            <a:extLst>
              <a:ext uri="{FF2B5EF4-FFF2-40B4-BE49-F238E27FC236}">
                <a16:creationId xmlns:a16="http://schemas.microsoft.com/office/drawing/2014/main" id="{23CACF36-B06E-AC7D-5B68-527B42C6F813}"/>
              </a:ext>
            </a:extLst>
          </p:cNvPr>
          <p:cNvSpPr>
            <a:spLocks noGrp="1" noChangeArrowheads="1"/>
          </p:cNvSpPr>
          <p:nvPr>
            <p:ph type="ftr"/>
          </p:nvPr>
        </p:nvSpPr>
        <p:spPr bwMode="auto">
          <a:xfrm>
            <a:off x="0" y="9120188"/>
            <a:ext cx="3168650" cy="477837"/>
          </a:xfrm>
          <a:prstGeom prst="rect">
            <a:avLst/>
          </a:prstGeom>
          <a:noFill/>
          <a:ln>
            <a:noFill/>
          </a:ln>
          <a:effectLst/>
        </p:spPr>
        <p:txBody>
          <a:bodyPr vert="horz" wrap="square" lIns="95139" tIns="49472" rIns="95139" bIns="49472" numCol="1" anchor="b" anchorCtr="0" compatLnSpc="1">
            <a:prstTxWarp prst="textNoShape">
              <a:avLst/>
            </a:prstTxWarp>
          </a:bodyPr>
          <a:lstStyle>
            <a:lvl1pPr defTabSz="482600" eaLnBrk="1" hangingPunct="1">
              <a:buClrTx/>
              <a:buSzPct val="100000"/>
              <a:buFontTx/>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itchFamily="18" charset="0"/>
                <a:cs typeface="Arial" charset="0"/>
              </a:defRPr>
            </a:lvl1pPr>
          </a:lstStyle>
          <a:p>
            <a:pPr>
              <a:defRPr/>
            </a:pPr>
            <a:endParaRPr lang="en-US"/>
          </a:p>
        </p:txBody>
      </p:sp>
      <p:sp>
        <p:nvSpPr>
          <p:cNvPr id="2055" name="Rectangle 7">
            <a:extLst>
              <a:ext uri="{FF2B5EF4-FFF2-40B4-BE49-F238E27FC236}">
                <a16:creationId xmlns:a16="http://schemas.microsoft.com/office/drawing/2014/main" id="{6EC51239-3FAA-DA3B-FDA9-079F88C1FD96}"/>
              </a:ext>
            </a:extLst>
          </p:cNvPr>
          <p:cNvSpPr>
            <a:spLocks noGrp="1" noChangeArrowheads="1"/>
          </p:cNvSpPr>
          <p:nvPr>
            <p:ph type="sldNum"/>
          </p:nvPr>
        </p:nvSpPr>
        <p:spPr bwMode="auto">
          <a:xfrm>
            <a:off x="4143375" y="9120188"/>
            <a:ext cx="3168650" cy="477837"/>
          </a:xfrm>
          <a:prstGeom prst="rect">
            <a:avLst/>
          </a:prstGeom>
          <a:noFill/>
          <a:ln>
            <a:noFill/>
          </a:ln>
          <a:effectLst/>
        </p:spPr>
        <p:txBody>
          <a:bodyPr vert="horz" wrap="square" lIns="95139" tIns="49472" rIns="95139" bIns="49472" numCol="1" anchor="b" anchorCtr="0" compatLnSpc="1">
            <a:prstTxWarp prst="textNoShape">
              <a:avLst/>
            </a:prstTxWarp>
          </a:bodyPr>
          <a:lstStyle>
            <a:lvl1pPr algn="r" defTabSz="482600" eaLnBrk="1" hangingPunct="1">
              <a:buSzPct val="10000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fld id="{FC228B0E-48B4-42F9-ADDB-5C701D0E9DD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D7559A5B-89F3-6CD2-283A-CB64B576E1EC}"/>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162ACDB0-3B23-448E-85FC-AEDC4F2A51C3}" type="slidenum">
              <a:rPr lang="en-US" altLang="en-US" sz="1300" smtClean="0"/>
              <a:pPr>
                <a:spcBef>
                  <a:spcPct val="0"/>
                </a:spcBef>
                <a:buClrTx/>
                <a:buFontTx/>
                <a:buNone/>
              </a:pPr>
              <a:t>1</a:t>
            </a:fld>
            <a:endParaRPr lang="en-US" altLang="en-US" sz="1300"/>
          </a:p>
        </p:txBody>
      </p:sp>
      <p:sp>
        <p:nvSpPr>
          <p:cNvPr id="4099" name="Rectangle 2">
            <a:extLst>
              <a:ext uri="{FF2B5EF4-FFF2-40B4-BE49-F238E27FC236}">
                <a16:creationId xmlns:a16="http://schemas.microsoft.com/office/drawing/2014/main" id="{CA3FB9E5-329B-3F47-A76D-E8F018BA1FE5}"/>
              </a:ext>
            </a:extLst>
          </p:cNvPr>
          <p:cNvSpPr>
            <a:spLocks noGrp="1" noRot="1" noChangeAspect="1" noChangeArrowheads="1" noTextEdit="1"/>
          </p:cNvSpPr>
          <p:nvPr>
            <p:ph type="sldImg"/>
          </p:nvPr>
        </p:nvSpPr>
        <p:spPr>
          <a:xfrm>
            <a:off x="1257300" y="720725"/>
            <a:ext cx="4800600" cy="3600450"/>
          </a:xfrm>
          <a:ln/>
        </p:spPr>
      </p:sp>
      <p:sp>
        <p:nvSpPr>
          <p:cNvPr id="4100" name="Rectangle 3">
            <a:extLst>
              <a:ext uri="{FF2B5EF4-FFF2-40B4-BE49-F238E27FC236}">
                <a16:creationId xmlns:a16="http://schemas.microsoft.com/office/drawing/2014/main" id="{7064BB97-BF08-0BFC-3687-6805AE2A51BA}"/>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2E2A4421-CB5F-8F00-7859-4A588AB8811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783B5F4F-6700-4E13-BEEB-E608B3D1ECAB}" type="slidenum">
              <a:rPr lang="en-US" altLang="en-US" sz="1300" smtClean="0"/>
              <a:pPr>
                <a:spcBef>
                  <a:spcPct val="0"/>
                </a:spcBef>
                <a:buClrTx/>
                <a:buFontTx/>
                <a:buNone/>
              </a:pPr>
              <a:t>10</a:t>
            </a:fld>
            <a:endParaRPr lang="en-US" altLang="en-US" sz="1300"/>
          </a:p>
        </p:txBody>
      </p:sp>
      <p:sp>
        <p:nvSpPr>
          <p:cNvPr id="28675" name="Rectangle 1">
            <a:extLst>
              <a:ext uri="{FF2B5EF4-FFF2-40B4-BE49-F238E27FC236}">
                <a16:creationId xmlns:a16="http://schemas.microsoft.com/office/drawing/2014/main" id="{748542CE-9E0D-C7EF-4E58-0F741E7E467B}"/>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6" name="Rectangle 2">
            <a:extLst>
              <a:ext uri="{FF2B5EF4-FFF2-40B4-BE49-F238E27FC236}">
                <a16:creationId xmlns:a16="http://schemas.microsoft.com/office/drawing/2014/main" id="{D0F90B6B-6113-D563-F06C-A71718505A31}"/>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57C59049-BE15-0C99-EB8D-6CE086133522}"/>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1AD88E11-10E6-434B-ACE6-7F9E150BA37D}" type="slidenum">
              <a:rPr lang="en-US" altLang="en-US" sz="1300" smtClean="0"/>
              <a:pPr>
                <a:spcBef>
                  <a:spcPct val="0"/>
                </a:spcBef>
                <a:buClrTx/>
                <a:buFontTx/>
                <a:buNone/>
              </a:pPr>
              <a:t>11</a:t>
            </a:fld>
            <a:endParaRPr lang="en-US" altLang="en-US" sz="1300"/>
          </a:p>
        </p:txBody>
      </p:sp>
      <p:sp>
        <p:nvSpPr>
          <p:cNvPr id="30723" name="Rectangle 1">
            <a:extLst>
              <a:ext uri="{FF2B5EF4-FFF2-40B4-BE49-F238E27FC236}">
                <a16:creationId xmlns:a16="http://schemas.microsoft.com/office/drawing/2014/main" id="{F2C5F9FB-36E9-C66A-D24C-611EEA98325F}"/>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4" name="Rectangle 2">
            <a:extLst>
              <a:ext uri="{FF2B5EF4-FFF2-40B4-BE49-F238E27FC236}">
                <a16:creationId xmlns:a16="http://schemas.microsoft.com/office/drawing/2014/main" id="{A5BB5ED8-EEF4-4495-EA59-5A982B20D5E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2079870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31E89C8F-2CA8-07B2-BC8E-D2E44B682F3F}"/>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F529E79D-E858-4BBE-B963-9B3FCEA49F08}" type="slidenum">
              <a:rPr lang="en-US" altLang="en-US" sz="1300" smtClean="0"/>
              <a:pPr>
                <a:spcBef>
                  <a:spcPct val="0"/>
                </a:spcBef>
                <a:buClrTx/>
                <a:buFontTx/>
                <a:buNone/>
              </a:pPr>
              <a:t>12</a:t>
            </a:fld>
            <a:endParaRPr lang="en-US" altLang="en-US" sz="1300"/>
          </a:p>
        </p:txBody>
      </p:sp>
      <p:sp>
        <p:nvSpPr>
          <p:cNvPr id="53251" name="Rectangle 1">
            <a:extLst>
              <a:ext uri="{FF2B5EF4-FFF2-40B4-BE49-F238E27FC236}">
                <a16:creationId xmlns:a16="http://schemas.microsoft.com/office/drawing/2014/main" id="{994F4C61-8479-DBC4-369E-1E6B4799E19C}"/>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3252" name="Rectangle 2">
            <a:extLst>
              <a:ext uri="{FF2B5EF4-FFF2-40B4-BE49-F238E27FC236}">
                <a16:creationId xmlns:a16="http://schemas.microsoft.com/office/drawing/2014/main" id="{A58A9F88-B871-B0AB-D112-713C9611EBED}"/>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1504826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31E89C8F-2CA8-07B2-BC8E-D2E44B682F3F}"/>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F529E79D-E858-4BBE-B963-9B3FCEA49F08}" type="slidenum">
              <a:rPr lang="en-US" altLang="en-US" sz="1300" smtClean="0"/>
              <a:pPr>
                <a:spcBef>
                  <a:spcPct val="0"/>
                </a:spcBef>
                <a:buClrTx/>
                <a:buFontTx/>
                <a:buNone/>
              </a:pPr>
              <a:t>13</a:t>
            </a:fld>
            <a:endParaRPr lang="en-US" altLang="en-US" sz="1300"/>
          </a:p>
        </p:txBody>
      </p:sp>
      <p:sp>
        <p:nvSpPr>
          <p:cNvPr id="53251" name="Rectangle 1">
            <a:extLst>
              <a:ext uri="{FF2B5EF4-FFF2-40B4-BE49-F238E27FC236}">
                <a16:creationId xmlns:a16="http://schemas.microsoft.com/office/drawing/2014/main" id="{994F4C61-8479-DBC4-369E-1E6B4799E19C}"/>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3252" name="Rectangle 2">
            <a:extLst>
              <a:ext uri="{FF2B5EF4-FFF2-40B4-BE49-F238E27FC236}">
                <a16:creationId xmlns:a16="http://schemas.microsoft.com/office/drawing/2014/main" id="{A58A9F88-B871-B0AB-D112-713C9611EBED}"/>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08DDC5D4-7F63-0605-D860-6744032108C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5534B830-EE57-4B9C-A470-038DDF1A75C4}" type="slidenum">
              <a:rPr lang="en-US" altLang="en-US" sz="1300" smtClean="0"/>
              <a:pPr>
                <a:spcBef>
                  <a:spcPct val="0"/>
                </a:spcBef>
                <a:buClrTx/>
                <a:buFontTx/>
                <a:buNone/>
              </a:pPr>
              <a:t>14</a:t>
            </a:fld>
            <a:endParaRPr lang="en-US" altLang="en-US" sz="1300"/>
          </a:p>
        </p:txBody>
      </p:sp>
      <p:sp>
        <p:nvSpPr>
          <p:cNvPr id="55299" name="Rectangle 1">
            <a:extLst>
              <a:ext uri="{FF2B5EF4-FFF2-40B4-BE49-F238E27FC236}">
                <a16:creationId xmlns:a16="http://schemas.microsoft.com/office/drawing/2014/main" id="{96B0231A-4F3C-606E-C8F6-FD77AB14A87F}"/>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5300" name="Rectangle 2">
            <a:extLst>
              <a:ext uri="{FF2B5EF4-FFF2-40B4-BE49-F238E27FC236}">
                <a16:creationId xmlns:a16="http://schemas.microsoft.com/office/drawing/2014/main" id="{61F6830A-F2D8-AFD6-9B45-5BC799B9A48A}"/>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F101F77D-3687-76EB-D952-A458281F0B8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8CD15A1C-D85D-41B7-A2B4-DA7321BBCAA9}" type="slidenum">
              <a:rPr lang="en-US" altLang="en-US" sz="1300" smtClean="0"/>
              <a:pPr>
                <a:spcBef>
                  <a:spcPct val="0"/>
                </a:spcBef>
                <a:buClrTx/>
                <a:buFontTx/>
                <a:buNone/>
              </a:pPr>
              <a:t>15</a:t>
            </a:fld>
            <a:endParaRPr lang="en-US" altLang="en-US" sz="1300"/>
          </a:p>
        </p:txBody>
      </p:sp>
      <p:sp>
        <p:nvSpPr>
          <p:cNvPr id="57347" name="Rectangle 1">
            <a:extLst>
              <a:ext uri="{FF2B5EF4-FFF2-40B4-BE49-F238E27FC236}">
                <a16:creationId xmlns:a16="http://schemas.microsoft.com/office/drawing/2014/main" id="{9718C8B1-3241-9A6E-CABB-5B7D9D81A139}"/>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7348" name="Rectangle 2">
            <a:extLst>
              <a:ext uri="{FF2B5EF4-FFF2-40B4-BE49-F238E27FC236}">
                <a16:creationId xmlns:a16="http://schemas.microsoft.com/office/drawing/2014/main" id="{E083ABBB-7E43-860F-BD01-6EFE06D7ED37}"/>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39EAB184-EB36-2560-24BD-B5B27BDB36A3}"/>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468B6BEE-41EB-4B92-8496-E0CEDF4130DD}" type="slidenum">
              <a:rPr lang="en-US" altLang="en-US" sz="1300" smtClean="0"/>
              <a:pPr>
                <a:spcBef>
                  <a:spcPct val="0"/>
                </a:spcBef>
                <a:buClrTx/>
                <a:buFontTx/>
                <a:buNone/>
              </a:pPr>
              <a:t>16</a:t>
            </a:fld>
            <a:endParaRPr lang="en-US" altLang="en-US" sz="1300"/>
          </a:p>
        </p:txBody>
      </p:sp>
      <p:sp>
        <p:nvSpPr>
          <p:cNvPr id="59395" name="Rectangle 1">
            <a:extLst>
              <a:ext uri="{FF2B5EF4-FFF2-40B4-BE49-F238E27FC236}">
                <a16:creationId xmlns:a16="http://schemas.microsoft.com/office/drawing/2014/main" id="{817BB770-A241-F869-3CF8-7D1E381316BC}"/>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9396" name="Rectangle 2">
            <a:extLst>
              <a:ext uri="{FF2B5EF4-FFF2-40B4-BE49-F238E27FC236}">
                <a16:creationId xmlns:a16="http://schemas.microsoft.com/office/drawing/2014/main" id="{1516D4F4-6D54-0607-C04F-78DDDC29295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B2603F7E-6F40-8BFE-720B-440354E5D03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72851A98-FF3E-4B34-9F93-E4864A00FFF8}" type="slidenum">
              <a:rPr lang="en-US" altLang="en-US" sz="1300" smtClean="0"/>
              <a:pPr>
                <a:spcBef>
                  <a:spcPct val="0"/>
                </a:spcBef>
                <a:buClrTx/>
                <a:buFontTx/>
                <a:buNone/>
              </a:pPr>
              <a:t>17</a:t>
            </a:fld>
            <a:endParaRPr lang="en-US" altLang="en-US" sz="1300"/>
          </a:p>
        </p:txBody>
      </p:sp>
      <p:sp>
        <p:nvSpPr>
          <p:cNvPr id="61443" name="Rectangle 1">
            <a:extLst>
              <a:ext uri="{FF2B5EF4-FFF2-40B4-BE49-F238E27FC236}">
                <a16:creationId xmlns:a16="http://schemas.microsoft.com/office/drawing/2014/main" id="{53E12E62-A696-A42D-8A2E-638D9738CA2E}"/>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4" name="Rectangle 2">
            <a:extLst>
              <a:ext uri="{FF2B5EF4-FFF2-40B4-BE49-F238E27FC236}">
                <a16:creationId xmlns:a16="http://schemas.microsoft.com/office/drawing/2014/main" id="{CC57BADC-BD64-80DE-F5E0-EE10E9AFA375}"/>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6D87D623-FE91-BEA5-ED45-AEC20EAD44B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B9BE489A-A923-4988-8078-FB001140BFCC}" type="slidenum">
              <a:rPr lang="en-US" altLang="en-US" sz="1300" smtClean="0"/>
              <a:pPr>
                <a:spcBef>
                  <a:spcPct val="0"/>
                </a:spcBef>
                <a:buClrTx/>
                <a:buFontTx/>
                <a:buNone/>
              </a:pPr>
              <a:t>2</a:t>
            </a:fld>
            <a:endParaRPr lang="en-US" altLang="en-US" sz="1300"/>
          </a:p>
        </p:txBody>
      </p:sp>
      <p:sp>
        <p:nvSpPr>
          <p:cNvPr id="6147" name="Rectangle 1">
            <a:extLst>
              <a:ext uri="{FF2B5EF4-FFF2-40B4-BE49-F238E27FC236}">
                <a16:creationId xmlns:a16="http://schemas.microsoft.com/office/drawing/2014/main" id="{F5B35C8C-B7BC-B138-C96C-B1288BC1EF5C}"/>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8" name="Rectangle 2">
            <a:extLst>
              <a:ext uri="{FF2B5EF4-FFF2-40B4-BE49-F238E27FC236}">
                <a16:creationId xmlns:a16="http://schemas.microsoft.com/office/drawing/2014/main" id="{89AF02CE-A8B4-EB02-AF62-F7C393749EBB}"/>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129A44E8-C46D-DD7E-3C91-466AB2C427CE}"/>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7B7ED7C2-E884-4232-8262-1D9B9FE646F7}" type="slidenum">
              <a:rPr lang="en-US" altLang="en-US" sz="1300" smtClean="0"/>
              <a:pPr>
                <a:spcBef>
                  <a:spcPct val="0"/>
                </a:spcBef>
                <a:buClrTx/>
                <a:buFontTx/>
                <a:buNone/>
              </a:pPr>
              <a:t>3</a:t>
            </a:fld>
            <a:endParaRPr lang="en-US" altLang="en-US" sz="1300"/>
          </a:p>
        </p:txBody>
      </p:sp>
      <p:sp>
        <p:nvSpPr>
          <p:cNvPr id="8195" name="Rectangle 1">
            <a:extLst>
              <a:ext uri="{FF2B5EF4-FFF2-40B4-BE49-F238E27FC236}">
                <a16:creationId xmlns:a16="http://schemas.microsoft.com/office/drawing/2014/main" id="{F033F277-634B-1285-648D-A289D598A1D4}"/>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a:extLst>
              <a:ext uri="{FF2B5EF4-FFF2-40B4-BE49-F238E27FC236}">
                <a16:creationId xmlns:a16="http://schemas.microsoft.com/office/drawing/2014/main" id="{A09B346B-E87C-B4CB-247E-DFE5006F573E}"/>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0FE43FD6-5C96-9944-196F-013A87219C9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A46BB499-A85F-4828-BA74-126A10A2D961}" type="slidenum">
              <a:rPr lang="en-US" altLang="en-US" sz="1300" smtClean="0"/>
              <a:pPr>
                <a:spcBef>
                  <a:spcPct val="0"/>
                </a:spcBef>
                <a:buClrTx/>
                <a:buFontTx/>
                <a:buNone/>
              </a:pPr>
              <a:t>4</a:t>
            </a:fld>
            <a:endParaRPr lang="en-US" altLang="en-US" sz="1300"/>
          </a:p>
        </p:txBody>
      </p:sp>
      <p:sp>
        <p:nvSpPr>
          <p:cNvPr id="10243" name="Rectangle 1">
            <a:extLst>
              <a:ext uri="{FF2B5EF4-FFF2-40B4-BE49-F238E27FC236}">
                <a16:creationId xmlns:a16="http://schemas.microsoft.com/office/drawing/2014/main" id="{3C6C57AC-9616-30FD-89DB-72B7183020E0}"/>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4" name="Rectangle 2">
            <a:extLst>
              <a:ext uri="{FF2B5EF4-FFF2-40B4-BE49-F238E27FC236}">
                <a16:creationId xmlns:a16="http://schemas.microsoft.com/office/drawing/2014/main" id="{2DF1CCAA-8ADD-4500-A3EE-B2307AB82FDE}"/>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174BE6A3-636B-EB97-804F-268F0B16DD2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1F6E72AE-60EA-477D-B702-57DDCAC502A8}" type="slidenum">
              <a:rPr lang="en-US" altLang="en-US" sz="1300" smtClean="0"/>
              <a:pPr>
                <a:spcBef>
                  <a:spcPct val="0"/>
                </a:spcBef>
                <a:buClrTx/>
                <a:buFontTx/>
                <a:buNone/>
              </a:pPr>
              <a:t>5</a:t>
            </a:fld>
            <a:endParaRPr lang="en-US" altLang="en-US" sz="1300"/>
          </a:p>
        </p:txBody>
      </p:sp>
      <p:sp>
        <p:nvSpPr>
          <p:cNvPr id="12291" name="Rectangle 1">
            <a:extLst>
              <a:ext uri="{FF2B5EF4-FFF2-40B4-BE49-F238E27FC236}">
                <a16:creationId xmlns:a16="http://schemas.microsoft.com/office/drawing/2014/main" id="{5DA04FBB-F18F-63F1-D570-79D8A58BBE06}"/>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2" name="Rectangle 2">
            <a:extLst>
              <a:ext uri="{FF2B5EF4-FFF2-40B4-BE49-F238E27FC236}">
                <a16:creationId xmlns:a16="http://schemas.microsoft.com/office/drawing/2014/main" id="{55095DF2-63F4-293F-818E-5A6B209267AF}"/>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57C59049-BE15-0C99-EB8D-6CE086133522}"/>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1AD88E11-10E6-434B-ACE6-7F9E150BA37D}" type="slidenum">
              <a:rPr lang="en-US" altLang="en-US" sz="1300" smtClean="0"/>
              <a:pPr>
                <a:spcBef>
                  <a:spcPct val="0"/>
                </a:spcBef>
                <a:buClrTx/>
                <a:buFontTx/>
                <a:buNone/>
              </a:pPr>
              <a:t>6</a:t>
            </a:fld>
            <a:endParaRPr lang="en-US" altLang="en-US" sz="1300"/>
          </a:p>
        </p:txBody>
      </p:sp>
      <p:sp>
        <p:nvSpPr>
          <p:cNvPr id="30723" name="Rectangle 1">
            <a:extLst>
              <a:ext uri="{FF2B5EF4-FFF2-40B4-BE49-F238E27FC236}">
                <a16:creationId xmlns:a16="http://schemas.microsoft.com/office/drawing/2014/main" id="{F2C5F9FB-36E9-C66A-D24C-611EEA98325F}"/>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4" name="Rectangle 2">
            <a:extLst>
              <a:ext uri="{FF2B5EF4-FFF2-40B4-BE49-F238E27FC236}">
                <a16:creationId xmlns:a16="http://schemas.microsoft.com/office/drawing/2014/main" id="{A5BB5ED8-EEF4-4495-EA59-5A982B20D5E4}"/>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C0D4E300-299E-6456-C140-CB5C48A6F708}"/>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5B3AD909-CAF9-4A2E-A321-B4A050C065C6}" type="slidenum">
              <a:rPr lang="en-US" altLang="en-US" sz="1300" smtClean="0"/>
              <a:pPr>
                <a:spcBef>
                  <a:spcPct val="0"/>
                </a:spcBef>
                <a:buClrTx/>
                <a:buFontTx/>
                <a:buNone/>
              </a:pPr>
              <a:t>7</a:t>
            </a:fld>
            <a:endParaRPr lang="en-US" altLang="en-US" sz="1300"/>
          </a:p>
        </p:txBody>
      </p:sp>
      <p:sp>
        <p:nvSpPr>
          <p:cNvPr id="14339" name="Rectangle 1">
            <a:extLst>
              <a:ext uri="{FF2B5EF4-FFF2-40B4-BE49-F238E27FC236}">
                <a16:creationId xmlns:a16="http://schemas.microsoft.com/office/drawing/2014/main" id="{412FA001-9FB6-C3BB-9B84-DD2B1EBBD415}"/>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40" name="Rectangle 2">
            <a:extLst>
              <a:ext uri="{FF2B5EF4-FFF2-40B4-BE49-F238E27FC236}">
                <a16:creationId xmlns:a16="http://schemas.microsoft.com/office/drawing/2014/main" id="{D40165B6-01FD-82CD-C2F0-1C0FA1E8A6A5}"/>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3003178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AF6851D0-7EC9-D438-CB2C-A75DF2AE44C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85DECB3D-A925-49F6-AAB8-DC3357E8102F}" type="slidenum">
              <a:rPr lang="en-US" altLang="en-US" sz="1300" smtClean="0"/>
              <a:pPr>
                <a:spcBef>
                  <a:spcPct val="0"/>
                </a:spcBef>
                <a:buClrTx/>
                <a:buFontTx/>
                <a:buNone/>
              </a:pPr>
              <a:t>8</a:t>
            </a:fld>
            <a:endParaRPr lang="en-US" altLang="en-US" sz="1300"/>
          </a:p>
        </p:txBody>
      </p:sp>
      <p:sp>
        <p:nvSpPr>
          <p:cNvPr id="26627" name="Rectangle 1">
            <a:extLst>
              <a:ext uri="{FF2B5EF4-FFF2-40B4-BE49-F238E27FC236}">
                <a16:creationId xmlns:a16="http://schemas.microsoft.com/office/drawing/2014/main" id="{636BBAC5-C8C8-1156-E3EE-55525C7C36DD}"/>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6628" name="Rectangle 2">
            <a:extLst>
              <a:ext uri="{FF2B5EF4-FFF2-40B4-BE49-F238E27FC236}">
                <a16:creationId xmlns:a16="http://schemas.microsoft.com/office/drawing/2014/main" id="{48AE7B8B-680F-9AF2-7560-71F4BFB6EC2B}"/>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AF6851D0-7EC9-D438-CB2C-A75DF2AE44CB}"/>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1pPr>
            <a:lvl2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2pPr>
            <a:lvl3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3pPr>
            <a:lvl4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4pPr>
            <a:lvl5pPr defTabSz="482600">
              <a:spcBef>
                <a:spcPct val="30000"/>
              </a:spcBef>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5pPr>
            <a:lvl6pPr marL="25146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6pPr>
            <a:lvl7pPr marL="29718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7pPr>
            <a:lvl8pPr marL="34290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8pPr>
            <a:lvl9pPr marL="3886200" indent="-228600" defTabSz="482600" eaLnBrk="0" fontAlgn="base" hangingPunct="0">
              <a:spcBef>
                <a:spcPct val="30000"/>
              </a:spcBef>
              <a:spcAft>
                <a:spcPct val="0"/>
              </a:spcAft>
              <a:buClr>
                <a:srgbClr val="000000"/>
              </a:buClr>
              <a:buSzPct val="100000"/>
              <a:buFont typeface="Times New Roman" panose="02020603050405020304" pitchFamily="18" charset="0"/>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200">
                <a:solidFill>
                  <a:srgbClr val="000000"/>
                </a:solidFill>
                <a:latin typeface="Times New Roman" panose="02020603050405020304" pitchFamily="18" charset="0"/>
              </a:defRPr>
            </a:lvl9pPr>
          </a:lstStyle>
          <a:p>
            <a:pPr>
              <a:spcBef>
                <a:spcPct val="0"/>
              </a:spcBef>
              <a:buClrTx/>
              <a:buFontTx/>
              <a:buNone/>
            </a:pPr>
            <a:fld id="{85DECB3D-A925-49F6-AAB8-DC3357E8102F}" type="slidenum">
              <a:rPr lang="en-US" altLang="en-US" sz="1300" smtClean="0"/>
              <a:pPr>
                <a:spcBef>
                  <a:spcPct val="0"/>
                </a:spcBef>
                <a:buClrTx/>
                <a:buFontTx/>
                <a:buNone/>
              </a:pPr>
              <a:t>9</a:t>
            </a:fld>
            <a:endParaRPr lang="en-US" altLang="en-US" sz="1300"/>
          </a:p>
        </p:txBody>
      </p:sp>
      <p:sp>
        <p:nvSpPr>
          <p:cNvPr id="26627" name="Rectangle 1">
            <a:extLst>
              <a:ext uri="{FF2B5EF4-FFF2-40B4-BE49-F238E27FC236}">
                <a16:creationId xmlns:a16="http://schemas.microsoft.com/office/drawing/2014/main" id="{636BBAC5-C8C8-1156-E3EE-55525C7C36DD}"/>
              </a:ext>
            </a:extLst>
          </p:cNvPr>
          <p:cNvSpPr>
            <a:spLocks noGrp="1" noRot="1" noChangeAspect="1" noChangeArrowheads="1" noTextEdit="1"/>
          </p:cNvSpPr>
          <p:nvPr>
            <p:ph type="sldImg"/>
          </p:nvPr>
        </p:nvSpPr>
        <p:spPr>
          <a:xfrm>
            <a:off x="1257300" y="720725"/>
            <a:ext cx="4800600" cy="360045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6628" name="Rectangle 2">
            <a:extLst>
              <a:ext uri="{FF2B5EF4-FFF2-40B4-BE49-F238E27FC236}">
                <a16:creationId xmlns:a16="http://schemas.microsoft.com/office/drawing/2014/main" id="{48AE7B8B-680F-9AF2-7560-71F4BFB6EC2B}"/>
              </a:ext>
            </a:extLst>
          </p:cNvPr>
          <p:cNvSpPr>
            <a:spLocks noGrp="1" noChangeArrowheads="1"/>
          </p:cNvSpPr>
          <p:nvPr>
            <p:ph type="body" idx="1"/>
          </p:nvPr>
        </p:nvSpPr>
        <p:spPr>
          <a:xfrm>
            <a:off x="731838" y="4560888"/>
            <a:ext cx="5851525" cy="43195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661" tIns="48331" rIns="96661" bIns="48331" anchor="ctr"/>
          <a:lstStyle/>
          <a:p>
            <a:endParaRPr lang="en-US" altLang="en-US"/>
          </a:p>
        </p:txBody>
      </p:sp>
    </p:spTree>
    <p:extLst>
      <p:ext uri="{BB962C8B-B14F-4D97-AF65-F5344CB8AC3E}">
        <p14:creationId xmlns:p14="http://schemas.microsoft.com/office/powerpoint/2010/main" val="984622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3">
            <a:extLst>
              <a:ext uri="{FF2B5EF4-FFF2-40B4-BE49-F238E27FC236}">
                <a16:creationId xmlns:a16="http://schemas.microsoft.com/office/drawing/2014/main" id="{763EF125-6699-B24C-EB4F-71B44B38D48E}"/>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F85E2CEA-5D33-A63D-5ECF-9D3C63C187E5}"/>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8F2A7DC-5958-E239-F7E2-26C10FCF5D28}"/>
              </a:ext>
            </a:extLst>
          </p:cNvPr>
          <p:cNvSpPr>
            <a:spLocks noGrp="1" noChangeArrowheads="1"/>
          </p:cNvSpPr>
          <p:nvPr>
            <p:ph type="sldNum" idx="12"/>
          </p:nvPr>
        </p:nvSpPr>
        <p:spPr>
          <a:ln/>
        </p:spPr>
        <p:txBody>
          <a:bodyPr/>
          <a:lstStyle>
            <a:lvl1pPr>
              <a:defRPr/>
            </a:lvl1pPr>
          </a:lstStyle>
          <a:p>
            <a:pPr>
              <a:defRPr/>
            </a:pPr>
            <a:fld id="{3DFEF144-2D3F-4A48-9F95-F91FBB35797D}" type="slidenum">
              <a:rPr lang="en-US" altLang="en-US"/>
              <a:pPr>
                <a:defRPr/>
              </a:pPr>
              <a:t>‹#›</a:t>
            </a:fld>
            <a:endParaRPr lang="en-US" altLang="en-US"/>
          </a:p>
        </p:txBody>
      </p:sp>
    </p:spTree>
    <p:extLst>
      <p:ext uri="{BB962C8B-B14F-4D97-AF65-F5344CB8AC3E}">
        <p14:creationId xmlns:p14="http://schemas.microsoft.com/office/powerpoint/2010/main" val="876459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2296AF8E-C1FD-97A4-6E2C-CCEA34EAD31C}"/>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6C61C4AA-FC79-0525-1ACA-76D9C2463046}"/>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214CE7C-C1B9-6302-C516-E2BA3C3A3A2A}"/>
              </a:ext>
            </a:extLst>
          </p:cNvPr>
          <p:cNvSpPr>
            <a:spLocks noGrp="1" noChangeArrowheads="1"/>
          </p:cNvSpPr>
          <p:nvPr>
            <p:ph type="sldNum" idx="12"/>
          </p:nvPr>
        </p:nvSpPr>
        <p:spPr>
          <a:ln/>
        </p:spPr>
        <p:txBody>
          <a:bodyPr/>
          <a:lstStyle>
            <a:lvl1pPr>
              <a:defRPr/>
            </a:lvl1pPr>
          </a:lstStyle>
          <a:p>
            <a:pPr>
              <a:defRPr/>
            </a:pPr>
            <a:fld id="{83CAA637-ACB6-4CB3-AB4E-09FA1909F4D6}" type="slidenum">
              <a:rPr lang="en-US" altLang="en-US"/>
              <a:pPr>
                <a:defRPr/>
              </a:pPr>
              <a:t>‹#›</a:t>
            </a:fld>
            <a:endParaRPr lang="en-US" altLang="en-US"/>
          </a:p>
        </p:txBody>
      </p:sp>
    </p:spTree>
    <p:extLst>
      <p:ext uri="{BB962C8B-B14F-4D97-AF65-F5344CB8AC3E}">
        <p14:creationId xmlns:p14="http://schemas.microsoft.com/office/powerpoint/2010/main" val="1588119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4F7B6957-D573-6571-047E-0716CD38C8BD}"/>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9FC103AC-AA6E-D9EB-1495-D440F1DE6DB4}"/>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CE9DDC3-9729-DCC4-5FD1-1E351A16E086}"/>
              </a:ext>
            </a:extLst>
          </p:cNvPr>
          <p:cNvSpPr>
            <a:spLocks noGrp="1" noChangeArrowheads="1"/>
          </p:cNvSpPr>
          <p:nvPr>
            <p:ph type="sldNum" idx="12"/>
          </p:nvPr>
        </p:nvSpPr>
        <p:spPr>
          <a:ln/>
        </p:spPr>
        <p:txBody>
          <a:bodyPr/>
          <a:lstStyle>
            <a:lvl1pPr>
              <a:defRPr/>
            </a:lvl1pPr>
          </a:lstStyle>
          <a:p>
            <a:pPr>
              <a:defRPr/>
            </a:pPr>
            <a:fld id="{4152EE0B-F0B0-4BBF-9C88-57B281E99CD2}" type="slidenum">
              <a:rPr lang="en-US" altLang="en-US"/>
              <a:pPr>
                <a:defRPr/>
              </a:pPr>
              <a:t>‹#›</a:t>
            </a:fld>
            <a:endParaRPr lang="en-US" altLang="en-US"/>
          </a:p>
        </p:txBody>
      </p:sp>
    </p:spTree>
    <p:extLst>
      <p:ext uri="{BB962C8B-B14F-4D97-AF65-F5344CB8AC3E}">
        <p14:creationId xmlns:p14="http://schemas.microsoft.com/office/powerpoint/2010/main" val="28112217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Rectangle 3">
            <a:extLst>
              <a:ext uri="{FF2B5EF4-FFF2-40B4-BE49-F238E27FC236}">
                <a16:creationId xmlns:a16="http://schemas.microsoft.com/office/drawing/2014/main" id="{E29736A7-6B2B-EB46-4635-F3BFA066E7CB}"/>
              </a:ext>
            </a:extLst>
          </p:cNvPr>
          <p:cNvSpPr>
            <a:spLocks noGrp="1" noChangeArrowheads="1"/>
          </p:cNvSpPr>
          <p:nvPr>
            <p:ph type="dt" idx="10"/>
          </p:nvPr>
        </p:nvSpPr>
        <p:spPr>
          <a:ln/>
        </p:spPr>
        <p:txBody>
          <a:bodyPr/>
          <a:lstStyle>
            <a:lvl1pPr>
              <a:defRPr/>
            </a:lvl1pPr>
          </a:lstStyle>
          <a:p>
            <a:pPr>
              <a:defRPr/>
            </a:pPr>
            <a:endParaRPr lang="en-US"/>
          </a:p>
        </p:txBody>
      </p:sp>
      <p:sp>
        <p:nvSpPr>
          <p:cNvPr id="4" name="Rectangle 4">
            <a:extLst>
              <a:ext uri="{FF2B5EF4-FFF2-40B4-BE49-F238E27FC236}">
                <a16:creationId xmlns:a16="http://schemas.microsoft.com/office/drawing/2014/main" id="{11E7CA25-4BF5-E60B-581C-806A7847AA35}"/>
              </a:ext>
            </a:extLst>
          </p:cNvPr>
          <p:cNvSpPr>
            <a:spLocks noGrp="1" noChangeArrowheads="1"/>
          </p:cNvSpPr>
          <p:nvPr>
            <p:ph type="ftr" idx="11"/>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617D0D4-19DC-8328-CD1A-2D1B02AC048D}"/>
              </a:ext>
            </a:extLst>
          </p:cNvPr>
          <p:cNvSpPr>
            <a:spLocks noGrp="1" noChangeArrowheads="1"/>
          </p:cNvSpPr>
          <p:nvPr>
            <p:ph type="sldNum" idx="12"/>
          </p:nvPr>
        </p:nvSpPr>
        <p:spPr>
          <a:ln/>
        </p:spPr>
        <p:txBody>
          <a:bodyPr/>
          <a:lstStyle>
            <a:lvl1pPr>
              <a:defRPr/>
            </a:lvl1pPr>
          </a:lstStyle>
          <a:p>
            <a:pPr>
              <a:defRPr/>
            </a:pPr>
            <a:fld id="{B08DC2DA-ADC2-4059-9CF3-EFEF0BD684DC}" type="slidenum">
              <a:rPr lang="en-US" altLang="en-US"/>
              <a:pPr>
                <a:defRPr/>
              </a:pPr>
              <a:t>‹#›</a:t>
            </a:fld>
            <a:endParaRPr lang="en-US" altLang="en-US"/>
          </a:p>
        </p:txBody>
      </p:sp>
    </p:spTree>
    <p:extLst>
      <p:ext uri="{BB962C8B-B14F-4D97-AF65-F5344CB8AC3E}">
        <p14:creationId xmlns:p14="http://schemas.microsoft.com/office/powerpoint/2010/main" val="4477341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a:extLst>
              <a:ext uri="{FF2B5EF4-FFF2-40B4-BE49-F238E27FC236}">
                <a16:creationId xmlns:a16="http://schemas.microsoft.com/office/drawing/2014/main" id="{312B87ED-9864-8F00-38E8-61AE6FFECC4B}"/>
              </a:ext>
            </a:extLst>
          </p:cNvPr>
          <p:cNvSpPr>
            <a:spLocks noGrp="1" noChangeArrowheads="1"/>
          </p:cNvSpPr>
          <p:nvPr>
            <p:ph type="dt" idx="10"/>
          </p:nvPr>
        </p:nvSpPr>
        <p:spPr>
          <a:ln/>
        </p:spPr>
        <p:txBody>
          <a:bodyPr/>
          <a:lstStyle>
            <a:lvl1pPr>
              <a:defRPr/>
            </a:lvl1pPr>
          </a:lstStyle>
          <a:p>
            <a:pPr>
              <a:defRPr/>
            </a:pPr>
            <a:endParaRPr lang="en-US"/>
          </a:p>
        </p:txBody>
      </p:sp>
      <p:sp>
        <p:nvSpPr>
          <p:cNvPr id="7" name="Rectangle 4">
            <a:extLst>
              <a:ext uri="{FF2B5EF4-FFF2-40B4-BE49-F238E27FC236}">
                <a16:creationId xmlns:a16="http://schemas.microsoft.com/office/drawing/2014/main" id="{EEDDCB24-1D6E-596A-9128-4B14443DB611}"/>
              </a:ext>
            </a:extLst>
          </p:cNvPr>
          <p:cNvSpPr>
            <a:spLocks noGrp="1" noChangeArrowheads="1"/>
          </p:cNvSpPr>
          <p:nvPr>
            <p:ph type="ftr" idx="11"/>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F0B16D70-CBCE-8949-0D1C-7DACC43A9722}"/>
              </a:ext>
            </a:extLst>
          </p:cNvPr>
          <p:cNvSpPr>
            <a:spLocks noGrp="1" noChangeArrowheads="1"/>
          </p:cNvSpPr>
          <p:nvPr>
            <p:ph type="sldNum" idx="12"/>
          </p:nvPr>
        </p:nvSpPr>
        <p:spPr>
          <a:ln/>
        </p:spPr>
        <p:txBody>
          <a:bodyPr/>
          <a:lstStyle>
            <a:lvl1pPr>
              <a:defRPr/>
            </a:lvl1pPr>
          </a:lstStyle>
          <a:p>
            <a:pPr>
              <a:defRPr/>
            </a:pPr>
            <a:fld id="{6FBC7A9F-D209-4531-A3B0-24D7C30FBFE5}" type="slidenum">
              <a:rPr lang="en-US" altLang="en-US"/>
              <a:pPr>
                <a:defRPr/>
              </a:pPr>
              <a:t>‹#›</a:t>
            </a:fld>
            <a:endParaRPr lang="en-US" altLang="en-US"/>
          </a:p>
        </p:txBody>
      </p:sp>
    </p:spTree>
    <p:extLst>
      <p:ext uri="{BB962C8B-B14F-4D97-AF65-F5344CB8AC3E}">
        <p14:creationId xmlns:p14="http://schemas.microsoft.com/office/powerpoint/2010/main" val="1701790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8013" cy="1141412"/>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D319B8B3-F0C6-5B56-5952-E837C7C46B3F}"/>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AAD2E4A6-5F36-1664-F138-6E73C9538336}"/>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2645E724-38FB-123E-C5FB-B19A9583499E}"/>
              </a:ext>
            </a:extLst>
          </p:cNvPr>
          <p:cNvSpPr>
            <a:spLocks noGrp="1" noChangeArrowheads="1"/>
          </p:cNvSpPr>
          <p:nvPr>
            <p:ph type="sldNum" idx="12"/>
          </p:nvPr>
        </p:nvSpPr>
        <p:spPr>
          <a:ln/>
        </p:spPr>
        <p:txBody>
          <a:bodyPr/>
          <a:lstStyle>
            <a:lvl1pPr>
              <a:defRPr/>
            </a:lvl1pPr>
          </a:lstStyle>
          <a:p>
            <a:pPr>
              <a:defRPr/>
            </a:pPr>
            <a:fld id="{621698F3-3211-480D-8376-943D61649B77}" type="slidenum">
              <a:rPr lang="en-US" altLang="en-US"/>
              <a:pPr>
                <a:defRPr/>
              </a:pPr>
              <a:t>‹#›</a:t>
            </a:fld>
            <a:endParaRPr lang="en-US" altLang="en-US"/>
          </a:p>
        </p:txBody>
      </p:sp>
    </p:spTree>
    <p:extLst>
      <p:ext uri="{BB962C8B-B14F-4D97-AF65-F5344CB8AC3E}">
        <p14:creationId xmlns:p14="http://schemas.microsoft.com/office/powerpoint/2010/main" val="1132419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8013" cy="1141412"/>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7013"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6613"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588"/>
            <a:ext cx="4037013"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6613" y="3938588"/>
            <a:ext cx="4038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C9E68A2E-B57C-DE9F-93BE-DEFE41EBC238}"/>
              </a:ext>
            </a:extLst>
          </p:cNvPr>
          <p:cNvSpPr>
            <a:spLocks noGrp="1" noChangeArrowheads="1"/>
          </p:cNvSpPr>
          <p:nvPr>
            <p:ph type="dt" idx="10"/>
          </p:nvPr>
        </p:nvSpPr>
        <p:spPr>
          <a:ln/>
        </p:spPr>
        <p:txBody>
          <a:bodyPr/>
          <a:lstStyle>
            <a:lvl1pPr>
              <a:defRPr/>
            </a:lvl1pPr>
          </a:lstStyle>
          <a:p>
            <a:pPr>
              <a:defRPr/>
            </a:pPr>
            <a:endParaRPr lang="en-US"/>
          </a:p>
        </p:txBody>
      </p:sp>
      <p:sp>
        <p:nvSpPr>
          <p:cNvPr id="8" name="Rectangle 4">
            <a:extLst>
              <a:ext uri="{FF2B5EF4-FFF2-40B4-BE49-F238E27FC236}">
                <a16:creationId xmlns:a16="http://schemas.microsoft.com/office/drawing/2014/main" id="{D57FD105-BD6C-250D-142C-DBA3E91ED9AB}"/>
              </a:ext>
            </a:extLst>
          </p:cNvPr>
          <p:cNvSpPr>
            <a:spLocks noGrp="1" noChangeArrowheads="1"/>
          </p:cNvSpPr>
          <p:nvPr>
            <p:ph type="ftr" idx="11"/>
          </p:nvPr>
        </p:nvSpPr>
        <p:spPr>
          <a:ln/>
        </p:spPr>
        <p:txBody>
          <a:bodyPr/>
          <a:lstStyle>
            <a:lvl1pPr>
              <a:defRPr/>
            </a:lvl1pPr>
          </a:lstStyle>
          <a:p>
            <a:pPr>
              <a:defRPr/>
            </a:pPr>
            <a:endParaRPr lang="en-US"/>
          </a:p>
        </p:txBody>
      </p:sp>
      <p:sp>
        <p:nvSpPr>
          <p:cNvPr id="9" name="Rectangle 5">
            <a:extLst>
              <a:ext uri="{FF2B5EF4-FFF2-40B4-BE49-F238E27FC236}">
                <a16:creationId xmlns:a16="http://schemas.microsoft.com/office/drawing/2014/main" id="{3165C073-5C07-6088-4F44-3EB99990DB14}"/>
              </a:ext>
            </a:extLst>
          </p:cNvPr>
          <p:cNvSpPr>
            <a:spLocks noGrp="1" noChangeArrowheads="1"/>
          </p:cNvSpPr>
          <p:nvPr>
            <p:ph type="sldNum" idx="12"/>
          </p:nvPr>
        </p:nvSpPr>
        <p:spPr>
          <a:ln/>
        </p:spPr>
        <p:txBody>
          <a:bodyPr/>
          <a:lstStyle>
            <a:lvl1pPr>
              <a:defRPr/>
            </a:lvl1pPr>
          </a:lstStyle>
          <a:p>
            <a:pPr>
              <a:defRPr/>
            </a:pPr>
            <a:fld id="{20F13050-9499-4E92-95EE-7B33693E417C}" type="slidenum">
              <a:rPr lang="en-US" altLang="en-US"/>
              <a:pPr>
                <a:defRPr/>
              </a:pPr>
              <a:t>‹#›</a:t>
            </a:fld>
            <a:endParaRPr lang="en-US" altLang="en-US"/>
          </a:p>
        </p:txBody>
      </p:sp>
    </p:spTree>
    <p:extLst>
      <p:ext uri="{BB962C8B-B14F-4D97-AF65-F5344CB8AC3E}">
        <p14:creationId xmlns:p14="http://schemas.microsoft.com/office/powerpoint/2010/main" val="2009977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A9E93454-7C7E-BEE6-7804-6F67892D4FA8}"/>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EBBE89DC-9D26-5C68-C476-5DF3CA21FF2D}"/>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E009D3B8-FB5A-2E28-9028-A3178F87A1E4}"/>
              </a:ext>
            </a:extLst>
          </p:cNvPr>
          <p:cNvSpPr>
            <a:spLocks noGrp="1" noChangeArrowheads="1"/>
          </p:cNvSpPr>
          <p:nvPr>
            <p:ph type="sldNum" idx="12"/>
          </p:nvPr>
        </p:nvSpPr>
        <p:spPr>
          <a:ln/>
        </p:spPr>
        <p:txBody>
          <a:bodyPr/>
          <a:lstStyle>
            <a:lvl1pPr>
              <a:defRPr/>
            </a:lvl1pPr>
          </a:lstStyle>
          <a:p>
            <a:pPr>
              <a:defRPr/>
            </a:pPr>
            <a:fld id="{601CCE5B-6EFD-49C6-9006-F19A5F0A5311}" type="slidenum">
              <a:rPr lang="en-US" altLang="en-US"/>
              <a:pPr>
                <a:defRPr/>
              </a:pPr>
              <a:t>‹#›</a:t>
            </a:fld>
            <a:endParaRPr lang="en-US" altLang="en-US"/>
          </a:p>
        </p:txBody>
      </p:sp>
    </p:spTree>
    <p:extLst>
      <p:ext uri="{BB962C8B-B14F-4D97-AF65-F5344CB8AC3E}">
        <p14:creationId xmlns:p14="http://schemas.microsoft.com/office/powerpoint/2010/main" val="3053560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3">
            <a:extLst>
              <a:ext uri="{FF2B5EF4-FFF2-40B4-BE49-F238E27FC236}">
                <a16:creationId xmlns:a16="http://schemas.microsoft.com/office/drawing/2014/main" id="{CF5633F5-7DC4-F64B-1BA6-79C0609D8E3B}"/>
              </a:ext>
            </a:extLst>
          </p:cNvPr>
          <p:cNvSpPr>
            <a:spLocks noGrp="1" noChangeArrowheads="1"/>
          </p:cNvSpPr>
          <p:nvPr>
            <p:ph type="dt" idx="10"/>
          </p:nvPr>
        </p:nvSpPr>
        <p:spPr>
          <a:ln/>
        </p:spPr>
        <p:txBody>
          <a:bodyPr/>
          <a:lstStyle>
            <a:lvl1pPr>
              <a:defRPr/>
            </a:lvl1pPr>
          </a:lstStyle>
          <a:p>
            <a:pPr>
              <a:defRPr/>
            </a:pPr>
            <a:endParaRPr lang="en-US"/>
          </a:p>
        </p:txBody>
      </p:sp>
      <p:sp>
        <p:nvSpPr>
          <p:cNvPr id="5" name="Rectangle 4">
            <a:extLst>
              <a:ext uri="{FF2B5EF4-FFF2-40B4-BE49-F238E27FC236}">
                <a16:creationId xmlns:a16="http://schemas.microsoft.com/office/drawing/2014/main" id="{B1620A0D-D374-BFA3-1F81-D004CCD80BD2}"/>
              </a:ext>
            </a:extLst>
          </p:cNvPr>
          <p:cNvSpPr>
            <a:spLocks noGrp="1" noChangeArrowheads="1"/>
          </p:cNvSpPr>
          <p:nvPr>
            <p:ph type="ftr" idx="11"/>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AB1D772-E090-E36F-88CF-CD36FAE3B29B}"/>
              </a:ext>
            </a:extLst>
          </p:cNvPr>
          <p:cNvSpPr>
            <a:spLocks noGrp="1" noChangeArrowheads="1"/>
          </p:cNvSpPr>
          <p:nvPr>
            <p:ph type="sldNum" idx="12"/>
          </p:nvPr>
        </p:nvSpPr>
        <p:spPr>
          <a:ln/>
        </p:spPr>
        <p:txBody>
          <a:bodyPr/>
          <a:lstStyle>
            <a:lvl1pPr>
              <a:defRPr/>
            </a:lvl1pPr>
          </a:lstStyle>
          <a:p>
            <a:pPr>
              <a:defRPr/>
            </a:pPr>
            <a:fld id="{BE774640-088C-4CE1-B2F2-7F5119915F06}" type="slidenum">
              <a:rPr lang="en-US" altLang="en-US"/>
              <a:pPr>
                <a:defRPr/>
              </a:pPr>
              <a:t>‹#›</a:t>
            </a:fld>
            <a:endParaRPr lang="en-US" altLang="en-US"/>
          </a:p>
        </p:txBody>
      </p:sp>
    </p:spTree>
    <p:extLst>
      <p:ext uri="{BB962C8B-B14F-4D97-AF65-F5344CB8AC3E}">
        <p14:creationId xmlns:p14="http://schemas.microsoft.com/office/powerpoint/2010/main" val="344276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27469AD8-0835-527B-C9CD-A5659D873800}"/>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2EA9E657-9CE9-2197-BB88-535C48AFDB5D}"/>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425CE517-A1C3-F596-127D-CCFC2A9E0A54}"/>
              </a:ext>
            </a:extLst>
          </p:cNvPr>
          <p:cNvSpPr>
            <a:spLocks noGrp="1" noChangeArrowheads="1"/>
          </p:cNvSpPr>
          <p:nvPr>
            <p:ph type="sldNum" idx="12"/>
          </p:nvPr>
        </p:nvSpPr>
        <p:spPr>
          <a:ln/>
        </p:spPr>
        <p:txBody>
          <a:bodyPr/>
          <a:lstStyle>
            <a:lvl1pPr>
              <a:defRPr/>
            </a:lvl1pPr>
          </a:lstStyle>
          <a:p>
            <a:pPr>
              <a:defRPr/>
            </a:pPr>
            <a:fld id="{3A74DEFF-DEDA-4C37-A5E1-65525B05A787}" type="slidenum">
              <a:rPr lang="en-US" altLang="en-US"/>
              <a:pPr>
                <a:defRPr/>
              </a:pPr>
              <a:t>‹#›</a:t>
            </a:fld>
            <a:endParaRPr lang="en-US" altLang="en-US"/>
          </a:p>
        </p:txBody>
      </p:sp>
    </p:spTree>
    <p:extLst>
      <p:ext uri="{BB962C8B-B14F-4D97-AF65-F5344CB8AC3E}">
        <p14:creationId xmlns:p14="http://schemas.microsoft.com/office/powerpoint/2010/main" val="132453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D40D12B8-C178-DEFF-D0EE-D35104548F43}"/>
              </a:ext>
            </a:extLst>
          </p:cNvPr>
          <p:cNvSpPr>
            <a:spLocks noGrp="1" noChangeArrowheads="1"/>
          </p:cNvSpPr>
          <p:nvPr>
            <p:ph type="dt" idx="10"/>
          </p:nvPr>
        </p:nvSpPr>
        <p:spPr>
          <a:ln/>
        </p:spPr>
        <p:txBody>
          <a:bodyPr/>
          <a:lstStyle>
            <a:lvl1pPr>
              <a:defRPr/>
            </a:lvl1pPr>
          </a:lstStyle>
          <a:p>
            <a:pPr>
              <a:defRPr/>
            </a:pPr>
            <a:endParaRPr lang="en-US"/>
          </a:p>
        </p:txBody>
      </p:sp>
      <p:sp>
        <p:nvSpPr>
          <p:cNvPr id="8" name="Rectangle 4">
            <a:extLst>
              <a:ext uri="{FF2B5EF4-FFF2-40B4-BE49-F238E27FC236}">
                <a16:creationId xmlns:a16="http://schemas.microsoft.com/office/drawing/2014/main" id="{7CB5990C-EAB2-723B-2561-EA974EF885EF}"/>
              </a:ext>
            </a:extLst>
          </p:cNvPr>
          <p:cNvSpPr>
            <a:spLocks noGrp="1" noChangeArrowheads="1"/>
          </p:cNvSpPr>
          <p:nvPr>
            <p:ph type="ftr" idx="11"/>
          </p:nvPr>
        </p:nvSpPr>
        <p:spPr>
          <a:ln/>
        </p:spPr>
        <p:txBody>
          <a:bodyPr/>
          <a:lstStyle>
            <a:lvl1pPr>
              <a:defRPr/>
            </a:lvl1pPr>
          </a:lstStyle>
          <a:p>
            <a:pPr>
              <a:defRPr/>
            </a:pPr>
            <a:endParaRPr lang="en-US"/>
          </a:p>
        </p:txBody>
      </p:sp>
      <p:sp>
        <p:nvSpPr>
          <p:cNvPr id="9" name="Rectangle 5">
            <a:extLst>
              <a:ext uri="{FF2B5EF4-FFF2-40B4-BE49-F238E27FC236}">
                <a16:creationId xmlns:a16="http://schemas.microsoft.com/office/drawing/2014/main" id="{E9AB3337-482F-9103-49ED-B985D5F8F54B}"/>
              </a:ext>
            </a:extLst>
          </p:cNvPr>
          <p:cNvSpPr>
            <a:spLocks noGrp="1" noChangeArrowheads="1"/>
          </p:cNvSpPr>
          <p:nvPr>
            <p:ph type="sldNum" idx="12"/>
          </p:nvPr>
        </p:nvSpPr>
        <p:spPr>
          <a:ln/>
        </p:spPr>
        <p:txBody>
          <a:bodyPr/>
          <a:lstStyle>
            <a:lvl1pPr>
              <a:defRPr/>
            </a:lvl1pPr>
          </a:lstStyle>
          <a:p>
            <a:pPr>
              <a:defRPr/>
            </a:pPr>
            <a:fld id="{B1EAB108-9539-4E82-90F4-7DDF4032DB63}" type="slidenum">
              <a:rPr lang="en-US" altLang="en-US"/>
              <a:pPr>
                <a:defRPr/>
              </a:pPr>
              <a:t>‹#›</a:t>
            </a:fld>
            <a:endParaRPr lang="en-US" altLang="en-US"/>
          </a:p>
        </p:txBody>
      </p:sp>
    </p:spTree>
    <p:extLst>
      <p:ext uri="{BB962C8B-B14F-4D97-AF65-F5344CB8AC3E}">
        <p14:creationId xmlns:p14="http://schemas.microsoft.com/office/powerpoint/2010/main" val="1397997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FA2962E9-01BB-B206-20C8-4D343472A585}"/>
              </a:ext>
            </a:extLst>
          </p:cNvPr>
          <p:cNvSpPr>
            <a:spLocks noGrp="1" noChangeArrowheads="1"/>
          </p:cNvSpPr>
          <p:nvPr>
            <p:ph type="dt" idx="10"/>
          </p:nvPr>
        </p:nvSpPr>
        <p:spPr>
          <a:ln/>
        </p:spPr>
        <p:txBody>
          <a:bodyPr/>
          <a:lstStyle>
            <a:lvl1pPr>
              <a:defRPr/>
            </a:lvl1pPr>
          </a:lstStyle>
          <a:p>
            <a:pPr>
              <a:defRPr/>
            </a:pPr>
            <a:endParaRPr lang="en-US"/>
          </a:p>
        </p:txBody>
      </p:sp>
      <p:sp>
        <p:nvSpPr>
          <p:cNvPr id="4" name="Rectangle 4">
            <a:extLst>
              <a:ext uri="{FF2B5EF4-FFF2-40B4-BE49-F238E27FC236}">
                <a16:creationId xmlns:a16="http://schemas.microsoft.com/office/drawing/2014/main" id="{90FC7325-3CCA-8C38-61E2-86F2BD0CF4F1}"/>
              </a:ext>
            </a:extLst>
          </p:cNvPr>
          <p:cNvSpPr>
            <a:spLocks noGrp="1" noChangeArrowheads="1"/>
          </p:cNvSpPr>
          <p:nvPr>
            <p:ph type="ftr" idx="11"/>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5ED0952-A0E7-F3AF-EAA4-BA6E1292A7FF}"/>
              </a:ext>
            </a:extLst>
          </p:cNvPr>
          <p:cNvSpPr>
            <a:spLocks noGrp="1" noChangeArrowheads="1"/>
          </p:cNvSpPr>
          <p:nvPr>
            <p:ph type="sldNum" idx="12"/>
          </p:nvPr>
        </p:nvSpPr>
        <p:spPr>
          <a:ln/>
        </p:spPr>
        <p:txBody>
          <a:bodyPr/>
          <a:lstStyle>
            <a:lvl1pPr>
              <a:defRPr/>
            </a:lvl1pPr>
          </a:lstStyle>
          <a:p>
            <a:pPr>
              <a:defRPr/>
            </a:pPr>
            <a:fld id="{3A116A2A-5FAE-4281-85BD-935A1927FA61}" type="slidenum">
              <a:rPr lang="en-US" altLang="en-US"/>
              <a:pPr>
                <a:defRPr/>
              </a:pPr>
              <a:t>‹#›</a:t>
            </a:fld>
            <a:endParaRPr lang="en-US" altLang="en-US"/>
          </a:p>
        </p:txBody>
      </p:sp>
    </p:spTree>
    <p:extLst>
      <p:ext uri="{BB962C8B-B14F-4D97-AF65-F5344CB8AC3E}">
        <p14:creationId xmlns:p14="http://schemas.microsoft.com/office/powerpoint/2010/main" val="3831355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56725A74-F6EA-6031-1616-229461BA954D}"/>
              </a:ext>
            </a:extLst>
          </p:cNvPr>
          <p:cNvSpPr>
            <a:spLocks noGrp="1" noChangeArrowheads="1"/>
          </p:cNvSpPr>
          <p:nvPr>
            <p:ph type="dt" idx="10"/>
          </p:nvPr>
        </p:nvSpPr>
        <p:spPr>
          <a:ln/>
        </p:spPr>
        <p:txBody>
          <a:bodyPr/>
          <a:lstStyle>
            <a:lvl1pPr>
              <a:defRPr/>
            </a:lvl1pPr>
          </a:lstStyle>
          <a:p>
            <a:pPr>
              <a:defRPr/>
            </a:pPr>
            <a:endParaRPr lang="en-US"/>
          </a:p>
        </p:txBody>
      </p:sp>
      <p:sp>
        <p:nvSpPr>
          <p:cNvPr id="3" name="Rectangle 4">
            <a:extLst>
              <a:ext uri="{FF2B5EF4-FFF2-40B4-BE49-F238E27FC236}">
                <a16:creationId xmlns:a16="http://schemas.microsoft.com/office/drawing/2014/main" id="{562DBEAF-8860-C74A-93D0-D1E682AEFB8B}"/>
              </a:ext>
            </a:extLst>
          </p:cNvPr>
          <p:cNvSpPr>
            <a:spLocks noGrp="1" noChangeArrowheads="1"/>
          </p:cNvSpPr>
          <p:nvPr>
            <p:ph type="ftr" idx="11"/>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473CCF1-B506-EC12-C8DD-E15A97F2A754}"/>
              </a:ext>
            </a:extLst>
          </p:cNvPr>
          <p:cNvSpPr>
            <a:spLocks noGrp="1" noChangeArrowheads="1"/>
          </p:cNvSpPr>
          <p:nvPr>
            <p:ph type="sldNum" idx="12"/>
          </p:nvPr>
        </p:nvSpPr>
        <p:spPr>
          <a:ln/>
        </p:spPr>
        <p:txBody>
          <a:bodyPr/>
          <a:lstStyle>
            <a:lvl1pPr>
              <a:defRPr/>
            </a:lvl1pPr>
          </a:lstStyle>
          <a:p>
            <a:pPr>
              <a:defRPr/>
            </a:pPr>
            <a:fld id="{422B471A-017F-4343-9B49-F1038124A54D}" type="slidenum">
              <a:rPr lang="en-US" altLang="en-US"/>
              <a:pPr>
                <a:defRPr/>
              </a:pPr>
              <a:t>‹#›</a:t>
            </a:fld>
            <a:endParaRPr lang="en-US" altLang="en-US"/>
          </a:p>
        </p:txBody>
      </p:sp>
    </p:spTree>
    <p:extLst>
      <p:ext uri="{BB962C8B-B14F-4D97-AF65-F5344CB8AC3E}">
        <p14:creationId xmlns:p14="http://schemas.microsoft.com/office/powerpoint/2010/main" val="2036630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EA8BE5F4-4DAA-B7B4-A875-3C0E8CCF75EE}"/>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95C310A8-C361-7D7D-BB35-52C75CBB4D21}"/>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60005F4B-5418-02A1-315B-D4843F03464B}"/>
              </a:ext>
            </a:extLst>
          </p:cNvPr>
          <p:cNvSpPr>
            <a:spLocks noGrp="1" noChangeArrowheads="1"/>
          </p:cNvSpPr>
          <p:nvPr>
            <p:ph type="sldNum" idx="12"/>
          </p:nvPr>
        </p:nvSpPr>
        <p:spPr>
          <a:ln/>
        </p:spPr>
        <p:txBody>
          <a:bodyPr/>
          <a:lstStyle>
            <a:lvl1pPr>
              <a:defRPr/>
            </a:lvl1pPr>
          </a:lstStyle>
          <a:p>
            <a:pPr>
              <a:defRPr/>
            </a:pPr>
            <a:fld id="{27A472B1-85AC-4C90-88F2-53DB574BA738}" type="slidenum">
              <a:rPr lang="en-US" altLang="en-US"/>
              <a:pPr>
                <a:defRPr/>
              </a:pPr>
              <a:t>‹#›</a:t>
            </a:fld>
            <a:endParaRPr lang="en-US" altLang="en-US"/>
          </a:p>
        </p:txBody>
      </p:sp>
    </p:spTree>
    <p:extLst>
      <p:ext uri="{BB962C8B-B14F-4D97-AF65-F5344CB8AC3E}">
        <p14:creationId xmlns:p14="http://schemas.microsoft.com/office/powerpoint/2010/main" val="3984647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a:extLst>
              <a:ext uri="{FF2B5EF4-FFF2-40B4-BE49-F238E27FC236}">
                <a16:creationId xmlns:a16="http://schemas.microsoft.com/office/drawing/2014/main" id="{830F6AE3-7738-50CE-5208-735F8E2FD8C7}"/>
              </a:ext>
            </a:extLst>
          </p:cNvPr>
          <p:cNvSpPr>
            <a:spLocks noGrp="1" noChangeArrowheads="1"/>
          </p:cNvSpPr>
          <p:nvPr>
            <p:ph type="dt" idx="10"/>
          </p:nvPr>
        </p:nvSpPr>
        <p:spPr>
          <a:ln/>
        </p:spPr>
        <p:txBody>
          <a:bodyPr/>
          <a:lstStyle>
            <a:lvl1pPr>
              <a:defRPr/>
            </a:lvl1pPr>
          </a:lstStyle>
          <a:p>
            <a:pPr>
              <a:defRPr/>
            </a:pPr>
            <a:endParaRPr lang="en-US"/>
          </a:p>
        </p:txBody>
      </p:sp>
      <p:sp>
        <p:nvSpPr>
          <p:cNvPr id="6" name="Rectangle 4">
            <a:extLst>
              <a:ext uri="{FF2B5EF4-FFF2-40B4-BE49-F238E27FC236}">
                <a16:creationId xmlns:a16="http://schemas.microsoft.com/office/drawing/2014/main" id="{885EC35C-D7AC-8C7F-2490-C8CF5C8BC0DE}"/>
              </a:ext>
            </a:extLst>
          </p:cNvPr>
          <p:cNvSpPr>
            <a:spLocks noGrp="1" noChangeArrowheads="1"/>
          </p:cNvSpPr>
          <p:nvPr>
            <p:ph type="ftr" idx="11"/>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907BAF0D-2A21-C92C-1118-C87E6538F385}"/>
              </a:ext>
            </a:extLst>
          </p:cNvPr>
          <p:cNvSpPr>
            <a:spLocks noGrp="1" noChangeArrowheads="1"/>
          </p:cNvSpPr>
          <p:nvPr>
            <p:ph type="sldNum" idx="12"/>
          </p:nvPr>
        </p:nvSpPr>
        <p:spPr>
          <a:ln/>
        </p:spPr>
        <p:txBody>
          <a:bodyPr/>
          <a:lstStyle>
            <a:lvl1pPr>
              <a:defRPr/>
            </a:lvl1pPr>
          </a:lstStyle>
          <a:p>
            <a:pPr>
              <a:defRPr/>
            </a:pPr>
            <a:fld id="{EF873055-38C3-4544-AC4A-43B6F9987E51}" type="slidenum">
              <a:rPr lang="en-US" altLang="en-US"/>
              <a:pPr>
                <a:defRPr/>
              </a:pPr>
              <a:t>‹#›</a:t>
            </a:fld>
            <a:endParaRPr lang="en-US" altLang="en-US"/>
          </a:p>
        </p:txBody>
      </p:sp>
    </p:spTree>
    <p:extLst>
      <p:ext uri="{BB962C8B-B14F-4D97-AF65-F5344CB8AC3E}">
        <p14:creationId xmlns:p14="http://schemas.microsoft.com/office/powerpoint/2010/main" val="3924128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2BB65CE0-A6A4-A1EC-3C4F-C8A9C9F43E78}"/>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1027" name="Rectangle 2">
            <a:extLst>
              <a:ext uri="{FF2B5EF4-FFF2-40B4-BE49-F238E27FC236}">
                <a16:creationId xmlns:a16="http://schemas.microsoft.com/office/drawing/2014/main" id="{C318EC59-D2E4-7DF4-068E-7082B0E6A16D}"/>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2" name="Rectangle 3">
            <a:extLst>
              <a:ext uri="{FF2B5EF4-FFF2-40B4-BE49-F238E27FC236}">
                <a16:creationId xmlns:a16="http://schemas.microsoft.com/office/drawing/2014/main" id="{6528560C-4790-AC10-3D63-84B6E87E4BAC}"/>
              </a:ext>
            </a:extLst>
          </p:cNvPr>
          <p:cNvSpPr>
            <a:spLocks noGrp="1" noChangeArrowheads="1"/>
          </p:cNvSpPr>
          <p:nvPr>
            <p:ph type="dt"/>
          </p:nvPr>
        </p:nvSpPr>
        <p:spPr bwMode="auto">
          <a:xfrm>
            <a:off x="457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a:p>
        </p:txBody>
      </p:sp>
      <p:sp>
        <p:nvSpPr>
          <p:cNvPr id="1028" name="Rectangle 4">
            <a:extLst>
              <a:ext uri="{FF2B5EF4-FFF2-40B4-BE49-F238E27FC236}">
                <a16:creationId xmlns:a16="http://schemas.microsoft.com/office/drawing/2014/main" id="{ABAB978D-92C6-692E-4C99-4313DD456693}"/>
              </a:ext>
            </a:extLst>
          </p:cNvPr>
          <p:cNvSpPr>
            <a:spLocks noGrp="1" noChangeArrowheads="1"/>
          </p:cNvSpPr>
          <p:nvPr>
            <p:ph type="ftr"/>
          </p:nvPr>
        </p:nvSpPr>
        <p:spPr bwMode="auto">
          <a:xfrm>
            <a:off x="3124200" y="6245225"/>
            <a:ext cx="2894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itchFamily="18"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A70671C2-B8F5-2007-5FF4-FEE42CB4E132}"/>
              </a:ext>
            </a:extLst>
          </p:cNvPr>
          <p:cNvSpPr>
            <a:spLocks noGrp="1" noChangeArrowheads="1"/>
          </p:cNvSpPr>
          <p:nvPr>
            <p:ph type="sldNum"/>
          </p:nvPr>
        </p:nvSpPr>
        <p:spPr bwMode="auto">
          <a:xfrm>
            <a:off x="6553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fld id="{4BE8D6AC-38E1-4DDB-B097-E83E0E488A5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Arial" charset="0"/>
          <a:cs typeface="Arial" charset="0"/>
        </a:defRPr>
      </a:lvl5pPr>
      <a:lvl6pPr marL="25146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6pPr>
      <a:lvl7pPr marL="29718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7pPr>
      <a:lvl8pPr marL="34290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8pPr>
      <a:lvl9pPr marL="3886200" indent="-228600" algn="ctr" defTabSz="457200" rtl="0" fontAlgn="base">
        <a:spcBef>
          <a:spcPct val="0"/>
        </a:spcBef>
        <a:spcAft>
          <a:spcPct val="0"/>
        </a:spcAft>
        <a:buClr>
          <a:srgbClr val="000000"/>
        </a:buClr>
        <a:buSzPct val="100000"/>
        <a:buFont typeface="Times New Roman" pitchFamily="18" charset="0"/>
        <a:defRPr sz="4400">
          <a:solidFill>
            <a:srgbClr val="000000"/>
          </a:solidFill>
          <a:latin typeface="Arial" charset="0"/>
          <a:cs typeface="Arial" charset="0"/>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cs typeface="+mn-cs"/>
        </a:defRPr>
      </a:lvl5pPr>
      <a:lvl6pPr marL="25146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6pPr>
      <a:lvl7pPr marL="29718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7pPr>
      <a:lvl8pPr marL="34290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8pPr>
      <a:lvl9pPr marL="3886200" indent="-228600" algn="l" defTabSz="457200" rtl="0" fontAlgn="base">
        <a:spcBef>
          <a:spcPts val="500"/>
        </a:spcBef>
        <a:spcAft>
          <a:spcPct val="0"/>
        </a:spcAft>
        <a:buClr>
          <a:srgbClr val="000000"/>
        </a:buClr>
        <a:buSzPct val="100000"/>
        <a:buFont typeface="Times New Roman" pitchFamily="18" charset="0"/>
        <a:defRPr sz="20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aztcs.org/"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2.jpeg"/><Relationship Id="rId5" Type="http://schemas.openxmlformats.org/officeDocument/2006/relationships/hyperlink" Target="http://apcug.org/"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hyperlink" Target="https://the-sz.com/products/homedale/" TargetMode="External"/><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hyperlink" Target="https://en.wikipedia.org/wiki/Received_signal_strength_indication" TargetMode="External"/><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hyperlink" Target="https://en.wikipedia.org/wiki/List_of_WLAN_channels" TargetMode="External"/><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hyperlink" Target="https://www.netspotapp.com/netspotpro.html" TargetMode="External"/><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4">
            <a:extLst>
              <a:ext uri="{FF2B5EF4-FFF2-40B4-BE49-F238E27FC236}">
                <a16:creationId xmlns:a16="http://schemas.microsoft.com/office/drawing/2014/main" id="{963F5BF5-83D3-3528-7220-0FED531938C8}"/>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4C109888-2B2A-4B6E-A977-ADAB11826261}" type="slidenum">
              <a:rPr lang="en-US" altLang="en-US" sz="2400" smtClean="0">
                <a:latin typeface="Times New Roman" panose="02020603050405020304" pitchFamily="18" charset="0"/>
              </a:rPr>
              <a:pPr>
                <a:spcBef>
                  <a:spcPct val="0"/>
                </a:spcBef>
                <a:buClrTx/>
                <a:buFontTx/>
                <a:buNone/>
              </a:pPr>
              <a:t>1</a:t>
            </a:fld>
            <a:endParaRPr lang="en-US" altLang="en-US" sz="2400">
              <a:latin typeface="Times New Roman" panose="02020603050405020304" pitchFamily="18" charset="0"/>
            </a:endParaRPr>
          </a:p>
        </p:txBody>
      </p:sp>
      <p:sp>
        <p:nvSpPr>
          <p:cNvPr id="3075" name="Rectangle 2">
            <a:extLst>
              <a:ext uri="{FF2B5EF4-FFF2-40B4-BE49-F238E27FC236}">
                <a16:creationId xmlns:a16="http://schemas.microsoft.com/office/drawing/2014/main" id="{2AA18EA7-BDA1-D173-A70F-6195BDFEAD61}"/>
              </a:ext>
            </a:extLst>
          </p:cNvPr>
          <p:cNvSpPr>
            <a:spLocks noChangeArrowheads="1"/>
          </p:cNvSpPr>
          <p:nvPr/>
        </p:nvSpPr>
        <p:spPr bwMode="auto">
          <a:xfrm>
            <a:off x="0" y="1197641"/>
            <a:ext cx="9144000" cy="10178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6000" baseline="0" dirty="0">
                <a:cs typeface="Times New Roman" panose="02020603050405020304" pitchFamily="18" charset="0"/>
              </a:rPr>
              <a:t>4: Wi-Fi ANALYSIS</a:t>
            </a:r>
          </a:p>
        </p:txBody>
      </p:sp>
      <p:sp>
        <p:nvSpPr>
          <p:cNvPr id="3076" name="Rectangle 3">
            <a:extLst>
              <a:ext uri="{FF2B5EF4-FFF2-40B4-BE49-F238E27FC236}">
                <a16:creationId xmlns:a16="http://schemas.microsoft.com/office/drawing/2014/main" id="{C990708C-F965-A3E0-E35F-4ACC4822BEAE}"/>
              </a:ext>
            </a:extLst>
          </p:cNvPr>
          <p:cNvSpPr>
            <a:spLocks noChangeArrowheads="1"/>
          </p:cNvSpPr>
          <p:nvPr/>
        </p:nvSpPr>
        <p:spPr bwMode="auto">
          <a:xfrm>
            <a:off x="574675" y="-858838"/>
            <a:ext cx="32893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7" name="Rectangle 4">
            <a:extLst>
              <a:ext uri="{FF2B5EF4-FFF2-40B4-BE49-F238E27FC236}">
                <a16:creationId xmlns:a16="http://schemas.microsoft.com/office/drawing/2014/main" id="{75D05060-FDB4-C48B-35AC-552C778F63BB}"/>
              </a:ext>
            </a:extLst>
          </p:cNvPr>
          <p:cNvSpPr>
            <a:spLocks noChangeArrowheads="1"/>
          </p:cNvSpPr>
          <p:nvPr/>
        </p:nvSpPr>
        <p:spPr bwMode="auto">
          <a:xfrm>
            <a:off x="574675" y="-858838"/>
            <a:ext cx="35560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8" name="Rectangle 5">
            <a:extLst>
              <a:ext uri="{FF2B5EF4-FFF2-40B4-BE49-F238E27FC236}">
                <a16:creationId xmlns:a16="http://schemas.microsoft.com/office/drawing/2014/main" id="{1C636295-9F5D-F62C-692E-5D53B642928A}"/>
              </a:ext>
            </a:extLst>
          </p:cNvPr>
          <p:cNvSpPr>
            <a:spLocks noChangeArrowheads="1"/>
          </p:cNvSpPr>
          <p:nvPr/>
        </p:nvSpPr>
        <p:spPr bwMode="auto">
          <a:xfrm>
            <a:off x="574675" y="-858838"/>
            <a:ext cx="6845300" cy="1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Clr>
                <a:srgbClr val="000000"/>
              </a:buClr>
              <a:buSzPct val="100000"/>
              <a:buFont typeface="Times New Roman" panose="02020603050405020304" pitchFamily="18" charset="0"/>
              <a:buNone/>
            </a:pPr>
            <a:endParaRPr lang="en-US" altLang="en-US"/>
          </a:p>
        </p:txBody>
      </p:sp>
      <p:sp>
        <p:nvSpPr>
          <p:cNvPr id="3079" name="Rectangle 6">
            <a:extLst>
              <a:ext uri="{FF2B5EF4-FFF2-40B4-BE49-F238E27FC236}">
                <a16:creationId xmlns:a16="http://schemas.microsoft.com/office/drawing/2014/main" id="{F278EB29-F884-5049-12F3-5FB0D144678C}"/>
              </a:ext>
            </a:extLst>
          </p:cNvPr>
          <p:cNvSpPr>
            <a:spLocks noChangeArrowheads="1"/>
          </p:cNvSpPr>
          <p:nvPr/>
        </p:nvSpPr>
        <p:spPr bwMode="auto">
          <a:xfrm>
            <a:off x="3887788" y="-1089025"/>
            <a:ext cx="219075" cy="458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buClrTx/>
              <a:buFontTx/>
              <a:buNone/>
            </a:pPr>
            <a:r>
              <a:rPr lang="en-US" altLang="en-US" sz="1200" baseline="0">
                <a:latin typeface="Times New Roman" panose="02020603050405020304" pitchFamily="18" charset="0"/>
                <a:cs typeface="Times New Roman" panose="02020603050405020304" pitchFamily="18" charset="0"/>
              </a:rPr>
              <a:t> </a:t>
            </a:r>
          </a:p>
          <a:p>
            <a:pPr>
              <a:spcBef>
                <a:spcPct val="0"/>
              </a:spcBef>
              <a:buClrTx/>
              <a:buFontTx/>
              <a:buNone/>
            </a:pPr>
            <a:endParaRPr lang="en-US" altLang="en-US" sz="1200" baseline="0">
              <a:latin typeface="Times New Roman" panose="02020603050405020304" pitchFamily="18" charset="0"/>
              <a:cs typeface="Times New Roman" panose="02020603050405020304" pitchFamily="18" charset="0"/>
            </a:endParaRPr>
          </a:p>
        </p:txBody>
      </p:sp>
      <p:sp>
        <p:nvSpPr>
          <p:cNvPr id="3080" name="Rectangle 7">
            <a:extLst>
              <a:ext uri="{FF2B5EF4-FFF2-40B4-BE49-F238E27FC236}">
                <a16:creationId xmlns:a16="http://schemas.microsoft.com/office/drawing/2014/main" id="{C02FBDEF-4FEE-77F7-9C7F-AB64B1F2DC09}"/>
              </a:ext>
            </a:extLst>
          </p:cNvPr>
          <p:cNvSpPr>
            <a:spLocks noChangeArrowheads="1"/>
          </p:cNvSpPr>
          <p:nvPr/>
        </p:nvSpPr>
        <p:spPr bwMode="auto">
          <a:xfrm>
            <a:off x="3276600" y="2589213"/>
            <a:ext cx="3581400" cy="1068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buClrTx/>
              <a:buFontTx/>
              <a:buNone/>
            </a:pPr>
            <a:r>
              <a:rPr lang="en-US" altLang="en-US" sz="3600" baseline="0">
                <a:cs typeface="Times New Roman" panose="02020603050405020304" pitchFamily="18" charset="0"/>
              </a:rPr>
              <a:t>          </a:t>
            </a:r>
            <a:endParaRPr lang="en-US" altLang="en-US" sz="2800" baseline="0">
              <a:cs typeface="Times New Roman" panose="02020603050405020304" pitchFamily="18" charset="0"/>
            </a:endParaRPr>
          </a:p>
          <a:p>
            <a:pPr algn="ctr">
              <a:spcBef>
                <a:spcPct val="0"/>
              </a:spcBef>
              <a:buClrTx/>
              <a:buFontTx/>
              <a:buNone/>
            </a:pPr>
            <a:endParaRPr lang="en-US" altLang="en-US" sz="2800" baseline="0">
              <a:cs typeface="Times New Roman" panose="02020603050405020304" pitchFamily="18" charset="0"/>
            </a:endParaRPr>
          </a:p>
        </p:txBody>
      </p:sp>
      <p:pic>
        <p:nvPicPr>
          <p:cNvPr id="3081" name="Picture 8">
            <a:hlinkClick r:id="rId3"/>
            <a:extLst>
              <a:ext uri="{FF2B5EF4-FFF2-40B4-BE49-F238E27FC236}">
                <a16:creationId xmlns:a16="http://schemas.microsoft.com/office/drawing/2014/main" id="{3FB40E97-E9C0-6172-8E7C-C1260B01C5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5257800"/>
            <a:ext cx="2667000" cy="8842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82" name="TextBox 1">
            <a:extLst>
              <a:ext uri="{FF2B5EF4-FFF2-40B4-BE49-F238E27FC236}">
                <a16:creationId xmlns:a16="http://schemas.microsoft.com/office/drawing/2014/main" id="{80DE4B1B-4D13-DB17-CE0B-FA9A1430E00F}"/>
              </a:ext>
            </a:extLst>
          </p:cNvPr>
          <p:cNvSpPr txBox="1">
            <a:spLocks noChangeArrowheads="1"/>
          </p:cNvSpPr>
          <p:nvPr/>
        </p:nvSpPr>
        <p:spPr bwMode="auto">
          <a:xfrm>
            <a:off x="6553200" y="6400800"/>
            <a:ext cx="609600"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a:t> </a:t>
            </a:r>
          </a:p>
        </p:txBody>
      </p:sp>
      <p:pic>
        <p:nvPicPr>
          <p:cNvPr id="3083" name="Picture 2">
            <a:hlinkClick r:id="rId5"/>
            <a:extLst>
              <a:ext uri="{FF2B5EF4-FFF2-40B4-BE49-F238E27FC236}">
                <a16:creationId xmlns:a16="http://schemas.microsoft.com/office/drawing/2014/main" id="{4715F67A-AEEB-3416-DEED-0C0EC2044AC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400800" y="4779963"/>
            <a:ext cx="2324100"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Picture 27">
            <a:extLst>
              <a:ext uri="{FF2B5EF4-FFF2-40B4-BE49-F238E27FC236}">
                <a16:creationId xmlns:a16="http://schemas.microsoft.com/office/drawing/2014/main" id="{3E45BB62-3ED9-A32D-4F21-78D8B807FBAA}"/>
              </a:ext>
            </a:extLst>
          </p:cNvPr>
          <p:cNvPicPr>
            <a:picLocks noChangeAspect="1" noChangeArrowheads="1"/>
          </p:cNvPicPr>
          <p:nvPr/>
        </p:nvPicPr>
        <p:blipFill>
          <a:blip r:embed="rId7">
            <a:extLst>
              <a:ext uri="{28A0092B-C50C-407E-A947-70E740481C1C}">
                <a14:useLocalDpi xmlns:a14="http://schemas.microsoft.com/office/drawing/2010/main" val="0"/>
              </a:ext>
            </a:extLst>
          </a:blip>
          <a:srcRect t="-2" b="36470"/>
          <a:stretch>
            <a:fillRect/>
          </a:stretch>
        </p:blipFill>
        <p:spPr bwMode="auto">
          <a:xfrm>
            <a:off x="1447800" y="3373438"/>
            <a:ext cx="6045200" cy="1579562"/>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6">
            <a:extLst>
              <a:ext uri="{FF2B5EF4-FFF2-40B4-BE49-F238E27FC236}">
                <a16:creationId xmlns:a16="http://schemas.microsoft.com/office/drawing/2014/main" id="{E94FF674-10E0-DFEB-066A-6A1FB690EE88}"/>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D37F49C5-6005-42B3-A05B-F17C36A8F583}" type="slidenum">
              <a:rPr lang="en-US" altLang="en-US" sz="2400" smtClean="0">
                <a:latin typeface="Times New Roman" panose="02020603050405020304" pitchFamily="18" charset="0"/>
              </a:rPr>
              <a:pPr>
                <a:spcBef>
                  <a:spcPct val="0"/>
                </a:spcBef>
                <a:buClrTx/>
                <a:buFontTx/>
                <a:buNone/>
              </a:pPr>
              <a:t>10</a:t>
            </a:fld>
            <a:endParaRPr lang="en-US" altLang="en-US" sz="2400">
              <a:latin typeface="Times New Roman" panose="02020603050405020304" pitchFamily="18" charset="0"/>
            </a:endParaRPr>
          </a:p>
        </p:txBody>
      </p:sp>
      <p:sp>
        <p:nvSpPr>
          <p:cNvPr id="27651" name="Rectangle 1">
            <a:extLst>
              <a:ext uri="{FF2B5EF4-FFF2-40B4-BE49-F238E27FC236}">
                <a16:creationId xmlns:a16="http://schemas.microsoft.com/office/drawing/2014/main" id="{1896A79B-F48D-CA14-8127-9B92BCA55822}"/>
              </a:ext>
            </a:extLst>
          </p:cNvPr>
          <p:cNvSpPr>
            <a:spLocks noGrp="1" noChangeArrowheads="1"/>
          </p:cNvSpPr>
          <p:nvPr>
            <p:ph type="title"/>
          </p:nvPr>
        </p:nvSpPr>
        <p:spPr>
          <a:xfrm>
            <a:off x="0" y="76200"/>
            <a:ext cx="9144000" cy="10668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a:t>
            </a:r>
            <a:r>
              <a:rPr lang="en-US" altLang="en-US" sz="4000" dirty="0" err="1"/>
              <a:t>NETSPOT</a:t>
            </a:r>
            <a:r>
              <a:rPr lang="en-US" altLang="en-US" sz="4000" dirty="0"/>
              <a:t> FREE EDITION" (continued)</a:t>
            </a:r>
          </a:p>
        </p:txBody>
      </p:sp>
      <p:sp>
        <p:nvSpPr>
          <p:cNvPr id="27652" name="Rectangle 2">
            <a:extLst>
              <a:ext uri="{FF2B5EF4-FFF2-40B4-BE49-F238E27FC236}">
                <a16:creationId xmlns:a16="http://schemas.microsoft.com/office/drawing/2014/main" id="{815E2EE9-09A6-572F-AB50-516766BE888E}"/>
              </a:ext>
            </a:extLst>
          </p:cNvPr>
          <p:cNvSpPr>
            <a:spLocks noGrp="1" noChangeArrowheads="1"/>
          </p:cNvSpPr>
          <p:nvPr>
            <p:ph type="body" idx="1"/>
          </p:nvPr>
        </p:nvSpPr>
        <p:spPr>
          <a:xfrm>
            <a:off x="0" y="1143000"/>
            <a:ext cx="9144000" cy="5334000"/>
          </a:xfrm>
        </p:spPr>
        <p:txBody>
          <a:bodyPr/>
          <a:lstStyle/>
          <a:p>
            <a:pPr marL="685800" indent="-685800">
              <a:buFont typeface="Arial" panose="020B0604020202020204" pitchFamily="34" charset="0"/>
              <a:buChar char="•"/>
              <a:defRPr/>
            </a:pPr>
            <a:r>
              <a:rPr lang="en-US" altLang="en-US" sz="4000" dirty="0"/>
              <a:t>"</a:t>
            </a:r>
            <a:r>
              <a:rPr lang="en-US" altLang="en-US" sz="4000" dirty="0" err="1"/>
              <a:t>Netspot</a:t>
            </a:r>
            <a:r>
              <a:rPr lang="en-US" altLang="en-US" sz="4000" dirty="0"/>
              <a:t> Free Edition" shows you any 2.45 GHz or 5 GHz or 6 GHz band transmitter-receiver "access points" that your wireless adapter is capable of receiving.                            </a:t>
            </a:r>
          </a:p>
          <a:p>
            <a:pPr marL="0" indent="0">
              <a:defRPr/>
            </a:pPr>
            <a:endParaRPr lang="en-US" altLang="en-US" sz="40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6">
            <a:extLst>
              <a:ext uri="{FF2B5EF4-FFF2-40B4-BE49-F238E27FC236}">
                <a16:creationId xmlns:a16="http://schemas.microsoft.com/office/drawing/2014/main" id="{0690DA45-98F8-F062-0C10-A4F8696FA54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574146BE-E267-4C05-8B16-E04F1A6FE3B6}" type="slidenum">
              <a:rPr lang="en-US" altLang="en-US" sz="2400" smtClean="0">
                <a:latin typeface="Times New Roman" panose="02020603050405020304" pitchFamily="18" charset="0"/>
              </a:rPr>
              <a:pPr>
                <a:spcBef>
                  <a:spcPct val="0"/>
                </a:spcBef>
                <a:buClrTx/>
                <a:buFontTx/>
                <a:buNone/>
              </a:pPr>
              <a:t>11</a:t>
            </a:fld>
            <a:endParaRPr lang="en-US" altLang="en-US" sz="2400">
              <a:latin typeface="Times New Roman" panose="02020603050405020304" pitchFamily="18" charset="0"/>
            </a:endParaRPr>
          </a:p>
        </p:txBody>
      </p:sp>
      <p:sp>
        <p:nvSpPr>
          <p:cNvPr id="29699" name="Rectangle 1">
            <a:extLst>
              <a:ext uri="{FF2B5EF4-FFF2-40B4-BE49-F238E27FC236}">
                <a16:creationId xmlns:a16="http://schemas.microsoft.com/office/drawing/2014/main" id="{611017F1-D046-DFF4-01E7-80F4FFC1D485}"/>
              </a:ext>
            </a:extLst>
          </p:cNvPr>
          <p:cNvSpPr>
            <a:spLocks noGrp="1" noChangeArrowheads="1"/>
          </p:cNvSpPr>
          <p:nvPr>
            <p:ph type="title"/>
          </p:nvPr>
        </p:nvSpPr>
        <p:spPr>
          <a:xfrm>
            <a:off x="0" y="76200"/>
            <a:ext cx="9144000" cy="10668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"HOMEDALE"</a:t>
            </a:r>
          </a:p>
        </p:txBody>
      </p:sp>
      <p:sp>
        <p:nvSpPr>
          <p:cNvPr id="27652" name="Rectangle 2">
            <a:extLst>
              <a:ext uri="{FF2B5EF4-FFF2-40B4-BE49-F238E27FC236}">
                <a16:creationId xmlns:a16="http://schemas.microsoft.com/office/drawing/2014/main" id="{883AB812-E1DC-AC33-C612-006434A1B785}"/>
              </a:ext>
            </a:extLst>
          </p:cNvPr>
          <p:cNvSpPr>
            <a:spLocks noGrp="1" noChangeArrowheads="1"/>
          </p:cNvSpPr>
          <p:nvPr>
            <p:ph type="body" idx="1"/>
          </p:nvPr>
        </p:nvSpPr>
        <p:spPr>
          <a:xfrm>
            <a:off x="0" y="1143000"/>
            <a:ext cx="9144000" cy="5334000"/>
          </a:xfrm>
        </p:spPr>
        <p:txBody>
          <a:bodyPr/>
          <a:lstStyle/>
          <a:p>
            <a:pPr marL="685800" indent="-685800">
              <a:buFont typeface="Arial" panose="020B0604020202020204" pitchFamily="34" charset="0"/>
              <a:buChar char="•"/>
              <a:defRPr/>
            </a:pPr>
            <a:r>
              <a:rPr lang="en-US" altLang="en-US" sz="4000" b="1" dirty="0"/>
              <a:t>"Homedale"</a:t>
            </a:r>
            <a:r>
              <a:rPr lang="en-US" altLang="en-US" sz="4000" dirty="0"/>
              <a:t> is a free product of the "Cronon GmbH company which is  located in Germany.</a:t>
            </a:r>
          </a:p>
          <a:p>
            <a:pPr marL="685800" indent="-685800">
              <a:buFont typeface="Arial" panose="020B0604020202020204" pitchFamily="34" charset="0"/>
              <a:buChar char="•"/>
              <a:defRPr/>
            </a:pPr>
            <a:r>
              <a:rPr lang="en-US" altLang="en-US" sz="4000" b="1" dirty="0"/>
              <a:t>"Homedale"</a:t>
            </a:r>
            <a:r>
              <a:rPr lang="en-US" altLang="en-US" sz="4000" dirty="0"/>
              <a:t> runs in Windows.. and macOS</a:t>
            </a:r>
          </a:p>
          <a:p>
            <a:pPr marL="685800" indent="-685800">
              <a:buFont typeface="Arial" panose="020B0604020202020204" pitchFamily="34" charset="0"/>
              <a:buChar char="•"/>
              <a:defRPr/>
            </a:pPr>
            <a:r>
              <a:rPr lang="en-US" altLang="en-US" sz="4000" dirty="0"/>
              <a:t>You can download </a:t>
            </a:r>
            <a:r>
              <a:rPr lang="en-US" altLang="en-US" sz="4000" b="1" dirty="0"/>
              <a:t>"Homedale"</a:t>
            </a:r>
            <a:r>
              <a:rPr lang="en-US" altLang="en-US" sz="4000" dirty="0"/>
              <a:t> at </a:t>
            </a:r>
            <a:r>
              <a:rPr lang="en-US" altLang="en-US" sz="4000" dirty="0">
                <a:hlinkClick r:id="rId3"/>
              </a:rPr>
              <a:t>https://the-</a:t>
            </a:r>
            <a:r>
              <a:rPr lang="en-US" altLang="en-US" sz="4000" dirty="0" err="1">
                <a:hlinkClick r:id="rId3"/>
              </a:rPr>
              <a:t>sz.com</a:t>
            </a:r>
            <a:r>
              <a:rPr lang="en-US" altLang="en-US" sz="4000" dirty="0">
                <a:hlinkClick r:id="rId3"/>
              </a:rPr>
              <a:t>/products/</a:t>
            </a:r>
            <a:r>
              <a:rPr lang="en-US" altLang="en-US" sz="4000" dirty="0" err="1">
                <a:hlinkClick r:id="rId3"/>
              </a:rPr>
              <a:t>homedale</a:t>
            </a:r>
            <a:r>
              <a:rPr lang="en-US" altLang="en-US" sz="4000" dirty="0">
                <a:hlinkClick r:id="rId3"/>
              </a:rPr>
              <a:t>/</a:t>
            </a:r>
            <a:r>
              <a:rPr lang="en-US" altLang="en-US" sz="4000" dirty="0"/>
              <a:t>       </a:t>
            </a:r>
          </a:p>
          <a:p>
            <a:pPr marL="0" indent="0">
              <a:defRPr/>
            </a:pPr>
            <a:endParaRPr lang="en-US" altLang="en-US" sz="4000" dirty="0"/>
          </a:p>
        </p:txBody>
      </p:sp>
    </p:spTree>
    <p:extLst>
      <p:ext uri="{BB962C8B-B14F-4D97-AF65-F5344CB8AC3E}">
        <p14:creationId xmlns:p14="http://schemas.microsoft.com/office/powerpoint/2010/main" val="8100593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6">
            <a:extLst>
              <a:ext uri="{FF2B5EF4-FFF2-40B4-BE49-F238E27FC236}">
                <a16:creationId xmlns:a16="http://schemas.microsoft.com/office/drawing/2014/main" id="{2212AEF0-48A3-C4FB-B338-2921CD2EA0B1}"/>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44B7D7A9-9368-4B50-A239-6EB3CB8DDBBC}" type="slidenum">
              <a:rPr lang="en-US" altLang="en-US" sz="2400" smtClean="0">
                <a:latin typeface="Times New Roman" panose="02020603050405020304" pitchFamily="18" charset="0"/>
              </a:rPr>
              <a:pPr>
                <a:spcBef>
                  <a:spcPct val="0"/>
                </a:spcBef>
                <a:buClrTx/>
                <a:buFontTx/>
                <a:buNone/>
              </a:pPr>
              <a:t>12</a:t>
            </a:fld>
            <a:endParaRPr lang="en-US" altLang="en-US" sz="2400">
              <a:latin typeface="Times New Roman" panose="02020603050405020304" pitchFamily="18" charset="0"/>
            </a:endParaRPr>
          </a:p>
        </p:txBody>
      </p:sp>
      <p:sp>
        <p:nvSpPr>
          <p:cNvPr id="52227" name="Rectangle 1">
            <a:extLst>
              <a:ext uri="{FF2B5EF4-FFF2-40B4-BE49-F238E27FC236}">
                <a16:creationId xmlns:a16="http://schemas.microsoft.com/office/drawing/2014/main" id="{5FA6C3E1-AD6C-0972-B2E2-B4FC677B29CC}"/>
              </a:ext>
            </a:extLst>
          </p:cNvPr>
          <p:cNvSpPr>
            <a:spLocks noGrp="1" noChangeArrowheads="1"/>
          </p:cNvSpPr>
          <p:nvPr>
            <p:ph type="title"/>
          </p:nvPr>
        </p:nvSpPr>
        <p:spPr>
          <a:xfrm>
            <a:off x="0" y="76200"/>
            <a:ext cx="9144000" cy="1004888"/>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600"/>
              <a:t>RECEIVED SIGNAL STRENGTH INDICATION (RSSI)</a:t>
            </a:r>
          </a:p>
        </p:txBody>
      </p:sp>
      <p:sp>
        <p:nvSpPr>
          <p:cNvPr id="52228" name="Rectangle 2">
            <a:extLst>
              <a:ext uri="{FF2B5EF4-FFF2-40B4-BE49-F238E27FC236}">
                <a16:creationId xmlns:a16="http://schemas.microsoft.com/office/drawing/2014/main" id="{27F052CE-3628-0C98-23ED-C3805A851673}"/>
              </a:ext>
            </a:extLst>
          </p:cNvPr>
          <p:cNvSpPr>
            <a:spLocks noGrp="1" noChangeArrowheads="1"/>
          </p:cNvSpPr>
          <p:nvPr>
            <p:ph type="body" idx="1"/>
          </p:nvPr>
        </p:nvSpPr>
        <p:spPr>
          <a:xfrm>
            <a:off x="0" y="1143000"/>
            <a:ext cx="9144000" cy="5638800"/>
          </a:xfrm>
        </p:spPr>
        <p:txBody>
          <a:bodyPr/>
          <a:lstStyle/>
          <a:p>
            <a:pPr marL="685800" indent="-685800">
              <a:buFont typeface="Arial" panose="020B0604020202020204" pitchFamily="34" charset="0"/>
              <a:buChar char="•"/>
            </a:pPr>
            <a:r>
              <a:rPr lang="en-US" altLang="en-US" sz="4400" dirty="0"/>
              <a:t>Measured by your Wi-Fi network adapter</a:t>
            </a:r>
          </a:p>
          <a:p>
            <a:pPr marL="685800" indent="-685800">
              <a:buFont typeface="Arial" panose="020B0604020202020204" pitchFamily="34" charset="0"/>
              <a:buChar char="•"/>
            </a:pPr>
            <a:r>
              <a:rPr lang="en-US" altLang="en-US" sz="4400" dirty="0"/>
              <a:t>Unit-less value defined by the designer of a Wi-Fi network adapter                                              </a:t>
            </a:r>
          </a:p>
          <a:p>
            <a:pPr marL="685800" indent="-685800">
              <a:buFont typeface="Arial" panose="020B0604020202020204" pitchFamily="34" charset="0"/>
              <a:buChar char="•"/>
            </a:pPr>
            <a:r>
              <a:rPr lang="en-US" altLang="en-US" sz="4400" dirty="0"/>
              <a:t>0 is highest signal strength while -100 is the lowest </a:t>
            </a:r>
            <a:endParaRPr lang="en-US" altLang="en-US" sz="4000" dirty="0"/>
          </a:p>
          <a:p>
            <a:pPr marL="685800" indent="-685800">
              <a:buFont typeface="Arial" panose="020B0604020202020204" pitchFamily="34" charset="0"/>
              <a:buChar char="•"/>
            </a:pPr>
            <a:endParaRPr lang="en-US" altLang="en-US" sz="4200" dirty="0"/>
          </a:p>
        </p:txBody>
      </p:sp>
    </p:spTree>
    <p:extLst>
      <p:ext uri="{BB962C8B-B14F-4D97-AF65-F5344CB8AC3E}">
        <p14:creationId xmlns:p14="http://schemas.microsoft.com/office/powerpoint/2010/main" val="384432771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6">
            <a:extLst>
              <a:ext uri="{FF2B5EF4-FFF2-40B4-BE49-F238E27FC236}">
                <a16:creationId xmlns:a16="http://schemas.microsoft.com/office/drawing/2014/main" id="{2212AEF0-48A3-C4FB-B338-2921CD2EA0B1}"/>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44B7D7A9-9368-4B50-A239-6EB3CB8DDBBC}" type="slidenum">
              <a:rPr lang="en-US" altLang="en-US" sz="2400" smtClean="0">
                <a:latin typeface="Times New Roman" panose="02020603050405020304" pitchFamily="18" charset="0"/>
              </a:rPr>
              <a:pPr>
                <a:spcBef>
                  <a:spcPct val="0"/>
                </a:spcBef>
                <a:buClrTx/>
                <a:buFontTx/>
                <a:buNone/>
              </a:pPr>
              <a:t>13</a:t>
            </a:fld>
            <a:endParaRPr lang="en-US" altLang="en-US" sz="2400">
              <a:latin typeface="Times New Roman" panose="02020603050405020304" pitchFamily="18" charset="0"/>
            </a:endParaRPr>
          </a:p>
        </p:txBody>
      </p:sp>
      <p:sp>
        <p:nvSpPr>
          <p:cNvPr id="52227" name="Rectangle 1">
            <a:extLst>
              <a:ext uri="{FF2B5EF4-FFF2-40B4-BE49-F238E27FC236}">
                <a16:creationId xmlns:a16="http://schemas.microsoft.com/office/drawing/2014/main" id="{5FA6C3E1-AD6C-0972-B2E2-B4FC677B29CC}"/>
              </a:ext>
            </a:extLst>
          </p:cNvPr>
          <p:cNvSpPr>
            <a:spLocks noGrp="1" noChangeArrowheads="1"/>
          </p:cNvSpPr>
          <p:nvPr>
            <p:ph type="title"/>
          </p:nvPr>
        </p:nvSpPr>
        <p:spPr>
          <a:xfrm>
            <a:off x="0" y="76200"/>
            <a:ext cx="9144000" cy="1004888"/>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600" dirty="0"/>
              <a:t>RECEIVED SIGNAL STRENGTH INDICATION (</a:t>
            </a:r>
            <a:r>
              <a:rPr lang="en-US" altLang="en-US" sz="3600" dirty="0" err="1"/>
              <a:t>RSSI</a:t>
            </a:r>
            <a:r>
              <a:rPr lang="en-US" altLang="en-US" sz="3600" dirty="0"/>
              <a:t>) (continued)</a:t>
            </a:r>
          </a:p>
        </p:txBody>
      </p:sp>
      <p:sp>
        <p:nvSpPr>
          <p:cNvPr id="52228" name="Rectangle 2">
            <a:extLst>
              <a:ext uri="{FF2B5EF4-FFF2-40B4-BE49-F238E27FC236}">
                <a16:creationId xmlns:a16="http://schemas.microsoft.com/office/drawing/2014/main" id="{27F052CE-3628-0C98-23ED-C3805A851673}"/>
              </a:ext>
            </a:extLst>
          </p:cNvPr>
          <p:cNvSpPr>
            <a:spLocks noGrp="1" noChangeArrowheads="1"/>
          </p:cNvSpPr>
          <p:nvPr>
            <p:ph type="body" idx="1"/>
          </p:nvPr>
        </p:nvSpPr>
        <p:spPr>
          <a:xfrm>
            <a:off x="0" y="1143000"/>
            <a:ext cx="9144000" cy="5638800"/>
          </a:xfrm>
        </p:spPr>
        <p:txBody>
          <a:bodyPr/>
          <a:lstStyle/>
          <a:p>
            <a:pPr marL="685800" indent="-685800">
              <a:buFont typeface="Arial" panose="020B0604020202020204" pitchFamily="34" charset="0"/>
              <a:buChar char="•"/>
            </a:pPr>
            <a:r>
              <a:rPr lang="en-US" altLang="en-US" sz="4400" dirty="0"/>
              <a:t>No direct relationship to milliwatts (</a:t>
            </a:r>
            <a:r>
              <a:rPr lang="en-US" altLang="en-US" sz="4400" dirty="0" err="1"/>
              <a:t>mW</a:t>
            </a:r>
            <a:r>
              <a:rPr lang="en-US" altLang="en-US" sz="4400" dirty="0"/>
              <a:t>) or decibels per milliwatt (dBm)</a:t>
            </a:r>
            <a:endParaRPr lang="en-US" altLang="en-US" sz="4000" dirty="0"/>
          </a:p>
          <a:p>
            <a:pPr marL="685800" indent="-685800">
              <a:buFont typeface="Arial" panose="020B0604020202020204" pitchFamily="34" charset="0"/>
              <a:buChar char="•"/>
            </a:pPr>
            <a:endParaRPr lang="en-US" altLang="en-US" sz="42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6">
            <a:extLst>
              <a:ext uri="{FF2B5EF4-FFF2-40B4-BE49-F238E27FC236}">
                <a16:creationId xmlns:a16="http://schemas.microsoft.com/office/drawing/2014/main" id="{6D3535B8-1F9C-C609-93AF-5C6A3168FD0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11E37CDD-7175-4DA0-A15F-5357A8831A58}" type="slidenum">
              <a:rPr lang="en-US" altLang="en-US" sz="2400" smtClean="0">
                <a:latin typeface="Times New Roman" panose="02020603050405020304" pitchFamily="18" charset="0"/>
              </a:rPr>
              <a:pPr>
                <a:spcBef>
                  <a:spcPct val="0"/>
                </a:spcBef>
                <a:buClrTx/>
                <a:buFontTx/>
                <a:buNone/>
              </a:pPr>
              <a:t>14</a:t>
            </a:fld>
            <a:endParaRPr lang="en-US" altLang="en-US" sz="2400">
              <a:latin typeface="Times New Roman" panose="02020603050405020304" pitchFamily="18" charset="0"/>
            </a:endParaRPr>
          </a:p>
        </p:txBody>
      </p:sp>
      <p:sp>
        <p:nvSpPr>
          <p:cNvPr id="54275" name="Rectangle 1">
            <a:extLst>
              <a:ext uri="{FF2B5EF4-FFF2-40B4-BE49-F238E27FC236}">
                <a16:creationId xmlns:a16="http://schemas.microsoft.com/office/drawing/2014/main" id="{71887DB3-E4B3-2F1F-BDAC-50A9903A0E92}"/>
              </a:ext>
            </a:extLst>
          </p:cNvPr>
          <p:cNvSpPr>
            <a:spLocks noGrp="1" noChangeArrowheads="1"/>
          </p:cNvSpPr>
          <p:nvPr>
            <p:ph type="title"/>
          </p:nvPr>
        </p:nvSpPr>
        <p:spPr>
          <a:xfrm>
            <a:off x="0" y="76200"/>
            <a:ext cx="9144000" cy="1004888"/>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600"/>
              <a:t>RECEIVED SIGNAL STRENGTH INDICATION (RSSI) (continued)</a:t>
            </a:r>
          </a:p>
        </p:txBody>
      </p:sp>
      <p:sp>
        <p:nvSpPr>
          <p:cNvPr id="54276" name="Rectangle 2">
            <a:extLst>
              <a:ext uri="{FF2B5EF4-FFF2-40B4-BE49-F238E27FC236}">
                <a16:creationId xmlns:a16="http://schemas.microsoft.com/office/drawing/2014/main" id="{44596C62-945C-8DCA-CC92-950C34BEB92A}"/>
              </a:ext>
            </a:extLst>
          </p:cNvPr>
          <p:cNvSpPr>
            <a:spLocks noGrp="1" noChangeArrowheads="1"/>
          </p:cNvSpPr>
          <p:nvPr>
            <p:ph type="body" idx="1"/>
          </p:nvPr>
        </p:nvSpPr>
        <p:spPr>
          <a:xfrm>
            <a:off x="0" y="1298575"/>
            <a:ext cx="9144000" cy="5178425"/>
          </a:xfrm>
        </p:spPr>
        <p:txBody>
          <a:bodyPr/>
          <a:lstStyle/>
          <a:p>
            <a:pPr marL="685800" indent="-685800">
              <a:buFont typeface="Arial" panose="020B0604020202020204" pitchFamily="34" charset="0"/>
              <a:buChar char="•"/>
            </a:pPr>
            <a:r>
              <a:rPr lang="en-US" altLang="en-US" sz="4200"/>
              <a:t>If the RSSI of your device is lower than that of your neighbor's wireless routers then your wireless router or wireless extender is probably malfunctioning, especially since the strength of radio signals decline by the square of the distance.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6">
            <a:extLst>
              <a:ext uri="{FF2B5EF4-FFF2-40B4-BE49-F238E27FC236}">
                <a16:creationId xmlns:a16="http://schemas.microsoft.com/office/drawing/2014/main" id="{BE2F3713-D95A-1726-536F-99F63C329E5C}"/>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5F45BD90-DB01-4164-B7E6-EA536A7C7590}" type="slidenum">
              <a:rPr lang="en-US" altLang="en-US" sz="2400" smtClean="0">
                <a:latin typeface="Times New Roman" panose="02020603050405020304" pitchFamily="18" charset="0"/>
              </a:rPr>
              <a:pPr>
                <a:spcBef>
                  <a:spcPct val="0"/>
                </a:spcBef>
                <a:buClrTx/>
                <a:buFontTx/>
                <a:buNone/>
              </a:pPr>
              <a:t>15</a:t>
            </a:fld>
            <a:endParaRPr lang="en-US" altLang="en-US" sz="2400">
              <a:latin typeface="Times New Roman" panose="02020603050405020304" pitchFamily="18" charset="0"/>
            </a:endParaRPr>
          </a:p>
        </p:txBody>
      </p:sp>
      <p:sp>
        <p:nvSpPr>
          <p:cNvPr id="56323" name="Rectangle 1">
            <a:extLst>
              <a:ext uri="{FF2B5EF4-FFF2-40B4-BE49-F238E27FC236}">
                <a16:creationId xmlns:a16="http://schemas.microsoft.com/office/drawing/2014/main" id="{61213BB3-76CC-BD1C-AEDA-22B45CC92CBF}"/>
              </a:ext>
            </a:extLst>
          </p:cNvPr>
          <p:cNvSpPr>
            <a:spLocks noGrp="1" noChangeArrowheads="1"/>
          </p:cNvSpPr>
          <p:nvPr>
            <p:ph type="title"/>
          </p:nvPr>
        </p:nvSpPr>
        <p:spPr>
          <a:xfrm>
            <a:off x="0" y="76200"/>
            <a:ext cx="9144000" cy="1004888"/>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600"/>
              <a:t>RECEIVED SIGNAL STRENGTH INDICATION (RSSI) (continued)</a:t>
            </a:r>
          </a:p>
        </p:txBody>
      </p:sp>
      <p:sp>
        <p:nvSpPr>
          <p:cNvPr id="56324" name="Rectangle 2">
            <a:extLst>
              <a:ext uri="{FF2B5EF4-FFF2-40B4-BE49-F238E27FC236}">
                <a16:creationId xmlns:a16="http://schemas.microsoft.com/office/drawing/2014/main" id="{0C24859B-21A1-0196-EF6A-E7E84DA7203D}"/>
              </a:ext>
            </a:extLst>
          </p:cNvPr>
          <p:cNvSpPr>
            <a:spLocks noGrp="1" noChangeArrowheads="1"/>
          </p:cNvSpPr>
          <p:nvPr>
            <p:ph type="body" idx="1"/>
          </p:nvPr>
        </p:nvSpPr>
        <p:spPr>
          <a:xfrm>
            <a:off x="228600" y="1828800"/>
            <a:ext cx="8610600" cy="3124200"/>
          </a:xfrm>
        </p:spPr>
        <p:txBody>
          <a:bodyPr/>
          <a:lstStyle/>
          <a:p>
            <a:pPr marL="685800" indent="-685800">
              <a:buFont typeface="Arial" panose="020B0604020202020204" pitchFamily="34" charset="0"/>
              <a:buChar char="•"/>
            </a:pPr>
            <a:r>
              <a:rPr lang="en-US" altLang="en-US" sz="4400" dirty="0"/>
              <a:t>See</a:t>
            </a:r>
            <a:br>
              <a:rPr lang="en-US" altLang="en-US" sz="4000" dirty="0"/>
            </a:br>
            <a:r>
              <a:rPr lang="en-US" altLang="en-US" sz="4000" dirty="0">
                <a:hlinkClick r:id="rId3"/>
              </a:rPr>
              <a:t>https://</a:t>
            </a:r>
            <a:r>
              <a:rPr lang="en-US" altLang="en-US" sz="4000" dirty="0" err="1">
                <a:hlinkClick r:id="rId3"/>
              </a:rPr>
              <a:t>en.wikipedia.org</a:t>
            </a:r>
            <a:r>
              <a:rPr lang="en-US" altLang="en-US" sz="4000" dirty="0">
                <a:hlinkClick r:id="rId3"/>
              </a:rPr>
              <a:t>/wiki/</a:t>
            </a:r>
            <a:r>
              <a:rPr lang="en-US" altLang="en-US" sz="4000" dirty="0" err="1">
                <a:hlinkClick r:id="rId3"/>
              </a:rPr>
              <a:t>Received_signal_strength_indication</a:t>
            </a:r>
            <a:r>
              <a:rPr lang="en-US" altLang="en-US" sz="4000" dirty="0"/>
              <a:t>                  </a:t>
            </a:r>
            <a:br>
              <a:rPr lang="en-US" altLang="en-US" sz="4000" dirty="0"/>
            </a:br>
            <a:endParaRPr lang="en-US" altLang="en-US" sz="4000" dirty="0"/>
          </a:p>
          <a:p>
            <a:pPr marL="685800" indent="-685800">
              <a:buFont typeface="Arial" panose="020B0604020202020204" pitchFamily="34" charset="0"/>
              <a:buChar char="•"/>
            </a:pPr>
            <a:endParaRPr lang="en-US" altLang="en-US" sz="42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6">
            <a:extLst>
              <a:ext uri="{FF2B5EF4-FFF2-40B4-BE49-F238E27FC236}">
                <a16:creationId xmlns:a16="http://schemas.microsoft.com/office/drawing/2014/main" id="{87DBB5F7-EDC8-4436-F936-E8FFD476547F}"/>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F99470F7-8433-4B28-86AC-62925D8A2E64}" type="slidenum">
              <a:rPr lang="en-US" altLang="en-US" sz="2400" smtClean="0">
                <a:latin typeface="Times New Roman" panose="02020603050405020304" pitchFamily="18" charset="0"/>
              </a:rPr>
              <a:pPr>
                <a:spcBef>
                  <a:spcPct val="0"/>
                </a:spcBef>
                <a:buClrTx/>
                <a:buFontTx/>
                <a:buNone/>
              </a:pPr>
              <a:t>16</a:t>
            </a:fld>
            <a:endParaRPr lang="en-US" altLang="en-US" sz="2400">
              <a:latin typeface="Times New Roman" panose="02020603050405020304" pitchFamily="18" charset="0"/>
            </a:endParaRPr>
          </a:p>
        </p:txBody>
      </p:sp>
      <p:sp>
        <p:nvSpPr>
          <p:cNvPr id="58371" name="Rectangle 1">
            <a:extLst>
              <a:ext uri="{FF2B5EF4-FFF2-40B4-BE49-F238E27FC236}">
                <a16:creationId xmlns:a16="http://schemas.microsoft.com/office/drawing/2014/main" id="{6E2FA66F-A030-EE0B-BACE-05775DB50C20}"/>
              </a:ext>
            </a:extLst>
          </p:cNvPr>
          <p:cNvSpPr>
            <a:spLocks noGrp="1" noChangeArrowheads="1"/>
          </p:cNvSpPr>
          <p:nvPr>
            <p:ph type="title"/>
          </p:nvPr>
        </p:nvSpPr>
        <p:spPr>
          <a:xfrm>
            <a:off x="76200" y="76200"/>
            <a:ext cx="9067800" cy="1004888"/>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600"/>
              <a:t>RADIO FREQUENCY CHANNELS USED BY Wi-FI (continued)</a:t>
            </a:r>
          </a:p>
        </p:txBody>
      </p:sp>
      <p:sp>
        <p:nvSpPr>
          <p:cNvPr id="58372" name="Rectangle 2">
            <a:extLst>
              <a:ext uri="{FF2B5EF4-FFF2-40B4-BE49-F238E27FC236}">
                <a16:creationId xmlns:a16="http://schemas.microsoft.com/office/drawing/2014/main" id="{F1DF6F7E-F997-7260-09F4-738CC56B5987}"/>
              </a:ext>
            </a:extLst>
          </p:cNvPr>
          <p:cNvSpPr>
            <a:spLocks noGrp="1" noChangeArrowheads="1"/>
          </p:cNvSpPr>
          <p:nvPr>
            <p:ph type="body" idx="1"/>
          </p:nvPr>
        </p:nvSpPr>
        <p:spPr>
          <a:xfrm>
            <a:off x="0" y="1066800"/>
            <a:ext cx="9144000" cy="5257800"/>
          </a:xfrm>
        </p:spPr>
        <p:txBody>
          <a:bodyPr/>
          <a:lstStyle/>
          <a:p>
            <a:pPr marL="685800" indent="-685800">
              <a:buFont typeface="Arial" panose="020B0604020202020204" pitchFamily="34" charset="0"/>
              <a:buChar char="•"/>
            </a:pPr>
            <a:r>
              <a:rPr lang="en-US" altLang="en-US" sz="4000"/>
              <a:t>However, even if your computer or cell phone can detect 6 Gigahertz Wi-Fi signals, most of the previously-mentioned apps will mislabel 6 Gigahertz Wi-Fi signals as 2.45 or 5 Gigahertz Wi-Fi signals operating at the non-existent "Channel 0" or the non-existent "Channel -1"</a:t>
            </a:r>
          </a:p>
          <a:p>
            <a:pPr marL="685800" indent="-685800">
              <a:buFont typeface="Arial" panose="020B0604020202020204" pitchFamily="34" charset="0"/>
              <a:buChar char="•"/>
            </a:pPr>
            <a:endParaRPr lang="en-US" altLang="en-US" sz="400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6">
            <a:extLst>
              <a:ext uri="{FF2B5EF4-FFF2-40B4-BE49-F238E27FC236}">
                <a16:creationId xmlns:a16="http://schemas.microsoft.com/office/drawing/2014/main" id="{310C4529-732C-C90E-547F-71EE57EECD82}"/>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5944B22F-9CA6-41F7-B299-33CD181F8CE7}" type="slidenum">
              <a:rPr lang="en-US" altLang="en-US" sz="2400" smtClean="0">
                <a:latin typeface="Times New Roman" panose="02020603050405020304" pitchFamily="18" charset="0"/>
              </a:rPr>
              <a:pPr>
                <a:spcBef>
                  <a:spcPct val="0"/>
                </a:spcBef>
                <a:buClrTx/>
                <a:buFontTx/>
                <a:buNone/>
              </a:pPr>
              <a:t>17</a:t>
            </a:fld>
            <a:endParaRPr lang="en-US" altLang="en-US" sz="2400">
              <a:latin typeface="Times New Roman" panose="02020603050405020304" pitchFamily="18" charset="0"/>
            </a:endParaRPr>
          </a:p>
        </p:txBody>
      </p:sp>
      <p:sp>
        <p:nvSpPr>
          <p:cNvPr id="60419" name="Rectangle 1">
            <a:extLst>
              <a:ext uri="{FF2B5EF4-FFF2-40B4-BE49-F238E27FC236}">
                <a16:creationId xmlns:a16="http://schemas.microsoft.com/office/drawing/2014/main" id="{AC090D97-69EF-2EEC-C590-C3C5CF4FDBA7}"/>
              </a:ext>
            </a:extLst>
          </p:cNvPr>
          <p:cNvSpPr>
            <a:spLocks noGrp="1" noChangeArrowheads="1"/>
          </p:cNvSpPr>
          <p:nvPr>
            <p:ph type="title"/>
          </p:nvPr>
        </p:nvSpPr>
        <p:spPr>
          <a:xfrm>
            <a:off x="0" y="76200"/>
            <a:ext cx="9144000" cy="12192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600"/>
              <a:t>ADDITIONAL INFORMATION ON                   Wi-Fi CHANNELS</a:t>
            </a:r>
          </a:p>
        </p:txBody>
      </p:sp>
      <p:sp>
        <p:nvSpPr>
          <p:cNvPr id="60420" name="Rectangle 2">
            <a:extLst>
              <a:ext uri="{FF2B5EF4-FFF2-40B4-BE49-F238E27FC236}">
                <a16:creationId xmlns:a16="http://schemas.microsoft.com/office/drawing/2014/main" id="{C42A5D9B-3446-46AA-7753-9A16EFDCE91F}"/>
              </a:ext>
            </a:extLst>
          </p:cNvPr>
          <p:cNvSpPr>
            <a:spLocks noGrp="1" noChangeArrowheads="1"/>
          </p:cNvSpPr>
          <p:nvPr>
            <p:ph type="body" idx="1"/>
          </p:nvPr>
        </p:nvSpPr>
        <p:spPr>
          <a:xfrm>
            <a:off x="0" y="1828800"/>
            <a:ext cx="9144000" cy="4343400"/>
          </a:xfrm>
        </p:spPr>
        <p:txBody>
          <a:bodyPr/>
          <a:lstStyle/>
          <a:p>
            <a:pPr marL="685800" indent="-685800">
              <a:buFont typeface="Arial" panose="020B0604020202020204" pitchFamily="34" charset="0"/>
              <a:buChar char="•"/>
            </a:pPr>
            <a:r>
              <a:rPr lang="en-US" altLang="en-US" sz="4400"/>
              <a:t>See also </a:t>
            </a:r>
            <a:r>
              <a:rPr lang="en-US" altLang="en-US" sz="4400">
                <a:hlinkClick r:id="rId3"/>
              </a:rPr>
              <a:t>https://en.wikipedia.org/wiki/List_of_WLAN_channels</a:t>
            </a:r>
            <a:r>
              <a:rPr lang="en-US" altLang="en-US" sz="4400"/>
              <a:t> </a:t>
            </a:r>
            <a:br>
              <a:rPr lang="en-US" altLang="en-US" sz="4400"/>
            </a:br>
            <a:endParaRPr lang="en-US" altLang="en-US" sz="420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C7D8AD1F-3066-42DC-9843-0F22DEB438F7}"/>
              </a:ext>
            </a:extLst>
          </p:cNvPr>
          <p:cNvSpPr>
            <a:spLocks noGrp="1"/>
          </p:cNvSpPr>
          <p:nvPr>
            <p:ph type="sldNum" sz="quarter" idx="12"/>
          </p:nvPr>
        </p:nvSpPr>
        <p:spPr>
          <a:xfrm>
            <a:off x="6553200" y="6324600"/>
            <a:ext cx="2132013" cy="4746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E2127326-F022-45B1-B9C9-A1C3C0DC10F3}" type="slidenum">
              <a:rPr lang="en-US" altLang="en-US" sz="2400" smtClean="0">
                <a:latin typeface="Times New Roman" panose="02020603050405020304" pitchFamily="18" charset="0"/>
              </a:rPr>
              <a:pPr>
                <a:spcBef>
                  <a:spcPct val="0"/>
                </a:spcBef>
                <a:buClrTx/>
                <a:buFontTx/>
                <a:buNone/>
              </a:pPr>
              <a:t>2</a:t>
            </a:fld>
            <a:endParaRPr lang="en-US" altLang="en-US" sz="2400">
              <a:latin typeface="Times New Roman" panose="02020603050405020304" pitchFamily="18" charset="0"/>
            </a:endParaRPr>
          </a:p>
        </p:txBody>
      </p:sp>
      <p:sp>
        <p:nvSpPr>
          <p:cNvPr id="5123" name="Rectangle 1">
            <a:extLst>
              <a:ext uri="{FF2B5EF4-FFF2-40B4-BE49-F238E27FC236}">
                <a16:creationId xmlns:a16="http://schemas.microsoft.com/office/drawing/2014/main" id="{1A76378A-D044-0913-19C8-71281F5A5C63}"/>
              </a:ext>
            </a:extLst>
          </p:cNvPr>
          <p:cNvSpPr>
            <a:spLocks noGrp="1" noChangeArrowheads="1"/>
          </p:cNvSpPr>
          <p:nvPr>
            <p:ph type="title"/>
          </p:nvPr>
        </p:nvSpPr>
        <p:spPr>
          <a:xfrm>
            <a:off x="685800" y="228600"/>
            <a:ext cx="7924800" cy="17526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600"/>
              <a:t>Web location for this presentation:</a:t>
            </a:r>
          </a:p>
        </p:txBody>
      </p:sp>
      <p:sp>
        <p:nvSpPr>
          <p:cNvPr id="5124" name="Rectangle 2">
            <a:extLst>
              <a:ext uri="{FF2B5EF4-FFF2-40B4-BE49-F238E27FC236}">
                <a16:creationId xmlns:a16="http://schemas.microsoft.com/office/drawing/2014/main" id="{AAEFDF09-601F-262E-3034-9B8219355BEC}"/>
              </a:ext>
            </a:extLst>
          </p:cNvPr>
          <p:cNvSpPr>
            <a:spLocks noGrp="1" noChangeArrowheads="1"/>
          </p:cNvSpPr>
          <p:nvPr>
            <p:ph type="body" idx="1"/>
          </p:nvPr>
        </p:nvSpPr>
        <p:spPr>
          <a:xfrm>
            <a:off x="381000" y="2514600"/>
            <a:ext cx="8610600" cy="4191000"/>
          </a:xfrm>
        </p:spPr>
        <p:txBody>
          <a:bodyPr/>
          <a:lstStyle/>
          <a:p>
            <a:pPr marL="0" indent="0"/>
            <a:r>
              <a:rPr lang="en-US" altLang="en-US" sz="6000" dirty="0"/>
              <a:t>http://</a:t>
            </a:r>
            <a:r>
              <a:rPr lang="en-US" altLang="en-US" sz="6000" dirty="0" err="1"/>
              <a:t>aztcs.apcug.org</a:t>
            </a:r>
            <a:endParaRPr lang="en-US" altLang="en-US" sz="6000" dirty="0"/>
          </a:p>
          <a:p>
            <a:pPr marL="0" indent="0"/>
            <a:r>
              <a:rPr lang="en-US" altLang="en-US" sz="6000" dirty="0"/>
              <a:t>Click on "</a:t>
            </a:r>
            <a:r>
              <a:rPr lang="en-US" altLang="en-US" sz="6000"/>
              <a:t>Meeting Notes"</a:t>
            </a:r>
            <a:endParaRPr lang="en-US" altLang="en-US" sz="60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8AE0CC78-E5CB-CF3F-8923-F6EB9F3939F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52F634BB-76B2-4A38-8597-5F5E3802CD5B}" type="slidenum">
              <a:rPr lang="en-US" altLang="en-US" sz="2400" smtClean="0">
                <a:latin typeface="Times New Roman" panose="02020603050405020304" pitchFamily="18" charset="0"/>
              </a:rPr>
              <a:pPr>
                <a:spcBef>
                  <a:spcPct val="0"/>
                </a:spcBef>
                <a:buClrTx/>
                <a:buFontTx/>
                <a:buNone/>
              </a:pPr>
              <a:t>3</a:t>
            </a:fld>
            <a:endParaRPr lang="en-US" altLang="en-US" sz="2400">
              <a:latin typeface="Times New Roman" panose="02020603050405020304" pitchFamily="18" charset="0"/>
            </a:endParaRPr>
          </a:p>
        </p:txBody>
      </p:sp>
      <p:sp>
        <p:nvSpPr>
          <p:cNvPr id="7171" name="Rectangle 1">
            <a:extLst>
              <a:ext uri="{FF2B5EF4-FFF2-40B4-BE49-F238E27FC236}">
                <a16:creationId xmlns:a16="http://schemas.microsoft.com/office/drawing/2014/main" id="{38DC5A75-DD46-F644-463C-A85C592A478B}"/>
              </a:ext>
            </a:extLst>
          </p:cNvPr>
          <p:cNvSpPr>
            <a:spLocks noGrp="1" noChangeArrowheads="1"/>
          </p:cNvSpPr>
          <p:nvPr>
            <p:ph type="title"/>
          </p:nvPr>
        </p:nvSpPr>
        <p:spPr>
          <a:xfrm>
            <a:off x="381000" y="138113"/>
            <a:ext cx="8304213" cy="700087"/>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5400" dirty="0"/>
              <a:t>SUMMARY</a:t>
            </a:r>
          </a:p>
        </p:txBody>
      </p:sp>
      <p:sp>
        <p:nvSpPr>
          <p:cNvPr id="7172" name="Rectangle 2">
            <a:extLst>
              <a:ext uri="{FF2B5EF4-FFF2-40B4-BE49-F238E27FC236}">
                <a16:creationId xmlns:a16="http://schemas.microsoft.com/office/drawing/2014/main" id="{3698CB13-DFE0-15A7-EA99-5A9225FA5F35}"/>
              </a:ext>
            </a:extLst>
          </p:cNvPr>
          <p:cNvSpPr>
            <a:spLocks noGrp="1" noChangeArrowheads="1"/>
          </p:cNvSpPr>
          <p:nvPr>
            <p:ph type="body" idx="1"/>
          </p:nvPr>
        </p:nvSpPr>
        <p:spPr>
          <a:xfrm>
            <a:off x="228600" y="1143000"/>
            <a:ext cx="8610600" cy="5334000"/>
          </a:xfrm>
        </p:spPr>
        <p:txBody>
          <a:bodyPr/>
          <a:lstStyle/>
          <a:p>
            <a:pPr indent="0" eaLnBrk="1" hangingPunct="1">
              <a:spcBef>
                <a:spcPts val="900"/>
              </a:spcBef>
              <a:buClrTx/>
              <a:buFontTx/>
              <a:buNone/>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400" dirty="0"/>
              <a:t>To analyze and resolve Wi-Fi problems, you can install "</a:t>
            </a:r>
            <a:r>
              <a:rPr lang="en-US" altLang="en-US" sz="4400" dirty="0" err="1"/>
              <a:t>Netspot</a:t>
            </a:r>
            <a:r>
              <a:rPr lang="en-US" altLang="en-US" sz="4400" dirty="0"/>
              <a:t> Free Edition" into a Windows.., Android, or macOS or you can install the totally-free "Homedale" portable app into Windows.. or Android.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6">
            <a:extLst>
              <a:ext uri="{FF2B5EF4-FFF2-40B4-BE49-F238E27FC236}">
                <a16:creationId xmlns:a16="http://schemas.microsoft.com/office/drawing/2014/main" id="{B195C7E4-8336-CFF9-EBFF-CD1565A6364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255FB986-3D44-4FB0-A59D-4C7C7DA97196}" type="slidenum">
              <a:rPr lang="en-US" altLang="en-US" sz="2400" smtClean="0">
                <a:latin typeface="Times New Roman" panose="02020603050405020304" pitchFamily="18" charset="0"/>
              </a:rPr>
              <a:pPr>
                <a:spcBef>
                  <a:spcPct val="0"/>
                </a:spcBef>
                <a:buClrTx/>
                <a:buFontTx/>
                <a:buNone/>
              </a:pPr>
              <a:t>4</a:t>
            </a:fld>
            <a:endParaRPr lang="en-US" altLang="en-US" sz="2400">
              <a:latin typeface="Times New Roman" panose="02020603050405020304" pitchFamily="18" charset="0"/>
            </a:endParaRPr>
          </a:p>
        </p:txBody>
      </p:sp>
      <p:sp>
        <p:nvSpPr>
          <p:cNvPr id="9219" name="Rectangle 1">
            <a:extLst>
              <a:ext uri="{FF2B5EF4-FFF2-40B4-BE49-F238E27FC236}">
                <a16:creationId xmlns:a16="http://schemas.microsoft.com/office/drawing/2014/main" id="{33494AB9-E8FB-BC28-44D7-E2B8F946596B}"/>
              </a:ext>
            </a:extLst>
          </p:cNvPr>
          <p:cNvSpPr>
            <a:spLocks noGrp="1" noChangeArrowheads="1"/>
          </p:cNvSpPr>
          <p:nvPr>
            <p:ph type="title"/>
          </p:nvPr>
        </p:nvSpPr>
        <p:spPr>
          <a:xfrm>
            <a:off x="0" y="152400"/>
            <a:ext cx="9144000" cy="6096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TOPICS</a:t>
            </a:r>
          </a:p>
        </p:txBody>
      </p:sp>
      <p:sp>
        <p:nvSpPr>
          <p:cNvPr id="68612" name="Rectangle 2">
            <a:extLst>
              <a:ext uri="{FF2B5EF4-FFF2-40B4-BE49-F238E27FC236}">
                <a16:creationId xmlns:a16="http://schemas.microsoft.com/office/drawing/2014/main" id="{0332B2DD-8F51-E32A-2A16-C13FDDACDD6E}"/>
              </a:ext>
            </a:extLst>
          </p:cNvPr>
          <p:cNvSpPr>
            <a:spLocks noGrp="1" noChangeArrowheads="1"/>
          </p:cNvSpPr>
          <p:nvPr>
            <p:ph type="body" idx="1"/>
          </p:nvPr>
        </p:nvSpPr>
        <p:spPr>
          <a:xfrm>
            <a:off x="0" y="914400"/>
            <a:ext cx="9067800" cy="5562600"/>
          </a:xfrm>
        </p:spPr>
        <p:txBody>
          <a:bodyPr/>
          <a:lstStyle/>
          <a:p>
            <a:pPr marL="685800" indent="-685800">
              <a:buFont typeface="Arial" panose="020B0604020202020204" pitchFamily="34" charset="0"/>
              <a:buChar char="•"/>
              <a:defRPr/>
            </a:pPr>
            <a:r>
              <a:rPr lang="en-US" altLang="en-US" sz="4000"/>
              <a:t>Requirements for Analyzing Your Wi-Fi Environment</a:t>
            </a:r>
          </a:p>
          <a:p>
            <a:pPr marL="685800" indent="-685800">
              <a:buFont typeface="Arial" panose="020B0604020202020204" pitchFamily="34" charset="0"/>
              <a:buChar char="•"/>
              <a:defRPr/>
            </a:pPr>
            <a:r>
              <a:rPr lang="en-US" altLang="en-US" sz="4000"/>
              <a:t>Free </a:t>
            </a:r>
            <a:r>
              <a:rPr lang="en-US" altLang="en-US" sz="4000" dirty="0"/>
              <a:t>Wi-Fi software for </a:t>
            </a:r>
            <a:r>
              <a:rPr lang="en-US" altLang="en-US" sz="4000"/>
              <a:t>your computer and/or cell phone</a:t>
            </a:r>
            <a:endParaRPr lang="en-US" altLang="en-US" sz="4000" dirty="0"/>
          </a:p>
          <a:p>
            <a:pPr marL="685800" indent="-685800">
              <a:buFont typeface="Arial" panose="020B0604020202020204" pitchFamily="34" charset="0"/>
              <a:buChar char="•"/>
              <a:defRPr/>
            </a:pPr>
            <a:r>
              <a:rPr lang="en-US" altLang="en-US" sz="4000" dirty="0"/>
              <a:t>Received Signal Strength Indication (RSSI)</a:t>
            </a:r>
          </a:p>
          <a:p>
            <a:pPr marL="685800" indent="-685800">
              <a:buFont typeface="Arial" panose="020B0604020202020204" pitchFamily="34" charset="0"/>
              <a:buChar char="•"/>
              <a:defRPr/>
            </a:pPr>
            <a:r>
              <a:rPr lang="en-US" altLang="en-US" sz="4000" dirty="0"/>
              <a:t>Selecting the right Wi-Fi channel</a:t>
            </a:r>
          </a:p>
          <a:p>
            <a:pPr marL="0" indent="0">
              <a:defRPr/>
            </a:pPr>
            <a:endParaRPr lang="en-US" altLang="en-US" sz="4000" dirty="0"/>
          </a:p>
          <a:p>
            <a:pPr marL="0" indent="0">
              <a:defRPr/>
            </a:pPr>
            <a:endParaRPr lang="en-US" altLang="en-US" sz="40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6">
            <a:extLst>
              <a:ext uri="{FF2B5EF4-FFF2-40B4-BE49-F238E27FC236}">
                <a16:creationId xmlns:a16="http://schemas.microsoft.com/office/drawing/2014/main" id="{2B791E3F-6BC4-23A1-F993-62FB0D61229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1B1EEE61-00EC-4680-A06C-4326DF12E10F}" type="slidenum">
              <a:rPr lang="en-US" altLang="en-US" sz="2400" smtClean="0">
                <a:latin typeface="Times New Roman" panose="02020603050405020304" pitchFamily="18" charset="0"/>
              </a:rPr>
              <a:pPr>
                <a:spcBef>
                  <a:spcPct val="0"/>
                </a:spcBef>
                <a:buClrTx/>
                <a:buFontTx/>
                <a:buNone/>
              </a:pPr>
              <a:t>5</a:t>
            </a:fld>
            <a:endParaRPr lang="en-US" altLang="en-US" sz="2400">
              <a:latin typeface="Times New Roman" panose="02020603050405020304" pitchFamily="18" charset="0"/>
            </a:endParaRPr>
          </a:p>
        </p:txBody>
      </p:sp>
      <p:sp>
        <p:nvSpPr>
          <p:cNvPr id="11267" name="Rectangle 1">
            <a:extLst>
              <a:ext uri="{FF2B5EF4-FFF2-40B4-BE49-F238E27FC236}">
                <a16:creationId xmlns:a16="http://schemas.microsoft.com/office/drawing/2014/main" id="{2BF058D7-14B2-004E-2DB9-FF00EB8A7BA6}"/>
              </a:ext>
            </a:extLst>
          </p:cNvPr>
          <p:cNvSpPr>
            <a:spLocks noGrp="1" noChangeArrowheads="1"/>
          </p:cNvSpPr>
          <p:nvPr>
            <p:ph type="title"/>
          </p:nvPr>
        </p:nvSpPr>
        <p:spPr>
          <a:xfrm>
            <a:off x="0" y="0"/>
            <a:ext cx="9144000" cy="13716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400"/>
              <a:t>REQUIREMENTS FOR ANALYZING YOUR Wi-Fi ENVIRONMENT</a:t>
            </a:r>
          </a:p>
        </p:txBody>
      </p:sp>
      <p:sp>
        <p:nvSpPr>
          <p:cNvPr id="11268" name="Rectangle 2">
            <a:extLst>
              <a:ext uri="{FF2B5EF4-FFF2-40B4-BE49-F238E27FC236}">
                <a16:creationId xmlns:a16="http://schemas.microsoft.com/office/drawing/2014/main" id="{7369FB7C-44B6-1F05-AA62-AA204C6A9C97}"/>
              </a:ext>
            </a:extLst>
          </p:cNvPr>
          <p:cNvSpPr>
            <a:spLocks noGrp="1" noChangeArrowheads="1"/>
          </p:cNvSpPr>
          <p:nvPr>
            <p:ph type="body" idx="1"/>
          </p:nvPr>
        </p:nvSpPr>
        <p:spPr>
          <a:xfrm>
            <a:off x="0" y="1143000"/>
            <a:ext cx="9144000" cy="5562600"/>
          </a:xfrm>
        </p:spPr>
        <p:txBody>
          <a:bodyPr/>
          <a:lstStyle/>
          <a:p>
            <a:pPr marL="685800" indent="-685800">
              <a:buFont typeface="Arial" panose="020B0604020202020204" pitchFamily="34" charset="0"/>
              <a:buChar char="•"/>
            </a:pPr>
            <a:r>
              <a:rPr lang="en-US" altLang="en-US" sz="4000"/>
              <a:t>A computer or cell phone that is capable of receiving and connecting to Wi-Fi signals in the 2.45 GHz radio frequency band and/or the 5 radio GHz frequency band and/or the 6 GHz radio frequency band</a:t>
            </a:r>
          </a:p>
          <a:p>
            <a:pPr marL="685800" indent="-685800">
              <a:buFont typeface="Arial" panose="020B0604020202020204" pitchFamily="34" charset="0"/>
              <a:buChar char="•"/>
            </a:pPr>
            <a:r>
              <a:rPr lang="en-US" altLang="en-US" sz="4000"/>
              <a:t>A software app that runs in the operating system of the above computer or cell phone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6">
            <a:extLst>
              <a:ext uri="{FF2B5EF4-FFF2-40B4-BE49-F238E27FC236}">
                <a16:creationId xmlns:a16="http://schemas.microsoft.com/office/drawing/2014/main" id="{0690DA45-98F8-F062-0C10-A4F8696FA543}"/>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574146BE-E267-4C05-8B16-E04F1A6FE3B6}" type="slidenum">
              <a:rPr lang="en-US" altLang="en-US" sz="2400" smtClean="0">
                <a:latin typeface="Times New Roman" panose="02020603050405020304" pitchFamily="18" charset="0"/>
              </a:rPr>
              <a:pPr>
                <a:spcBef>
                  <a:spcPct val="0"/>
                </a:spcBef>
                <a:buClrTx/>
                <a:buFontTx/>
                <a:buNone/>
              </a:pPr>
              <a:t>6</a:t>
            </a:fld>
            <a:endParaRPr lang="en-US" altLang="en-US" sz="2400">
              <a:latin typeface="Times New Roman" panose="02020603050405020304" pitchFamily="18" charset="0"/>
            </a:endParaRPr>
          </a:p>
        </p:txBody>
      </p:sp>
      <p:sp>
        <p:nvSpPr>
          <p:cNvPr id="29699" name="Rectangle 1">
            <a:extLst>
              <a:ext uri="{FF2B5EF4-FFF2-40B4-BE49-F238E27FC236}">
                <a16:creationId xmlns:a16="http://schemas.microsoft.com/office/drawing/2014/main" id="{611017F1-D046-DFF4-01E7-80F4FFC1D485}"/>
              </a:ext>
            </a:extLst>
          </p:cNvPr>
          <p:cNvSpPr>
            <a:spLocks noGrp="1" noChangeArrowheads="1"/>
          </p:cNvSpPr>
          <p:nvPr>
            <p:ph type="title"/>
          </p:nvPr>
        </p:nvSpPr>
        <p:spPr>
          <a:xfrm>
            <a:off x="0" y="228600"/>
            <a:ext cx="9144000" cy="10668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a:t>
            </a:r>
            <a:r>
              <a:rPr lang="en-US" altLang="en-US" sz="4000" dirty="0" err="1"/>
              <a:t>NETSPOT</a:t>
            </a:r>
            <a:r>
              <a:rPr lang="en-US" altLang="en-US" sz="4000" dirty="0"/>
              <a:t> FREE EDITION"</a:t>
            </a:r>
          </a:p>
        </p:txBody>
      </p:sp>
      <p:sp>
        <p:nvSpPr>
          <p:cNvPr id="27652" name="Rectangle 2">
            <a:extLst>
              <a:ext uri="{FF2B5EF4-FFF2-40B4-BE49-F238E27FC236}">
                <a16:creationId xmlns:a16="http://schemas.microsoft.com/office/drawing/2014/main" id="{883AB812-E1DC-AC33-C612-006434A1B785}"/>
              </a:ext>
            </a:extLst>
          </p:cNvPr>
          <p:cNvSpPr>
            <a:spLocks noGrp="1" noChangeArrowheads="1"/>
          </p:cNvSpPr>
          <p:nvPr>
            <p:ph type="body" idx="1"/>
          </p:nvPr>
        </p:nvSpPr>
        <p:spPr>
          <a:xfrm>
            <a:off x="0" y="1371600"/>
            <a:ext cx="9144000" cy="5334000"/>
          </a:xfrm>
        </p:spPr>
        <p:txBody>
          <a:bodyPr/>
          <a:lstStyle/>
          <a:p>
            <a:pPr marL="685800" indent="-685800">
              <a:buFont typeface="Arial" panose="020B0604020202020204" pitchFamily="34" charset="0"/>
              <a:buChar char="•"/>
              <a:defRPr/>
            </a:pPr>
            <a:r>
              <a:rPr lang="en-US" altLang="en-US" sz="4000" dirty="0"/>
              <a:t>"</a:t>
            </a:r>
            <a:r>
              <a:rPr lang="en-US" altLang="en-US" sz="4000" dirty="0" err="1"/>
              <a:t>Netspot</a:t>
            </a:r>
            <a:r>
              <a:rPr lang="en-US" altLang="en-US" sz="4000" dirty="0"/>
              <a:t> Free Edition" is a product of the </a:t>
            </a:r>
            <a:r>
              <a:rPr lang="en-US" altLang="en-US" sz="4000" dirty="0" err="1"/>
              <a:t>Etwok</a:t>
            </a:r>
            <a:r>
              <a:rPr lang="en-US" altLang="en-US" sz="4000" dirty="0"/>
              <a:t> company which is  located in Atlanta, Georgia </a:t>
            </a:r>
          </a:p>
          <a:p>
            <a:pPr marL="685800" indent="-685800">
              <a:buFont typeface="Arial" panose="020B0604020202020204" pitchFamily="34" charset="0"/>
              <a:buChar char="•"/>
              <a:defRPr/>
            </a:pPr>
            <a:r>
              <a:rPr lang="en-US" altLang="en-US" sz="4000" b="1" dirty="0"/>
              <a:t>"</a:t>
            </a:r>
            <a:r>
              <a:rPr lang="en-US" altLang="en-US" sz="4000" b="1" dirty="0" err="1"/>
              <a:t>NetSpot</a:t>
            </a:r>
            <a:r>
              <a:rPr lang="en-US" altLang="en-US" sz="4000" b="1" dirty="0"/>
              <a:t> Free Edition"</a:t>
            </a:r>
            <a:r>
              <a:rPr lang="en-US" altLang="en-US" sz="4000" dirty="0"/>
              <a:t> is available for a Windows computer or an Android cell phone or a macOS computer.      </a:t>
            </a:r>
          </a:p>
          <a:p>
            <a:pPr marL="0" indent="0">
              <a:defRPr/>
            </a:pPr>
            <a:endParaRPr lang="en-US" altLang="en-US" sz="40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6">
            <a:extLst>
              <a:ext uri="{FF2B5EF4-FFF2-40B4-BE49-F238E27FC236}">
                <a16:creationId xmlns:a16="http://schemas.microsoft.com/office/drawing/2014/main" id="{26AF2BD7-2039-452C-A485-A74E59572E6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4E5C8CD1-2AF3-48D3-9CF5-71A692F75825}" type="slidenum">
              <a:rPr lang="en-US" altLang="en-US" sz="2400" smtClean="0">
                <a:latin typeface="Times New Roman" panose="02020603050405020304" pitchFamily="18" charset="0"/>
              </a:rPr>
              <a:pPr>
                <a:spcBef>
                  <a:spcPct val="0"/>
                </a:spcBef>
                <a:buClrTx/>
                <a:buFontTx/>
                <a:buNone/>
              </a:pPr>
              <a:t>7</a:t>
            </a:fld>
            <a:endParaRPr lang="en-US" altLang="en-US" sz="2400">
              <a:latin typeface="Times New Roman" panose="02020603050405020304" pitchFamily="18" charset="0"/>
            </a:endParaRPr>
          </a:p>
        </p:txBody>
      </p:sp>
      <p:sp>
        <p:nvSpPr>
          <p:cNvPr id="13315" name="Rectangle 1">
            <a:extLst>
              <a:ext uri="{FF2B5EF4-FFF2-40B4-BE49-F238E27FC236}">
                <a16:creationId xmlns:a16="http://schemas.microsoft.com/office/drawing/2014/main" id="{8FD2F181-4137-8095-9810-4B6B46ED7F63}"/>
              </a:ext>
            </a:extLst>
          </p:cNvPr>
          <p:cNvSpPr>
            <a:spLocks noGrp="1" noChangeArrowheads="1"/>
          </p:cNvSpPr>
          <p:nvPr>
            <p:ph type="title"/>
          </p:nvPr>
        </p:nvSpPr>
        <p:spPr>
          <a:xfrm>
            <a:off x="0" y="214313"/>
            <a:ext cx="9144000" cy="1233487"/>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a:t>
            </a:r>
            <a:r>
              <a:rPr lang="en-US" altLang="en-US" sz="4000" dirty="0" err="1"/>
              <a:t>NETSPOT</a:t>
            </a:r>
            <a:r>
              <a:rPr lang="en-US" altLang="en-US" sz="4000" dirty="0"/>
              <a:t> FREE EDITION" (continued)</a:t>
            </a:r>
          </a:p>
        </p:txBody>
      </p:sp>
      <p:sp>
        <p:nvSpPr>
          <p:cNvPr id="13316" name="Rectangle 2">
            <a:extLst>
              <a:ext uri="{FF2B5EF4-FFF2-40B4-BE49-F238E27FC236}">
                <a16:creationId xmlns:a16="http://schemas.microsoft.com/office/drawing/2014/main" id="{92609E84-33D4-9E39-0094-A678554BD995}"/>
              </a:ext>
            </a:extLst>
          </p:cNvPr>
          <p:cNvSpPr>
            <a:spLocks noGrp="1" noChangeArrowheads="1"/>
          </p:cNvSpPr>
          <p:nvPr>
            <p:ph type="body" idx="1"/>
          </p:nvPr>
        </p:nvSpPr>
        <p:spPr>
          <a:xfrm>
            <a:off x="152400" y="1679575"/>
            <a:ext cx="8839200" cy="4035425"/>
          </a:xfrm>
        </p:spPr>
        <p:txBody>
          <a:bodyPr/>
          <a:lstStyle/>
          <a:p>
            <a:pPr marL="685800" indent="-685800">
              <a:buFont typeface="Arial" panose="020B0604020202020204" pitchFamily="34" charset="0"/>
              <a:buChar char="•"/>
            </a:pPr>
            <a:r>
              <a:rPr lang="en-US" altLang="en-US" sz="3800" dirty="0"/>
              <a:t>You can find </a:t>
            </a:r>
            <a:r>
              <a:rPr lang="en-US" altLang="en-US" sz="3800" b="1" dirty="0"/>
              <a:t>"</a:t>
            </a:r>
            <a:r>
              <a:rPr lang="en-US" altLang="en-US" sz="3800" b="1" dirty="0" err="1"/>
              <a:t>Netspot</a:t>
            </a:r>
            <a:r>
              <a:rPr lang="en-US" altLang="en-US" sz="3800" b="1" dirty="0"/>
              <a:t>.."</a:t>
            </a:r>
            <a:r>
              <a:rPr lang="en-US" altLang="en-US" sz="3800" dirty="0"/>
              <a:t> in the "Play Store" app of any Android cell phone.                                             "</a:t>
            </a:r>
            <a:r>
              <a:rPr lang="en-US" altLang="en-US" sz="3800" dirty="0" err="1"/>
              <a:t>Netspot</a:t>
            </a:r>
            <a:r>
              <a:rPr lang="en-US" altLang="en-US" sz="3800" dirty="0"/>
              <a:t>.." is also available in the "Microsoft Store" of a Windows.. computer.</a:t>
            </a:r>
          </a:p>
          <a:p>
            <a:pPr marL="685800" indent="-685800">
              <a:buFont typeface="Arial" panose="020B0604020202020204" pitchFamily="34" charset="0"/>
              <a:buChar char="•"/>
            </a:pPr>
            <a:endParaRPr lang="en-US" altLang="en-US" sz="3800" dirty="0"/>
          </a:p>
        </p:txBody>
      </p:sp>
    </p:spTree>
    <p:extLst>
      <p:ext uri="{BB962C8B-B14F-4D97-AF65-F5344CB8AC3E}">
        <p14:creationId xmlns:p14="http://schemas.microsoft.com/office/powerpoint/2010/main" val="104524077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6">
            <a:extLst>
              <a:ext uri="{FF2B5EF4-FFF2-40B4-BE49-F238E27FC236}">
                <a16:creationId xmlns:a16="http://schemas.microsoft.com/office/drawing/2014/main" id="{FBAC8A22-FE16-2502-0CE8-8715C4E00E4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48434685-76E6-4955-A8E0-CCAACD36B7A8}" type="slidenum">
              <a:rPr lang="en-US" altLang="en-US" sz="2400" smtClean="0">
                <a:latin typeface="Times New Roman" panose="02020603050405020304" pitchFamily="18" charset="0"/>
              </a:rPr>
              <a:pPr>
                <a:spcBef>
                  <a:spcPct val="0"/>
                </a:spcBef>
                <a:buClrTx/>
                <a:buFontTx/>
                <a:buNone/>
              </a:pPr>
              <a:t>8</a:t>
            </a:fld>
            <a:endParaRPr lang="en-US" altLang="en-US" sz="2400">
              <a:latin typeface="Times New Roman" panose="02020603050405020304" pitchFamily="18" charset="0"/>
            </a:endParaRPr>
          </a:p>
        </p:txBody>
      </p:sp>
      <p:sp>
        <p:nvSpPr>
          <p:cNvPr id="25603" name="Rectangle 1">
            <a:extLst>
              <a:ext uri="{FF2B5EF4-FFF2-40B4-BE49-F238E27FC236}">
                <a16:creationId xmlns:a16="http://schemas.microsoft.com/office/drawing/2014/main" id="{CF05DB37-E086-23B2-E9AD-62B1F3B00854}"/>
              </a:ext>
            </a:extLst>
          </p:cNvPr>
          <p:cNvSpPr>
            <a:spLocks noGrp="1" noChangeArrowheads="1"/>
          </p:cNvSpPr>
          <p:nvPr>
            <p:ph type="title"/>
          </p:nvPr>
        </p:nvSpPr>
        <p:spPr>
          <a:xfrm>
            <a:off x="0" y="152400"/>
            <a:ext cx="9144000" cy="10668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900" dirty="0"/>
              <a:t>"</a:t>
            </a:r>
            <a:r>
              <a:rPr lang="en-US" altLang="en-US" sz="3900" dirty="0" err="1"/>
              <a:t>NETSPOT</a:t>
            </a:r>
            <a:r>
              <a:rPr lang="en-US" altLang="en-US" sz="3900" dirty="0"/>
              <a:t> FREE EDITION"  (continued)</a:t>
            </a:r>
          </a:p>
        </p:txBody>
      </p:sp>
      <p:sp>
        <p:nvSpPr>
          <p:cNvPr id="25604" name="Rectangle 2">
            <a:extLst>
              <a:ext uri="{FF2B5EF4-FFF2-40B4-BE49-F238E27FC236}">
                <a16:creationId xmlns:a16="http://schemas.microsoft.com/office/drawing/2014/main" id="{DCCA5350-DBD6-7564-2A96-776F20B33297}"/>
              </a:ext>
            </a:extLst>
          </p:cNvPr>
          <p:cNvSpPr>
            <a:spLocks noGrp="1" noChangeArrowheads="1"/>
          </p:cNvSpPr>
          <p:nvPr>
            <p:ph type="body" idx="1"/>
          </p:nvPr>
        </p:nvSpPr>
        <p:spPr>
          <a:xfrm>
            <a:off x="76200" y="1066800"/>
            <a:ext cx="9220200" cy="5715000"/>
          </a:xfrm>
        </p:spPr>
        <p:txBody>
          <a:bodyPr/>
          <a:lstStyle/>
          <a:p>
            <a:pPr marL="685800" indent="-685800">
              <a:buFont typeface="Arial" panose="020B0604020202020204" pitchFamily="34" charset="0"/>
              <a:buChar char="•"/>
            </a:pPr>
            <a:r>
              <a:rPr lang="en-US" altLang="en-US" sz="4000" dirty="0"/>
              <a:t>To download and install the free "</a:t>
            </a:r>
            <a:r>
              <a:rPr lang="en-US" altLang="en-US" sz="4000" dirty="0" err="1"/>
              <a:t>NetSpot</a:t>
            </a:r>
            <a:r>
              <a:rPr lang="en-US" altLang="en-US" sz="4000" dirty="0"/>
              <a:t> Free Edition" for a Windows.. or macOS computer, use a Web browser to go to</a:t>
            </a:r>
            <a:br>
              <a:rPr lang="en-US" altLang="en-US" sz="4000" dirty="0"/>
            </a:br>
            <a:r>
              <a:rPr lang="en-US" altLang="en-US" sz="4000" dirty="0">
                <a:hlinkClick r:id="rId3"/>
              </a:rPr>
              <a:t>https://</a:t>
            </a:r>
            <a:r>
              <a:rPr lang="en-US" altLang="en-US" sz="4000" dirty="0" err="1">
                <a:hlinkClick r:id="rId3"/>
              </a:rPr>
              <a:t>www.netspotapp.com</a:t>
            </a:r>
            <a:r>
              <a:rPr lang="en-US" altLang="en-US" sz="4000" dirty="0">
                <a:hlinkClick r:id="rId3"/>
              </a:rPr>
              <a:t>/</a:t>
            </a:r>
            <a:r>
              <a:rPr lang="en-US" altLang="en-US" sz="4000" dirty="0" err="1">
                <a:hlinkClick r:id="rId3"/>
              </a:rPr>
              <a:t>netspotpro.html</a:t>
            </a:r>
            <a:br>
              <a:rPr lang="en-US" altLang="en-US" sz="4000" dirty="0"/>
            </a:br>
            <a:r>
              <a:rPr lang="en-US" altLang="en-US" sz="4000" dirty="0"/>
              <a:t>Then scroll or page-down to get to the </a:t>
            </a:r>
            <a:r>
              <a:rPr lang="en-US" altLang="en-US" sz="4000" b="1" dirty="0"/>
              <a:t>free edition</a:t>
            </a:r>
            <a:r>
              <a:rPr lang="en-US" altLang="en-US" sz="4000" dirty="0"/>
              <a:t> of "</a:t>
            </a:r>
            <a:r>
              <a:rPr lang="en-US" altLang="en-US" sz="4000" dirty="0" err="1"/>
              <a:t>Netspot</a:t>
            </a:r>
            <a:r>
              <a:rPr lang="en-US" altLang="en-US" sz="4000" dirty="0"/>
              <a:t> Free Edition". </a:t>
            </a:r>
          </a:p>
          <a:p>
            <a:pPr marL="685800" indent="-685800">
              <a:buFont typeface="Arial" panose="020B0604020202020204" pitchFamily="34" charset="0"/>
              <a:buChar char="•"/>
            </a:pPr>
            <a:endParaRPr lang="en-US" altLang="en-US" sz="40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6">
            <a:extLst>
              <a:ext uri="{FF2B5EF4-FFF2-40B4-BE49-F238E27FC236}">
                <a16:creationId xmlns:a16="http://schemas.microsoft.com/office/drawing/2014/main" id="{FBAC8A22-FE16-2502-0CE8-8715C4E00E4D}"/>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ts val="8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spcBef>
                <a:spcPct val="0"/>
              </a:spcBef>
              <a:buClrTx/>
              <a:buFontTx/>
              <a:buNone/>
            </a:pPr>
            <a:fld id="{48434685-76E6-4955-A8E0-CCAACD36B7A8}" type="slidenum">
              <a:rPr lang="en-US" altLang="en-US" sz="2400" smtClean="0">
                <a:latin typeface="Times New Roman" panose="02020603050405020304" pitchFamily="18" charset="0"/>
              </a:rPr>
              <a:pPr>
                <a:spcBef>
                  <a:spcPct val="0"/>
                </a:spcBef>
                <a:buClrTx/>
                <a:buFontTx/>
                <a:buNone/>
              </a:pPr>
              <a:t>9</a:t>
            </a:fld>
            <a:endParaRPr lang="en-US" altLang="en-US" sz="2400">
              <a:latin typeface="Times New Roman" panose="02020603050405020304" pitchFamily="18" charset="0"/>
            </a:endParaRPr>
          </a:p>
        </p:txBody>
      </p:sp>
      <p:sp>
        <p:nvSpPr>
          <p:cNvPr id="25603" name="Rectangle 1">
            <a:extLst>
              <a:ext uri="{FF2B5EF4-FFF2-40B4-BE49-F238E27FC236}">
                <a16:creationId xmlns:a16="http://schemas.microsoft.com/office/drawing/2014/main" id="{CF05DB37-E086-23B2-E9AD-62B1F3B00854}"/>
              </a:ext>
            </a:extLst>
          </p:cNvPr>
          <p:cNvSpPr>
            <a:spLocks noGrp="1" noChangeArrowheads="1"/>
          </p:cNvSpPr>
          <p:nvPr>
            <p:ph type="title"/>
          </p:nvPr>
        </p:nvSpPr>
        <p:spPr>
          <a:xfrm>
            <a:off x="0" y="152400"/>
            <a:ext cx="9144000" cy="1066800"/>
          </a:xfrm>
        </p:spPr>
        <p:txBody>
          <a:bodyPr/>
          <a:lstStyle/>
          <a:p>
            <a:pPr eaLnBrk="1" hangingPunct="1">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3900" dirty="0"/>
              <a:t>"</a:t>
            </a:r>
            <a:r>
              <a:rPr lang="en-US" altLang="en-US" sz="3900" dirty="0" err="1"/>
              <a:t>NETSPOT</a:t>
            </a:r>
            <a:r>
              <a:rPr lang="en-US" altLang="en-US" sz="3900" dirty="0"/>
              <a:t> FREE EDITION"  (continued)</a:t>
            </a:r>
          </a:p>
        </p:txBody>
      </p:sp>
      <p:sp>
        <p:nvSpPr>
          <p:cNvPr id="25604" name="Rectangle 2">
            <a:extLst>
              <a:ext uri="{FF2B5EF4-FFF2-40B4-BE49-F238E27FC236}">
                <a16:creationId xmlns:a16="http://schemas.microsoft.com/office/drawing/2014/main" id="{DCCA5350-DBD6-7564-2A96-776F20B33297}"/>
              </a:ext>
            </a:extLst>
          </p:cNvPr>
          <p:cNvSpPr>
            <a:spLocks noGrp="1" noChangeArrowheads="1"/>
          </p:cNvSpPr>
          <p:nvPr>
            <p:ph type="body" idx="1"/>
          </p:nvPr>
        </p:nvSpPr>
        <p:spPr>
          <a:xfrm>
            <a:off x="76200" y="1752600"/>
            <a:ext cx="9220200" cy="4343400"/>
          </a:xfrm>
        </p:spPr>
        <p:txBody>
          <a:bodyPr/>
          <a:lstStyle/>
          <a:p>
            <a:pPr marL="685800" indent="-685800">
              <a:buFont typeface="Arial" panose="020B0604020202020204" pitchFamily="34" charset="0"/>
              <a:buChar char="•"/>
            </a:pPr>
            <a:r>
              <a:rPr lang="en-US" altLang="en-US" sz="4000" dirty="0"/>
              <a:t>The </a:t>
            </a:r>
            <a:r>
              <a:rPr lang="en-US" altLang="en-US" sz="4000" b="1" dirty="0"/>
              <a:t>free edition</a:t>
            </a:r>
            <a:r>
              <a:rPr lang="en-US" altLang="en-US" sz="4000" dirty="0"/>
              <a:t> of "</a:t>
            </a:r>
            <a:r>
              <a:rPr lang="en-US" altLang="en-US" sz="4000" dirty="0" err="1"/>
              <a:t>Netspot</a:t>
            </a:r>
            <a:r>
              <a:rPr lang="en-US" altLang="en-US" sz="4000" dirty="0"/>
              <a:t> Free Edition" will be near the bottom of the Web page.                                      Then click on the "Download now" button, etc.</a:t>
            </a:r>
          </a:p>
          <a:p>
            <a:pPr marL="685800" indent="-685800">
              <a:buFont typeface="Arial" panose="020B0604020202020204" pitchFamily="34" charset="0"/>
              <a:buChar char="•"/>
            </a:pPr>
            <a:endParaRPr lang="en-US" altLang="en-US" sz="4000" dirty="0"/>
          </a:p>
          <a:p>
            <a:pPr marL="685800" indent="-685800">
              <a:buFont typeface="Arial" panose="020B0604020202020204" pitchFamily="34" charset="0"/>
              <a:buChar char="•"/>
            </a:pPr>
            <a:endParaRPr lang="en-US" altLang="en-US" sz="4000" dirty="0"/>
          </a:p>
        </p:txBody>
      </p:sp>
    </p:spTree>
    <p:extLst>
      <p:ext uri="{BB962C8B-B14F-4D97-AF65-F5344CB8AC3E}">
        <p14:creationId xmlns:p14="http://schemas.microsoft.com/office/powerpoint/2010/main" val="217594877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00000"/>
          </a:lnSpc>
          <a:spcBef>
            <a:spcPct val="0"/>
          </a:spcBef>
          <a:spcAft>
            <a:spcPct val="0"/>
          </a:spcAft>
          <a:buClr>
            <a:srgbClr val="000000"/>
          </a:buClr>
          <a:buSzPct val="100000"/>
          <a:buFont typeface="Times New Roman" pitchFamily="18" charset="0"/>
          <a:buNone/>
          <a:tabLst/>
          <a:defRPr kumimoji="0" lang="en-GB" sz="4000" b="0" i="0" u="none" strike="noStrike" cap="none" normalizeH="0" baseline="-25000" smtClean="0">
            <a:ln>
              <a:noFill/>
            </a:ln>
            <a:solidFill>
              <a:schemeClr val="bg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13156</TotalTime>
  <Words>697</Words>
  <Application>Microsoft Office PowerPoint</Application>
  <PresentationFormat>On-screen Show (4:3)</PresentationFormat>
  <Paragraphs>80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Times New Roman</vt:lpstr>
      <vt:lpstr>Default Design</vt:lpstr>
      <vt:lpstr>PowerPoint Presentation</vt:lpstr>
      <vt:lpstr>Web location for this presentation:</vt:lpstr>
      <vt:lpstr>SUMMARY</vt:lpstr>
      <vt:lpstr>TOPICS</vt:lpstr>
      <vt:lpstr>REQUIREMENTS FOR ANALYZING YOUR Wi-Fi ENVIRONMENT</vt:lpstr>
      <vt:lpstr>"NETSPOT FREE EDITION"</vt:lpstr>
      <vt:lpstr>"NETSPOT FREE EDITION" (continued)</vt:lpstr>
      <vt:lpstr>"NETSPOT FREE EDITION"  (continued)</vt:lpstr>
      <vt:lpstr>"NETSPOT FREE EDITION"  (continued)</vt:lpstr>
      <vt:lpstr>"NETSPOT FREE EDITION" (continued)</vt:lpstr>
      <vt:lpstr>"HOMEDALE"</vt:lpstr>
      <vt:lpstr>RECEIVED SIGNAL STRENGTH INDICATION (RSSI)</vt:lpstr>
      <vt:lpstr>RECEIVED SIGNAL STRENGTH INDICATION (RSSI) (continued)</vt:lpstr>
      <vt:lpstr>RECEIVED SIGNAL STRENGTH INDICATION (RSSI) (continued)</vt:lpstr>
      <vt:lpstr>RECEIVED SIGNAL STRENGTH INDICATION (RSSI) (continued)</vt:lpstr>
      <vt:lpstr>RADIO FREQUENCY CHANNELS USED BY Wi-FI (continued)</vt:lpstr>
      <vt:lpstr>ADDITIONAL INFORMATION ON                   Wi-Fi CHANNELS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testuser</dc:creator>
  <cp:lastModifiedBy>Francis Chao</cp:lastModifiedBy>
  <cp:revision>1636</cp:revision>
  <cp:lastPrinted>1601-01-01T00:00:00Z</cp:lastPrinted>
  <dcterms:created xsi:type="dcterms:W3CDTF">2011-04-22T06:52:26Z</dcterms:created>
  <dcterms:modified xsi:type="dcterms:W3CDTF">2025-10-07T03:51:15Z</dcterms:modified>
</cp:coreProperties>
</file>