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3"/>
  </p:notesMasterIdLst>
  <p:sldIdLst>
    <p:sldId id="1598" r:id="rId2"/>
    <p:sldId id="625" r:id="rId3"/>
    <p:sldId id="257" r:id="rId4"/>
    <p:sldId id="1650" r:id="rId5"/>
    <p:sldId id="1800" r:id="rId6"/>
    <p:sldId id="1801" r:id="rId7"/>
    <p:sldId id="1802" r:id="rId8"/>
    <p:sldId id="1803" r:id="rId9"/>
    <p:sldId id="1728" r:id="rId10"/>
    <p:sldId id="1799" r:id="rId11"/>
    <p:sldId id="1774" r:id="rId12"/>
  </p:sldIdLst>
  <p:sldSz cx="9144000" cy="6858000" type="screen4x3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54" autoAdjust="0"/>
    <p:restoredTop sz="94320" autoAdjust="0"/>
  </p:normalViewPr>
  <p:slideViewPr>
    <p:cSldViewPr>
      <p:cViewPr varScale="1">
        <p:scale>
          <a:sx n="48" d="100"/>
          <a:sy n="48" d="100"/>
        </p:scale>
        <p:origin x="752" y="34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>
            <a:extLst>
              <a:ext uri="{FF2B5EF4-FFF2-40B4-BE49-F238E27FC236}">
                <a16:creationId xmlns:a16="http://schemas.microsoft.com/office/drawing/2014/main" id="{49BCE277-B4FF-C487-C558-E8FEC2E3D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030F9CD1-8672-F9F8-233E-A4ED4C4DDCEF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defTabSz="482600" eaLnBrk="1" hangingPunct="1"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1B89CDC-69E5-28FD-56D9-5421395FC583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143375" y="0"/>
            <a:ext cx="3168650" cy="477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algn="r" defTabSz="482600" eaLnBrk="1" hangingPunct="1"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4">
            <a:extLst>
              <a:ext uri="{FF2B5EF4-FFF2-40B4-BE49-F238E27FC236}">
                <a16:creationId xmlns:a16="http://schemas.microsoft.com/office/drawing/2014/main" id="{81492C8A-FAF3-5DE6-EFA6-3B4B674761B5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799013" cy="35988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20FCB3E-A7B1-3D19-AE7F-7A85C5BE235A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8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B027B19E-7DC0-1FA0-5CA9-97CF6475875F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68650" cy="4778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defTabSz="482600" eaLnBrk="1" hangingPunct="1"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6927AF8A-3EF4-52D5-EDAE-9543987ACF6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143375" y="9120188"/>
            <a:ext cx="3168650" cy="4778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algn="r" defTabSz="482600" eaLnBrk="1" hangingPunct="1">
              <a:buSzPct val="10000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2929EE5-4763-40A6-B213-2673220B97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EC8F2B0F-5BA7-F614-3A30-F79FAC581AA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5A4DE05-D67F-41F4-9310-07ECD7E5ED72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en-US" sz="13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426F1302-60C0-2420-6D6F-B4245EF568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E474C150-0031-6508-3674-16BC80DF3D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1A382F29-5958-F157-3AC1-C51FB77CCDF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4C2BFCD-80D0-4DC5-B4CF-89F76708B870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300"/>
          </a:p>
        </p:txBody>
      </p:sp>
      <p:sp>
        <p:nvSpPr>
          <p:cNvPr id="24579" name="Rectangle 1">
            <a:extLst>
              <a:ext uri="{FF2B5EF4-FFF2-40B4-BE49-F238E27FC236}">
                <a16:creationId xmlns:a16="http://schemas.microsoft.com/office/drawing/2014/main" id="{287AB012-5A55-5A99-DDF4-C552279FD7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C0454EAE-CC0B-B174-0787-BD818084DA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09562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id="{40578007-87D9-5364-6F0C-4A423B970BD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1D6C8F5-4D27-48AC-AE0B-75354459354E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en-US" sz="1300"/>
          </a:p>
        </p:txBody>
      </p:sp>
      <p:sp>
        <p:nvSpPr>
          <p:cNvPr id="63491" name="Rectangle 1">
            <a:extLst>
              <a:ext uri="{FF2B5EF4-FFF2-40B4-BE49-F238E27FC236}">
                <a16:creationId xmlns:a16="http://schemas.microsoft.com/office/drawing/2014/main" id="{A402CDCC-2370-D8B2-2BA2-69E28870BC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2" name="Rectangle 2">
            <a:extLst>
              <a:ext uri="{FF2B5EF4-FFF2-40B4-BE49-F238E27FC236}">
                <a16:creationId xmlns:a16="http://schemas.microsoft.com/office/drawing/2014/main" id="{32DE9B91-DB12-0CF1-E649-5FBB126324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9321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9205A6A-F310-D369-CDD4-1948222ACF9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523CA59-1171-48A5-A749-5F5DFB6F3289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300"/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7A86575A-81C8-8EB7-AADD-48FAE00448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2D0E257C-424C-0979-8D45-5A04C5E57E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44BF9643-CCCA-17B3-8287-5A40B366BAD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0D60D03-F722-49EB-B945-9DB34686682B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300"/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B337C6B6-AA33-774D-B3FA-20AE6365DB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03C0B55F-C771-ACAD-A603-CBCBBFD193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EF3180E8-D438-8B54-8F41-C956C830903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50A1F1B-C501-46F5-AD37-93DBBB32D149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300"/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102EB290-1E52-356A-A0CC-F938A50ABC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B97F63D7-A567-6F3F-7E95-74A24ECA7F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2CD59F75-22BD-79B2-2D51-C5A2D2C578C4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47A9EC9-B049-40C1-8807-B6E4CCA289F0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300"/>
          </a:p>
        </p:txBody>
      </p:sp>
      <p:sp>
        <p:nvSpPr>
          <p:cNvPr id="18435" name="Rectangle 1">
            <a:extLst>
              <a:ext uri="{FF2B5EF4-FFF2-40B4-BE49-F238E27FC236}">
                <a16:creationId xmlns:a16="http://schemas.microsoft.com/office/drawing/2014/main" id="{052518A6-9081-87B6-5000-F1A5F2898E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50E50E30-89D6-17BB-E6A9-B7AEDC6097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07598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id="{40578007-87D9-5364-6F0C-4A423B970BD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1D6C8F5-4D27-48AC-AE0B-75354459354E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300"/>
          </a:p>
        </p:txBody>
      </p:sp>
      <p:sp>
        <p:nvSpPr>
          <p:cNvPr id="63491" name="Rectangle 1">
            <a:extLst>
              <a:ext uri="{FF2B5EF4-FFF2-40B4-BE49-F238E27FC236}">
                <a16:creationId xmlns:a16="http://schemas.microsoft.com/office/drawing/2014/main" id="{A402CDCC-2370-D8B2-2BA2-69E28870BC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2" name="Rectangle 2">
            <a:extLst>
              <a:ext uri="{FF2B5EF4-FFF2-40B4-BE49-F238E27FC236}">
                <a16:creationId xmlns:a16="http://schemas.microsoft.com/office/drawing/2014/main" id="{32DE9B91-DB12-0CF1-E649-5FBB126324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20569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2CD59F75-22BD-79B2-2D51-C5A2D2C578C4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47A9EC9-B049-40C1-8807-B6E4CCA289F0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300"/>
          </a:p>
        </p:txBody>
      </p:sp>
      <p:sp>
        <p:nvSpPr>
          <p:cNvPr id="18435" name="Rectangle 1">
            <a:extLst>
              <a:ext uri="{FF2B5EF4-FFF2-40B4-BE49-F238E27FC236}">
                <a16:creationId xmlns:a16="http://schemas.microsoft.com/office/drawing/2014/main" id="{052518A6-9081-87B6-5000-F1A5F2898E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50E50E30-89D6-17BB-E6A9-B7AEDC6097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11452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id="{40578007-87D9-5364-6F0C-4A423B970BD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1D6C8F5-4D27-48AC-AE0B-75354459354E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300"/>
          </a:p>
        </p:txBody>
      </p:sp>
      <p:sp>
        <p:nvSpPr>
          <p:cNvPr id="63491" name="Rectangle 1">
            <a:extLst>
              <a:ext uri="{FF2B5EF4-FFF2-40B4-BE49-F238E27FC236}">
                <a16:creationId xmlns:a16="http://schemas.microsoft.com/office/drawing/2014/main" id="{A402CDCC-2370-D8B2-2BA2-69E28870BC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2" name="Rectangle 2">
            <a:extLst>
              <a:ext uri="{FF2B5EF4-FFF2-40B4-BE49-F238E27FC236}">
                <a16:creationId xmlns:a16="http://schemas.microsoft.com/office/drawing/2014/main" id="{32DE9B91-DB12-0CF1-E649-5FBB126324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40021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2CD59F75-22BD-79B2-2D51-C5A2D2C578C4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47A9EC9-B049-40C1-8807-B6E4CCA289F0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1300"/>
          </a:p>
        </p:txBody>
      </p:sp>
      <p:sp>
        <p:nvSpPr>
          <p:cNvPr id="18435" name="Rectangle 1">
            <a:extLst>
              <a:ext uri="{FF2B5EF4-FFF2-40B4-BE49-F238E27FC236}">
                <a16:creationId xmlns:a16="http://schemas.microsoft.com/office/drawing/2014/main" id="{052518A6-9081-87B6-5000-F1A5F2898E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50E50E30-89D6-17BB-E6A9-B7AEDC6097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C70A4B-8ECB-6777-CC21-B78BBAD3A94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C0400A-C807-4B6F-9C69-703031BE6BB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8CFF6E-BCEC-ED6C-F762-5387D6F8787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149C2-A5C8-4684-8EEF-4583F8BD2F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9713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5A2342-9DA9-82BA-FC1D-E2407F06EDD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7D3D07-6011-E873-378C-BE40CE331A4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CB10D5-D52B-4152-8056-23A1DE16777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4156C-26EC-464B-9E1D-A77F2C5886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8187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19FF801-EA9D-64D0-808D-4F572D4DE79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7821CB-E3CA-26EF-42C2-143FC77FEF8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36A2232-5A16-95A6-EF64-A95A625CDC0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05D11-F814-43B3-855B-9E1FA5F3A9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9620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5773943-FCC8-960F-2C2C-0BB5FE57A3B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C725055-87DA-E9C3-9A3D-EAF79CD4EFD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1AAA016-6234-3DB8-F83B-CE28ABE36ED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8ECEC-8539-40D3-9983-2422D2E1A5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9536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31B3DA2-689A-1EAE-58B7-7BEBF782998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F1A9BE3-562B-3877-B2FE-AEACF124410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16E290D-BB9A-4D6D-7088-F49E5B1B17E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1E34EF-87B7-4D25-9ACD-1ECE383C59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1976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556B867-1619-9FB0-31BC-0254AB0A02A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3B59A96-AFF4-165B-616F-4373A654C51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99D89A5-85E2-3717-2800-C72CA077265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295DD-6CAF-4DC6-8D3D-C34AD84C10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5729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7013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7013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008F2192-ACBC-99E4-4325-59CBEB62DFC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24D1A912-2A3E-5FE6-D77E-757971B6B0A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9DE9B5A8-C6D2-8D90-E4F3-1270D7A8D6E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77ED62-F55C-42A7-8587-719D54DC50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9333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E4B6A5-9EF5-CADA-EECF-4612FE82717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8FFD54-7FBF-C562-D8B6-A91E2696841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C38BF2-390F-10DB-A9E6-8868BF1D3CB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32C272-9411-4A70-B1CA-3D2291C6DF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5886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3DBF06D-0B8B-1830-1AA2-C83D1B077A1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EF5F34-4BB0-4FC1-24C4-CF545E47704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B8B072-F73C-0F2B-3001-1A18DC9ACF0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5B9B0-2060-4845-98EF-C64E0298EB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0709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646918C-C23F-3366-FA23-674E3D47365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BC60D64A-DC30-3F7E-468A-9A541FE7D06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4FC8292-051A-2E67-D797-DE581ED6C12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56841-908F-474B-89F6-5A0F0E59DB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8886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4E73914-0A7A-AE1D-036C-4242BCE53CA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01ACC5BF-4A7D-3C86-85B1-C51E36F0D53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D1901C20-13AB-C77E-BB78-1EA8ADEF149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81B3C-0617-4B01-A17C-F6A770597B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5666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91298D8-6741-39CA-E9DB-6FDE9E562C2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9127581-A4BB-16A6-026B-41BE00CB65B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BE2B7F-68F4-CC7E-60D1-A44D824B1AA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1AA09-F967-4642-8EDD-70DA4EC4C7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4633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4FF0F5F1-F18F-15F6-8527-B8270C23E46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6D128DE-EBB0-40A9-2F89-F2111BC66EB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45F107D-7CE2-225E-39B6-8B464D85582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D917DA-858D-4A33-8F26-45FCF83D7B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364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4970241-2F42-39C6-2D58-7B9C70D7C37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5D99A9BA-CA85-CB5C-3751-0F7214BBDAA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B9D66A32-E46C-BCD6-13E9-585811C5641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F4D7C-D4A6-4B17-8C4C-56BC42F445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5272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C7E3F3D-ED31-FA7A-A16D-ED945E8E44E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868059C-5647-B6B9-AECD-F8E4794ADAD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3F2FE49-5F95-9D3C-18DA-34820B2BEDE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D4721-33D6-49CE-93CB-921CAEA71E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307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9C2F82A1-1E6F-94A6-684D-03BB6B9DF9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815680C8-B6D9-EEFB-CB3F-4287561009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79DBDDA6-9079-537F-9519-C5AC08871A25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6E34213-36BF-0259-FFF1-6C57294057DD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0099765-AA1D-EDD7-1D9C-5EF6FDC0DA5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8381CAB-DB9F-4006-B550-1873068959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ztcs.org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jpeg"/><Relationship Id="rId5" Type="http://schemas.openxmlformats.org/officeDocument/2006/relationships/hyperlink" Target="http://apcug.org/" TargetMode="Externa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NETGEAR-Nighthawk-WiFi-Adapter-A9000/dp/B0F9HTJXXC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Tri-Band-802-11be-8774Mbps-Network-Motherboards/dp/B073GW9SW9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BrosTrend-USB-WiFi-Linux-Adapter/dp/B0BTHQNK5S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>
            <a:extLst>
              <a:ext uri="{FF2B5EF4-FFF2-40B4-BE49-F238E27FC236}">
                <a16:creationId xmlns:a16="http://schemas.microsoft.com/office/drawing/2014/main" id="{0C229A8F-632F-1363-8E09-54F368434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D9F37FD-083A-40C7-A7EE-E1D87E675E76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55BD2135-9EC3-7A3B-D467-3545D8605D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99523"/>
            <a:ext cx="9144000" cy="83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800" baseline="0" dirty="0">
                <a:cs typeface="Times New Roman" panose="02020603050405020304" pitchFamily="18" charset="0"/>
              </a:rPr>
              <a:t>4: Wi-Fi ADAPTERS</a:t>
            </a: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6BFC68A2-5072-D998-E547-96321356C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8838"/>
            <a:ext cx="32893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7" name="Rectangle 4">
            <a:extLst>
              <a:ext uri="{FF2B5EF4-FFF2-40B4-BE49-F238E27FC236}">
                <a16:creationId xmlns:a16="http://schemas.microsoft.com/office/drawing/2014/main" id="{8408BDBD-688C-D884-38F4-BD1251B15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8838"/>
            <a:ext cx="3556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8" name="Rectangle 5">
            <a:extLst>
              <a:ext uri="{FF2B5EF4-FFF2-40B4-BE49-F238E27FC236}">
                <a16:creationId xmlns:a16="http://schemas.microsoft.com/office/drawing/2014/main" id="{1D36D555-989F-6A93-3A82-E68C4F1AC6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8838"/>
            <a:ext cx="68453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9" name="Rectangle 6">
            <a:extLst>
              <a:ext uri="{FF2B5EF4-FFF2-40B4-BE49-F238E27FC236}">
                <a16:creationId xmlns:a16="http://schemas.microsoft.com/office/drawing/2014/main" id="{3BB8D6B2-ABA5-C6C5-29CF-CF45083AE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7788" y="-1089025"/>
            <a:ext cx="219075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200" baseline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0" name="Rectangle 7">
            <a:extLst>
              <a:ext uri="{FF2B5EF4-FFF2-40B4-BE49-F238E27FC236}">
                <a16:creationId xmlns:a16="http://schemas.microsoft.com/office/drawing/2014/main" id="{9CCCD18E-888C-19E1-F7D1-2E0CD2601F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589213"/>
            <a:ext cx="3581400" cy="1068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baseline="0">
                <a:cs typeface="Times New Roman" panose="02020603050405020304" pitchFamily="18" charset="0"/>
              </a:rPr>
              <a:t>          </a:t>
            </a:r>
            <a:endParaRPr lang="en-US" altLang="en-US" sz="2800" baseline="0"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2800" baseline="0">
              <a:cs typeface="Times New Roman" panose="02020603050405020304" pitchFamily="18" charset="0"/>
            </a:endParaRPr>
          </a:p>
        </p:txBody>
      </p:sp>
      <p:pic>
        <p:nvPicPr>
          <p:cNvPr id="3081" name="Picture 8">
            <a:hlinkClick r:id="rId3"/>
            <a:extLst>
              <a:ext uri="{FF2B5EF4-FFF2-40B4-BE49-F238E27FC236}">
                <a16:creationId xmlns:a16="http://schemas.microsoft.com/office/drawing/2014/main" id="{4E12B501-7383-A54C-00D0-F88A23A7B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575" y="5114925"/>
            <a:ext cx="3095625" cy="1027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82" name="TextBox 1">
            <a:extLst>
              <a:ext uri="{FF2B5EF4-FFF2-40B4-BE49-F238E27FC236}">
                <a16:creationId xmlns:a16="http://schemas.microsoft.com/office/drawing/2014/main" id="{A948059F-8869-086A-09EC-D088BE9AB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400800"/>
            <a:ext cx="6096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/>
              <a:t> </a:t>
            </a:r>
          </a:p>
        </p:txBody>
      </p:sp>
      <p:pic>
        <p:nvPicPr>
          <p:cNvPr id="3083" name="Picture 2">
            <a:hlinkClick r:id="rId5"/>
            <a:extLst>
              <a:ext uri="{FF2B5EF4-FFF2-40B4-BE49-F238E27FC236}">
                <a16:creationId xmlns:a16="http://schemas.microsoft.com/office/drawing/2014/main" id="{EB07EBD5-6FE6-1A4E-11D7-434B5BA1BBC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779963"/>
            <a:ext cx="232410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27">
            <a:extLst>
              <a:ext uri="{FF2B5EF4-FFF2-40B4-BE49-F238E27FC236}">
                <a16:creationId xmlns:a16="http://schemas.microsoft.com/office/drawing/2014/main" id="{19DC5755-ACC9-B589-86B5-A8A2A6D0CC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b="36470"/>
          <a:stretch>
            <a:fillRect/>
          </a:stretch>
        </p:blipFill>
        <p:spPr bwMode="auto">
          <a:xfrm>
            <a:off x="1676400" y="3735388"/>
            <a:ext cx="5283200" cy="1379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6">
            <a:extLst>
              <a:ext uri="{FF2B5EF4-FFF2-40B4-BE49-F238E27FC236}">
                <a16:creationId xmlns:a16="http://schemas.microsoft.com/office/drawing/2014/main" id="{BEAF2DAA-191B-E366-5B33-B27702E29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9EA4C02-4E5D-4EBB-843E-45C2FF0E3109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F864DC6-E94F-343C-2DC0-41AFDBA248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219200"/>
            <a:ext cx="8866831" cy="4700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219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6">
            <a:extLst>
              <a:ext uri="{FF2B5EF4-FFF2-40B4-BE49-F238E27FC236}">
                <a16:creationId xmlns:a16="http://schemas.microsoft.com/office/drawing/2014/main" id="{6495F374-0BF1-B9B8-A908-96CDAAC1B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B540D7B-8DC0-44C5-9695-E861D67F63DC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471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83739B34-8364-444D-C9FF-04F62DBEE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2013" cy="4746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D998EFE-4ADA-4AD7-B264-ECF0F68D6715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123" name="Rectangle 1">
            <a:extLst>
              <a:ext uri="{FF2B5EF4-FFF2-40B4-BE49-F238E27FC236}">
                <a16:creationId xmlns:a16="http://schemas.microsoft.com/office/drawing/2014/main" id="{33D87FCF-B7FC-6458-943C-6E6A7A4624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924800" cy="17526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6600"/>
              <a:t>Web location for this presentation:</a:t>
            </a: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D99A3439-CDFF-C96D-E747-CE79EE2F32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362200"/>
            <a:ext cx="8610600" cy="3733800"/>
          </a:xfrm>
        </p:spPr>
        <p:txBody>
          <a:bodyPr/>
          <a:lstStyle/>
          <a:p>
            <a:pPr marL="0" indent="0"/>
            <a:r>
              <a:rPr lang="en-US" altLang="en-US" sz="6600"/>
              <a:t>http://aztcs.apcug.org</a:t>
            </a:r>
          </a:p>
          <a:p>
            <a:pPr marL="0" indent="0"/>
            <a:r>
              <a:rPr lang="en-US" altLang="en-US" sz="6600"/>
              <a:t>Click on</a:t>
            </a:r>
          </a:p>
          <a:p>
            <a:pPr marL="0" indent="0"/>
            <a:r>
              <a:rPr lang="en-US" altLang="en-US" sz="6600"/>
              <a:t>“Meeting Notes”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ED6DF6D4-04ED-B544-CDA8-782A7C527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AE31CCD-0688-46FB-8C89-BF0121634D92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171" name="Rectangle 1">
            <a:extLst>
              <a:ext uri="{FF2B5EF4-FFF2-40B4-BE49-F238E27FC236}">
                <a16:creationId xmlns:a16="http://schemas.microsoft.com/office/drawing/2014/main" id="{199DC724-A44D-41F0-F50B-DBED18FA66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38113"/>
            <a:ext cx="8304213" cy="700087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5400" dirty="0"/>
              <a:t>SUMMARY</a:t>
            </a: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E7C96111-5BE5-E600-663D-7EE741A7D1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334000"/>
          </a:xfrm>
        </p:spPr>
        <p:txBody>
          <a:bodyPr/>
          <a:lstStyle/>
          <a:p>
            <a:pPr indent="0" eaLnBrk="1" hangingPunct="1">
              <a:spcBef>
                <a:spcPts val="900"/>
              </a:spcBef>
              <a:buClrTx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400" dirty="0"/>
              <a:t>You can probably add a Wi-Fi 6E adapter or a Wi-Fi 7 adapter to your existing Windows 10 or 11, MacOS, or Linux computer to speed up it's wireless connection to a Wi-Fi router.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6">
            <a:extLst>
              <a:ext uri="{FF2B5EF4-FFF2-40B4-BE49-F238E27FC236}">
                <a16:creationId xmlns:a16="http://schemas.microsoft.com/office/drawing/2014/main" id="{A3405768-8B00-A96C-7A2C-933C7CC1C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2995E27-B531-4DCF-9414-C3CD55BBC1C2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9219" name="Rectangle 1">
            <a:extLst>
              <a:ext uri="{FF2B5EF4-FFF2-40B4-BE49-F238E27FC236}">
                <a16:creationId xmlns:a16="http://schemas.microsoft.com/office/drawing/2014/main" id="{A8D04F0A-0F5C-39B5-D250-FD405CB6FF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6096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/>
              <a:t>TOPICS</a:t>
            </a: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4281AF30-7160-D354-2287-CF1FB6BE8D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9067800" cy="5943600"/>
          </a:xfrm>
        </p:spPr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en-US" altLang="en-US" sz="4000" dirty="0" err="1"/>
              <a:t>Netgear</a:t>
            </a:r>
            <a:r>
              <a:rPr lang="en-US" altLang="en-US" sz="4000" dirty="0"/>
              <a:t> USB Wi-Fi Adapter</a:t>
            </a:r>
          </a:p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en-US" altLang="en-US" sz="4000" dirty="0" err="1"/>
              <a:t>Fenvi</a:t>
            </a:r>
            <a:r>
              <a:rPr lang="en-US" altLang="en-US" sz="4000" dirty="0"/>
              <a:t> PCIe Wi-Fi Adapter</a:t>
            </a:r>
          </a:p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en-US" altLang="en-US" sz="4000" dirty="0" err="1"/>
              <a:t>BrosTrend</a:t>
            </a:r>
            <a:r>
              <a:rPr lang="en-US" altLang="en-US" sz="4000" dirty="0"/>
              <a:t> USB Wi-Fi Adapter</a:t>
            </a:r>
          </a:p>
          <a:p>
            <a:pPr marL="0" indent="0">
              <a:defRPr/>
            </a:pPr>
            <a:endParaRPr lang="en-US" altLang="en-US" sz="4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6">
            <a:extLst>
              <a:ext uri="{FF2B5EF4-FFF2-40B4-BE49-F238E27FC236}">
                <a16:creationId xmlns:a16="http://schemas.microsoft.com/office/drawing/2014/main" id="{334F0449-D5AB-52D4-B0A5-5B6F75539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35ACBD4-E6DA-4E35-8AD1-75FC4F9465AC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7411" name="Rectangle 1">
            <a:extLst>
              <a:ext uri="{FF2B5EF4-FFF2-40B4-BE49-F238E27FC236}">
                <a16:creationId xmlns:a16="http://schemas.microsoft.com/office/drawing/2014/main" id="{A54ED871-B618-C460-FFFA-FF2F89D34F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9067800" cy="1233487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400" dirty="0"/>
              <a:t>NETGEAR USB Wi-Fi 7 ADAPTER</a:t>
            </a:r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4B1E3204-5D29-4888-B9E7-899B8A3C90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839200" cy="4495800"/>
          </a:xfrm>
        </p:spPr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en-US" sz="3700" dirty="0" err="1"/>
              <a:t>Netgear's</a:t>
            </a:r>
            <a:r>
              <a:rPr lang="en-US" altLang="en-US" sz="3700" dirty="0"/>
              <a:t> "Nighthawk" USB adapter works for any Windows 11 computer. It will not work in any Windows 10 or earlier computer and it will not work with any macOS computer:   </a:t>
            </a:r>
            <a:r>
              <a:rPr lang="en-US" altLang="en-US" sz="3700" dirty="0">
                <a:hlinkClick r:id="rId3"/>
              </a:rPr>
              <a:t>https://</a:t>
            </a:r>
            <a:r>
              <a:rPr lang="en-US" altLang="en-US" sz="3700" dirty="0" err="1">
                <a:hlinkClick r:id="rId3"/>
              </a:rPr>
              <a:t>www.amazon.com</a:t>
            </a:r>
            <a:r>
              <a:rPr lang="en-US" altLang="en-US" sz="3700" dirty="0">
                <a:hlinkClick r:id="rId3"/>
              </a:rPr>
              <a:t>/NETGEAR-Nighthawk-</a:t>
            </a:r>
            <a:r>
              <a:rPr lang="en-US" altLang="en-US" sz="3700" dirty="0" err="1">
                <a:hlinkClick r:id="rId3"/>
              </a:rPr>
              <a:t>WiFi</a:t>
            </a:r>
            <a:r>
              <a:rPr lang="en-US" altLang="en-US" sz="3700" dirty="0">
                <a:hlinkClick r:id="rId3"/>
              </a:rPr>
              <a:t>-Adapter-</a:t>
            </a:r>
            <a:r>
              <a:rPr lang="en-US" altLang="en-US" sz="3700" dirty="0" err="1">
                <a:hlinkClick r:id="rId3"/>
              </a:rPr>
              <a:t>A9000</a:t>
            </a:r>
            <a:r>
              <a:rPr lang="en-US" altLang="en-US" sz="3700" dirty="0">
                <a:hlinkClick r:id="rId3"/>
              </a:rPr>
              <a:t>/</a:t>
            </a:r>
            <a:r>
              <a:rPr lang="en-US" altLang="en-US" sz="3700" dirty="0" err="1">
                <a:hlinkClick r:id="rId3"/>
              </a:rPr>
              <a:t>dp</a:t>
            </a:r>
            <a:r>
              <a:rPr lang="en-US" altLang="en-US" sz="3700" dirty="0">
                <a:hlinkClick r:id="rId3"/>
              </a:rPr>
              <a:t>/</a:t>
            </a:r>
            <a:r>
              <a:rPr lang="en-US" altLang="en-US" sz="3700" dirty="0" err="1">
                <a:hlinkClick r:id="rId3"/>
              </a:rPr>
              <a:t>B0F9HTJXXC</a:t>
            </a:r>
            <a:r>
              <a:rPr lang="en-US" altLang="en-US" sz="3700" dirty="0">
                <a:hlinkClick r:id="rId3"/>
              </a:rPr>
              <a:t>/</a:t>
            </a:r>
            <a:endParaRPr lang="en-US" altLang="en-US" sz="37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altLang="en-US" sz="3700" dirty="0"/>
          </a:p>
        </p:txBody>
      </p:sp>
    </p:spTree>
    <p:extLst>
      <p:ext uri="{BB962C8B-B14F-4D97-AF65-F5344CB8AC3E}">
        <p14:creationId xmlns:p14="http://schemas.microsoft.com/office/powerpoint/2010/main" val="1106419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6">
            <a:extLst>
              <a:ext uri="{FF2B5EF4-FFF2-40B4-BE49-F238E27FC236}">
                <a16:creationId xmlns:a16="http://schemas.microsoft.com/office/drawing/2014/main" id="{6495F374-0BF1-B9B8-A908-96CDAAC1B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B540D7B-8DC0-44C5-9695-E861D67F63DC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AA5490-F43C-FE19-25E8-2355CBE0A6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681" y="1752600"/>
            <a:ext cx="8221334" cy="342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3409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6">
            <a:extLst>
              <a:ext uri="{FF2B5EF4-FFF2-40B4-BE49-F238E27FC236}">
                <a16:creationId xmlns:a16="http://schemas.microsoft.com/office/drawing/2014/main" id="{334F0449-D5AB-52D4-B0A5-5B6F75539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35ACBD4-E6DA-4E35-8AD1-75FC4F9465AC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7411" name="Rectangle 1">
            <a:extLst>
              <a:ext uri="{FF2B5EF4-FFF2-40B4-BE49-F238E27FC236}">
                <a16:creationId xmlns:a16="http://schemas.microsoft.com/office/drawing/2014/main" id="{A54ED871-B618-C460-FFFA-FF2F89D34F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9067800" cy="1233487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400" dirty="0" err="1"/>
              <a:t>FENVI</a:t>
            </a:r>
            <a:r>
              <a:rPr lang="en-US" altLang="en-US" sz="3400" dirty="0"/>
              <a:t> </a:t>
            </a:r>
            <a:r>
              <a:rPr lang="en-US" altLang="en-US" sz="3400" dirty="0" err="1"/>
              <a:t>PCiE</a:t>
            </a:r>
            <a:r>
              <a:rPr lang="en-US" altLang="en-US" sz="3400" dirty="0"/>
              <a:t> Wi-Fi 7 ADAPTER</a:t>
            </a:r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4B1E3204-5D29-4888-B9E7-899B8A3C90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839200" cy="5105400"/>
          </a:xfrm>
        </p:spPr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endParaRPr lang="en-US" altLang="en-US" sz="3700" dirty="0">
              <a:hlinkClick r:id="rId3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en-US" sz="3700" dirty="0" err="1"/>
              <a:t>FENVI's</a:t>
            </a:r>
            <a:r>
              <a:rPr lang="en-US" altLang="en-US" sz="3700" dirty="0"/>
              <a:t> PCIe Wi-Fi adapter works well for Windows 11 or 10 computers that have Intel processors: </a:t>
            </a:r>
            <a:r>
              <a:rPr lang="en-US" altLang="en-US" sz="3700" dirty="0">
                <a:hlinkClick r:id="rId3"/>
              </a:rPr>
              <a:t>https://</a:t>
            </a:r>
            <a:r>
              <a:rPr lang="en-US" altLang="en-US" sz="3700" dirty="0" err="1">
                <a:hlinkClick r:id="rId3"/>
              </a:rPr>
              <a:t>www.amazon.com</a:t>
            </a:r>
            <a:r>
              <a:rPr lang="en-US" altLang="en-US" sz="3700" dirty="0">
                <a:hlinkClick r:id="rId3"/>
              </a:rPr>
              <a:t>/Tri-Band-802-</a:t>
            </a:r>
            <a:r>
              <a:rPr lang="en-US" altLang="en-US" sz="3700" dirty="0" err="1">
                <a:hlinkClick r:id="rId3"/>
              </a:rPr>
              <a:t>11be</a:t>
            </a:r>
            <a:r>
              <a:rPr lang="en-US" altLang="en-US" sz="3700" dirty="0">
                <a:hlinkClick r:id="rId3"/>
              </a:rPr>
              <a:t>-</a:t>
            </a:r>
            <a:r>
              <a:rPr lang="en-US" altLang="en-US" sz="3700" dirty="0" err="1">
                <a:hlinkClick r:id="rId3"/>
              </a:rPr>
              <a:t>8774Mbps</a:t>
            </a:r>
            <a:r>
              <a:rPr lang="en-US" altLang="en-US" sz="3700" dirty="0">
                <a:hlinkClick r:id="rId3"/>
              </a:rPr>
              <a:t>-Network-Motherboards/</a:t>
            </a:r>
            <a:r>
              <a:rPr lang="en-US" altLang="en-US" sz="3700" dirty="0" err="1">
                <a:hlinkClick r:id="rId3"/>
              </a:rPr>
              <a:t>dp</a:t>
            </a:r>
            <a:r>
              <a:rPr lang="en-US" altLang="en-US" sz="3700" dirty="0">
                <a:hlinkClick r:id="rId3"/>
              </a:rPr>
              <a:t>/</a:t>
            </a:r>
            <a:r>
              <a:rPr lang="en-US" altLang="en-US" sz="3700" dirty="0" err="1">
                <a:hlinkClick r:id="rId3"/>
              </a:rPr>
              <a:t>B073GW9SW9</a:t>
            </a:r>
            <a:r>
              <a:rPr lang="en-US" altLang="en-US" sz="3700" dirty="0">
                <a:hlinkClick r:id="rId3"/>
              </a:rPr>
              <a:t>/</a:t>
            </a:r>
            <a:endParaRPr lang="en-US" altLang="en-US" sz="3700" dirty="0"/>
          </a:p>
        </p:txBody>
      </p:sp>
    </p:spTree>
    <p:extLst>
      <p:ext uri="{BB962C8B-B14F-4D97-AF65-F5344CB8AC3E}">
        <p14:creationId xmlns:p14="http://schemas.microsoft.com/office/powerpoint/2010/main" val="5443861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6">
            <a:extLst>
              <a:ext uri="{FF2B5EF4-FFF2-40B4-BE49-F238E27FC236}">
                <a16:creationId xmlns:a16="http://schemas.microsoft.com/office/drawing/2014/main" id="{6495F374-0BF1-B9B8-A908-96CDAAC1B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B540D7B-8DC0-44C5-9695-E861D67F63DC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4A248E-B67A-8672-32F3-E5A2D88DAD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10" y="1524000"/>
            <a:ext cx="8199443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0259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6">
            <a:extLst>
              <a:ext uri="{FF2B5EF4-FFF2-40B4-BE49-F238E27FC236}">
                <a16:creationId xmlns:a16="http://schemas.microsoft.com/office/drawing/2014/main" id="{334F0449-D5AB-52D4-B0A5-5B6F75539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35ACBD4-E6DA-4E35-8AD1-75FC4F9465AC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7411" name="Rectangle 1">
            <a:extLst>
              <a:ext uri="{FF2B5EF4-FFF2-40B4-BE49-F238E27FC236}">
                <a16:creationId xmlns:a16="http://schemas.microsoft.com/office/drawing/2014/main" id="{A54ED871-B618-C460-FFFA-FF2F89D34F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9067800" cy="1233487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400" dirty="0" err="1"/>
              <a:t>BROSTREND</a:t>
            </a:r>
            <a:r>
              <a:rPr lang="en-US" altLang="en-US" sz="3400" dirty="0"/>
              <a:t> USB "Wi-Fi 6" ADAPTER FOR LINUX</a:t>
            </a:r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4B1E3204-5D29-4888-B9E7-899B8A3C90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839200" cy="5105400"/>
          </a:xfrm>
        </p:spPr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en-US" sz="3700" dirty="0"/>
              <a:t>As of October 2025, no Wi-Fi 7 adapters are available for Linux computers.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en-US" sz="3700" dirty="0"/>
              <a:t>The following </a:t>
            </a:r>
            <a:r>
              <a:rPr lang="en-US" altLang="en-US" sz="3700" dirty="0" err="1"/>
              <a:t>BrosTrend</a:t>
            </a:r>
            <a:r>
              <a:rPr lang="en-US" altLang="en-US" sz="3700" dirty="0"/>
              <a:t> USB Wi-Fi adapter works for Linux or Windows 11 or 10 computers:                                                  </a:t>
            </a:r>
            <a:r>
              <a:rPr lang="en-US" altLang="en-US" sz="3700" dirty="0">
                <a:hlinkClick r:id="rId3"/>
              </a:rPr>
              <a:t>https://</a:t>
            </a:r>
            <a:r>
              <a:rPr lang="en-US" altLang="en-US" sz="3700" dirty="0" err="1">
                <a:hlinkClick r:id="rId3"/>
              </a:rPr>
              <a:t>www.amazon.com</a:t>
            </a:r>
            <a:r>
              <a:rPr lang="en-US" altLang="en-US" sz="3700" dirty="0">
                <a:hlinkClick r:id="rId3"/>
              </a:rPr>
              <a:t>/</a:t>
            </a:r>
            <a:r>
              <a:rPr lang="en-US" altLang="en-US" sz="3700" dirty="0" err="1">
                <a:hlinkClick r:id="rId3"/>
              </a:rPr>
              <a:t>BrosTrend</a:t>
            </a:r>
            <a:r>
              <a:rPr lang="en-US" altLang="en-US" sz="3700" dirty="0">
                <a:hlinkClick r:id="rId3"/>
              </a:rPr>
              <a:t>-USB-</a:t>
            </a:r>
            <a:r>
              <a:rPr lang="en-US" altLang="en-US" sz="3700" dirty="0" err="1">
                <a:hlinkClick r:id="rId3"/>
              </a:rPr>
              <a:t>WiFi</a:t>
            </a:r>
            <a:r>
              <a:rPr lang="en-US" altLang="en-US" sz="3700" dirty="0">
                <a:hlinkClick r:id="rId3"/>
              </a:rPr>
              <a:t>-Linux-Adapter/</a:t>
            </a:r>
            <a:r>
              <a:rPr lang="en-US" altLang="en-US" sz="3700" dirty="0" err="1">
                <a:hlinkClick r:id="rId3"/>
              </a:rPr>
              <a:t>dp</a:t>
            </a:r>
            <a:r>
              <a:rPr lang="en-US" altLang="en-US" sz="3700" dirty="0">
                <a:hlinkClick r:id="rId3"/>
              </a:rPr>
              <a:t>/</a:t>
            </a:r>
            <a:r>
              <a:rPr lang="en-US" altLang="en-US" sz="3700" dirty="0" err="1">
                <a:hlinkClick r:id="rId3"/>
              </a:rPr>
              <a:t>B0BTHQNK5S</a:t>
            </a:r>
            <a:r>
              <a:rPr lang="en-US" altLang="en-US" sz="3700" dirty="0">
                <a:hlinkClick r:id="rId3"/>
              </a:rPr>
              <a:t>/</a:t>
            </a:r>
            <a:endParaRPr lang="en-US" altLang="en-US" sz="37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13729</TotalTime>
  <Words>242</Words>
  <Application>Microsoft Office PowerPoint</Application>
  <PresentationFormat>On-screen Show (4:3)</PresentationFormat>
  <Paragraphs>44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Times New Roman</vt:lpstr>
      <vt:lpstr>Default Design</vt:lpstr>
      <vt:lpstr>PowerPoint Presentation</vt:lpstr>
      <vt:lpstr>Web location for this presentation:</vt:lpstr>
      <vt:lpstr>SUMMARY</vt:lpstr>
      <vt:lpstr>TOPICS</vt:lpstr>
      <vt:lpstr>NETGEAR USB Wi-Fi 7 ADAPTER</vt:lpstr>
      <vt:lpstr>PowerPoint Presentation</vt:lpstr>
      <vt:lpstr>FENVI PCiE Wi-Fi 7 ADAPTER</vt:lpstr>
      <vt:lpstr>PowerPoint Presentation</vt:lpstr>
      <vt:lpstr>BROSTREND USB "Wi-Fi 6" ADAPTER FOR LINUX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testuser</dc:creator>
  <cp:lastModifiedBy>Francis Chao</cp:lastModifiedBy>
  <cp:revision>1685</cp:revision>
  <cp:lastPrinted>1601-01-01T00:00:00Z</cp:lastPrinted>
  <dcterms:created xsi:type="dcterms:W3CDTF">2011-04-22T06:52:26Z</dcterms:created>
  <dcterms:modified xsi:type="dcterms:W3CDTF">2025-10-07T05:10:06Z</dcterms:modified>
</cp:coreProperties>
</file>