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  <p:sldMasterId id="2147483664" r:id="rId2"/>
    <p:sldMasterId id="2147486426" r:id="rId3"/>
    <p:sldMasterId id="2147487513" r:id="rId4"/>
  </p:sldMasterIdLst>
  <p:notesMasterIdLst>
    <p:notesMasterId r:id="rId32"/>
  </p:notesMasterIdLst>
  <p:sldIdLst>
    <p:sldId id="738" r:id="rId5"/>
    <p:sldId id="625" r:id="rId6"/>
    <p:sldId id="257" r:id="rId7"/>
    <p:sldId id="2231" r:id="rId8"/>
    <p:sldId id="1784" r:id="rId9"/>
    <p:sldId id="2497" r:id="rId10"/>
    <p:sldId id="2493" r:id="rId11"/>
    <p:sldId id="2515" r:id="rId12"/>
    <p:sldId id="2504" r:id="rId13"/>
    <p:sldId id="2506" r:id="rId14"/>
    <p:sldId id="2508" r:id="rId15"/>
    <p:sldId id="2499" r:id="rId16"/>
    <p:sldId id="2501" r:id="rId17"/>
    <p:sldId id="2510" r:id="rId18"/>
    <p:sldId id="2503" r:id="rId19"/>
    <p:sldId id="2500" r:id="rId20"/>
    <p:sldId id="2512" r:id="rId21"/>
    <p:sldId id="2502" r:id="rId22"/>
    <p:sldId id="2513" r:id="rId23"/>
    <p:sldId id="2462" r:id="rId24"/>
    <p:sldId id="2514" r:id="rId25"/>
    <p:sldId id="2385" r:id="rId26"/>
    <p:sldId id="2507" r:id="rId27"/>
    <p:sldId id="2516" r:id="rId28"/>
    <p:sldId id="2509" r:id="rId29"/>
    <p:sldId id="1768" r:id="rId30"/>
    <p:sldId id="1766" r:id="rId31"/>
  </p:sldIdLst>
  <p:sldSz cx="9144000" cy="6858000" type="screen4x3"/>
  <p:notesSz cx="7315200" cy="9601200"/>
  <p:defaultTextStyle>
    <a:defPPr>
      <a:defRPr lang="en-GB"/>
    </a:defPPr>
    <a:lvl1pPr algn="l" defTabSz="457200" rtl="0" eaLnBrk="0" fontAlgn="base" hangingPunct="0">
      <a:spcBef>
        <a:spcPct val="0"/>
      </a:spcBef>
      <a:spcAft>
        <a:spcPct val="0"/>
      </a:spcAft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742950" indent="-285750" algn="l" defTabSz="457200" rtl="0" eaLnBrk="0" fontAlgn="base" hangingPunct="0">
      <a:spcBef>
        <a:spcPct val="0"/>
      </a:spcBef>
      <a:spcAft>
        <a:spcPct val="0"/>
      </a:spcAft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143000" indent="-228600" algn="l" defTabSz="457200" rtl="0" eaLnBrk="0" fontAlgn="base" hangingPunct="0">
      <a:spcBef>
        <a:spcPct val="0"/>
      </a:spcBef>
      <a:spcAft>
        <a:spcPct val="0"/>
      </a:spcAft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600200" indent="-228600" algn="l" defTabSz="457200" rtl="0" eaLnBrk="0" fontAlgn="base" hangingPunct="0">
      <a:spcBef>
        <a:spcPct val="0"/>
      </a:spcBef>
      <a:spcAft>
        <a:spcPct val="0"/>
      </a:spcAft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057400" indent="-228600" algn="l" defTabSz="457200" rtl="0" eaLnBrk="0" fontAlgn="base" hangingPunct="0">
      <a:spcBef>
        <a:spcPct val="0"/>
      </a:spcBef>
      <a:spcAft>
        <a:spcPct val="0"/>
      </a:spcAft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33" autoAdjust="0"/>
    <p:restoredTop sz="94646" autoAdjust="0"/>
  </p:normalViewPr>
  <p:slideViewPr>
    <p:cSldViewPr>
      <p:cViewPr varScale="1">
        <p:scale>
          <a:sx n="41" d="100"/>
          <a:sy n="41" d="100"/>
        </p:scale>
        <p:origin x="691" y="249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198" cy="7619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34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heme" Target="theme/theme1.xml"/><Relationship Id="rId8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1">
            <a:extLst>
              <a:ext uri="{FF2B5EF4-FFF2-40B4-BE49-F238E27FC236}">
                <a16:creationId xmlns:a16="http://schemas.microsoft.com/office/drawing/2014/main" id="{D4D50F5C-BDB9-4525-8B96-2BB9434DD5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3075" name="Rectangle 2">
            <a:extLst>
              <a:ext uri="{FF2B5EF4-FFF2-40B4-BE49-F238E27FC236}">
                <a16:creationId xmlns:a16="http://schemas.microsoft.com/office/drawing/2014/main" id="{31087D53-0E2E-456C-AD3F-9A7EE589A682}"/>
              </a:ext>
            </a:extLst>
          </p:cNvPr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139" tIns="49472" rIns="95139" bIns="49472" numCol="1" anchor="t" anchorCtr="0" compatLnSpc="1">
            <a:prstTxWarp prst="textNoShape">
              <a:avLst/>
            </a:prstTxWarp>
          </a:bodyPr>
          <a:lstStyle>
            <a:lvl1pPr defTabSz="482600" eaLnBrk="1" hangingPunct="1">
              <a:buSzPct val="100000"/>
              <a:buFont typeface="Arial" panose="020B0604020202020204" pitchFamily="34" charset="0"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300" baseline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6" name="Rectangle 3">
            <a:extLst>
              <a:ext uri="{FF2B5EF4-FFF2-40B4-BE49-F238E27FC236}">
                <a16:creationId xmlns:a16="http://schemas.microsoft.com/office/drawing/2014/main" id="{84BCA6BB-1128-4C4C-B366-2A5B0FA1FBA5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143375" y="0"/>
            <a:ext cx="3168650" cy="477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139" tIns="49472" rIns="95139" bIns="49472" numCol="1" anchor="t" anchorCtr="0" compatLnSpc="1">
            <a:prstTxWarp prst="textNoShape">
              <a:avLst/>
            </a:prstTxWarp>
          </a:bodyPr>
          <a:lstStyle>
            <a:lvl1pPr algn="r" defTabSz="482600" eaLnBrk="1" hangingPunct="1">
              <a:buSzPct val="100000"/>
              <a:buFont typeface="Arial" panose="020B0604020202020204" pitchFamily="34" charset="0"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300" baseline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6389" name="Rectangle 4">
            <a:extLst>
              <a:ext uri="{FF2B5EF4-FFF2-40B4-BE49-F238E27FC236}">
                <a16:creationId xmlns:a16="http://schemas.microsoft.com/office/drawing/2014/main" id="{E3CB83BC-0A59-4FB6-9E75-BC1FC74377DA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20725"/>
            <a:ext cx="4799013" cy="3598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3078" name="Rectangle 5">
            <a:extLst>
              <a:ext uri="{FF2B5EF4-FFF2-40B4-BE49-F238E27FC236}">
                <a16:creationId xmlns:a16="http://schemas.microsoft.com/office/drawing/2014/main" id="{56F35BB0-A45A-471B-9119-2BDAC1A3D644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49937" cy="431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 cmpd="sng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139" tIns="49472" rIns="95139" bIns="49472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altLang="en-US" noProof="0"/>
          </a:p>
        </p:txBody>
      </p:sp>
      <p:sp>
        <p:nvSpPr>
          <p:cNvPr id="3079" name="Rectangle 6">
            <a:extLst>
              <a:ext uri="{FF2B5EF4-FFF2-40B4-BE49-F238E27FC236}">
                <a16:creationId xmlns:a16="http://schemas.microsoft.com/office/drawing/2014/main" id="{F0A03028-1B25-4529-A5C9-F5FF7E54461F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0" y="9120188"/>
            <a:ext cx="3168650" cy="477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139" tIns="49472" rIns="95139" bIns="49472" numCol="1" anchor="b" anchorCtr="0" compatLnSpc="1">
            <a:prstTxWarp prst="textNoShape">
              <a:avLst/>
            </a:prstTxWarp>
          </a:bodyPr>
          <a:lstStyle>
            <a:lvl1pPr defTabSz="482600" eaLnBrk="1" hangingPunct="1">
              <a:buSzPct val="100000"/>
              <a:buFont typeface="Arial" panose="020B0604020202020204" pitchFamily="34" charset="0"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300" baseline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80" name="Rectangle 7">
            <a:extLst>
              <a:ext uri="{FF2B5EF4-FFF2-40B4-BE49-F238E27FC236}">
                <a16:creationId xmlns:a16="http://schemas.microsoft.com/office/drawing/2014/main" id="{3254B2AE-57F7-4A88-888E-FD0A64B014E5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4143375" y="9120188"/>
            <a:ext cx="3168650" cy="477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139" tIns="49472" rIns="95139" bIns="49472" numCol="1" anchor="b" anchorCtr="0" compatLnSpc="1">
            <a:prstTxWarp prst="textNoShape">
              <a:avLst/>
            </a:prstTxWarp>
          </a:bodyPr>
          <a:lstStyle>
            <a:lvl1pPr algn="r" defTabSz="482600" eaLnBrk="1" hangingPunct="1">
              <a:buSzPct val="100000"/>
              <a:buFont typeface="Arial" panose="020B0604020202020204" pitchFamily="34" charset="0"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300" baseline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F47F495-960B-4967-9DCA-546284AF60C9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B427B53C-982B-4B9B-90D6-4E0C159063F0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2A12710-E1F2-44A8-9DA5-D389F964E1B6}" type="slidenum">
              <a:rPr lang="en-US" altLang="en-US" sz="1300" smtClean="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300"/>
          </a:p>
        </p:txBody>
      </p:sp>
      <p:sp>
        <p:nvSpPr>
          <p:cNvPr id="21507" name="Rectangle 1">
            <a:extLst>
              <a:ext uri="{FF2B5EF4-FFF2-40B4-BE49-F238E27FC236}">
                <a16:creationId xmlns:a16="http://schemas.microsoft.com/office/drawing/2014/main" id="{43B0A2D0-EDF5-446B-B828-32800FDD2C4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1508" name="Rectangle 2">
            <a:extLst>
              <a:ext uri="{FF2B5EF4-FFF2-40B4-BE49-F238E27FC236}">
                <a16:creationId xmlns:a16="http://schemas.microsoft.com/office/drawing/2014/main" id="{2EC8674D-4192-4EDC-A851-D7B8586BF0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B427B53C-982B-4B9B-90D6-4E0C159063F0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2A12710-E1F2-44A8-9DA5-D389F964E1B6}" type="slidenum">
              <a:rPr lang="en-US" altLang="en-US" sz="1300" smtClean="0"/>
              <a:pPr>
                <a:spcBef>
                  <a:spcPct val="0"/>
                </a:spcBef>
                <a:buFontTx/>
                <a:buNone/>
              </a:pPr>
              <a:t>13</a:t>
            </a:fld>
            <a:endParaRPr lang="en-US" altLang="en-US" sz="1300"/>
          </a:p>
        </p:txBody>
      </p:sp>
      <p:sp>
        <p:nvSpPr>
          <p:cNvPr id="21507" name="Rectangle 1">
            <a:extLst>
              <a:ext uri="{FF2B5EF4-FFF2-40B4-BE49-F238E27FC236}">
                <a16:creationId xmlns:a16="http://schemas.microsoft.com/office/drawing/2014/main" id="{43B0A2D0-EDF5-446B-B828-32800FDD2C4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1508" name="Rectangle 2">
            <a:extLst>
              <a:ext uri="{FF2B5EF4-FFF2-40B4-BE49-F238E27FC236}">
                <a16:creationId xmlns:a16="http://schemas.microsoft.com/office/drawing/2014/main" id="{2EC8674D-4192-4EDC-A851-D7B8586BF0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028471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DA1C427-6F74-4E90-5E3F-1F4145D803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F6A2DE18-15B2-9929-09B6-F95622E396C3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482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/>
            </a:pPr>
            <a:fld id="{2347548C-24BE-49F0-B345-932A0827DA13}" type="slidenum">
              <a:rPr kumimoji="0" lang="en-US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482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66788" algn="l"/>
                  <a:tab pos="1933575" algn="l"/>
                  <a:tab pos="2900363" algn="l"/>
                  <a:tab pos="3867150" algn="l"/>
                  <a:tab pos="4832350" algn="l"/>
                  <a:tab pos="5799138" algn="l"/>
                  <a:tab pos="6765925" algn="l"/>
                  <a:tab pos="7732713" algn="l"/>
                  <a:tab pos="8699500" algn="l"/>
                  <a:tab pos="9666288" algn="l"/>
                  <a:tab pos="10633075" algn="l"/>
                </a:tabLst>
                <a:defRPr/>
              </a:pPr>
              <a:t>14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1">
            <a:extLst>
              <a:ext uri="{FF2B5EF4-FFF2-40B4-BE49-F238E27FC236}">
                <a16:creationId xmlns:a16="http://schemas.microsoft.com/office/drawing/2014/main" id="{315655C7-CB34-3531-EC82-890C54E9377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8" name="Rectangle 2">
            <a:extLst>
              <a:ext uri="{FF2B5EF4-FFF2-40B4-BE49-F238E27FC236}">
                <a16:creationId xmlns:a16="http://schemas.microsoft.com/office/drawing/2014/main" id="{4CCD4C18-6D65-E984-A01C-B26AEB6ED0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90597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8188BE7-9216-785F-4876-A4AC985EE6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B608FB87-8999-5880-8A0D-EE3FC752F3A4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2A12710-E1F2-44A8-9DA5-D389F964E1B6}" type="slidenum">
              <a:rPr lang="en-US" altLang="en-US" sz="1300" smtClean="0"/>
              <a:pPr>
                <a:spcBef>
                  <a:spcPct val="0"/>
                </a:spcBef>
                <a:buFontTx/>
                <a:buNone/>
              </a:pPr>
              <a:t>15</a:t>
            </a:fld>
            <a:endParaRPr lang="en-US" altLang="en-US" sz="1300"/>
          </a:p>
        </p:txBody>
      </p:sp>
      <p:sp>
        <p:nvSpPr>
          <p:cNvPr id="21507" name="Rectangle 1">
            <a:extLst>
              <a:ext uri="{FF2B5EF4-FFF2-40B4-BE49-F238E27FC236}">
                <a16:creationId xmlns:a16="http://schemas.microsoft.com/office/drawing/2014/main" id="{640FBF56-71EE-B0D6-9BDB-D312D7E580A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1508" name="Rectangle 2">
            <a:extLst>
              <a:ext uri="{FF2B5EF4-FFF2-40B4-BE49-F238E27FC236}">
                <a16:creationId xmlns:a16="http://schemas.microsoft.com/office/drawing/2014/main" id="{0273BB21-5201-B4D8-467F-26BBB443CD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979585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B427B53C-982B-4B9B-90D6-4E0C159063F0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2A12710-E1F2-44A8-9DA5-D389F964E1B6}" type="slidenum">
              <a:rPr lang="en-US" altLang="en-US" sz="1300" smtClean="0"/>
              <a:pPr>
                <a:spcBef>
                  <a:spcPct val="0"/>
                </a:spcBef>
                <a:buFontTx/>
                <a:buNone/>
              </a:pPr>
              <a:t>16</a:t>
            </a:fld>
            <a:endParaRPr lang="en-US" altLang="en-US" sz="1300"/>
          </a:p>
        </p:txBody>
      </p:sp>
      <p:sp>
        <p:nvSpPr>
          <p:cNvPr id="21507" name="Rectangle 1">
            <a:extLst>
              <a:ext uri="{FF2B5EF4-FFF2-40B4-BE49-F238E27FC236}">
                <a16:creationId xmlns:a16="http://schemas.microsoft.com/office/drawing/2014/main" id="{43B0A2D0-EDF5-446B-B828-32800FDD2C4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1508" name="Rectangle 2">
            <a:extLst>
              <a:ext uri="{FF2B5EF4-FFF2-40B4-BE49-F238E27FC236}">
                <a16:creationId xmlns:a16="http://schemas.microsoft.com/office/drawing/2014/main" id="{2EC8674D-4192-4EDC-A851-D7B8586BF0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962120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DA1C427-6F74-4E90-5E3F-1F4145D803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F6A2DE18-15B2-9929-09B6-F95622E396C3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482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/>
            </a:pPr>
            <a:fld id="{2347548C-24BE-49F0-B345-932A0827DA13}" type="slidenum">
              <a:rPr kumimoji="0" lang="en-US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482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66788" algn="l"/>
                  <a:tab pos="1933575" algn="l"/>
                  <a:tab pos="2900363" algn="l"/>
                  <a:tab pos="3867150" algn="l"/>
                  <a:tab pos="4832350" algn="l"/>
                  <a:tab pos="5799138" algn="l"/>
                  <a:tab pos="6765925" algn="l"/>
                  <a:tab pos="7732713" algn="l"/>
                  <a:tab pos="8699500" algn="l"/>
                  <a:tab pos="9666288" algn="l"/>
                  <a:tab pos="10633075" algn="l"/>
                </a:tabLst>
                <a:defRPr/>
              </a:pPr>
              <a:t>17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1">
            <a:extLst>
              <a:ext uri="{FF2B5EF4-FFF2-40B4-BE49-F238E27FC236}">
                <a16:creationId xmlns:a16="http://schemas.microsoft.com/office/drawing/2014/main" id="{315655C7-CB34-3531-EC82-890C54E9377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8" name="Rectangle 2">
            <a:extLst>
              <a:ext uri="{FF2B5EF4-FFF2-40B4-BE49-F238E27FC236}">
                <a16:creationId xmlns:a16="http://schemas.microsoft.com/office/drawing/2014/main" id="{4CCD4C18-6D65-E984-A01C-B26AEB6ED0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708831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8188BE7-9216-785F-4876-A4AC985EE6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B608FB87-8999-5880-8A0D-EE3FC752F3A4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2A12710-E1F2-44A8-9DA5-D389F964E1B6}" type="slidenum">
              <a:rPr lang="en-US" altLang="en-US" sz="1300" smtClean="0"/>
              <a:pPr>
                <a:spcBef>
                  <a:spcPct val="0"/>
                </a:spcBef>
                <a:buFontTx/>
                <a:buNone/>
              </a:pPr>
              <a:t>18</a:t>
            </a:fld>
            <a:endParaRPr lang="en-US" altLang="en-US" sz="1300"/>
          </a:p>
        </p:txBody>
      </p:sp>
      <p:sp>
        <p:nvSpPr>
          <p:cNvPr id="21507" name="Rectangle 1">
            <a:extLst>
              <a:ext uri="{FF2B5EF4-FFF2-40B4-BE49-F238E27FC236}">
                <a16:creationId xmlns:a16="http://schemas.microsoft.com/office/drawing/2014/main" id="{640FBF56-71EE-B0D6-9BDB-D312D7E580A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1508" name="Rectangle 2">
            <a:extLst>
              <a:ext uri="{FF2B5EF4-FFF2-40B4-BE49-F238E27FC236}">
                <a16:creationId xmlns:a16="http://schemas.microsoft.com/office/drawing/2014/main" id="{0273BB21-5201-B4D8-467F-26BBB443CD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894553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56E720F-671C-B122-2D4A-27486B54CB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00CB9EF1-A43D-C946-D5AE-1EC9E3122D06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482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/>
            </a:pPr>
            <a:fld id="{2347548C-24BE-49F0-B345-932A0827DA13}" type="slidenum">
              <a:rPr kumimoji="0" lang="en-US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482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66788" algn="l"/>
                  <a:tab pos="1933575" algn="l"/>
                  <a:tab pos="2900363" algn="l"/>
                  <a:tab pos="3867150" algn="l"/>
                  <a:tab pos="4832350" algn="l"/>
                  <a:tab pos="5799138" algn="l"/>
                  <a:tab pos="6765925" algn="l"/>
                  <a:tab pos="7732713" algn="l"/>
                  <a:tab pos="8699500" algn="l"/>
                  <a:tab pos="9666288" algn="l"/>
                  <a:tab pos="10633075" algn="l"/>
                </a:tabLst>
                <a:defRPr/>
              </a:pPr>
              <a:t>19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1">
            <a:extLst>
              <a:ext uri="{FF2B5EF4-FFF2-40B4-BE49-F238E27FC236}">
                <a16:creationId xmlns:a16="http://schemas.microsoft.com/office/drawing/2014/main" id="{21E6E475-4987-ADF0-8011-0A6101E3EE1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8" name="Rectangle 2">
            <a:extLst>
              <a:ext uri="{FF2B5EF4-FFF2-40B4-BE49-F238E27FC236}">
                <a16:creationId xmlns:a16="http://schemas.microsoft.com/office/drawing/2014/main" id="{78365753-6B00-E00A-BDF3-4D027BEECC7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116532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8188BE7-9216-785F-4876-A4AC985EE6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B608FB87-8999-5880-8A0D-EE3FC752F3A4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2A12710-E1F2-44A8-9DA5-D389F964E1B6}" type="slidenum">
              <a:rPr lang="en-US" altLang="en-US" sz="1300" smtClean="0"/>
              <a:pPr>
                <a:spcBef>
                  <a:spcPct val="0"/>
                </a:spcBef>
                <a:buFontTx/>
                <a:buNone/>
              </a:pPr>
              <a:t>20</a:t>
            </a:fld>
            <a:endParaRPr lang="en-US" altLang="en-US" sz="1300"/>
          </a:p>
        </p:txBody>
      </p:sp>
      <p:sp>
        <p:nvSpPr>
          <p:cNvPr id="21507" name="Rectangle 1">
            <a:extLst>
              <a:ext uri="{FF2B5EF4-FFF2-40B4-BE49-F238E27FC236}">
                <a16:creationId xmlns:a16="http://schemas.microsoft.com/office/drawing/2014/main" id="{640FBF56-71EE-B0D6-9BDB-D312D7E580A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1508" name="Rectangle 2">
            <a:extLst>
              <a:ext uri="{FF2B5EF4-FFF2-40B4-BE49-F238E27FC236}">
                <a16:creationId xmlns:a16="http://schemas.microsoft.com/office/drawing/2014/main" id="{0273BB21-5201-B4D8-467F-26BBB443CD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552643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56E720F-671C-B122-2D4A-27486B54CB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00CB9EF1-A43D-C946-D5AE-1EC9E3122D06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482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/>
            </a:pPr>
            <a:fld id="{2347548C-24BE-49F0-B345-932A0827DA13}" type="slidenum">
              <a:rPr kumimoji="0" lang="en-US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482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66788" algn="l"/>
                  <a:tab pos="1933575" algn="l"/>
                  <a:tab pos="2900363" algn="l"/>
                  <a:tab pos="3867150" algn="l"/>
                  <a:tab pos="4832350" algn="l"/>
                  <a:tab pos="5799138" algn="l"/>
                  <a:tab pos="6765925" algn="l"/>
                  <a:tab pos="7732713" algn="l"/>
                  <a:tab pos="8699500" algn="l"/>
                  <a:tab pos="9666288" algn="l"/>
                  <a:tab pos="10633075" algn="l"/>
                </a:tabLst>
                <a:defRPr/>
              </a:pPr>
              <a:t>21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1">
            <a:extLst>
              <a:ext uri="{FF2B5EF4-FFF2-40B4-BE49-F238E27FC236}">
                <a16:creationId xmlns:a16="http://schemas.microsoft.com/office/drawing/2014/main" id="{21E6E475-4987-ADF0-8011-0A6101E3EE1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8" name="Rectangle 2">
            <a:extLst>
              <a:ext uri="{FF2B5EF4-FFF2-40B4-BE49-F238E27FC236}">
                <a16:creationId xmlns:a16="http://schemas.microsoft.com/office/drawing/2014/main" id="{78365753-6B00-E00A-BDF3-4D027BEECC7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590561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B427B53C-982B-4B9B-90D6-4E0C159063F0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2A12710-E1F2-44A8-9DA5-D389F964E1B6}" type="slidenum">
              <a:rPr lang="en-US" altLang="en-US" sz="1300" smtClean="0"/>
              <a:pPr>
                <a:spcBef>
                  <a:spcPct val="0"/>
                </a:spcBef>
                <a:buFontTx/>
                <a:buNone/>
              </a:pPr>
              <a:t>22</a:t>
            </a:fld>
            <a:endParaRPr lang="en-US" altLang="en-US" sz="1300"/>
          </a:p>
        </p:txBody>
      </p:sp>
      <p:sp>
        <p:nvSpPr>
          <p:cNvPr id="21507" name="Rectangle 1">
            <a:extLst>
              <a:ext uri="{FF2B5EF4-FFF2-40B4-BE49-F238E27FC236}">
                <a16:creationId xmlns:a16="http://schemas.microsoft.com/office/drawing/2014/main" id="{43B0A2D0-EDF5-446B-B828-32800FDD2C4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1508" name="Rectangle 2">
            <a:extLst>
              <a:ext uri="{FF2B5EF4-FFF2-40B4-BE49-F238E27FC236}">
                <a16:creationId xmlns:a16="http://schemas.microsoft.com/office/drawing/2014/main" id="{2EC8674D-4192-4EDC-A851-D7B8586BF0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80424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>
            <a:extLst>
              <a:ext uri="{FF2B5EF4-FFF2-40B4-BE49-F238E27FC236}">
                <a16:creationId xmlns:a16="http://schemas.microsoft.com/office/drawing/2014/main" id="{4FF460B0-0A30-9F5B-D9C3-D26935979478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99617B1-9B07-4C98-A817-8303B192D80F}" type="slidenum">
              <a:rPr lang="en-US" altLang="en-US" sz="1300" smtClean="0"/>
              <a:pPr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en-US" altLang="en-US" sz="1300"/>
          </a:p>
        </p:txBody>
      </p:sp>
      <p:sp>
        <p:nvSpPr>
          <p:cNvPr id="18435" name="Rectangle 1">
            <a:extLst>
              <a:ext uri="{FF2B5EF4-FFF2-40B4-BE49-F238E27FC236}">
                <a16:creationId xmlns:a16="http://schemas.microsoft.com/office/drawing/2014/main" id="{D97CE723-27C0-CDCC-E8F1-722B912ED28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8436" name="Rectangle 2">
            <a:extLst>
              <a:ext uri="{FF2B5EF4-FFF2-40B4-BE49-F238E27FC236}">
                <a16:creationId xmlns:a16="http://schemas.microsoft.com/office/drawing/2014/main" id="{2B5E5986-DE03-2A92-EB5F-12931CFC8F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380102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B427B53C-982B-4B9B-90D6-4E0C159063F0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2A12710-E1F2-44A8-9DA5-D389F964E1B6}" type="slidenum">
              <a:rPr lang="en-US" altLang="en-US" sz="1300" smtClean="0"/>
              <a:pPr>
                <a:spcBef>
                  <a:spcPct val="0"/>
                </a:spcBef>
                <a:buFontTx/>
                <a:buNone/>
              </a:pPr>
              <a:t>23</a:t>
            </a:fld>
            <a:endParaRPr lang="en-US" altLang="en-US" sz="1300"/>
          </a:p>
        </p:txBody>
      </p:sp>
      <p:sp>
        <p:nvSpPr>
          <p:cNvPr id="21507" name="Rectangle 1">
            <a:extLst>
              <a:ext uri="{FF2B5EF4-FFF2-40B4-BE49-F238E27FC236}">
                <a16:creationId xmlns:a16="http://schemas.microsoft.com/office/drawing/2014/main" id="{43B0A2D0-EDF5-446B-B828-32800FDD2C4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1508" name="Rectangle 2">
            <a:extLst>
              <a:ext uri="{FF2B5EF4-FFF2-40B4-BE49-F238E27FC236}">
                <a16:creationId xmlns:a16="http://schemas.microsoft.com/office/drawing/2014/main" id="{2EC8674D-4192-4EDC-A851-D7B8586BF0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17399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B427B53C-982B-4B9B-90D6-4E0C159063F0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2A12710-E1F2-44A8-9DA5-D389F964E1B6}" type="slidenum">
              <a:rPr lang="en-US" altLang="en-US" sz="1300" smtClean="0"/>
              <a:pPr>
                <a:spcBef>
                  <a:spcPct val="0"/>
                </a:spcBef>
                <a:buFontTx/>
                <a:buNone/>
              </a:pPr>
              <a:t>24</a:t>
            </a:fld>
            <a:endParaRPr lang="en-US" altLang="en-US" sz="1300"/>
          </a:p>
        </p:txBody>
      </p:sp>
      <p:sp>
        <p:nvSpPr>
          <p:cNvPr id="21507" name="Rectangle 1">
            <a:extLst>
              <a:ext uri="{FF2B5EF4-FFF2-40B4-BE49-F238E27FC236}">
                <a16:creationId xmlns:a16="http://schemas.microsoft.com/office/drawing/2014/main" id="{43B0A2D0-EDF5-446B-B828-32800FDD2C4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1508" name="Rectangle 2">
            <a:extLst>
              <a:ext uri="{FF2B5EF4-FFF2-40B4-BE49-F238E27FC236}">
                <a16:creationId xmlns:a16="http://schemas.microsoft.com/office/drawing/2014/main" id="{2EC8674D-4192-4EDC-A851-D7B8586BF0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416240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B427B53C-982B-4B9B-90D6-4E0C159063F0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2A12710-E1F2-44A8-9DA5-D389F964E1B6}" type="slidenum">
              <a:rPr lang="en-US" altLang="en-US" sz="1300" smtClean="0"/>
              <a:pPr>
                <a:spcBef>
                  <a:spcPct val="0"/>
                </a:spcBef>
                <a:buFontTx/>
                <a:buNone/>
              </a:pPr>
              <a:t>25</a:t>
            </a:fld>
            <a:endParaRPr lang="en-US" altLang="en-US" sz="1300"/>
          </a:p>
        </p:txBody>
      </p:sp>
      <p:sp>
        <p:nvSpPr>
          <p:cNvPr id="21507" name="Rectangle 1">
            <a:extLst>
              <a:ext uri="{FF2B5EF4-FFF2-40B4-BE49-F238E27FC236}">
                <a16:creationId xmlns:a16="http://schemas.microsoft.com/office/drawing/2014/main" id="{43B0A2D0-EDF5-446B-B828-32800FDD2C4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1508" name="Rectangle 2">
            <a:extLst>
              <a:ext uri="{FF2B5EF4-FFF2-40B4-BE49-F238E27FC236}">
                <a16:creationId xmlns:a16="http://schemas.microsoft.com/office/drawing/2014/main" id="{2EC8674D-4192-4EDC-A851-D7B8586BF0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702391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>
            <a:extLst>
              <a:ext uri="{FF2B5EF4-FFF2-40B4-BE49-F238E27FC236}">
                <a16:creationId xmlns:a16="http://schemas.microsoft.com/office/drawing/2014/main" id="{4FF460B0-0A30-9F5B-D9C3-D26935979478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99617B1-9B07-4C98-A817-8303B192D80F}" type="slidenum">
              <a:rPr lang="en-US" altLang="en-US" sz="1300" smtClean="0"/>
              <a:pPr>
                <a:spcBef>
                  <a:spcPct val="0"/>
                </a:spcBef>
                <a:buClrTx/>
                <a:buFontTx/>
                <a:buNone/>
              </a:pPr>
              <a:t>26</a:t>
            </a:fld>
            <a:endParaRPr lang="en-US" altLang="en-US" sz="1300"/>
          </a:p>
        </p:txBody>
      </p:sp>
      <p:sp>
        <p:nvSpPr>
          <p:cNvPr id="18435" name="Rectangle 1">
            <a:extLst>
              <a:ext uri="{FF2B5EF4-FFF2-40B4-BE49-F238E27FC236}">
                <a16:creationId xmlns:a16="http://schemas.microsoft.com/office/drawing/2014/main" id="{D97CE723-27C0-CDCC-E8F1-722B912ED28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8436" name="Rectangle 2">
            <a:extLst>
              <a:ext uri="{FF2B5EF4-FFF2-40B4-BE49-F238E27FC236}">
                <a16:creationId xmlns:a16="http://schemas.microsoft.com/office/drawing/2014/main" id="{2B5E5986-DE03-2A92-EB5F-12931CFC8F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2638913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>
            <a:extLst>
              <a:ext uri="{FF2B5EF4-FFF2-40B4-BE49-F238E27FC236}">
                <a16:creationId xmlns:a16="http://schemas.microsoft.com/office/drawing/2014/main" id="{4FF460B0-0A30-9F5B-D9C3-D26935979478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99617B1-9B07-4C98-A817-8303B192D80F}" type="slidenum">
              <a:rPr lang="en-US" altLang="en-US" sz="1300" smtClean="0"/>
              <a:pPr>
                <a:spcBef>
                  <a:spcPct val="0"/>
                </a:spcBef>
                <a:buClrTx/>
                <a:buFontTx/>
                <a:buNone/>
              </a:pPr>
              <a:t>27</a:t>
            </a:fld>
            <a:endParaRPr lang="en-US" altLang="en-US" sz="1300"/>
          </a:p>
        </p:txBody>
      </p:sp>
      <p:sp>
        <p:nvSpPr>
          <p:cNvPr id="18435" name="Rectangle 1">
            <a:extLst>
              <a:ext uri="{FF2B5EF4-FFF2-40B4-BE49-F238E27FC236}">
                <a16:creationId xmlns:a16="http://schemas.microsoft.com/office/drawing/2014/main" id="{D97CE723-27C0-CDCC-E8F1-722B912ED28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8436" name="Rectangle 2">
            <a:extLst>
              <a:ext uri="{FF2B5EF4-FFF2-40B4-BE49-F238E27FC236}">
                <a16:creationId xmlns:a16="http://schemas.microsoft.com/office/drawing/2014/main" id="{2B5E5986-DE03-2A92-EB5F-12931CFC8F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68454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703DD6E3-2DB7-5A43-67CE-AC705E6757D2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482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/>
            </a:pPr>
            <a:fld id="{2347548C-24BE-49F0-B345-932A0827DA13}" type="slidenum">
              <a:rPr kumimoji="0" lang="en-US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482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66788" algn="l"/>
                  <a:tab pos="1933575" algn="l"/>
                  <a:tab pos="2900363" algn="l"/>
                  <a:tab pos="3867150" algn="l"/>
                  <a:tab pos="4832350" algn="l"/>
                  <a:tab pos="5799138" algn="l"/>
                  <a:tab pos="6765925" algn="l"/>
                  <a:tab pos="7732713" algn="l"/>
                  <a:tab pos="8699500" algn="l"/>
                  <a:tab pos="9666288" algn="l"/>
                  <a:tab pos="10633075" algn="l"/>
                </a:tabLst>
                <a:defRPr/>
              </a:pPr>
              <a:t>6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1">
            <a:extLst>
              <a:ext uri="{FF2B5EF4-FFF2-40B4-BE49-F238E27FC236}">
                <a16:creationId xmlns:a16="http://schemas.microsoft.com/office/drawing/2014/main" id="{D55A5470-49F4-F0E6-276A-9713D5493BC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8" name="Rectangle 2">
            <a:extLst>
              <a:ext uri="{FF2B5EF4-FFF2-40B4-BE49-F238E27FC236}">
                <a16:creationId xmlns:a16="http://schemas.microsoft.com/office/drawing/2014/main" id="{F4246F66-91BB-FEEF-89C5-5317304C3E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B427B53C-982B-4B9B-90D6-4E0C159063F0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2A12710-E1F2-44A8-9DA5-D389F964E1B6}" type="slidenum">
              <a:rPr lang="en-US" altLang="en-US" sz="1300" smtClean="0"/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US" altLang="en-US" sz="1300"/>
          </a:p>
        </p:txBody>
      </p:sp>
      <p:sp>
        <p:nvSpPr>
          <p:cNvPr id="21507" name="Rectangle 1">
            <a:extLst>
              <a:ext uri="{FF2B5EF4-FFF2-40B4-BE49-F238E27FC236}">
                <a16:creationId xmlns:a16="http://schemas.microsoft.com/office/drawing/2014/main" id="{43B0A2D0-EDF5-446B-B828-32800FDD2C4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1508" name="Rectangle 2">
            <a:extLst>
              <a:ext uri="{FF2B5EF4-FFF2-40B4-BE49-F238E27FC236}">
                <a16:creationId xmlns:a16="http://schemas.microsoft.com/office/drawing/2014/main" id="{2EC8674D-4192-4EDC-A851-D7B8586BF0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298131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DA1C427-6F74-4E90-5E3F-1F4145D803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F6A2DE18-15B2-9929-09B6-F95622E396C3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482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/>
            </a:pPr>
            <a:fld id="{2347548C-24BE-49F0-B345-932A0827DA13}" type="slidenum">
              <a:rPr kumimoji="0" lang="en-US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482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66788" algn="l"/>
                  <a:tab pos="1933575" algn="l"/>
                  <a:tab pos="2900363" algn="l"/>
                  <a:tab pos="3867150" algn="l"/>
                  <a:tab pos="4832350" algn="l"/>
                  <a:tab pos="5799138" algn="l"/>
                  <a:tab pos="6765925" algn="l"/>
                  <a:tab pos="7732713" algn="l"/>
                  <a:tab pos="8699500" algn="l"/>
                  <a:tab pos="9666288" algn="l"/>
                  <a:tab pos="10633075" algn="l"/>
                </a:tabLst>
                <a:defRPr/>
              </a:pPr>
              <a:t>8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1">
            <a:extLst>
              <a:ext uri="{FF2B5EF4-FFF2-40B4-BE49-F238E27FC236}">
                <a16:creationId xmlns:a16="http://schemas.microsoft.com/office/drawing/2014/main" id="{315655C7-CB34-3531-EC82-890C54E9377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8" name="Rectangle 2">
            <a:extLst>
              <a:ext uri="{FF2B5EF4-FFF2-40B4-BE49-F238E27FC236}">
                <a16:creationId xmlns:a16="http://schemas.microsoft.com/office/drawing/2014/main" id="{4CCD4C18-6D65-E984-A01C-B26AEB6ED0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56755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8188BE7-9216-785F-4876-A4AC985EE6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B608FB87-8999-5880-8A0D-EE3FC752F3A4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2A12710-E1F2-44A8-9DA5-D389F964E1B6}" type="slidenum">
              <a:rPr lang="en-US" altLang="en-US" sz="1300" smtClean="0"/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US" altLang="en-US" sz="1300"/>
          </a:p>
        </p:txBody>
      </p:sp>
      <p:sp>
        <p:nvSpPr>
          <p:cNvPr id="21507" name="Rectangle 1">
            <a:extLst>
              <a:ext uri="{FF2B5EF4-FFF2-40B4-BE49-F238E27FC236}">
                <a16:creationId xmlns:a16="http://schemas.microsoft.com/office/drawing/2014/main" id="{640FBF56-71EE-B0D6-9BDB-D312D7E580A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1508" name="Rectangle 2">
            <a:extLst>
              <a:ext uri="{FF2B5EF4-FFF2-40B4-BE49-F238E27FC236}">
                <a16:creationId xmlns:a16="http://schemas.microsoft.com/office/drawing/2014/main" id="{0273BB21-5201-B4D8-467F-26BBB443CD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27587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B427B53C-982B-4B9B-90D6-4E0C159063F0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482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/>
            </a:pPr>
            <a:fld id="{82A12710-E1F2-44A8-9DA5-D389F964E1B6}" type="slidenum">
              <a:rPr kumimoji="0" lang="en-US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482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66788" algn="l"/>
                  <a:tab pos="1933575" algn="l"/>
                  <a:tab pos="2900363" algn="l"/>
                  <a:tab pos="3867150" algn="l"/>
                  <a:tab pos="4832350" algn="l"/>
                  <a:tab pos="5799138" algn="l"/>
                  <a:tab pos="6765925" algn="l"/>
                  <a:tab pos="7732713" algn="l"/>
                  <a:tab pos="8699500" algn="l"/>
                  <a:tab pos="9666288" algn="l"/>
                  <a:tab pos="10633075" algn="l"/>
                </a:tabLst>
                <a:defRPr/>
              </a:pPr>
              <a:t>10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1507" name="Rectangle 1">
            <a:extLst>
              <a:ext uri="{FF2B5EF4-FFF2-40B4-BE49-F238E27FC236}">
                <a16:creationId xmlns:a16="http://schemas.microsoft.com/office/drawing/2014/main" id="{43B0A2D0-EDF5-446B-B828-32800FDD2C4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1508" name="Rectangle 2">
            <a:extLst>
              <a:ext uri="{FF2B5EF4-FFF2-40B4-BE49-F238E27FC236}">
                <a16:creationId xmlns:a16="http://schemas.microsoft.com/office/drawing/2014/main" id="{2EC8674D-4192-4EDC-A851-D7B8586BF0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21062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B427B53C-982B-4B9B-90D6-4E0C159063F0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482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/>
            </a:pPr>
            <a:fld id="{82A12710-E1F2-44A8-9DA5-D389F964E1B6}" type="slidenum">
              <a:rPr kumimoji="0" lang="en-US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482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66788" algn="l"/>
                  <a:tab pos="1933575" algn="l"/>
                  <a:tab pos="2900363" algn="l"/>
                  <a:tab pos="3867150" algn="l"/>
                  <a:tab pos="4832350" algn="l"/>
                  <a:tab pos="5799138" algn="l"/>
                  <a:tab pos="6765925" algn="l"/>
                  <a:tab pos="7732713" algn="l"/>
                  <a:tab pos="8699500" algn="l"/>
                  <a:tab pos="9666288" algn="l"/>
                  <a:tab pos="10633075" algn="l"/>
                </a:tabLst>
                <a:defRPr/>
              </a:pPr>
              <a:t>11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1507" name="Rectangle 1">
            <a:extLst>
              <a:ext uri="{FF2B5EF4-FFF2-40B4-BE49-F238E27FC236}">
                <a16:creationId xmlns:a16="http://schemas.microsoft.com/office/drawing/2014/main" id="{43B0A2D0-EDF5-446B-B828-32800FDD2C4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1508" name="Rectangle 2">
            <a:extLst>
              <a:ext uri="{FF2B5EF4-FFF2-40B4-BE49-F238E27FC236}">
                <a16:creationId xmlns:a16="http://schemas.microsoft.com/office/drawing/2014/main" id="{2EC8674D-4192-4EDC-A851-D7B8586BF0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286605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B427B53C-982B-4B9B-90D6-4E0C159063F0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2A12710-E1F2-44A8-9DA5-D389F964E1B6}" type="slidenum">
              <a:rPr lang="en-US" altLang="en-US" sz="1300" smtClean="0"/>
              <a:pPr>
                <a:spcBef>
                  <a:spcPct val="0"/>
                </a:spcBef>
                <a:buFontTx/>
                <a:buNone/>
              </a:pPr>
              <a:t>12</a:t>
            </a:fld>
            <a:endParaRPr lang="en-US" altLang="en-US" sz="1300"/>
          </a:p>
        </p:txBody>
      </p:sp>
      <p:sp>
        <p:nvSpPr>
          <p:cNvPr id="21507" name="Rectangle 1">
            <a:extLst>
              <a:ext uri="{FF2B5EF4-FFF2-40B4-BE49-F238E27FC236}">
                <a16:creationId xmlns:a16="http://schemas.microsoft.com/office/drawing/2014/main" id="{43B0A2D0-EDF5-446B-B828-32800FDD2C4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1508" name="Rectangle 2">
            <a:extLst>
              <a:ext uri="{FF2B5EF4-FFF2-40B4-BE49-F238E27FC236}">
                <a16:creationId xmlns:a16="http://schemas.microsoft.com/office/drawing/2014/main" id="{2EC8674D-4192-4EDC-A851-D7B8586BF0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364687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E1247F2-1AC1-43B5-8A3F-CFF9773E7078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FDAF9BD-F843-479F-AE82-901FD15D5044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892D626-47A4-4755-B684-97268B83E46F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D6E68D-C9DF-40CA-9704-255C5761623F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5849977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6041398-EF16-4E23-AA31-8AA8079879D7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67F4943-07CF-4740-BB26-8B9E869CA210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F7A01A9-F1B1-42DC-A798-C9EC365C14D3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C87602-31B0-40D0-B1E2-3B53475095F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100738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5813" cy="58499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499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12E5BDC-D9FF-44FF-87D0-F8E8D3E0B67C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DE347F0-4EEF-4B38-A41B-F7D37425B9D9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8089D17-8E77-40A0-B41A-F7714A446960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D2B3D8-B3F3-4E2A-94E2-11E247A5B3D1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215032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0FB9A9-C387-40BF-A4F6-140CF5C77FF3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xfrm>
            <a:off x="457200" y="6245225"/>
            <a:ext cx="2132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101344-4A52-4A4A-B565-4F918CDB878F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xfrm>
            <a:off x="3124200" y="6245225"/>
            <a:ext cx="2894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508589-5390-4704-AFC5-E2818205AE4F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xfrm>
            <a:off x="6553200" y="6245225"/>
            <a:ext cx="2132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058058-3871-4ACF-9483-CB4DE29EA00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996992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98CBEB-E70A-40CB-AE25-92C5149BB965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xfrm>
            <a:off x="457200" y="6245225"/>
            <a:ext cx="2132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A94F7B-2E91-4DD8-ACF9-9EF619EFC4B2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xfrm>
            <a:off x="3124200" y="6245225"/>
            <a:ext cx="2894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267766-B342-449A-BA72-D80C16E468A0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xfrm>
            <a:off x="6553200" y="6245225"/>
            <a:ext cx="2132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918CD9-2D95-4557-BBB8-89A42F3E438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04728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A1227D-03D8-4FAD-9FCA-7747A2C0F3D2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xfrm>
            <a:off x="457200" y="6245225"/>
            <a:ext cx="2132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73EB2B-56FB-4FBF-97F5-55CA8BB228DF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xfrm>
            <a:off x="3124200" y="6245225"/>
            <a:ext cx="2894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08C946-E65A-4C99-8E53-BB86ECB1C62E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xfrm>
            <a:off x="6553200" y="6245225"/>
            <a:ext cx="2132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80DED4-742E-401D-A7C7-9DEBDE9D6724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283463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6E784E-1EF3-4E0F-A133-3DC8D0D981BA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xfrm>
            <a:off x="457200" y="6245225"/>
            <a:ext cx="2132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F38C24-4D56-4F92-A516-38C7E9694129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xfrm>
            <a:off x="3124200" y="6245225"/>
            <a:ext cx="2894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3C963D-CD4D-44FA-A259-14C95E0DEAD2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xfrm>
            <a:off x="6553200" y="6245225"/>
            <a:ext cx="2132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9BDCDA-3B0F-41B7-A4F3-17F001549DD7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414798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C8A979A-97C6-4AEB-A493-DC259C3D2D23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xfrm>
            <a:off x="457200" y="6245225"/>
            <a:ext cx="2132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976746-37A8-4CE6-A7E2-115683C5F843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xfrm>
            <a:off x="3124200" y="6245225"/>
            <a:ext cx="2894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1F94FCD-478D-4221-BEB3-191BA06985A1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xfrm>
            <a:off x="6553200" y="6245225"/>
            <a:ext cx="2132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43BA00-87EA-4C41-9F7B-2DB4E7548F6F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013204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46141D2-C952-4047-A545-B5E4D9E429A9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xfrm>
            <a:off x="457200" y="6245225"/>
            <a:ext cx="2132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DF10C2-235C-4288-BC6F-018B73667B7B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xfrm>
            <a:off x="3124200" y="6245225"/>
            <a:ext cx="2894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0CDBF1-00EC-41B3-BC1F-14E36AA45C6D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xfrm>
            <a:off x="6553200" y="6245225"/>
            <a:ext cx="2132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A061DC-8EF1-4053-900F-948C4CFF135A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651771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F135109-AE18-4159-85BE-EB97579F07DB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xfrm>
            <a:off x="457200" y="6245225"/>
            <a:ext cx="2132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1EBC11D-16B1-42BD-926E-C42E101CD5E6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xfrm>
            <a:off x="3124200" y="6245225"/>
            <a:ext cx="2894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6020D3-88F9-4C22-A490-DA4F21AD1053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xfrm>
            <a:off x="6553200" y="6245225"/>
            <a:ext cx="2132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98D8FC-F83F-4794-9871-E7287E8A9413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8389564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B2215B-881E-4987-A906-F69DF9D3EA35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xfrm>
            <a:off x="457200" y="6245225"/>
            <a:ext cx="2132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04EC31-1E7E-424F-9741-B2C7F75D6FEF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xfrm>
            <a:off x="3124200" y="6245225"/>
            <a:ext cx="2894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F94A4E-A29E-4C72-99E3-79C6B3E6BA8B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xfrm>
            <a:off x="6553200" y="6245225"/>
            <a:ext cx="2132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8410AF-20F0-4E26-B11E-A5ED77F7F449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74296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58ED154-FFD1-43DE-A915-75AD86D0132F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E29C554-2DE9-4F49-93D4-4FD1DB720C60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EB65D90-185E-4423-AA57-A3216BEE6EA7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532657-B504-4216-B497-29EC560C1DF0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7018187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633A39-443A-4942-A0FE-5C873F07EE7D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xfrm>
            <a:off x="457200" y="6245225"/>
            <a:ext cx="2132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478440-54AB-4E04-B907-8FDCA5F2B532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xfrm>
            <a:off x="3124200" y="6245225"/>
            <a:ext cx="2894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598559-C102-424C-81EC-E682E0046EA0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xfrm>
            <a:off x="6553200" y="6245225"/>
            <a:ext cx="2132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D7BB44-C388-4707-8DEA-594B4A186DD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2577843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A90612-4B8D-4518-A44F-F5511122661C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xfrm>
            <a:off x="457200" y="6245225"/>
            <a:ext cx="2132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AB9AB3-E926-46A0-B7A5-58153BA2F749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xfrm>
            <a:off x="3124200" y="6245225"/>
            <a:ext cx="2894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F11913-1A71-41C4-B6A1-3B3AE475CDFD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xfrm>
            <a:off x="6553200" y="6245225"/>
            <a:ext cx="2132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0A0ED4-DAB1-4958-9933-DCAC42F9F47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8493399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5813" cy="58499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499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400B03-8FB2-404E-9F1D-80E826B72D79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xfrm>
            <a:off x="457200" y="6245225"/>
            <a:ext cx="2132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334F1D-7AD9-4AD6-B9B3-904C5487A852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xfrm>
            <a:off x="3124200" y="6245225"/>
            <a:ext cx="2894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A48F25-D1E5-4425-B0ED-1E2E82F98287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xfrm>
            <a:off x="6553200" y="6245225"/>
            <a:ext cx="2132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C87BBD-7579-4313-8B7C-360CE10A280C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3259817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97D02AE-649B-4C8F-B664-3E150250E007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5C0A412-1E98-4B18-9BD7-A18990791249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B07450E-6AB3-4969-85F6-A90663707F23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7382FA-A2D2-4605-B89E-FE9AF03DDF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54598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4BB4231-7C96-4933-B9F3-80482DA36558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6493D3E-078A-4228-A296-156ED180A6E3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341F16B-9533-4916-B9A5-D4977BFDC7B7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E9A409-98BA-4BFB-ADBB-78785D2DA5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59513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329CDAB-C193-48AE-89DB-D151CC9F1BF5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D89C398-4802-495D-AEC2-B13EDFB371A3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FBF5132-D08E-4834-A6B4-2D9293A8D7FE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4529DE-1232-47F8-89B8-BDC844C0A8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77502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B4F1B14B-CB7B-40CA-BAE6-F32E214E18C6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99D21187-1B35-4DB8-8666-682D1917B54D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60D09D65-5BB4-4919-93F3-90770C40FD9F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94480D-680E-4F00-A475-0A5EF41A4B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8242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5DC94EDD-072C-4A9A-80E7-C0FBDFE9AAD6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7C34F4FC-0C39-4853-B9E9-AFD0CF5253B6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FB6D4530-FAC5-43FD-ABE9-1EE51663894C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2F699C-448E-44F4-8B3F-D8558E4976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43928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9D673C6B-B746-47AA-8C1E-ED1FFD0898A4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D819527-9426-46A8-9D0F-7ED6190E9299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F08BB50-456D-4EFB-816B-61A5E6AEAB24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0587A8-23C0-4FC6-A5C4-CDC0E491F0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36218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F9AAB769-1858-478E-BF74-77EECF74172A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C1B93B2C-0C91-4261-BC4E-967AB2B5AAA8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8CCCA7D4-8254-4028-A6E1-FDEAD6D80E19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01AADE-EE6B-4427-AB45-4F5F2A1978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2726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1506518-3B6A-4E36-B10E-EFE255B1A836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7AFDF21-AD7B-4F6D-A77E-AEB205F40B5D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2FA67B-871C-409F-82F5-5D7BAC49377B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071374-7ABE-4729-9D3D-BA35BF5D4CC2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6208136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5A2DDF63-D3F6-4AF2-A373-7C652CB6F233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A860EF56-4169-4EF0-B385-98FB635B175B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621DA1BC-F00F-4723-A7D4-5ABA96BF8C36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72A4FA-E51D-45AF-A645-8C5AC2610F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60771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F05172A1-240D-483E-9597-4F7A73F3DDD2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6EF3578C-C7E3-4883-A374-E10DF447DB10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6D61A740-1623-4E23-9BC0-7DED6A96E308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BBA47D-EFAD-4D70-A01F-B630EB19C2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06381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8B8602E-4CC6-45BB-9C7C-E1E91729DBC0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FEE1127-31F7-4C7E-9FAB-01B0D3D9D5AE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947AF54-CF86-4FC4-81F3-DD257F258FA1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F60FD9-457A-403D-9CD1-319677FE46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70603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5813" cy="58499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499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1C98BEC-82EC-48DD-BCCE-41F2550E83A3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43F84BD-7749-43B7-B259-EEC0944B143C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1D3705D-A487-4767-BDD3-6160E65AE577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88F275-BB0B-465A-85CC-465ECE1E1E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553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8013" cy="11414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540AB7C4-B298-41E5-AD9B-9E4A5F116C97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05F1C5C-A5D7-4F3F-9DA5-A3794366D7B0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136884F-AFE7-4171-B7E3-9369139B84CB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488CF9-CB48-46D2-AE4A-C06FF1617D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36811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8013" cy="11414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6613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6613" y="3938588"/>
            <a:ext cx="4038600" cy="21859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100DD11F-BBB8-4D3D-809D-B879598BC88A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A9048C5-8AAB-4642-844A-2E5019C8B314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46AA109-DEBA-42A8-AA4C-934E8E83925B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945742-8948-41B7-8F0D-3E25ADC05E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54742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8013" cy="11414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578DB837-E466-44D2-A5A5-07FADDF10AC7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0C612F7F-E816-4416-A7E3-828CE7DD7C34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B936E244-D875-4C20-8C85-6FDD2CD69049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CC4D56-E452-4CA4-A12F-461F3FA21A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77086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8013" cy="11414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7013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6613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7013" cy="21859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6613" y="3938588"/>
            <a:ext cx="4038600" cy="21859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D24B4667-C8E3-4A49-9A0B-50C4C7EF8BE6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2000E899-DF76-43DA-B7C3-2B4868A4C6A2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0C98DA7D-8617-4440-BF11-A6131EFF4A9B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C6C77A-8098-400A-8FC9-29C2B3B328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75774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02D7BE7-870F-2C07-E3DC-8360B83F8BBF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94E7E08-EF1D-B535-1A86-8294D3CCDDCB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78E3DD2-07B5-5CFF-12FA-BE17E9871FDF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618D21-B4D4-41D9-A97A-008D5788EF5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179705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9A286AB-7AC3-6312-3DF6-D00A0109AA61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F840937-0604-4509-253C-6023FA4DF452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FAAA84B-C51C-CC38-BEB1-1763599C30F3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9F22E0-310A-42A9-9A1C-1EE8B3AC00A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1398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B6CBAC6C-01A9-4F0D-B907-B503448B1D9D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81AC7EBC-F6D1-4194-8090-35F38A22B2F9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0CB898A4-3067-4F17-B9E5-EBED99E95491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6E94AB-4722-4D70-A242-F94C34776B74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9116362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7D7867B-3AF5-D65E-530E-B91D6753736B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DF4C6A-B59A-EEC4-7A64-A6A3DE0C302D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99890A7-6A8A-249B-B3D2-05F320759E28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B4C33F-803F-48DC-9FE1-769C4408942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0958136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ABE488B0-DBB5-66B3-458C-1B27259957D5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2CE0B5BB-1C10-62A1-ACC5-97C62A4FF801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64284772-B2B5-B8BA-FC54-C589C948467D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66CB32-62EB-4E77-9EE1-B73B0A8882C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45977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15BDFD85-C7DF-BC52-A684-96BDE02B5A82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BD075C0D-69F0-408C-D985-4DB920014A8F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5B3C750D-2DEB-79DA-D9AC-238D19477ED2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C72384-8B5E-4A24-8B0C-189116C5183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110331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A6AFCC4F-9323-C8BF-2C98-FEE256652027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CF3D92D-14BC-CF28-4ADD-A14956E80672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DEB3DA0-75DE-201A-B964-72A5B0575061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9BCF97-ADDD-4316-88A4-F7613B7E278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326034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251C003D-7160-4AD7-D26E-569A148F9B41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A6D3196-5B0A-C072-E204-DB0A61971704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AE7B32B-4BFF-6B98-CC7C-B5ADB8CFD8B3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3F5140-8CE4-400B-B711-F9FB9C0135E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005224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EC40AE93-DC26-5B18-BCA0-C916D287A6D4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8E157390-C08B-A3E8-1C0D-3F310312D42D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421C27A7-A7A9-9A7C-B118-F9A51CD03CE2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09C1A8-03CA-4F5B-BD0B-B243A7FF119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467282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DCC55050-574D-48E4-0A71-9B011DE2DA26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4725928D-7B90-43B8-7ED1-EFF6D1E4831B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DB25D35B-5B71-F7C3-58E9-014E90453864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1B0313-E9BF-46C6-8C83-BB38E87BE9B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92123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6BD677E-F13A-3805-7BD3-F71171CF2BDC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A3E8583-8313-F162-2248-CC7BA06D6341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3ED3A7D-7754-DA73-F8FF-096822A3EE32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1ECB2B-51BE-4BD5-B16F-5119F47FF3D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671098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5813" cy="58499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499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1586E79-FFF8-E5A2-D92C-DD27F6A70B6F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F7C157B-2F46-13DD-B28C-4002D50923B9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C847356-8D66-3CFA-FC50-290FBE11862D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244720-FC07-4DFC-9DC3-00C9F1EBEB0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1669451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8013" cy="11414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70EFC7DA-180B-CC31-ACEB-A3DD81DA519A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8960E0E-BF41-96C9-2D3C-B6570FA955B0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E1EFDD5-265B-445C-7B91-09F538509C40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10B9CC-C02B-452F-83E5-CC03CDBA940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3113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2A16B141-44A5-4853-B20C-FB19A9B1C9DE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02C1BBD2-839D-413C-980A-44B701815387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A5814E31-5899-418D-B8C2-272141493CC4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8B8FBE-B9F8-4002-B02F-8630F1E119E5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1091199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8013" cy="11414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6613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6613" y="3938588"/>
            <a:ext cx="4038600" cy="21859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AC1E83B9-FA69-FDAA-5A3B-D394ECCFCE4E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8E2110C2-1DDB-4B09-DC2C-9A6C1AC632C2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3B98E6BC-CA37-41A3-DAD2-67C1C0A91F5C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26E157-235C-4775-A76F-12CC3F9CCE4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40987551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8013" cy="11414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4775D92C-0625-9A00-4591-370664206963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30618781-BE05-018D-7DCE-7FD9FE0C1819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D2A1C0AE-534A-6D98-AD9C-033BDB6AA3F8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820B61-2B52-4020-97D6-557567CBA71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1145717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8013" cy="11414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7013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6613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7013" cy="21859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6613" y="3938588"/>
            <a:ext cx="4038600" cy="21859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EC0CAACD-9F05-710E-DBD1-444519734A44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A34FFE03-9E27-1349-0D68-940DB27B89DE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F2A3F35E-4BEB-6BB9-76BE-1C69ECB33462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333EAE-58E3-4E7F-8A1D-8681F8C39FB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95012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C713F94E-E289-49C7-90A9-52D4C622DF56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CA2D224-6F3C-4601-9299-13AA47062B44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76E4055-B3DA-4361-9C5D-541698895931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FC3AE2-F27E-4832-85A6-5D737F41B4A1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108190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8573861E-674F-496A-89C8-4BA883C32245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0809D4B-782E-4F55-9AAA-FFF780E6326D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D599334-644D-425C-8B12-3D046CAB19B7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0C8FA9-0AC1-4975-86FA-E8455861DDCA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79515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A3568FED-FFB3-4A28-9BAC-57A4C5AB2C73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EB217B21-7CF7-49BD-9148-BA1955C33A67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BEFEDF0E-C531-476A-9DCB-98E3CA915B76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4AEE8B-12C7-4EE2-91B3-AADE0D11E591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62381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32DF249D-E1F3-4599-BF80-8774EF4A276E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229AD2DD-CEE7-4E5E-9B18-AA7CE0F7E0CB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12851B9F-25B9-4138-9E2C-8CDDEF404B92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654F29-FF93-4A09-B63F-83C8739D6E5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44847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6" Type="http://schemas.openxmlformats.org/officeDocument/2006/relationships/theme" Target="../theme/theme3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13" Type="http://schemas.openxmlformats.org/officeDocument/2006/relationships/slideLayout" Target="../slideLayouts/slideLayout50.xml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12" Type="http://schemas.openxmlformats.org/officeDocument/2006/relationships/slideLayout" Target="../slideLayouts/slideLayout49.xml"/><Relationship Id="rId2" Type="http://schemas.openxmlformats.org/officeDocument/2006/relationships/slideLayout" Target="../slideLayouts/slideLayout39.xml"/><Relationship Id="rId16" Type="http://schemas.openxmlformats.org/officeDocument/2006/relationships/theme" Target="../theme/theme4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Relationship Id="rId14" Type="http://schemas.openxmlformats.org/officeDocument/2006/relationships/slideLayout" Target="../slideLayouts/slideLayout5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>
            <a:extLst>
              <a:ext uri="{FF2B5EF4-FFF2-40B4-BE49-F238E27FC236}">
                <a16:creationId xmlns:a16="http://schemas.microsoft.com/office/drawing/2014/main" id="{EADB42BF-FBAB-4419-8640-C0C55AC720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8013" cy="1141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title text format</a:t>
            </a:r>
          </a:p>
        </p:txBody>
      </p:sp>
      <p:sp>
        <p:nvSpPr>
          <p:cNvPr id="1027" name="Rectangle 2">
            <a:extLst>
              <a:ext uri="{FF2B5EF4-FFF2-40B4-BE49-F238E27FC236}">
                <a16:creationId xmlns:a16="http://schemas.microsoft.com/office/drawing/2014/main" id="{A54EAACC-CF58-4FD2-9B63-BB3A96601E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8013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outline text format</a:t>
            </a:r>
          </a:p>
          <a:p>
            <a:pPr lvl="1"/>
            <a:r>
              <a:rPr lang="en-GB" altLang="en-US"/>
              <a:t>Second Outline Level</a:t>
            </a:r>
          </a:p>
          <a:p>
            <a:pPr lvl="2"/>
            <a:r>
              <a:rPr lang="en-GB" altLang="en-US"/>
              <a:t>Third Outline Level</a:t>
            </a:r>
          </a:p>
          <a:p>
            <a:pPr lvl="3"/>
            <a:r>
              <a:rPr lang="en-GB" altLang="en-US"/>
              <a:t>Fourth Outline Level</a:t>
            </a:r>
          </a:p>
          <a:p>
            <a:pPr lvl="4"/>
            <a:r>
              <a:rPr lang="en-GB" altLang="en-US"/>
              <a:t>Fifth Outline Level</a:t>
            </a:r>
          </a:p>
          <a:p>
            <a:pPr lvl="4"/>
            <a:r>
              <a:rPr lang="en-GB" altLang="en-US"/>
              <a:t>Sixth Outline Level</a:t>
            </a:r>
          </a:p>
          <a:p>
            <a:pPr lvl="4"/>
            <a:r>
              <a:rPr lang="en-GB" altLang="en-US"/>
              <a:t>Seventh Outline Level</a:t>
            </a:r>
          </a:p>
          <a:p>
            <a:pPr lvl="4"/>
            <a:r>
              <a:rPr lang="en-GB" altLang="en-US"/>
              <a:t>Eighth Outline Level</a:t>
            </a:r>
          </a:p>
          <a:p>
            <a:pPr lvl="4"/>
            <a:r>
              <a:rPr lang="en-GB" altLang="en-US"/>
              <a:t>Ninth Outline Level</a:t>
            </a:r>
          </a:p>
        </p:txBody>
      </p:sp>
      <p:sp>
        <p:nvSpPr>
          <p:cNvPr id="1028" name="Rectangle 3">
            <a:extLst>
              <a:ext uri="{FF2B5EF4-FFF2-40B4-BE49-F238E27FC236}">
                <a16:creationId xmlns:a16="http://schemas.microsoft.com/office/drawing/2014/main" id="{71A24BE3-F639-4B1F-90BA-3E45C5C958E8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buFont typeface="Arial" panose="020B0604020202020204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aseline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4">
            <a:extLst>
              <a:ext uri="{FF2B5EF4-FFF2-40B4-BE49-F238E27FC236}">
                <a16:creationId xmlns:a16="http://schemas.microsoft.com/office/drawing/2014/main" id="{CDA06326-0B65-459B-85BC-77BB8A056BA1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5225"/>
            <a:ext cx="2894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buFont typeface="Arial" panose="020B0604020202020204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aseline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5">
            <a:extLst>
              <a:ext uri="{FF2B5EF4-FFF2-40B4-BE49-F238E27FC236}">
                <a16:creationId xmlns:a16="http://schemas.microsoft.com/office/drawing/2014/main" id="{E71E0955-5B2D-443F-B836-B65CA0D0A09D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buFont typeface="Arial" panose="020B0604020202020204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aseline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F669D6A5-2B5A-4704-8F7D-22F167CC9CA0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461" r:id="rId1"/>
    <p:sldLayoutId id="2147487462" r:id="rId2"/>
    <p:sldLayoutId id="2147487463" r:id="rId3"/>
    <p:sldLayoutId id="2147487464" r:id="rId4"/>
    <p:sldLayoutId id="2147487465" r:id="rId5"/>
    <p:sldLayoutId id="2147487466" r:id="rId6"/>
    <p:sldLayoutId id="2147487467" r:id="rId7"/>
    <p:sldLayoutId id="2147487468" r:id="rId8"/>
    <p:sldLayoutId id="2147487469" r:id="rId9"/>
    <p:sldLayoutId id="2147487470" r:id="rId10"/>
    <p:sldLayoutId id="2147487471" r:id="rId11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 kern="12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>
            <a:extLst>
              <a:ext uri="{FF2B5EF4-FFF2-40B4-BE49-F238E27FC236}">
                <a16:creationId xmlns:a16="http://schemas.microsoft.com/office/drawing/2014/main" id="{202C873F-F914-4038-B571-A097978DE3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8013" cy="1141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title text format</a:t>
            </a:r>
          </a:p>
        </p:txBody>
      </p:sp>
      <p:sp>
        <p:nvSpPr>
          <p:cNvPr id="2051" name="Rectangle 2">
            <a:extLst>
              <a:ext uri="{FF2B5EF4-FFF2-40B4-BE49-F238E27FC236}">
                <a16:creationId xmlns:a16="http://schemas.microsoft.com/office/drawing/2014/main" id="{95FA0D5B-FC09-4FF5-8061-C38FFA5F1F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8013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outline text format</a:t>
            </a:r>
          </a:p>
          <a:p>
            <a:pPr lvl="1"/>
            <a:r>
              <a:rPr lang="en-GB" altLang="en-US"/>
              <a:t>Second Outline Level</a:t>
            </a:r>
          </a:p>
          <a:p>
            <a:pPr lvl="2"/>
            <a:r>
              <a:rPr lang="en-GB" altLang="en-US"/>
              <a:t>Third Outline Level</a:t>
            </a:r>
          </a:p>
          <a:p>
            <a:pPr lvl="3"/>
            <a:r>
              <a:rPr lang="en-GB" altLang="en-US"/>
              <a:t>Fourth Outline Level</a:t>
            </a:r>
          </a:p>
          <a:p>
            <a:pPr lvl="4"/>
            <a:r>
              <a:rPr lang="en-GB" altLang="en-US"/>
              <a:t>Fifth Outline Level</a:t>
            </a:r>
          </a:p>
          <a:p>
            <a:pPr lvl="4"/>
            <a:r>
              <a:rPr lang="en-GB" altLang="en-US"/>
              <a:t>Sixth Outline Level</a:t>
            </a:r>
          </a:p>
          <a:p>
            <a:pPr lvl="4"/>
            <a:r>
              <a:rPr lang="en-GB" altLang="en-US"/>
              <a:t>Seventh Outline Level</a:t>
            </a:r>
          </a:p>
          <a:p>
            <a:pPr lvl="4"/>
            <a:r>
              <a:rPr lang="en-GB" altLang="en-US"/>
              <a:t>Eighth Outline Level</a:t>
            </a:r>
          </a:p>
          <a:p>
            <a:pPr lvl="4"/>
            <a:r>
              <a:rPr lang="en-GB" altLang="en-US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502" r:id="rId1"/>
    <p:sldLayoutId id="2147487503" r:id="rId2"/>
    <p:sldLayoutId id="2147487504" r:id="rId3"/>
    <p:sldLayoutId id="2147487505" r:id="rId4"/>
    <p:sldLayoutId id="2147487506" r:id="rId5"/>
    <p:sldLayoutId id="2147487507" r:id="rId6"/>
    <p:sldLayoutId id="2147487508" r:id="rId7"/>
    <p:sldLayoutId id="2147487509" r:id="rId8"/>
    <p:sldLayoutId id="2147487510" r:id="rId9"/>
    <p:sldLayoutId id="2147487511" r:id="rId10"/>
    <p:sldLayoutId id="2147487512" r:id="rId11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000" b="1" kern="1200">
          <a:solidFill>
            <a:srgbClr val="000000"/>
          </a:solidFill>
          <a:latin typeface="Georgia" panose="02040502050405020303" pitchFamily="18" charset="0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000" b="1">
          <a:solidFill>
            <a:srgbClr val="000000"/>
          </a:solidFill>
          <a:latin typeface="Georgia" panose="02040502050405020303" pitchFamily="18" charset="0"/>
          <a:cs typeface="Arial" panose="020B0604020202020204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000" b="1">
          <a:solidFill>
            <a:srgbClr val="000000"/>
          </a:solidFill>
          <a:latin typeface="Georgia" panose="02040502050405020303" pitchFamily="18" charset="0"/>
          <a:cs typeface="Arial" panose="020B0604020202020204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000" b="1">
          <a:solidFill>
            <a:srgbClr val="000000"/>
          </a:solidFill>
          <a:latin typeface="Georgia" panose="02040502050405020303" pitchFamily="18" charset="0"/>
          <a:cs typeface="Arial" panose="020B0604020202020204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000" b="1">
          <a:solidFill>
            <a:srgbClr val="000000"/>
          </a:solidFill>
          <a:latin typeface="Georgia" panose="02040502050405020303" pitchFamily="18" charset="0"/>
          <a:cs typeface="Arial" panose="020B0604020202020204" pitchFamily="34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>
            <a:extLst>
              <a:ext uri="{FF2B5EF4-FFF2-40B4-BE49-F238E27FC236}">
                <a16:creationId xmlns:a16="http://schemas.microsoft.com/office/drawing/2014/main" id="{203D0E01-F80E-43C7-94FE-863BF4E686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8013" cy="1141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title text format</a:t>
            </a: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A74D6982-BE4E-4D57-A9BF-4BB94DB9C1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8013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outline text format</a:t>
            </a:r>
          </a:p>
          <a:p>
            <a:pPr lvl="1"/>
            <a:r>
              <a:rPr lang="en-GB" altLang="en-US"/>
              <a:t>Second Outline Level</a:t>
            </a:r>
          </a:p>
          <a:p>
            <a:pPr lvl="2"/>
            <a:r>
              <a:rPr lang="en-GB" altLang="en-US"/>
              <a:t>Third Outline Level</a:t>
            </a:r>
          </a:p>
          <a:p>
            <a:pPr lvl="3"/>
            <a:r>
              <a:rPr lang="en-GB" altLang="en-US"/>
              <a:t>Fourth Outline Level</a:t>
            </a:r>
          </a:p>
          <a:p>
            <a:pPr lvl="4"/>
            <a:r>
              <a:rPr lang="en-GB" altLang="en-US"/>
              <a:t>Fifth Outline Level</a:t>
            </a:r>
          </a:p>
          <a:p>
            <a:pPr lvl="4"/>
            <a:r>
              <a:rPr lang="en-GB" altLang="en-US"/>
              <a:t>Sixth Outline Level</a:t>
            </a:r>
          </a:p>
          <a:p>
            <a:pPr lvl="4"/>
            <a:r>
              <a:rPr lang="en-GB" altLang="en-US"/>
              <a:t>Seventh Outline Level</a:t>
            </a:r>
          </a:p>
          <a:p>
            <a:pPr lvl="4"/>
            <a:r>
              <a:rPr lang="en-GB" altLang="en-US"/>
              <a:t>Eighth Outline Level</a:t>
            </a:r>
          </a:p>
          <a:p>
            <a:pPr lvl="4"/>
            <a:r>
              <a:rPr lang="en-GB" altLang="en-US"/>
              <a:t>Ninth Outline Level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213AE90E-2BEE-4719-B732-08D197EAC8AF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aseline="0">
                <a:solidFill>
                  <a:srgbClr val="000000"/>
                </a:solidFill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0A227612-8221-437B-A60D-F1F9A6230291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5225"/>
            <a:ext cx="2894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aseline="0">
                <a:solidFill>
                  <a:srgbClr val="000000"/>
                </a:solidFill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4F81A24A-9C6D-4038-970F-8A0EC725CE98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aseline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37C7DF06-AEF1-4ADF-BA3B-83E106E4CF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487" r:id="rId1"/>
    <p:sldLayoutId id="2147487488" r:id="rId2"/>
    <p:sldLayoutId id="2147487489" r:id="rId3"/>
    <p:sldLayoutId id="2147487490" r:id="rId4"/>
    <p:sldLayoutId id="2147487491" r:id="rId5"/>
    <p:sldLayoutId id="2147487492" r:id="rId6"/>
    <p:sldLayoutId id="2147487493" r:id="rId7"/>
    <p:sldLayoutId id="2147487494" r:id="rId8"/>
    <p:sldLayoutId id="2147487495" r:id="rId9"/>
    <p:sldLayoutId id="2147487496" r:id="rId10"/>
    <p:sldLayoutId id="2147487497" r:id="rId11"/>
    <p:sldLayoutId id="2147487498" r:id="rId12"/>
    <p:sldLayoutId id="2147487499" r:id="rId13"/>
    <p:sldLayoutId id="2147487500" r:id="rId14"/>
    <p:sldLayoutId id="2147487501" r:id="rId15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25146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29718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34290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38862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>
            <a:extLst>
              <a:ext uri="{FF2B5EF4-FFF2-40B4-BE49-F238E27FC236}">
                <a16:creationId xmlns:a16="http://schemas.microsoft.com/office/drawing/2014/main" id="{95914BB1-6EA6-A333-DA38-5F823A22CD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8013" cy="1141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title text format</a:t>
            </a:r>
          </a:p>
        </p:txBody>
      </p:sp>
      <p:sp>
        <p:nvSpPr>
          <p:cNvPr id="1027" name="Rectangle 2">
            <a:extLst>
              <a:ext uri="{FF2B5EF4-FFF2-40B4-BE49-F238E27FC236}">
                <a16:creationId xmlns:a16="http://schemas.microsoft.com/office/drawing/2014/main" id="{22CB549A-4874-6891-B018-C827A88758A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8013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outline text format</a:t>
            </a:r>
          </a:p>
          <a:p>
            <a:pPr lvl="1"/>
            <a:r>
              <a:rPr lang="en-GB" altLang="en-US"/>
              <a:t>Second Outline Level</a:t>
            </a:r>
          </a:p>
          <a:p>
            <a:pPr lvl="2"/>
            <a:r>
              <a:rPr lang="en-GB" altLang="en-US"/>
              <a:t>Third Outline Level</a:t>
            </a:r>
          </a:p>
          <a:p>
            <a:pPr lvl="3"/>
            <a:r>
              <a:rPr lang="en-GB" altLang="en-US"/>
              <a:t>Fourth Outline Level</a:t>
            </a:r>
          </a:p>
          <a:p>
            <a:pPr lvl="4"/>
            <a:r>
              <a:rPr lang="en-GB" altLang="en-US"/>
              <a:t>Fifth Outline Level</a:t>
            </a:r>
          </a:p>
          <a:p>
            <a:pPr lvl="4"/>
            <a:r>
              <a:rPr lang="en-GB" altLang="en-US"/>
              <a:t>Sixth Outline Level</a:t>
            </a:r>
          </a:p>
          <a:p>
            <a:pPr lvl="4"/>
            <a:r>
              <a:rPr lang="en-GB" altLang="en-US"/>
              <a:t>Seventh Outline Level</a:t>
            </a:r>
          </a:p>
          <a:p>
            <a:pPr lvl="4"/>
            <a:r>
              <a:rPr lang="en-GB" altLang="en-US"/>
              <a:t>Eighth Outline Level</a:t>
            </a:r>
          </a:p>
          <a:p>
            <a:pPr lvl="4"/>
            <a:r>
              <a:rPr lang="en-GB" altLang="en-US"/>
              <a:t>Ninth Outline Level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44216373-FAD0-67DF-4975-5047DA0A8BE7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aseline="0">
                <a:solidFill>
                  <a:srgbClr val="000000"/>
                </a:solidFill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C31A22EE-7720-75CF-9F57-CBFB9B683CF9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5225"/>
            <a:ext cx="2894013" cy="4746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aseline="0">
                <a:solidFill>
                  <a:srgbClr val="000000"/>
                </a:solidFill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0DC9157-3306-12F5-EEDD-36CB695B2119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aseline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3188B18-3ADB-4FC0-9FC3-A6B9AF37FC4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7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7514" r:id="rId1"/>
    <p:sldLayoutId id="2147487515" r:id="rId2"/>
    <p:sldLayoutId id="2147487516" r:id="rId3"/>
    <p:sldLayoutId id="2147487517" r:id="rId4"/>
    <p:sldLayoutId id="2147487518" r:id="rId5"/>
    <p:sldLayoutId id="2147487519" r:id="rId6"/>
    <p:sldLayoutId id="2147487520" r:id="rId7"/>
    <p:sldLayoutId id="2147487521" r:id="rId8"/>
    <p:sldLayoutId id="2147487522" r:id="rId9"/>
    <p:sldLayoutId id="2147487523" r:id="rId10"/>
    <p:sldLayoutId id="2147487524" r:id="rId11"/>
    <p:sldLayoutId id="2147487525" r:id="rId12"/>
    <p:sldLayoutId id="2147487526" r:id="rId13"/>
    <p:sldLayoutId id="2147487527" r:id="rId14"/>
    <p:sldLayoutId id="2147487528" r:id="rId15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25146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29718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34290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38862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aztcs.org/" TargetMode="Externa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mazon.com/dp/B07TBJML4R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9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mazon.com/dp/B0C47MJT83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aztcs.apcug.org/meeting_notes/winhardsig/networks/Ethernet/Cat7-6-5-installation.pdf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6.xml"/><Relationship Id="rId4" Type="http://schemas.openxmlformats.org/officeDocument/2006/relationships/hyperlink" Target="https://aztcs.apcug.org/meeting_notes/winhardsig/networks/Ethernet/Cat7-6-5-installation.pptx" TargetMode="Externa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s://aztcs.apcug.org/meeting_notes/winhardsig/networks/Ethernet/Cat8-installation.pdf" TargetMode="Externa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6.xml"/><Relationship Id="rId4" Type="http://schemas.openxmlformats.org/officeDocument/2006/relationships/hyperlink" Target="https://aztcs.apcug.org/meeting_notes/winhardsig/networks/Ethernet/Cat8-installation.pptx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DF52BFF7-2A3D-4283-9825-18C2865562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122314"/>
            <a:ext cx="9067800" cy="7716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marL="342900" indent="-3429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altLang="en-US" sz="4400" b="1" baseline="0" dirty="0">
                <a:solidFill>
                  <a:srgbClr val="32946A"/>
                </a:solidFill>
              </a:rPr>
              <a:t>3: </a:t>
            </a:r>
            <a:r>
              <a:rPr lang="en-US" altLang="en-US" sz="4400" b="1" baseline="0">
                <a:solidFill>
                  <a:srgbClr val="32946A"/>
                </a:solidFill>
              </a:rPr>
              <a:t>Wi-Fi BACKHAUL</a:t>
            </a:r>
            <a:endParaRPr lang="en-US" altLang="en-US" sz="4400" b="1" baseline="0" dirty="0">
              <a:solidFill>
                <a:srgbClr val="32946A"/>
              </a:solidFill>
            </a:endParaRP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67002C0B-8A14-44B1-9CC0-EC2CA9BA9B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675" y="-854075"/>
            <a:ext cx="32893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SzPct val="100000"/>
              <a:buFont typeface="Times New Roman" panose="02020603050405020304" pitchFamily="18" charset="0"/>
              <a:buNone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DB80ED1C-24E9-46D1-9C81-484363DD52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675" y="-854075"/>
            <a:ext cx="3556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SzPct val="100000"/>
              <a:buFont typeface="Times New Roman" panose="02020603050405020304" pitchFamily="18" charset="0"/>
              <a:buNone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9CAFBC17-CE83-422F-91B3-DC30FC2E0E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675" y="-854075"/>
            <a:ext cx="68453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SzPct val="100000"/>
              <a:buFont typeface="Times New Roman" panose="02020603050405020304" pitchFamily="18" charset="0"/>
              <a:buNone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17414" name="Rectangle 6">
            <a:extLst>
              <a:ext uri="{FF2B5EF4-FFF2-40B4-BE49-F238E27FC236}">
                <a16:creationId xmlns:a16="http://schemas.microsoft.com/office/drawing/2014/main" id="{283BBA89-F4CF-49E5-9C39-545FE7E740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7788" y="-1084263"/>
            <a:ext cx="219075" cy="458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>
            <a:lvl1pPr marL="342900" indent="-3429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1200" baseline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spcBef>
                <a:spcPct val="0"/>
              </a:spcBef>
            </a:pPr>
            <a:endParaRPr lang="en-US" altLang="en-US" sz="1200" baseline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15" name="Rectangle 7">
            <a:extLst>
              <a:ext uri="{FF2B5EF4-FFF2-40B4-BE49-F238E27FC236}">
                <a16:creationId xmlns:a16="http://schemas.microsoft.com/office/drawing/2014/main" id="{8634A710-98F8-43BE-BDD0-8C151CEE1B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0" y="2589213"/>
            <a:ext cx="3581400" cy="1068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marL="342900" indent="-3429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altLang="en-US" sz="3600" baseline="0">
                <a:cs typeface="Times New Roman" panose="02020603050405020304" pitchFamily="18" charset="0"/>
              </a:rPr>
              <a:t>          </a:t>
            </a:r>
            <a:endParaRPr lang="en-US" altLang="en-US" sz="2800" baseline="0"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</a:pPr>
            <a:endParaRPr lang="en-US" altLang="en-US" sz="2800" baseline="0">
              <a:cs typeface="Times New Roman" panose="02020603050405020304" pitchFamily="18" charset="0"/>
            </a:endParaRPr>
          </a:p>
        </p:txBody>
      </p:sp>
      <p:pic>
        <p:nvPicPr>
          <p:cNvPr id="17416" name="Picture 8">
            <a:hlinkClick r:id="rId2"/>
            <a:extLst>
              <a:ext uri="{FF2B5EF4-FFF2-40B4-BE49-F238E27FC236}">
                <a16:creationId xmlns:a16="http://schemas.microsoft.com/office/drawing/2014/main" id="{61341EAC-9B9A-4E15-A948-5F2FACA898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10" y="4389383"/>
            <a:ext cx="3760463" cy="12493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7418" name="Picture 27">
            <a:extLst>
              <a:ext uri="{FF2B5EF4-FFF2-40B4-BE49-F238E27FC236}">
                <a16:creationId xmlns:a16="http://schemas.microsoft.com/office/drawing/2014/main" id="{2E0007C2-3BD8-4573-A17F-394E6BD87E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0" t="8652" r="6902" b="37166"/>
          <a:stretch>
            <a:fillRect/>
          </a:stretch>
        </p:blipFill>
        <p:spPr bwMode="auto">
          <a:xfrm>
            <a:off x="1752674" y="2975363"/>
            <a:ext cx="5440363" cy="14442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476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419" name="Picture 1">
            <a:extLst>
              <a:ext uri="{FF2B5EF4-FFF2-40B4-BE49-F238E27FC236}">
                <a16:creationId xmlns:a16="http://schemas.microsoft.com/office/drawing/2014/main" id="{B5E25C48-3107-4F38-99AC-9BF1D746AD1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5" r="45010"/>
          <a:stretch>
            <a:fillRect/>
          </a:stretch>
        </p:blipFill>
        <p:spPr bwMode="auto">
          <a:xfrm>
            <a:off x="1752674" y="5478770"/>
            <a:ext cx="5795885" cy="1231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6">
            <a:extLst>
              <a:ext uri="{FF2B5EF4-FFF2-40B4-BE49-F238E27FC236}">
                <a16:creationId xmlns:a16="http://schemas.microsoft.com/office/drawing/2014/main" id="{D639E2E0-BCAF-4C40-A1D4-6C4F7E415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503CF921-E856-4EB1-AEB2-95D1AAA8B450}" type="slidenum">
              <a:rPr kumimoji="0" lang="en-US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342900" marR="0" lvl="0" indent="-34290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10</a:t>
            </a:fld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483" name="Rectangle 1">
            <a:extLst>
              <a:ext uri="{FF2B5EF4-FFF2-40B4-BE49-F238E27FC236}">
                <a16:creationId xmlns:a16="http://schemas.microsoft.com/office/drawing/2014/main" id="{AC31EFE9-770C-4D92-8A18-40668015F1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228596"/>
            <a:ext cx="8839088" cy="914464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4000" dirty="0"/>
              <a:t>"POWERLINE NETWORKING" KIT</a:t>
            </a:r>
          </a:p>
        </p:txBody>
      </p:sp>
      <p:sp>
        <p:nvSpPr>
          <p:cNvPr id="20484" name="Rectangle 2">
            <a:extLst>
              <a:ext uri="{FF2B5EF4-FFF2-40B4-BE49-F238E27FC236}">
                <a16:creationId xmlns:a16="http://schemas.microsoft.com/office/drawing/2014/main" id="{9DB2DC57-0246-46A4-B2ED-FB7E6A976A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396" y="1600248"/>
            <a:ext cx="8839088" cy="5029068"/>
          </a:xfrm>
        </p:spPr>
        <p:txBody>
          <a:bodyPr/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altLang="en-US" sz="4200" dirty="0"/>
              <a:t>For most of us, a powerline networking kit is much easier and cheaper to install relative to a CAT 6 cable or a CAT 7 cable or a CAT 8 cable or an </a:t>
            </a:r>
            <a:r>
              <a:rPr lang="en-US" altLang="en-US" sz="4200" dirty="0" err="1"/>
              <a:t>RG6</a:t>
            </a:r>
            <a:r>
              <a:rPr lang="en-US" altLang="en-US" sz="4200" dirty="0"/>
              <a:t> coax cable:</a:t>
            </a:r>
          </a:p>
          <a:p>
            <a:pPr marL="971550" lvl="1" indent="-571500">
              <a:buFont typeface="Arial" panose="020B0604020202020204" pitchFamily="34" charset="0"/>
              <a:buChar char="•"/>
            </a:pPr>
            <a:endParaRPr lang="en-US" sz="4200" dirty="0"/>
          </a:p>
        </p:txBody>
      </p:sp>
    </p:spTree>
    <p:extLst>
      <p:ext uri="{BB962C8B-B14F-4D97-AF65-F5344CB8AC3E}">
        <p14:creationId xmlns:p14="http://schemas.microsoft.com/office/powerpoint/2010/main" val="215826665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6">
            <a:extLst>
              <a:ext uri="{FF2B5EF4-FFF2-40B4-BE49-F238E27FC236}">
                <a16:creationId xmlns:a16="http://schemas.microsoft.com/office/drawing/2014/main" id="{D639E2E0-BCAF-4C40-A1D4-6C4F7E415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503CF921-E856-4EB1-AEB2-95D1AAA8B450}" type="slidenum">
              <a:rPr kumimoji="0" lang="en-US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342900" marR="0" lvl="0" indent="-34290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11</a:t>
            </a:fld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483" name="Rectangle 1">
            <a:extLst>
              <a:ext uri="{FF2B5EF4-FFF2-40B4-BE49-F238E27FC236}">
                <a16:creationId xmlns:a16="http://schemas.microsoft.com/office/drawing/2014/main" id="{AC31EFE9-770C-4D92-8A18-40668015F1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396" y="380992"/>
            <a:ext cx="8686692" cy="1219256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4000" dirty="0"/>
              <a:t>"POWERLINE NETWORKING" KIT (continued)</a:t>
            </a:r>
          </a:p>
        </p:txBody>
      </p:sp>
      <p:sp>
        <p:nvSpPr>
          <p:cNvPr id="20484" name="Rectangle 2">
            <a:extLst>
              <a:ext uri="{FF2B5EF4-FFF2-40B4-BE49-F238E27FC236}">
                <a16:creationId xmlns:a16="http://schemas.microsoft.com/office/drawing/2014/main" id="{9DB2DC57-0246-46A4-B2ED-FB7E6A976A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396" y="1828842"/>
            <a:ext cx="8839088" cy="5029068"/>
          </a:xfrm>
        </p:spPr>
        <p:txBody>
          <a:bodyPr/>
          <a:lstStyle/>
          <a:p>
            <a:pPr marL="971550" lvl="1" indent="-571500">
              <a:buFont typeface="Arial" panose="020B0604020202020204" pitchFamily="34" charset="0"/>
              <a:buChar char="•"/>
            </a:pPr>
            <a:r>
              <a:rPr lang="en-US" sz="4000" dirty="0"/>
              <a:t>This Powerline Networking kit is faster and less expensive than any other that we have ever tested: </a:t>
            </a:r>
            <a:r>
              <a:rPr lang="en-US" sz="4000" dirty="0">
                <a:hlinkClick r:id="rId3"/>
              </a:rPr>
              <a:t>https://www.amazon.com/dp/</a:t>
            </a:r>
            <a:r>
              <a:rPr lang="en-US" sz="4000" dirty="0" err="1">
                <a:hlinkClick r:id="rId3"/>
              </a:rPr>
              <a:t>B07TBJML4R</a:t>
            </a:r>
            <a:endParaRPr lang="en-US" sz="4000" dirty="0"/>
          </a:p>
          <a:p>
            <a:pPr marL="971550" lvl="1" indent="-571500">
              <a:buFont typeface="Arial" panose="020B0604020202020204" pitchFamily="34" charset="0"/>
              <a:buChar char="•"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5774425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6">
            <a:extLst>
              <a:ext uri="{FF2B5EF4-FFF2-40B4-BE49-F238E27FC236}">
                <a16:creationId xmlns:a16="http://schemas.microsoft.com/office/drawing/2014/main" id="{D639E2E0-BCAF-4C40-A1D4-6C4F7E415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03CF921-E856-4EB1-AEB2-95D1AAA8B450}" type="slidenum">
              <a:rPr lang="en-US" altLang="en-US" sz="2400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12</a:t>
            </a:fld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20483" name="Rectangle 1">
            <a:extLst>
              <a:ext uri="{FF2B5EF4-FFF2-40B4-BE49-F238E27FC236}">
                <a16:creationId xmlns:a16="http://schemas.microsoft.com/office/drawing/2014/main" id="{AC31EFE9-770C-4D92-8A18-40668015F1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396" y="228596"/>
            <a:ext cx="8686692" cy="128108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4000" dirty="0"/>
              <a:t>POWERLINE NETWORKING KIT   (continued)</a:t>
            </a:r>
          </a:p>
        </p:txBody>
      </p:sp>
      <p:sp>
        <p:nvSpPr>
          <p:cNvPr id="20484" name="Rectangle 2">
            <a:extLst>
              <a:ext uri="{FF2B5EF4-FFF2-40B4-BE49-F238E27FC236}">
                <a16:creationId xmlns:a16="http://schemas.microsoft.com/office/drawing/2014/main" id="{9DB2DC57-0246-46A4-B2ED-FB7E6A976A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396" y="1600248"/>
            <a:ext cx="8839088" cy="5029068"/>
          </a:xfrm>
        </p:spPr>
        <p:txBody>
          <a:bodyPr/>
          <a:lstStyle/>
          <a:p>
            <a:pPr marL="971550" lvl="1" indent="-571500">
              <a:buFont typeface="Arial" panose="020B0604020202020204" pitchFamily="34" charset="0"/>
              <a:buChar char="•"/>
            </a:pPr>
            <a:r>
              <a:rPr lang="en-US" sz="4000" dirty="0"/>
              <a:t>..from North wall to Southeast corner:</a:t>
            </a:r>
          </a:p>
          <a:p>
            <a:pPr marL="971550" lvl="1" indent="-571500">
              <a:buFont typeface="Arial" panose="020B0604020202020204" pitchFamily="34" charset="0"/>
              <a:buChar char="•"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64928941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6">
            <a:extLst>
              <a:ext uri="{FF2B5EF4-FFF2-40B4-BE49-F238E27FC236}">
                <a16:creationId xmlns:a16="http://schemas.microsoft.com/office/drawing/2014/main" id="{D639E2E0-BCAF-4C40-A1D4-6C4F7E415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03CF921-E856-4EB1-AEB2-95D1AAA8B450}" type="slidenum">
              <a:rPr lang="en-US" altLang="en-US" sz="2400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13</a:t>
            </a:fld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20483" name="Rectangle 1">
            <a:extLst>
              <a:ext uri="{FF2B5EF4-FFF2-40B4-BE49-F238E27FC236}">
                <a16:creationId xmlns:a16="http://schemas.microsoft.com/office/drawing/2014/main" id="{AC31EFE9-770C-4D92-8A18-40668015F1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318" y="583592"/>
            <a:ext cx="8839088" cy="914464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4000" dirty="0"/>
              <a:t>POWERLINE NETWORKING KIT     (continued)</a:t>
            </a:r>
          </a:p>
        </p:txBody>
      </p:sp>
      <p:sp>
        <p:nvSpPr>
          <p:cNvPr id="20484" name="Rectangle 2">
            <a:extLst>
              <a:ext uri="{FF2B5EF4-FFF2-40B4-BE49-F238E27FC236}">
                <a16:creationId xmlns:a16="http://schemas.microsoft.com/office/drawing/2014/main" id="{9DB2DC57-0246-46A4-B2ED-FB7E6A976A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396" y="1600248"/>
            <a:ext cx="8839088" cy="5029068"/>
          </a:xfrm>
        </p:spPr>
        <p:txBody>
          <a:bodyPr/>
          <a:lstStyle/>
          <a:p>
            <a:pPr marL="971550" lvl="1" indent="-571500">
              <a:buFont typeface="Arial" panose="020B0604020202020204" pitchFamily="34" charset="0"/>
              <a:buChar char="•"/>
            </a:pPr>
            <a:r>
              <a:rPr lang="en-US" sz="4000" dirty="0"/>
              <a:t>..from North wall to the Southeast corner, the Powerline Networking kit was as fast as Cat 8 cabling so you usually can find a combination of electrical outlets that can allow a Powerline Networking kit to operate as fast as Cat 8 cabling!!</a:t>
            </a:r>
          </a:p>
          <a:p>
            <a:pPr marL="971550" lvl="1" indent="-571500">
              <a:buFont typeface="Arial" panose="020B0604020202020204" pitchFamily="34" charset="0"/>
              <a:buChar char="•"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65678767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BB504-EFFE-3AC5-5E90-F80D36D6AB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5">
            <a:extLst>
              <a:ext uri="{FF2B5EF4-FFF2-40B4-BE49-F238E27FC236}">
                <a16:creationId xmlns:a16="http://schemas.microsoft.com/office/drawing/2014/main" id="{7018CFCC-49ED-D6F0-9132-ADC01B20F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24600"/>
            <a:ext cx="2132013" cy="4746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8B1646CC-2849-4736-9708-8B19F16CAF81}" type="slidenum">
              <a:rPr kumimoji="0" lang="en-US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342900" marR="0" lvl="0" indent="-34290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14</a:t>
            </a:fld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A855549-EB3D-8FE3-7A08-D3DE51B6074D}"/>
              </a:ext>
            </a:extLst>
          </p:cNvPr>
          <p:cNvSpPr txBox="1"/>
          <p:nvPr/>
        </p:nvSpPr>
        <p:spPr>
          <a:xfrm>
            <a:off x="1219200" y="457200"/>
            <a:ext cx="7315200" cy="995144"/>
          </a:xfrm>
          <a:prstGeom prst="rect">
            <a:avLst/>
          </a:prstGeom>
          <a:noFill/>
          <a:ln w="13652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-25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INTERNET PROVIDER'S GATEWAY BOX</a:t>
            </a:r>
          </a:p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1" i="0" u="none" strike="noStrike" kern="1200" cap="none" spc="0" normalizeH="0" baseline="-25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BB914AA-EEF8-B27F-01A7-FE98D119FD04}"/>
              </a:ext>
            </a:extLst>
          </p:cNvPr>
          <p:cNvSpPr txBox="1"/>
          <p:nvPr/>
        </p:nvSpPr>
        <p:spPr>
          <a:xfrm>
            <a:off x="1288449" y="1676446"/>
            <a:ext cx="7315200" cy="995144"/>
          </a:xfrm>
          <a:prstGeom prst="rect">
            <a:avLst/>
          </a:prstGeom>
          <a:noFill/>
          <a:ln w="13652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-25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ASUS MESH ROUTER #1</a:t>
            </a:r>
          </a:p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1" i="0" u="none" strike="noStrike" kern="1200" cap="none" spc="0" normalizeH="0" baseline="-25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E7C30E7-8B9A-8D99-4901-5C7C80E8EF0A}"/>
              </a:ext>
            </a:extLst>
          </p:cNvPr>
          <p:cNvCxnSpPr/>
          <p:nvPr/>
        </p:nvCxnSpPr>
        <p:spPr bwMode="auto">
          <a:xfrm>
            <a:off x="4800600" y="1452344"/>
            <a:ext cx="0" cy="300300"/>
          </a:xfrm>
          <a:prstGeom prst="line">
            <a:avLst/>
          </a:prstGeom>
          <a:solidFill>
            <a:srgbClr val="00B8FF"/>
          </a:solidFill>
          <a:ln w="136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25B44003-BA11-1CEC-C0F8-A04783732913}"/>
              </a:ext>
            </a:extLst>
          </p:cNvPr>
          <p:cNvSpPr/>
          <p:nvPr/>
        </p:nvSpPr>
        <p:spPr bwMode="auto">
          <a:xfrm>
            <a:off x="304800" y="228600"/>
            <a:ext cx="8534400" cy="6477000"/>
          </a:xfrm>
          <a:prstGeom prst="rect">
            <a:avLst/>
          </a:prstGeom>
          <a:noFill/>
          <a:ln w="1492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  <a:defRPr/>
            </a:pPr>
            <a:endParaRPr kumimoji="0" lang="en-US" sz="4000" b="0" i="0" u="none" strike="noStrike" kern="1200" cap="none" spc="0" normalizeH="0" baseline="-2500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FF34360-CE13-018B-20C7-816D8E83BC7F}"/>
              </a:ext>
            </a:extLst>
          </p:cNvPr>
          <p:cNvCxnSpPr/>
          <p:nvPr/>
        </p:nvCxnSpPr>
        <p:spPr bwMode="auto">
          <a:xfrm>
            <a:off x="4724396" y="2671590"/>
            <a:ext cx="0" cy="294727"/>
          </a:xfrm>
          <a:prstGeom prst="line">
            <a:avLst/>
          </a:prstGeom>
          <a:solidFill>
            <a:srgbClr val="00B8FF"/>
          </a:solidFill>
          <a:ln w="136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B04754E-7957-1658-D462-B84CCC1EDA8E}"/>
              </a:ext>
            </a:extLst>
          </p:cNvPr>
          <p:cNvCxnSpPr>
            <a:endCxn id="12" idx="1"/>
          </p:cNvCxnSpPr>
          <p:nvPr/>
        </p:nvCxnSpPr>
        <p:spPr bwMode="auto">
          <a:xfrm>
            <a:off x="4648198" y="4418404"/>
            <a:ext cx="3131852" cy="1537259"/>
          </a:xfrm>
          <a:prstGeom prst="line">
            <a:avLst/>
          </a:prstGeom>
          <a:solidFill>
            <a:srgbClr val="00B8FF"/>
          </a:solidFill>
          <a:ln w="136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9" name="Picture 8" descr="A white electronic device with buttons&#10;&#10;AI-generated content may be incorrect.">
            <a:extLst>
              <a:ext uri="{FF2B5EF4-FFF2-40B4-BE49-F238E27FC236}">
                <a16:creationId xmlns:a16="http://schemas.microsoft.com/office/drawing/2014/main" id="{2FF87900-3B84-8A53-FDA8-C8E3EDFA36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9901" y="2966317"/>
            <a:ext cx="795485" cy="1529414"/>
          </a:xfrm>
          <a:prstGeom prst="rect">
            <a:avLst/>
          </a:prstGeom>
        </p:spPr>
      </p:pic>
      <p:pic>
        <p:nvPicPr>
          <p:cNvPr id="12" name="Picture 11" descr="A white electronic device with buttons&#10;&#10;AI-generated content may be incorrect.">
            <a:extLst>
              <a:ext uri="{FF2B5EF4-FFF2-40B4-BE49-F238E27FC236}">
                <a16:creationId xmlns:a16="http://schemas.microsoft.com/office/drawing/2014/main" id="{429B2A9A-2540-4913-5C58-FC34F414EB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0050" y="5333950"/>
            <a:ext cx="646735" cy="1243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040181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74097F-3F8A-3F0E-8F40-5417BF02BA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6">
            <a:extLst>
              <a:ext uri="{FF2B5EF4-FFF2-40B4-BE49-F238E27FC236}">
                <a16:creationId xmlns:a16="http://schemas.microsoft.com/office/drawing/2014/main" id="{35F5FFC2-B4C3-3F79-92F7-9A7D4A235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03CF921-E856-4EB1-AEB2-95D1AAA8B450}" type="slidenum">
              <a:rPr lang="en-US" altLang="en-US" sz="2400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15</a:t>
            </a:fld>
            <a:endParaRPr lang="en-US" altLang="en-US" sz="2400">
              <a:latin typeface="Times New Roman" panose="02020603050405020304" pitchFamily="18" charset="0"/>
            </a:endParaRPr>
          </a:p>
        </p:txBody>
      </p:sp>
      <p:pic>
        <p:nvPicPr>
          <p:cNvPr id="3" name="Picture 2" descr="A screenshot of a phone&#10;&#10;AI-generated content may be incorrect.">
            <a:extLst>
              <a:ext uri="{FF2B5EF4-FFF2-40B4-BE49-F238E27FC236}">
                <a16:creationId xmlns:a16="http://schemas.microsoft.com/office/drawing/2014/main" id="{D4EE3227-E6F1-CB95-67E6-D8E9262E9C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8872" y="295252"/>
            <a:ext cx="4086255" cy="6267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729143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6">
            <a:extLst>
              <a:ext uri="{FF2B5EF4-FFF2-40B4-BE49-F238E27FC236}">
                <a16:creationId xmlns:a16="http://schemas.microsoft.com/office/drawing/2014/main" id="{D639E2E0-BCAF-4C40-A1D4-6C4F7E415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03CF921-E856-4EB1-AEB2-95D1AAA8B450}" type="slidenum">
              <a:rPr lang="en-US" altLang="en-US" sz="2400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16</a:t>
            </a:fld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20483" name="Rectangle 1">
            <a:extLst>
              <a:ext uri="{FF2B5EF4-FFF2-40B4-BE49-F238E27FC236}">
                <a16:creationId xmlns:a16="http://schemas.microsoft.com/office/drawing/2014/main" id="{AC31EFE9-770C-4D92-8A18-40668015F1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228596"/>
            <a:ext cx="8839088" cy="914464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4000" dirty="0"/>
              <a:t>POWERLINE NETWORKING KIT (continued)</a:t>
            </a:r>
          </a:p>
        </p:txBody>
      </p:sp>
      <p:sp>
        <p:nvSpPr>
          <p:cNvPr id="20484" name="Rectangle 2">
            <a:extLst>
              <a:ext uri="{FF2B5EF4-FFF2-40B4-BE49-F238E27FC236}">
                <a16:creationId xmlns:a16="http://schemas.microsoft.com/office/drawing/2014/main" id="{9DB2DC57-0246-46A4-B2ED-FB7E6A976A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396" y="1600248"/>
            <a:ext cx="8839088" cy="5029068"/>
          </a:xfrm>
        </p:spPr>
        <p:txBody>
          <a:bodyPr/>
          <a:lstStyle/>
          <a:p>
            <a:pPr marL="971550" lvl="1" indent="-571500">
              <a:buFont typeface="Arial" panose="020B0604020202020204" pitchFamily="34" charset="0"/>
              <a:buChar char="•"/>
            </a:pPr>
            <a:r>
              <a:rPr lang="en-US" sz="4000" dirty="0"/>
              <a:t>..from North wall to center of the South wall:</a:t>
            </a:r>
          </a:p>
          <a:p>
            <a:pPr marL="971550" lvl="1" indent="-571500">
              <a:buFont typeface="Arial" panose="020B0604020202020204" pitchFamily="34" charset="0"/>
              <a:buChar char="•"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86982587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BB504-EFFE-3AC5-5E90-F80D36D6AB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5">
            <a:extLst>
              <a:ext uri="{FF2B5EF4-FFF2-40B4-BE49-F238E27FC236}">
                <a16:creationId xmlns:a16="http://schemas.microsoft.com/office/drawing/2014/main" id="{7018CFCC-49ED-D6F0-9132-ADC01B20F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24600"/>
            <a:ext cx="2132013" cy="4746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8B1646CC-2849-4736-9708-8B19F16CAF81}" type="slidenum">
              <a:rPr kumimoji="0" lang="en-US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342900" marR="0" lvl="0" indent="-34290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17</a:t>
            </a:fld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A855549-EB3D-8FE3-7A08-D3DE51B6074D}"/>
              </a:ext>
            </a:extLst>
          </p:cNvPr>
          <p:cNvSpPr txBox="1"/>
          <p:nvPr/>
        </p:nvSpPr>
        <p:spPr>
          <a:xfrm>
            <a:off x="1219200" y="457200"/>
            <a:ext cx="7315200" cy="995144"/>
          </a:xfrm>
          <a:prstGeom prst="rect">
            <a:avLst/>
          </a:prstGeom>
          <a:noFill/>
          <a:ln w="13652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-25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INTERNET PROVIDER'S GATEWAY BOX</a:t>
            </a:r>
          </a:p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1" i="0" u="none" strike="noStrike" kern="1200" cap="none" spc="0" normalizeH="0" baseline="-25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BB914AA-EEF8-B27F-01A7-FE98D119FD04}"/>
              </a:ext>
            </a:extLst>
          </p:cNvPr>
          <p:cNvSpPr txBox="1"/>
          <p:nvPr/>
        </p:nvSpPr>
        <p:spPr>
          <a:xfrm>
            <a:off x="1288449" y="1676446"/>
            <a:ext cx="7315200" cy="995144"/>
          </a:xfrm>
          <a:prstGeom prst="rect">
            <a:avLst/>
          </a:prstGeom>
          <a:noFill/>
          <a:ln w="13652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-25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ASUS MESH ROUTER #1</a:t>
            </a:r>
          </a:p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1" i="0" u="none" strike="noStrike" kern="1200" cap="none" spc="0" normalizeH="0" baseline="-25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E7C30E7-8B9A-8D99-4901-5C7C80E8EF0A}"/>
              </a:ext>
            </a:extLst>
          </p:cNvPr>
          <p:cNvCxnSpPr/>
          <p:nvPr/>
        </p:nvCxnSpPr>
        <p:spPr bwMode="auto">
          <a:xfrm>
            <a:off x="4800600" y="1452344"/>
            <a:ext cx="0" cy="300300"/>
          </a:xfrm>
          <a:prstGeom prst="line">
            <a:avLst/>
          </a:prstGeom>
          <a:solidFill>
            <a:srgbClr val="00B8FF"/>
          </a:solidFill>
          <a:ln w="136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25B44003-BA11-1CEC-C0F8-A04783732913}"/>
              </a:ext>
            </a:extLst>
          </p:cNvPr>
          <p:cNvSpPr/>
          <p:nvPr/>
        </p:nvSpPr>
        <p:spPr bwMode="auto">
          <a:xfrm>
            <a:off x="304800" y="228600"/>
            <a:ext cx="8534400" cy="6477000"/>
          </a:xfrm>
          <a:prstGeom prst="rect">
            <a:avLst/>
          </a:prstGeom>
          <a:noFill/>
          <a:ln w="1492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  <a:defRPr/>
            </a:pPr>
            <a:endParaRPr kumimoji="0" lang="en-US" sz="4000" b="0" i="0" u="none" strike="noStrike" kern="1200" cap="none" spc="0" normalizeH="0" baseline="-2500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FF34360-CE13-018B-20C7-816D8E83BC7F}"/>
              </a:ext>
            </a:extLst>
          </p:cNvPr>
          <p:cNvCxnSpPr/>
          <p:nvPr/>
        </p:nvCxnSpPr>
        <p:spPr bwMode="auto">
          <a:xfrm>
            <a:off x="4724396" y="2671590"/>
            <a:ext cx="0" cy="294727"/>
          </a:xfrm>
          <a:prstGeom prst="line">
            <a:avLst/>
          </a:prstGeom>
          <a:solidFill>
            <a:srgbClr val="00B8FF"/>
          </a:solidFill>
          <a:ln w="136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B04754E-7957-1658-D462-B84CCC1EDA8E}"/>
              </a:ext>
            </a:extLst>
          </p:cNvPr>
          <p:cNvCxnSpPr>
            <a:stCxn id="9" idx="2"/>
            <a:endCxn id="12" idx="0"/>
          </p:cNvCxnSpPr>
          <p:nvPr/>
        </p:nvCxnSpPr>
        <p:spPr bwMode="auto">
          <a:xfrm>
            <a:off x="4707644" y="4495731"/>
            <a:ext cx="9158" cy="907014"/>
          </a:xfrm>
          <a:prstGeom prst="line">
            <a:avLst/>
          </a:prstGeom>
          <a:solidFill>
            <a:srgbClr val="00B8FF"/>
          </a:solidFill>
          <a:ln w="136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9" name="Picture 8" descr="A white electronic device with buttons&#10;&#10;AI-generated content may be incorrect.">
            <a:extLst>
              <a:ext uri="{FF2B5EF4-FFF2-40B4-BE49-F238E27FC236}">
                <a16:creationId xmlns:a16="http://schemas.microsoft.com/office/drawing/2014/main" id="{2FF87900-3B84-8A53-FDA8-C8E3EDFA36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9901" y="2966317"/>
            <a:ext cx="795485" cy="1529414"/>
          </a:xfrm>
          <a:prstGeom prst="rect">
            <a:avLst/>
          </a:prstGeom>
        </p:spPr>
      </p:pic>
      <p:pic>
        <p:nvPicPr>
          <p:cNvPr id="12" name="Picture 11" descr="A white electronic device with buttons&#10;&#10;AI-generated content may be incorrect.">
            <a:extLst>
              <a:ext uri="{FF2B5EF4-FFF2-40B4-BE49-F238E27FC236}">
                <a16:creationId xmlns:a16="http://schemas.microsoft.com/office/drawing/2014/main" id="{429B2A9A-2540-4913-5C58-FC34F414EB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3434" y="5402745"/>
            <a:ext cx="646735" cy="1243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038879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74097F-3F8A-3F0E-8F40-5417BF02BA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6">
            <a:extLst>
              <a:ext uri="{FF2B5EF4-FFF2-40B4-BE49-F238E27FC236}">
                <a16:creationId xmlns:a16="http://schemas.microsoft.com/office/drawing/2014/main" id="{35F5FFC2-B4C3-3F79-92F7-9A7D4A235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03CF921-E856-4EB1-AEB2-95D1AAA8B450}" type="slidenum">
              <a:rPr lang="en-US" altLang="en-US" sz="2400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18</a:t>
            </a:fld>
            <a:endParaRPr lang="en-US" altLang="en-US" sz="2400">
              <a:latin typeface="Times New Roman" panose="02020603050405020304" pitchFamily="18" charset="0"/>
            </a:endParaRPr>
          </a:p>
        </p:txBody>
      </p:sp>
      <p:pic>
        <p:nvPicPr>
          <p:cNvPr id="3" name="Picture 2" descr="A screen shot of a device&#10;&#10;AI-generated content may be incorrect.">
            <a:extLst>
              <a:ext uri="{FF2B5EF4-FFF2-40B4-BE49-F238E27FC236}">
                <a16:creationId xmlns:a16="http://schemas.microsoft.com/office/drawing/2014/main" id="{4BE37D09-6008-0357-7039-2AB9493CA9C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0297" y="228684"/>
            <a:ext cx="4143405" cy="6219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759045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606520-88C3-EBCC-2D13-0E3B1FC9D9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5">
            <a:extLst>
              <a:ext uri="{FF2B5EF4-FFF2-40B4-BE49-F238E27FC236}">
                <a16:creationId xmlns:a16="http://schemas.microsoft.com/office/drawing/2014/main" id="{214F6ECB-D52C-55EB-0691-D42EB63311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24600"/>
            <a:ext cx="2132013" cy="4746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8B1646CC-2849-4736-9708-8B19F16CAF81}" type="slidenum">
              <a:rPr kumimoji="0" lang="en-US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342900" marR="0" lvl="0" indent="-34290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19</a:t>
            </a:fld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9786150-6336-81F0-898A-8272C253801A}"/>
              </a:ext>
            </a:extLst>
          </p:cNvPr>
          <p:cNvSpPr txBox="1"/>
          <p:nvPr/>
        </p:nvSpPr>
        <p:spPr>
          <a:xfrm>
            <a:off x="1219200" y="457200"/>
            <a:ext cx="7315200" cy="995144"/>
          </a:xfrm>
          <a:prstGeom prst="rect">
            <a:avLst/>
          </a:prstGeom>
          <a:noFill/>
          <a:ln w="13652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-25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INTERNET PROVIDER'S GATEWAY BOX</a:t>
            </a:r>
          </a:p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1" i="0" u="none" strike="noStrike" kern="1200" cap="none" spc="0" normalizeH="0" baseline="-25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0721F39-F44B-7A66-6C51-E76EE0994DD7}"/>
              </a:ext>
            </a:extLst>
          </p:cNvPr>
          <p:cNvSpPr txBox="1"/>
          <p:nvPr/>
        </p:nvSpPr>
        <p:spPr>
          <a:xfrm>
            <a:off x="1288449" y="1676446"/>
            <a:ext cx="7315200" cy="995144"/>
          </a:xfrm>
          <a:prstGeom prst="rect">
            <a:avLst/>
          </a:prstGeom>
          <a:noFill/>
          <a:ln w="13652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-25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ASUS MESH ROUTER #1</a:t>
            </a:r>
          </a:p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1" i="0" u="none" strike="noStrike" kern="1200" cap="none" spc="0" normalizeH="0" baseline="-25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A240755-9D2A-9672-127F-171072A5A671}"/>
              </a:ext>
            </a:extLst>
          </p:cNvPr>
          <p:cNvCxnSpPr/>
          <p:nvPr/>
        </p:nvCxnSpPr>
        <p:spPr bwMode="auto">
          <a:xfrm>
            <a:off x="4800600" y="1452344"/>
            <a:ext cx="0" cy="300300"/>
          </a:xfrm>
          <a:prstGeom prst="line">
            <a:avLst/>
          </a:prstGeom>
          <a:solidFill>
            <a:srgbClr val="00B8FF"/>
          </a:solidFill>
          <a:ln w="136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1B489881-0292-F4DF-690F-9B5D9F6883F9}"/>
              </a:ext>
            </a:extLst>
          </p:cNvPr>
          <p:cNvSpPr/>
          <p:nvPr/>
        </p:nvSpPr>
        <p:spPr bwMode="auto">
          <a:xfrm>
            <a:off x="304800" y="228600"/>
            <a:ext cx="8534400" cy="6477000"/>
          </a:xfrm>
          <a:prstGeom prst="rect">
            <a:avLst/>
          </a:prstGeom>
          <a:noFill/>
          <a:ln w="1492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  <a:defRPr/>
            </a:pPr>
            <a:endParaRPr kumimoji="0" lang="en-US" sz="4000" b="0" i="0" u="none" strike="noStrike" kern="1200" cap="none" spc="0" normalizeH="0" baseline="-2500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8E6C26A-5C81-3689-BC27-A83781597043}"/>
              </a:ext>
            </a:extLst>
          </p:cNvPr>
          <p:cNvCxnSpPr/>
          <p:nvPr/>
        </p:nvCxnSpPr>
        <p:spPr bwMode="auto">
          <a:xfrm>
            <a:off x="4724396" y="2671590"/>
            <a:ext cx="0" cy="294727"/>
          </a:xfrm>
          <a:prstGeom prst="line">
            <a:avLst/>
          </a:prstGeom>
          <a:solidFill>
            <a:srgbClr val="00B8FF"/>
          </a:solidFill>
          <a:ln w="136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5A1CFF0-7B15-B411-C1B1-6228B7904A23}"/>
              </a:ext>
            </a:extLst>
          </p:cNvPr>
          <p:cNvCxnSpPr>
            <a:stCxn id="9" idx="2"/>
            <a:endCxn id="12" idx="0"/>
          </p:cNvCxnSpPr>
          <p:nvPr/>
        </p:nvCxnSpPr>
        <p:spPr bwMode="auto">
          <a:xfrm flipH="1">
            <a:off x="895833" y="4495731"/>
            <a:ext cx="3811811" cy="810343"/>
          </a:xfrm>
          <a:prstGeom prst="line">
            <a:avLst/>
          </a:prstGeom>
          <a:solidFill>
            <a:srgbClr val="00B8FF"/>
          </a:solidFill>
          <a:ln w="136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9" name="Picture 8" descr="A white electronic device with buttons&#10;&#10;AI-generated content may be incorrect.">
            <a:extLst>
              <a:ext uri="{FF2B5EF4-FFF2-40B4-BE49-F238E27FC236}">
                <a16:creationId xmlns:a16="http://schemas.microsoft.com/office/drawing/2014/main" id="{2197168E-C68A-1783-7776-3FFD88A1879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9901" y="2966317"/>
            <a:ext cx="795485" cy="1529414"/>
          </a:xfrm>
          <a:prstGeom prst="rect">
            <a:avLst/>
          </a:prstGeom>
        </p:spPr>
      </p:pic>
      <p:pic>
        <p:nvPicPr>
          <p:cNvPr id="12" name="Picture 11" descr="A white electronic device with buttons&#10;&#10;AI-generated content may be incorrect.">
            <a:extLst>
              <a:ext uri="{FF2B5EF4-FFF2-40B4-BE49-F238E27FC236}">
                <a16:creationId xmlns:a16="http://schemas.microsoft.com/office/drawing/2014/main" id="{4BFFB1BA-6493-708C-4700-599F971351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65" y="5306074"/>
            <a:ext cx="646735" cy="1243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82685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5">
            <a:extLst>
              <a:ext uri="{FF2B5EF4-FFF2-40B4-BE49-F238E27FC236}">
                <a16:creationId xmlns:a16="http://schemas.microsoft.com/office/drawing/2014/main" id="{67EF9EBF-C927-40E4-9FAC-803347A6BBF7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6237889-A856-4F47-BD52-6D2CCEE04246}" type="slidenum">
              <a:rPr lang="en-US" altLang="en-US" sz="2400" baseline="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en-US" sz="2400" baseline="0">
              <a:latin typeface="Times New Roman" panose="02020603050405020304" pitchFamily="18" charset="0"/>
            </a:endParaRPr>
          </a:p>
        </p:txBody>
      </p:sp>
      <p:sp>
        <p:nvSpPr>
          <p:cNvPr id="18435" name="Rectangle 1">
            <a:extLst>
              <a:ext uri="{FF2B5EF4-FFF2-40B4-BE49-F238E27FC236}">
                <a16:creationId xmlns:a16="http://schemas.microsoft.com/office/drawing/2014/main" id="{C36A201C-DD88-4219-A705-1522DAAC781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609600"/>
            <a:ext cx="7924800" cy="1752600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6000" b="1"/>
              <a:t>Web location for this presentation:</a:t>
            </a:r>
          </a:p>
        </p:txBody>
      </p:sp>
      <p:sp>
        <p:nvSpPr>
          <p:cNvPr id="18436" name="Rectangle 2">
            <a:extLst>
              <a:ext uri="{FF2B5EF4-FFF2-40B4-BE49-F238E27FC236}">
                <a16:creationId xmlns:a16="http://schemas.microsoft.com/office/drawing/2014/main" id="{2CAFE08B-76DB-4D96-B325-EE0AF4DD5776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76200" y="2667000"/>
            <a:ext cx="9067800" cy="2971800"/>
          </a:xfrm>
        </p:spPr>
        <p:txBody>
          <a:bodyPr/>
          <a:lstStyle/>
          <a:p>
            <a:pPr marL="0" indent="0" algn="ctr"/>
            <a:r>
              <a:rPr lang="en-US" altLang="en-US" sz="6000" dirty="0">
                <a:solidFill>
                  <a:srgbClr val="FF0000"/>
                </a:solidFill>
              </a:rPr>
              <a:t>http://aztcs.apcug.org</a:t>
            </a:r>
          </a:p>
          <a:p>
            <a:pPr marL="0" indent="0" algn="ctr"/>
            <a:r>
              <a:rPr lang="en-US" altLang="en-US" sz="6000" dirty="0"/>
              <a:t>Click on “</a:t>
            </a:r>
            <a:r>
              <a:rPr lang="en-US" altLang="en-US" sz="6000" dirty="0">
                <a:solidFill>
                  <a:srgbClr val="FF0000"/>
                </a:solidFill>
              </a:rPr>
              <a:t>Meeting Notes</a:t>
            </a:r>
            <a:r>
              <a:rPr lang="en-US" altLang="en-US" sz="6000" dirty="0"/>
              <a:t>”</a:t>
            </a:r>
          </a:p>
        </p:txBody>
      </p:sp>
      <p:sp>
        <p:nvSpPr>
          <p:cNvPr id="18437" name="Slide Number Placeholder 1">
            <a:extLst>
              <a:ext uri="{FF2B5EF4-FFF2-40B4-BE49-F238E27FC236}">
                <a16:creationId xmlns:a16="http://schemas.microsoft.com/office/drawing/2014/main" id="{6DC7CEB6-D074-46A9-A588-E5C4B35EC4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48CEDCF-FA1B-40BB-9FB0-17FB0E351A09}" type="slidenum">
              <a:rPr lang="en-US" altLang="en-US" sz="2400" baseline="0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2</a:t>
            </a:fld>
            <a:endParaRPr lang="en-US" altLang="en-US" sz="2400" baseline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74097F-3F8A-3F0E-8F40-5417BF02BA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6">
            <a:extLst>
              <a:ext uri="{FF2B5EF4-FFF2-40B4-BE49-F238E27FC236}">
                <a16:creationId xmlns:a16="http://schemas.microsoft.com/office/drawing/2014/main" id="{35F5FFC2-B4C3-3F79-92F7-9A7D4A235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03CF921-E856-4EB1-AEB2-95D1AAA8B450}" type="slidenum">
              <a:rPr lang="en-US" altLang="en-US" sz="2400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20</a:t>
            </a:fld>
            <a:endParaRPr lang="en-US" altLang="en-US" sz="2400">
              <a:latin typeface="Times New Roman" panose="02020603050405020304" pitchFamily="18" charset="0"/>
            </a:endParaRPr>
          </a:p>
        </p:txBody>
      </p:sp>
      <p:pic>
        <p:nvPicPr>
          <p:cNvPr id="6" name="Picture 5" descr="A screenshot of a device&#10;&#10;AI-generated content may be incorrect.">
            <a:extLst>
              <a:ext uri="{FF2B5EF4-FFF2-40B4-BE49-F238E27FC236}">
                <a16:creationId xmlns:a16="http://schemas.microsoft.com/office/drawing/2014/main" id="{46D8D157-C773-78BE-3327-489F0E9A206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4585" y="304882"/>
            <a:ext cx="4114830" cy="6229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118227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606520-88C3-EBCC-2D13-0E3B1FC9D9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5">
            <a:extLst>
              <a:ext uri="{FF2B5EF4-FFF2-40B4-BE49-F238E27FC236}">
                <a16:creationId xmlns:a16="http://schemas.microsoft.com/office/drawing/2014/main" id="{214F6ECB-D52C-55EB-0691-D42EB63311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24600"/>
            <a:ext cx="2132013" cy="4746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8B1646CC-2849-4736-9708-8B19F16CAF81}" type="slidenum">
              <a:rPr kumimoji="0" lang="en-US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342900" marR="0" lvl="0" indent="-34290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21</a:t>
            </a:fld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9786150-6336-81F0-898A-8272C253801A}"/>
              </a:ext>
            </a:extLst>
          </p:cNvPr>
          <p:cNvSpPr txBox="1"/>
          <p:nvPr/>
        </p:nvSpPr>
        <p:spPr>
          <a:xfrm>
            <a:off x="1219200" y="457200"/>
            <a:ext cx="7315200" cy="995144"/>
          </a:xfrm>
          <a:prstGeom prst="rect">
            <a:avLst/>
          </a:prstGeom>
          <a:noFill/>
          <a:ln w="13652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-25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INTERNET PROVIDER'S GATEWAY BOX</a:t>
            </a:r>
          </a:p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1" i="0" u="none" strike="noStrike" kern="1200" cap="none" spc="0" normalizeH="0" baseline="-25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0721F39-F44B-7A66-6C51-E76EE0994DD7}"/>
              </a:ext>
            </a:extLst>
          </p:cNvPr>
          <p:cNvSpPr txBox="1"/>
          <p:nvPr/>
        </p:nvSpPr>
        <p:spPr>
          <a:xfrm>
            <a:off x="1288449" y="1676446"/>
            <a:ext cx="7315200" cy="995144"/>
          </a:xfrm>
          <a:prstGeom prst="rect">
            <a:avLst/>
          </a:prstGeom>
          <a:noFill/>
          <a:ln w="13652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-25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ASUS MESH ROUTER #1</a:t>
            </a:r>
          </a:p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1" i="0" u="none" strike="noStrike" kern="1200" cap="none" spc="0" normalizeH="0" baseline="-25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A240755-9D2A-9672-127F-171072A5A671}"/>
              </a:ext>
            </a:extLst>
          </p:cNvPr>
          <p:cNvCxnSpPr/>
          <p:nvPr/>
        </p:nvCxnSpPr>
        <p:spPr bwMode="auto">
          <a:xfrm>
            <a:off x="4800600" y="1452344"/>
            <a:ext cx="0" cy="300300"/>
          </a:xfrm>
          <a:prstGeom prst="line">
            <a:avLst/>
          </a:prstGeom>
          <a:solidFill>
            <a:srgbClr val="00B8FF"/>
          </a:solidFill>
          <a:ln w="136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1B489881-0292-F4DF-690F-9B5D9F6883F9}"/>
              </a:ext>
            </a:extLst>
          </p:cNvPr>
          <p:cNvSpPr/>
          <p:nvPr/>
        </p:nvSpPr>
        <p:spPr bwMode="auto">
          <a:xfrm>
            <a:off x="304800" y="228600"/>
            <a:ext cx="8534400" cy="6477000"/>
          </a:xfrm>
          <a:prstGeom prst="rect">
            <a:avLst/>
          </a:prstGeom>
          <a:noFill/>
          <a:ln w="1492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  <a:defRPr/>
            </a:pPr>
            <a:endParaRPr kumimoji="0" lang="en-US" sz="4000" b="0" i="0" u="none" strike="noStrike" kern="1200" cap="none" spc="0" normalizeH="0" baseline="-2500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8E6C26A-5C81-3689-BC27-A83781597043}"/>
              </a:ext>
            </a:extLst>
          </p:cNvPr>
          <p:cNvCxnSpPr/>
          <p:nvPr/>
        </p:nvCxnSpPr>
        <p:spPr bwMode="auto">
          <a:xfrm>
            <a:off x="4724396" y="2671590"/>
            <a:ext cx="0" cy="294727"/>
          </a:xfrm>
          <a:prstGeom prst="line">
            <a:avLst/>
          </a:prstGeom>
          <a:solidFill>
            <a:srgbClr val="00B8FF"/>
          </a:solidFill>
          <a:ln w="136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7" name="Picture 6" descr="A black electronic device with many small holes&#10;&#10;AI-generated content may be incorrect.">
            <a:extLst>
              <a:ext uri="{FF2B5EF4-FFF2-40B4-BE49-F238E27FC236}">
                <a16:creationId xmlns:a16="http://schemas.microsoft.com/office/drawing/2014/main" id="{33E1C103-8505-780C-EE0C-3CE9A5C83D2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2402" y="2924498"/>
            <a:ext cx="1110483" cy="1764235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5A1CFF0-7B15-B411-C1B1-6228B7904A23}"/>
              </a:ext>
            </a:extLst>
          </p:cNvPr>
          <p:cNvCxnSpPr>
            <a:cxnSpLocks/>
          </p:cNvCxnSpPr>
          <p:nvPr/>
        </p:nvCxnSpPr>
        <p:spPr bwMode="auto">
          <a:xfrm flipH="1">
            <a:off x="1451522" y="4536469"/>
            <a:ext cx="3147313" cy="755526"/>
          </a:xfrm>
          <a:prstGeom prst="line">
            <a:avLst/>
          </a:prstGeom>
          <a:solidFill>
            <a:srgbClr val="00B8FF"/>
          </a:solidFill>
          <a:ln w="136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10" name="Picture 9" descr="A black electronic device with many small holes&#10;&#10;AI-generated content may be incorrect.">
            <a:extLst>
              <a:ext uri="{FF2B5EF4-FFF2-40B4-BE49-F238E27FC236}">
                <a16:creationId xmlns:a16="http://schemas.microsoft.com/office/drawing/2014/main" id="{FBB6396E-E68A-7665-18EE-66A6D2931F6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787" y="4865165"/>
            <a:ext cx="1110483" cy="1764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225225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6">
            <a:extLst>
              <a:ext uri="{FF2B5EF4-FFF2-40B4-BE49-F238E27FC236}">
                <a16:creationId xmlns:a16="http://schemas.microsoft.com/office/drawing/2014/main" id="{D639E2E0-BCAF-4C40-A1D4-6C4F7E415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03CF921-E856-4EB1-AEB2-95D1AAA8B450}" type="slidenum">
              <a:rPr lang="en-US" altLang="en-US" sz="2400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22</a:t>
            </a:fld>
            <a:endParaRPr lang="en-US" altLang="en-US" sz="2400">
              <a:latin typeface="Times New Roman" panose="02020603050405020304" pitchFamily="18" charset="0"/>
            </a:endParaRPr>
          </a:p>
        </p:txBody>
      </p:sp>
      <p:pic>
        <p:nvPicPr>
          <p:cNvPr id="3" name="Picture 2" descr="A screen shot of a device&#10;&#10;AI-generated content may be incorrect.">
            <a:extLst>
              <a:ext uri="{FF2B5EF4-FFF2-40B4-BE49-F238E27FC236}">
                <a16:creationId xmlns:a16="http://schemas.microsoft.com/office/drawing/2014/main" id="{F470446F-5FB2-1717-4965-F06C6ECD7A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2685" y="385740"/>
            <a:ext cx="4038630" cy="6086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56593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6">
            <a:extLst>
              <a:ext uri="{FF2B5EF4-FFF2-40B4-BE49-F238E27FC236}">
                <a16:creationId xmlns:a16="http://schemas.microsoft.com/office/drawing/2014/main" id="{D639E2E0-BCAF-4C40-A1D4-6C4F7E415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03CF921-E856-4EB1-AEB2-95D1AAA8B450}" type="slidenum">
              <a:rPr lang="en-US" altLang="en-US" sz="2400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23</a:t>
            </a:fld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20483" name="Rectangle 1">
            <a:extLst>
              <a:ext uri="{FF2B5EF4-FFF2-40B4-BE49-F238E27FC236}">
                <a16:creationId xmlns:a16="http://schemas.microsoft.com/office/drawing/2014/main" id="{AC31EFE9-770C-4D92-8A18-40668015F1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228596"/>
            <a:ext cx="8839088" cy="914464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4000" dirty="0"/>
              <a:t>MULTIMEDIA over COAX ALLIANCE (MoCA) KIT</a:t>
            </a:r>
          </a:p>
        </p:txBody>
      </p:sp>
      <p:sp>
        <p:nvSpPr>
          <p:cNvPr id="20484" name="Rectangle 2">
            <a:extLst>
              <a:ext uri="{FF2B5EF4-FFF2-40B4-BE49-F238E27FC236}">
                <a16:creationId xmlns:a16="http://schemas.microsoft.com/office/drawing/2014/main" id="{9DB2DC57-0246-46A4-B2ED-FB7E6A976A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396" y="1600248"/>
            <a:ext cx="8839088" cy="5029068"/>
          </a:xfrm>
        </p:spPr>
        <p:txBody>
          <a:bodyPr/>
          <a:lstStyle/>
          <a:p>
            <a:pPr marL="971550" lvl="1" indent="-571500">
              <a:buFont typeface="Arial" panose="020B0604020202020204" pitchFamily="34" charset="0"/>
              <a:buChar char="•"/>
            </a:pPr>
            <a:r>
              <a:rPr lang="en-US" sz="4000" dirty="0"/>
              <a:t>This "G.hn Wave 2" MoCA kit is the fastest one that we have ever tested.                                                       It has a nominal local area network speed of 2.5 Gigabits per second in both directions:</a:t>
            </a:r>
          </a:p>
          <a:p>
            <a:pPr marL="971550" lvl="1" indent="-571500">
              <a:buFont typeface="Arial" panose="020B0604020202020204" pitchFamily="34" charset="0"/>
              <a:buChar char="•"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21878379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6">
            <a:extLst>
              <a:ext uri="{FF2B5EF4-FFF2-40B4-BE49-F238E27FC236}">
                <a16:creationId xmlns:a16="http://schemas.microsoft.com/office/drawing/2014/main" id="{D639E2E0-BCAF-4C40-A1D4-6C4F7E415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03CF921-E856-4EB1-AEB2-95D1AAA8B450}" type="slidenum">
              <a:rPr lang="en-US" altLang="en-US" sz="2400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24</a:t>
            </a:fld>
            <a:endParaRPr lang="en-US" altLang="en-US" sz="2400">
              <a:latin typeface="Times New Roman" panose="02020603050405020304" pitchFamily="18" charset="0"/>
            </a:endParaRPr>
          </a:p>
        </p:txBody>
      </p:sp>
      <p:pic>
        <p:nvPicPr>
          <p:cNvPr id="3" name="Picture 2" descr="A screen shot of a device&#10;&#10;AI-generated content may be incorrect.">
            <a:extLst>
              <a:ext uri="{FF2B5EF4-FFF2-40B4-BE49-F238E27FC236}">
                <a16:creationId xmlns:a16="http://schemas.microsoft.com/office/drawing/2014/main" id="{F470446F-5FB2-1717-4965-F06C6ECD7A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2685" y="385740"/>
            <a:ext cx="4038630" cy="6086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203213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6">
            <a:extLst>
              <a:ext uri="{FF2B5EF4-FFF2-40B4-BE49-F238E27FC236}">
                <a16:creationId xmlns:a16="http://schemas.microsoft.com/office/drawing/2014/main" id="{D639E2E0-BCAF-4C40-A1D4-6C4F7E415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03CF921-E856-4EB1-AEB2-95D1AAA8B450}" type="slidenum">
              <a:rPr lang="en-US" altLang="en-US" sz="2400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25</a:t>
            </a:fld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20483" name="Rectangle 1">
            <a:extLst>
              <a:ext uri="{FF2B5EF4-FFF2-40B4-BE49-F238E27FC236}">
                <a16:creationId xmlns:a16="http://schemas.microsoft.com/office/drawing/2014/main" id="{AC31EFE9-770C-4D92-8A18-40668015F1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228596"/>
            <a:ext cx="8839088" cy="914464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4000" dirty="0"/>
              <a:t>MULTIMEDIA over COAX ALLIANCE ("MoCA" ) KIT (continued)</a:t>
            </a:r>
          </a:p>
        </p:txBody>
      </p:sp>
      <p:sp>
        <p:nvSpPr>
          <p:cNvPr id="20484" name="Rectangle 2">
            <a:extLst>
              <a:ext uri="{FF2B5EF4-FFF2-40B4-BE49-F238E27FC236}">
                <a16:creationId xmlns:a16="http://schemas.microsoft.com/office/drawing/2014/main" id="{9DB2DC57-0246-46A4-B2ED-FB7E6A976A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396" y="1600248"/>
            <a:ext cx="8839088" cy="5029068"/>
          </a:xfrm>
        </p:spPr>
        <p:txBody>
          <a:bodyPr/>
          <a:lstStyle/>
          <a:p>
            <a:pPr marL="971550" lvl="1" indent="-571500">
              <a:buFont typeface="Arial" panose="020B0604020202020204" pitchFamily="34" charset="0"/>
              <a:buChar char="•"/>
            </a:pPr>
            <a:r>
              <a:rPr lang="en-US" sz="4000" dirty="0">
                <a:hlinkClick r:id="rId3"/>
              </a:rPr>
              <a:t>https://www.amazon.com/dp/</a:t>
            </a:r>
            <a:r>
              <a:rPr lang="en-US" sz="4000" dirty="0" err="1">
                <a:hlinkClick r:id="rId3"/>
              </a:rPr>
              <a:t>B0C47MJT83</a:t>
            </a:r>
            <a:endParaRPr lang="en-US" sz="4000" dirty="0"/>
          </a:p>
          <a:p>
            <a:pPr marL="971550" lvl="1" indent="-571500">
              <a:buFont typeface="Arial" panose="020B0604020202020204" pitchFamily="34" charset="0"/>
              <a:buChar char="•"/>
            </a:pPr>
            <a:r>
              <a:rPr lang="en-US" sz="4000" dirty="0"/>
              <a:t>Unfortunately, I had to run 75-ohm </a:t>
            </a:r>
            <a:r>
              <a:rPr lang="en-US" sz="4000" dirty="0" err="1"/>
              <a:t>RG6</a:t>
            </a:r>
            <a:r>
              <a:rPr lang="en-US" sz="4000" dirty="0"/>
              <a:t> coaxial coast from the South side of the house to the </a:t>
            </a:r>
            <a:r>
              <a:rPr lang="en-US" sz="4000"/>
              <a:t>North side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18189407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6">
            <a:extLst>
              <a:ext uri="{FF2B5EF4-FFF2-40B4-BE49-F238E27FC236}">
                <a16:creationId xmlns:a16="http://schemas.microsoft.com/office/drawing/2014/main" id="{DEEC9A1D-ABE3-9CD7-50DE-50C191B66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19940A0-FE5A-4E99-81CB-5EB01A7E8620}" type="slidenum">
              <a:rPr lang="en-US" altLang="en-US" sz="2400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26</a:t>
            </a:fld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17411" name="Rectangle 1">
            <a:extLst>
              <a:ext uri="{FF2B5EF4-FFF2-40B4-BE49-F238E27FC236}">
                <a16:creationId xmlns:a16="http://schemas.microsoft.com/office/drawing/2014/main" id="{0551C853-848D-F541-58D4-89F5B978875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" y="214313"/>
            <a:ext cx="8839200" cy="1614487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3400" dirty="0"/>
              <a:t>INSTALL CAT 6 OR 7 CABLING FOR THE LOWEST COST OF ETHERNET CABLING (continued)</a:t>
            </a:r>
          </a:p>
        </p:txBody>
      </p:sp>
      <p:sp>
        <p:nvSpPr>
          <p:cNvPr id="17412" name="Rectangle 2">
            <a:extLst>
              <a:ext uri="{FF2B5EF4-FFF2-40B4-BE49-F238E27FC236}">
                <a16:creationId xmlns:a16="http://schemas.microsoft.com/office/drawing/2014/main" id="{8F0A1493-A9E4-F0F2-62C2-E0BDAA9F21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200" y="1904999"/>
            <a:ext cx="8991600" cy="4738687"/>
          </a:xfrm>
        </p:spPr>
        <p:txBody>
          <a:bodyPr/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altLang="en-US" sz="3700" dirty="0">
                <a:hlinkClick r:id="rId3"/>
              </a:rPr>
              <a:t>https://aztcs.apcug.org/meeting_notes/winhardsig/networks/Ethernet/Cat7-6-5-installation.pdf</a:t>
            </a:r>
            <a:r>
              <a:rPr lang="en-US" altLang="en-US" sz="3700" dirty="0"/>
              <a:t>                                             and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altLang="en-US" sz="3700" dirty="0">
                <a:hlinkClick r:id="rId4"/>
              </a:rPr>
              <a:t>https://aztcs.apcug.org/meeting_notes/winhardsig/networks/Ethernet/Cat7-6-5-installation.pptx</a:t>
            </a:r>
            <a:endParaRPr lang="en-US" altLang="en-US" sz="3700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altLang="en-US" sz="3700" dirty="0"/>
          </a:p>
        </p:txBody>
      </p:sp>
    </p:spTree>
    <p:extLst>
      <p:ext uri="{BB962C8B-B14F-4D97-AF65-F5344CB8AC3E}">
        <p14:creationId xmlns:p14="http://schemas.microsoft.com/office/powerpoint/2010/main" val="330956226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6">
            <a:extLst>
              <a:ext uri="{FF2B5EF4-FFF2-40B4-BE49-F238E27FC236}">
                <a16:creationId xmlns:a16="http://schemas.microsoft.com/office/drawing/2014/main" id="{DEEC9A1D-ABE3-9CD7-50DE-50C191B66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19940A0-FE5A-4E99-81CB-5EB01A7E8620}" type="slidenum">
              <a:rPr lang="en-US" altLang="en-US" sz="2400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27</a:t>
            </a:fld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17411" name="Rectangle 1">
            <a:extLst>
              <a:ext uri="{FF2B5EF4-FFF2-40B4-BE49-F238E27FC236}">
                <a16:creationId xmlns:a16="http://schemas.microsoft.com/office/drawing/2014/main" id="{0551C853-848D-F541-58D4-89F5B978875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" y="228600"/>
            <a:ext cx="8839200" cy="12954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3400" dirty="0"/>
              <a:t>INSTALL CAT 8 CABLING FOR THE FASTEST POSSIBLE ETHERNET CONNECTION</a:t>
            </a:r>
          </a:p>
        </p:txBody>
      </p:sp>
      <p:sp>
        <p:nvSpPr>
          <p:cNvPr id="17412" name="Rectangle 2">
            <a:extLst>
              <a:ext uri="{FF2B5EF4-FFF2-40B4-BE49-F238E27FC236}">
                <a16:creationId xmlns:a16="http://schemas.microsoft.com/office/drawing/2014/main" id="{8F0A1493-A9E4-F0F2-62C2-E0BDAA9F21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676400"/>
            <a:ext cx="8001000" cy="4419600"/>
          </a:xfrm>
        </p:spPr>
        <p:txBody>
          <a:bodyPr/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altLang="en-US" sz="3700" dirty="0"/>
              <a:t>as explained at                                       </a:t>
            </a:r>
            <a:r>
              <a:rPr lang="en-US" dirty="0"/>
              <a:t>is explained at</a:t>
            </a:r>
            <a:br>
              <a:rPr lang="en-US" sz="4000" dirty="0"/>
            </a:br>
            <a:r>
              <a:rPr lang="en-US" dirty="0">
                <a:hlinkClick r:id="rId3"/>
              </a:rPr>
              <a:t>https://aztcs.apcug.org/meeting_notes/winhardsig/networks/Ethernet/Cat8-installation.pdf</a:t>
            </a:r>
            <a:br>
              <a:rPr lang="en-US" sz="4000" dirty="0"/>
            </a:br>
            <a:r>
              <a:rPr lang="en-US" dirty="0"/>
              <a:t>and</a:t>
            </a:r>
            <a:br>
              <a:rPr lang="en-US" sz="4000" dirty="0"/>
            </a:br>
            <a:r>
              <a:rPr lang="en-US" dirty="0">
                <a:hlinkClick r:id="rId4"/>
              </a:rPr>
              <a:t>https://aztcs.apcug.org/meeting_notes/winhardsig/networks/Ethernet/Cat8-installation.pptx</a:t>
            </a:r>
            <a:br>
              <a:rPr lang="en-US" sz="4000" dirty="0"/>
            </a:br>
            <a:endParaRPr lang="en-US" altLang="en-US" sz="3700" dirty="0"/>
          </a:p>
        </p:txBody>
      </p:sp>
    </p:spTree>
    <p:extLst>
      <p:ext uri="{BB962C8B-B14F-4D97-AF65-F5344CB8AC3E}">
        <p14:creationId xmlns:p14="http://schemas.microsoft.com/office/powerpoint/2010/main" val="63609719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5">
            <a:extLst>
              <a:ext uri="{FF2B5EF4-FFF2-40B4-BE49-F238E27FC236}">
                <a16:creationId xmlns:a16="http://schemas.microsoft.com/office/drawing/2014/main" id="{AE7E6DC1-B91A-4E21-94AB-3AF3FC59844D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0B99463-61ED-4B73-9DD4-53AAF67FE2BD}" type="slidenum">
              <a:rPr lang="en-US" altLang="en-US" sz="2400" baseline="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en-US" sz="2400" baseline="0">
              <a:latin typeface="Times New Roman" panose="02020603050405020304" pitchFamily="18" charset="0"/>
            </a:endParaRPr>
          </a:p>
        </p:txBody>
      </p:sp>
      <p:sp>
        <p:nvSpPr>
          <p:cNvPr id="19459" name="Rectangle 1">
            <a:extLst>
              <a:ext uri="{FF2B5EF4-FFF2-40B4-BE49-F238E27FC236}">
                <a16:creationId xmlns:a16="http://schemas.microsoft.com/office/drawing/2014/main" id="{F90D4DF8-8338-4E63-ABD3-C2A3F1A8E5A5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76288"/>
            <a:ext cx="9144000" cy="685800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4800" dirty="0"/>
              <a:t>SUMMARY</a:t>
            </a:r>
          </a:p>
        </p:txBody>
      </p:sp>
      <p:sp>
        <p:nvSpPr>
          <p:cNvPr id="19460" name="Rectangle 2">
            <a:extLst>
              <a:ext uri="{FF2B5EF4-FFF2-40B4-BE49-F238E27FC236}">
                <a16:creationId xmlns:a16="http://schemas.microsoft.com/office/drawing/2014/main" id="{2567D2AD-7F62-4578-B246-FAC67D00CC3A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-76078" y="1219258"/>
            <a:ext cx="9067682" cy="5127810"/>
          </a:xfrm>
        </p:spPr>
        <p:txBody>
          <a:bodyPr/>
          <a:lstStyle/>
          <a:p>
            <a:pPr indent="0" eaLnBrk="1" hangingPunct="1">
              <a:spcBef>
                <a:spcPts val="900"/>
              </a:spcBef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en-US" sz="4400" dirty="0"/>
              <a:t>There are three ways for you to connect Wi-Fi extender and mesh devices to expand the coverage of a wireless Wi-Fi network, without having to resort to wireless Wi-Fi backhaul connection.</a:t>
            </a:r>
          </a:p>
        </p:txBody>
      </p:sp>
      <p:sp>
        <p:nvSpPr>
          <p:cNvPr id="19461" name="Slide Number Placeholder 1">
            <a:extLst>
              <a:ext uri="{FF2B5EF4-FFF2-40B4-BE49-F238E27FC236}">
                <a16:creationId xmlns:a16="http://schemas.microsoft.com/office/drawing/2014/main" id="{B05375CE-BCCA-40FA-9904-F62602B22D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60C477FC-0C7D-48E1-B1AD-515E854FD309}" type="slidenum">
              <a:rPr lang="en-US" altLang="en-US" sz="2400" baseline="0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3</a:t>
            </a:fld>
            <a:endParaRPr lang="en-US" altLang="en-US" sz="2400" baseline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6">
            <a:extLst>
              <a:ext uri="{FF2B5EF4-FFF2-40B4-BE49-F238E27FC236}">
                <a16:creationId xmlns:a16="http://schemas.microsoft.com/office/drawing/2014/main" id="{D639E2E0-BCAF-4C40-A1D4-6C4F7E415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03CF921-E856-4EB1-AEB2-95D1AAA8B450}" type="slidenum">
              <a:rPr lang="en-US" altLang="en-US" sz="2400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20483" name="Rectangle 1">
            <a:extLst>
              <a:ext uri="{FF2B5EF4-FFF2-40B4-BE49-F238E27FC236}">
                <a16:creationId xmlns:a16="http://schemas.microsoft.com/office/drawing/2014/main" id="{AC31EFE9-770C-4D92-8A18-40668015F1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228596"/>
            <a:ext cx="9067682" cy="30488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4000" dirty="0"/>
              <a:t>TOPICS</a:t>
            </a:r>
          </a:p>
        </p:txBody>
      </p:sp>
      <p:sp>
        <p:nvSpPr>
          <p:cNvPr id="20484" name="Rectangle 2">
            <a:extLst>
              <a:ext uri="{FF2B5EF4-FFF2-40B4-BE49-F238E27FC236}">
                <a16:creationId xmlns:a16="http://schemas.microsoft.com/office/drawing/2014/main" id="{9DB2DC57-0246-46A4-B2ED-FB7E6A976A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714" y="990574"/>
            <a:ext cx="8686572" cy="5791138"/>
          </a:xfrm>
        </p:spPr>
        <p:txBody>
          <a:bodyPr/>
          <a:lstStyle/>
          <a:p>
            <a:pPr marL="971550" lvl="1" indent="-571500">
              <a:buFont typeface="Arial" panose="020B0604020202020204" pitchFamily="34" charset="0"/>
              <a:buChar char="•"/>
            </a:pPr>
            <a:r>
              <a:rPr lang="en-US" sz="4000" dirty="0"/>
              <a:t>Wired and Wired Equivalent Methods</a:t>
            </a:r>
          </a:p>
          <a:p>
            <a:pPr marL="971550" lvl="1" indent="-571500">
              <a:buFont typeface="Arial" panose="020B0604020202020204" pitchFamily="34" charset="0"/>
              <a:buChar char="•"/>
            </a:pPr>
            <a:r>
              <a:rPr lang="en-US" sz="4000" dirty="0"/>
              <a:t>Speed Comparison of the three Technologies</a:t>
            </a:r>
          </a:p>
          <a:p>
            <a:pPr marL="971550" lvl="1" indent="-571500">
              <a:buFont typeface="Arial" panose="020B0604020202020204" pitchFamily="34" charset="0"/>
              <a:buChar char="•"/>
            </a:pPr>
            <a:endParaRPr lang="en-US" sz="4000" dirty="0"/>
          </a:p>
          <a:p>
            <a:pPr marL="971550" lvl="1" indent="-571500">
              <a:buFont typeface="Arial" panose="020B0604020202020204" pitchFamily="34" charset="0"/>
              <a:buChar char="•"/>
            </a:pPr>
            <a:endParaRPr lang="en-US" sz="40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6">
            <a:extLst>
              <a:ext uri="{FF2B5EF4-FFF2-40B4-BE49-F238E27FC236}">
                <a16:creationId xmlns:a16="http://schemas.microsoft.com/office/drawing/2014/main" id="{DEEC9A1D-ABE3-9CD7-50DE-50C191B66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19940A0-FE5A-4E99-81CB-5EB01A7E8620}" type="slidenum">
              <a:rPr lang="en-US" altLang="en-US" sz="2400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17411" name="Rectangle 1">
            <a:extLst>
              <a:ext uri="{FF2B5EF4-FFF2-40B4-BE49-F238E27FC236}">
                <a16:creationId xmlns:a16="http://schemas.microsoft.com/office/drawing/2014/main" id="{0551C853-848D-F541-58D4-89F5B978875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-76200" y="61913"/>
            <a:ext cx="9220200" cy="1233487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3400" dirty="0"/>
              <a:t>OPTIONS FOR THE BACKHAUL CONNECTION</a:t>
            </a:r>
          </a:p>
        </p:txBody>
      </p:sp>
      <p:sp>
        <p:nvSpPr>
          <p:cNvPr id="17412" name="Rectangle 2">
            <a:extLst>
              <a:ext uri="{FF2B5EF4-FFF2-40B4-BE49-F238E27FC236}">
                <a16:creationId xmlns:a16="http://schemas.microsoft.com/office/drawing/2014/main" id="{8F0A1493-A9E4-F0F2-62C2-E0BDAA9F21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1676400"/>
            <a:ext cx="8915400" cy="4648200"/>
          </a:xfrm>
        </p:spPr>
        <p:txBody>
          <a:bodyPr/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altLang="en-US" sz="3700" dirty="0"/>
              <a:t>Option 1:                                                     	a CAT 6 cable or a	CAT 7 cable or a 		CAT 8 cable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altLang="en-US" sz="3700" dirty="0"/>
              <a:t>Option 2:                                                 	a "Powerline Networking" kit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altLang="en-US" sz="3700" dirty="0"/>
              <a:t>Option 3:                                                   	a "Multimedia over Coax Alliance"  			(MoCA) kit</a:t>
            </a:r>
          </a:p>
        </p:txBody>
      </p:sp>
    </p:spTree>
    <p:extLst>
      <p:ext uri="{BB962C8B-B14F-4D97-AF65-F5344CB8AC3E}">
        <p14:creationId xmlns:p14="http://schemas.microsoft.com/office/powerpoint/2010/main" val="402060459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5">
            <a:extLst>
              <a:ext uri="{FF2B5EF4-FFF2-40B4-BE49-F238E27FC236}">
                <a16:creationId xmlns:a16="http://schemas.microsoft.com/office/drawing/2014/main" id="{47515CEF-EEAB-50E1-58E9-D634C4AF0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24600"/>
            <a:ext cx="2132013" cy="4746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8B1646CC-2849-4736-9708-8B19F16CAF81}" type="slidenum">
              <a:rPr kumimoji="0" lang="en-US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342900" marR="0" lvl="0" indent="-34290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6</a:t>
            </a:fld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8C7EDB4-9136-9F1C-5C15-868E26660397}"/>
              </a:ext>
            </a:extLst>
          </p:cNvPr>
          <p:cNvSpPr txBox="1"/>
          <p:nvPr/>
        </p:nvSpPr>
        <p:spPr>
          <a:xfrm>
            <a:off x="1219200" y="457200"/>
            <a:ext cx="7315200" cy="995144"/>
          </a:xfrm>
          <a:prstGeom prst="rect">
            <a:avLst/>
          </a:prstGeom>
          <a:noFill/>
          <a:ln w="13652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-25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INTERNET PROVIDER'S GATEWAY BOX</a:t>
            </a:r>
          </a:p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1" i="0" u="none" strike="noStrike" kern="1200" cap="none" spc="0" normalizeH="0" baseline="-25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6C5C6B0-91B4-1192-6B45-38F228521556}"/>
              </a:ext>
            </a:extLst>
          </p:cNvPr>
          <p:cNvSpPr txBox="1"/>
          <p:nvPr/>
        </p:nvSpPr>
        <p:spPr>
          <a:xfrm>
            <a:off x="1288449" y="1676446"/>
            <a:ext cx="7315200" cy="995144"/>
          </a:xfrm>
          <a:prstGeom prst="rect">
            <a:avLst/>
          </a:prstGeom>
          <a:noFill/>
          <a:ln w="13652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-25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ASUS MESH ROUTER #1</a:t>
            </a:r>
          </a:p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1" i="0" u="none" strike="noStrike" kern="1200" cap="none" spc="0" normalizeH="0" baseline="-25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E56DABB-83A9-6C03-C29B-6FAE14D8C7BD}"/>
              </a:ext>
            </a:extLst>
          </p:cNvPr>
          <p:cNvCxnSpPr/>
          <p:nvPr/>
        </p:nvCxnSpPr>
        <p:spPr bwMode="auto">
          <a:xfrm>
            <a:off x="4800600" y="1452344"/>
            <a:ext cx="0" cy="300300"/>
          </a:xfrm>
          <a:prstGeom prst="line">
            <a:avLst/>
          </a:prstGeom>
          <a:solidFill>
            <a:srgbClr val="00B8FF"/>
          </a:solidFill>
          <a:ln w="136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850F0C5A-E157-2067-8F09-BACE07AEC302}"/>
              </a:ext>
            </a:extLst>
          </p:cNvPr>
          <p:cNvSpPr txBox="1"/>
          <p:nvPr/>
        </p:nvSpPr>
        <p:spPr>
          <a:xfrm>
            <a:off x="685726" y="5029158"/>
            <a:ext cx="7924768" cy="1446550"/>
          </a:xfrm>
          <a:prstGeom prst="rect">
            <a:avLst/>
          </a:prstGeom>
          <a:noFill/>
          <a:ln w="13652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-25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USE "SPEEDTEST" TO MEASURE TH</a:t>
            </a:r>
            <a:r>
              <a:rPr lang="en-US" sz="4400" b="1" dirty="0">
                <a:solidFill>
                  <a:srgbClr val="FF0000"/>
                </a:solidFill>
              </a:rPr>
              <a:t>E INTERNET SPEEDS</a:t>
            </a:r>
            <a:endParaRPr kumimoji="0" lang="en-US" sz="4400" b="1" i="0" u="none" strike="noStrike" kern="1200" cap="none" spc="0" normalizeH="0" baseline="-25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1" i="0" u="none" strike="noStrike" kern="1200" cap="none" spc="0" normalizeH="0" baseline="-25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847D85C-CDCC-D7E6-2A08-434C32B54C19}"/>
              </a:ext>
            </a:extLst>
          </p:cNvPr>
          <p:cNvSpPr/>
          <p:nvPr/>
        </p:nvSpPr>
        <p:spPr bwMode="auto">
          <a:xfrm>
            <a:off x="304800" y="228600"/>
            <a:ext cx="8534400" cy="6477000"/>
          </a:xfrm>
          <a:prstGeom prst="rect">
            <a:avLst/>
          </a:prstGeom>
          <a:noFill/>
          <a:ln w="1492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  <a:defRPr/>
            </a:pPr>
            <a:endParaRPr kumimoji="0" lang="en-US" sz="4000" b="0" i="0" u="none" strike="noStrike" kern="1200" cap="none" spc="0" normalizeH="0" baseline="-2500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0E50307-25F3-258B-0BE0-11B31B336976}"/>
              </a:ext>
            </a:extLst>
          </p:cNvPr>
          <p:cNvSpPr txBox="1"/>
          <p:nvPr/>
        </p:nvSpPr>
        <p:spPr>
          <a:xfrm>
            <a:off x="609600" y="2971812"/>
            <a:ext cx="8001000" cy="1897955"/>
          </a:xfrm>
          <a:prstGeom prst="rect">
            <a:avLst/>
          </a:prstGeom>
          <a:noFill/>
          <a:ln w="13652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>
                <a:solidFill>
                  <a:srgbClr val="FF0000"/>
                </a:solidFill>
              </a:rPr>
              <a:t>CAT 6/7/8 CABLING, OR </a:t>
            </a:r>
          </a:p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>
                <a:solidFill>
                  <a:srgbClr val="FF0000"/>
                </a:solidFill>
              </a:rPr>
              <a:t>"POWERLINE NETWORKING" KITS, OR "MULTIMEDIA over COAX ALLIANCE" KITS </a:t>
            </a:r>
            <a:endParaRPr kumimoji="0" lang="en-US" sz="4400" b="1" i="0" u="none" strike="noStrike" kern="1200" cap="none" spc="0" normalizeH="0" baseline="-25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1" i="0" u="none" strike="noStrike" kern="1200" cap="none" spc="0" normalizeH="0" baseline="-25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10B1438-54B5-08B4-EE83-7E06D8A49076}"/>
              </a:ext>
            </a:extLst>
          </p:cNvPr>
          <p:cNvCxnSpPr/>
          <p:nvPr/>
        </p:nvCxnSpPr>
        <p:spPr bwMode="auto">
          <a:xfrm>
            <a:off x="4800594" y="2671512"/>
            <a:ext cx="0" cy="300300"/>
          </a:xfrm>
          <a:prstGeom prst="line">
            <a:avLst/>
          </a:prstGeom>
          <a:solidFill>
            <a:srgbClr val="00B8FF"/>
          </a:solidFill>
          <a:ln w="136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0C7F9D7-0732-F778-91BF-32F1C413BE63}"/>
              </a:ext>
            </a:extLst>
          </p:cNvPr>
          <p:cNvCxnSpPr/>
          <p:nvPr/>
        </p:nvCxnSpPr>
        <p:spPr bwMode="auto">
          <a:xfrm>
            <a:off x="4724396" y="4724366"/>
            <a:ext cx="0" cy="300300"/>
          </a:xfrm>
          <a:prstGeom prst="line">
            <a:avLst/>
          </a:prstGeom>
          <a:solidFill>
            <a:srgbClr val="00B8FF"/>
          </a:solidFill>
          <a:ln w="136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6">
            <a:extLst>
              <a:ext uri="{FF2B5EF4-FFF2-40B4-BE49-F238E27FC236}">
                <a16:creationId xmlns:a16="http://schemas.microsoft.com/office/drawing/2014/main" id="{D639E2E0-BCAF-4C40-A1D4-6C4F7E415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03CF921-E856-4EB1-AEB2-95D1AAA8B450}" type="slidenum">
              <a:rPr lang="en-US" altLang="en-US" sz="2400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20483" name="Rectangle 1">
            <a:extLst>
              <a:ext uri="{FF2B5EF4-FFF2-40B4-BE49-F238E27FC236}">
                <a16:creationId xmlns:a16="http://schemas.microsoft.com/office/drawing/2014/main" id="{AC31EFE9-770C-4D92-8A18-40668015F1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228596"/>
            <a:ext cx="8839088" cy="914464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4000" dirty="0"/>
              <a:t>CAT 8 ETHERNET CABLING</a:t>
            </a:r>
          </a:p>
        </p:txBody>
      </p:sp>
      <p:sp>
        <p:nvSpPr>
          <p:cNvPr id="20484" name="Rectangle 2">
            <a:extLst>
              <a:ext uri="{FF2B5EF4-FFF2-40B4-BE49-F238E27FC236}">
                <a16:creationId xmlns:a16="http://schemas.microsoft.com/office/drawing/2014/main" id="{9DB2DC57-0246-46A4-B2ED-FB7E6A976A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396" y="1600248"/>
            <a:ext cx="8839088" cy="5029068"/>
          </a:xfrm>
        </p:spPr>
        <p:txBody>
          <a:bodyPr/>
          <a:lstStyle/>
          <a:p>
            <a:pPr marL="971550" lvl="1" indent="-571500">
              <a:buFont typeface="Arial" panose="020B0604020202020204" pitchFamily="34" charset="0"/>
              <a:buChar char="•"/>
            </a:pPr>
            <a:r>
              <a:rPr lang="en-US" sz="4000" dirty="0"/>
              <a:t>CAT 8 Ethernet cabling is the baseline that we will use to compare the two wired-equivalent technologies:</a:t>
            </a:r>
          </a:p>
          <a:p>
            <a:pPr marL="971550" lvl="1" indent="-571500">
              <a:buFont typeface="Arial" panose="020B0604020202020204" pitchFamily="34" charset="0"/>
              <a:buChar char="•"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87973264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BB504-EFFE-3AC5-5E90-F80D36D6AB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5">
            <a:extLst>
              <a:ext uri="{FF2B5EF4-FFF2-40B4-BE49-F238E27FC236}">
                <a16:creationId xmlns:a16="http://schemas.microsoft.com/office/drawing/2014/main" id="{7018CFCC-49ED-D6F0-9132-ADC01B20F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24600"/>
            <a:ext cx="2132013" cy="4746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8B1646CC-2849-4736-9708-8B19F16CAF81}" type="slidenum">
              <a:rPr kumimoji="0" lang="en-US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342900" marR="0" lvl="0" indent="-34290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8</a:t>
            </a:fld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A855549-EB3D-8FE3-7A08-D3DE51B6074D}"/>
              </a:ext>
            </a:extLst>
          </p:cNvPr>
          <p:cNvSpPr txBox="1"/>
          <p:nvPr/>
        </p:nvSpPr>
        <p:spPr>
          <a:xfrm>
            <a:off x="1219200" y="457200"/>
            <a:ext cx="7315200" cy="995144"/>
          </a:xfrm>
          <a:prstGeom prst="rect">
            <a:avLst/>
          </a:prstGeom>
          <a:noFill/>
          <a:ln w="13652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-25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INTERNET PROVIDER'S GATEWAY BOX</a:t>
            </a:r>
          </a:p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1" i="0" u="none" strike="noStrike" kern="1200" cap="none" spc="0" normalizeH="0" baseline="-25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BB914AA-EEF8-B27F-01A7-FE98D119FD04}"/>
              </a:ext>
            </a:extLst>
          </p:cNvPr>
          <p:cNvSpPr txBox="1"/>
          <p:nvPr/>
        </p:nvSpPr>
        <p:spPr>
          <a:xfrm>
            <a:off x="1288449" y="1676446"/>
            <a:ext cx="7315200" cy="995144"/>
          </a:xfrm>
          <a:prstGeom prst="rect">
            <a:avLst/>
          </a:prstGeom>
          <a:noFill/>
          <a:ln w="13652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-25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ASUS MESH ROUTER #1</a:t>
            </a:r>
          </a:p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1" i="0" u="none" strike="noStrike" kern="1200" cap="none" spc="0" normalizeH="0" baseline="-25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E7C30E7-8B9A-8D99-4901-5C7C80E8EF0A}"/>
              </a:ext>
            </a:extLst>
          </p:cNvPr>
          <p:cNvCxnSpPr/>
          <p:nvPr/>
        </p:nvCxnSpPr>
        <p:spPr bwMode="auto">
          <a:xfrm>
            <a:off x="4800600" y="1452344"/>
            <a:ext cx="0" cy="300300"/>
          </a:xfrm>
          <a:prstGeom prst="line">
            <a:avLst/>
          </a:prstGeom>
          <a:solidFill>
            <a:srgbClr val="00B8FF"/>
          </a:solidFill>
          <a:ln w="136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25B44003-BA11-1CEC-C0F8-A04783732913}"/>
              </a:ext>
            </a:extLst>
          </p:cNvPr>
          <p:cNvSpPr/>
          <p:nvPr/>
        </p:nvSpPr>
        <p:spPr bwMode="auto">
          <a:xfrm>
            <a:off x="304800" y="228600"/>
            <a:ext cx="8534400" cy="6477000"/>
          </a:xfrm>
          <a:prstGeom prst="rect">
            <a:avLst/>
          </a:prstGeom>
          <a:noFill/>
          <a:ln w="1492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  <a:defRPr/>
            </a:pPr>
            <a:endParaRPr kumimoji="0" lang="en-US" sz="4000" b="0" i="0" u="none" strike="noStrike" kern="1200" cap="none" spc="0" normalizeH="0" baseline="-2500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FF34360-CE13-018B-20C7-816D8E83BC7F}"/>
              </a:ext>
            </a:extLst>
          </p:cNvPr>
          <p:cNvCxnSpPr/>
          <p:nvPr/>
        </p:nvCxnSpPr>
        <p:spPr bwMode="auto">
          <a:xfrm flipH="1">
            <a:off x="914496" y="2671590"/>
            <a:ext cx="3809900" cy="3653010"/>
          </a:xfrm>
          <a:prstGeom prst="line">
            <a:avLst/>
          </a:prstGeom>
          <a:solidFill>
            <a:srgbClr val="00B8FF"/>
          </a:solidFill>
          <a:ln w="136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D23E407E-D00A-D0E9-8F00-83C5818886FF}"/>
              </a:ext>
            </a:extLst>
          </p:cNvPr>
          <p:cNvSpPr txBox="1"/>
          <p:nvPr/>
        </p:nvSpPr>
        <p:spPr>
          <a:xfrm>
            <a:off x="1676476" y="5410148"/>
            <a:ext cx="4343286" cy="502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9293DB6-B44D-7E88-870F-D63EEABC1767}"/>
              </a:ext>
            </a:extLst>
          </p:cNvPr>
          <p:cNvSpPr txBox="1"/>
          <p:nvPr/>
        </p:nvSpPr>
        <p:spPr>
          <a:xfrm>
            <a:off x="2209862" y="4876762"/>
            <a:ext cx="6019642" cy="10669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500" dirty="0">
                <a:solidFill>
                  <a:srgbClr val="FF0000"/>
                </a:solidFill>
              </a:rPr>
              <a:t>75 ft. run of Cat 8  cabling</a:t>
            </a:r>
          </a:p>
          <a:p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913189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74097F-3F8A-3F0E-8F40-5417BF02BA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6">
            <a:extLst>
              <a:ext uri="{FF2B5EF4-FFF2-40B4-BE49-F238E27FC236}">
                <a16:creationId xmlns:a16="http://schemas.microsoft.com/office/drawing/2014/main" id="{35F5FFC2-B4C3-3F79-92F7-9A7D4A235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03CF921-E856-4EB1-AEB2-95D1AAA8B450}" type="slidenum">
              <a:rPr lang="en-US" altLang="en-US" sz="2400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en-US" altLang="en-US" sz="2400">
              <a:latin typeface="Times New Roman" panose="02020603050405020304" pitchFamily="18" charset="0"/>
            </a:endParaRPr>
          </a:p>
        </p:txBody>
      </p:sp>
      <p:pic>
        <p:nvPicPr>
          <p:cNvPr id="3" name="Picture 2" descr="A screenshot of a phone&#10;&#10;AI-generated content may be incorrect.">
            <a:extLst>
              <a:ext uri="{FF2B5EF4-FFF2-40B4-BE49-F238E27FC236}">
                <a16:creationId xmlns:a16="http://schemas.microsoft.com/office/drawing/2014/main" id="{07E412C2-2784-8F97-2CC8-92BFEC19E4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5045" y="304882"/>
            <a:ext cx="4048155" cy="6134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926148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0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00"/>
      </a:hlink>
      <a:folHlink>
        <a:srgbClr val="0000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tabLst/>
          <a:defRPr kumimoji="0" lang="en-GB" altLang="en-US" sz="4000" b="0" i="0" u="none" strike="noStrike" cap="none" normalizeH="0" baseline="-2500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tabLst/>
          <a:defRPr kumimoji="0" lang="en-GB" altLang="en-US" sz="4000" b="0" i="0" u="none" strike="noStrike" cap="none" normalizeH="0" baseline="-2500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FF00FF"/>
        </a:hlink>
        <a:folHlink>
          <a:srgbClr val="FF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00"/>
        </a:hlink>
        <a:folHlink>
          <a:srgbClr val="FF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Default Design">
  <a:themeElements>
    <a:clrScheme name="1_Default Design 10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00"/>
      </a:hlink>
      <a:folHlink>
        <a:srgbClr val="000000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tabLst/>
          <a:defRPr kumimoji="0" lang="en-GB" altLang="en-US" sz="4000" b="0" i="0" u="none" strike="noStrike" cap="none" normalizeH="0" baseline="-2500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tabLst/>
          <a:defRPr kumimoji="0" lang="en-GB" altLang="en-US" sz="4000" b="0" i="0" u="none" strike="noStrike" cap="none" normalizeH="0" baseline="-2500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FF00FF"/>
        </a:hlink>
        <a:folHlink>
          <a:srgbClr val="FF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00"/>
        </a:hlink>
        <a:folHlink>
          <a:srgbClr val="FF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Default Design">
  <a:themeElements>
    <a:clrScheme name="Default Design 10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00"/>
      </a:hlink>
      <a:folHlink>
        <a:srgbClr val="0000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4000" b="0" i="0" u="none" strike="noStrike" cap="none" normalizeH="0" baseline="-2500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4000" b="0" i="0" u="none" strike="noStrike" cap="none" normalizeH="0" baseline="-2500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FF00FF"/>
        </a:hlink>
        <a:folHlink>
          <a:srgbClr val="FF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00"/>
        </a:hlink>
        <a:folHlink>
          <a:srgbClr val="FF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Default Design">
  <a:themeElements>
    <a:clrScheme name="Default Design 10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00"/>
      </a:hlink>
      <a:folHlink>
        <a:srgbClr val="0000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4000" b="0" i="0" u="none" strike="noStrike" cap="none" normalizeH="0" baseline="-2500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4000" b="0" i="0" u="none" strike="noStrike" cap="none" normalizeH="0" baseline="-2500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FF00FF"/>
        </a:hlink>
        <a:folHlink>
          <a:srgbClr val="FF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00"/>
        </a:hlink>
        <a:folHlink>
          <a:srgbClr val="FF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8093</TotalTime>
  <Words>663</Words>
  <Application>Microsoft Office PowerPoint</Application>
  <PresentationFormat>On-screen Show (4:3)</PresentationFormat>
  <Paragraphs>105</Paragraphs>
  <Slides>27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27</vt:i4>
      </vt:variant>
    </vt:vector>
  </HeadingPairs>
  <TitlesOfParts>
    <vt:vector size="34" baseType="lpstr">
      <vt:lpstr>Arial</vt:lpstr>
      <vt:lpstr>Georgia</vt:lpstr>
      <vt:lpstr>Times New Roman</vt:lpstr>
      <vt:lpstr>Default Design</vt:lpstr>
      <vt:lpstr>1_Default Design</vt:lpstr>
      <vt:lpstr>2_Default Design</vt:lpstr>
      <vt:lpstr>3_Default Design</vt:lpstr>
      <vt:lpstr>PowerPoint Presentation</vt:lpstr>
      <vt:lpstr>Web location for this presentation:</vt:lpstr>
      <vt:lpstr>SUMMARY</vt:lpstr>
      <vt:lpstr>TOPICS</vt:lpstr>
      <vt:lpstr>OPTIONS FOR THE BACKHAUL CONNECTION</vt:lpstr>
      <vt:lpstr>PowerPoint Presentation</vt:lpstr>
      <vt:lpstr>CAT 8 ETHERNET CABLING</vt:lpstr>
      <vt:lpstr>PowerPoint Presentation</vt:lpstr>
      <vt:lpstr>PowerPoint Presentation</vt:lpstr>
      <vt:lpstr>"POWERLINE NETWORKING" KIT</vt:lpstr>
      <vt:lpstr>"POWERLINE NETWORKING" KIT (continued)</vt:lpstr>
      <vt:lpstr>POWERLINE NETWORKING KIT   (continued)</vt:lpstr>
      <vt:lpstr>POWERLINE NETWORKING KIT     (continued)</vt:lpstr>
      <vt:lpstr>PowerPoint Presentation</vt:lpstr>
      <vt:lpstr>PowerPoint Presentation</vt:lpstr>
      <vt:lpstr>POWERLINE NETWORKING KIT (continued)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MULTIMEDIA over COAX ALLIANCE (MoCA) KIT</vt:lpstr>
      <vt:lpstr>PowerPoint Presentation</vt:lpstr>
      <vt:lpstr>MULTIMEDIA over COAX ALLIANCE ("MoCA" ) KIT (continued)</vt:lpstr>
      <vt:lpstr>INSTALL CAT 6 OR 7 CABLING FOR THE LOWEST COST OF ETHERNET CABLING (continued)</vt:lpstr>
      <vt:lpstr>INSTALL CAT 8 CABLING FOR THE FASTEST POSSIBLE ETHERNET CONNECTION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testuser</dc:creator>
  <cp:lastModifiedBy>Francis Chao</cp:lastModifiedBy>
  <cp:revision>930</cp:revision>
  <dcterms:modified xsi:type="dcterms:W3CDTF">2025-10-10T03:05:40Z</dcterms:modified>
</cp:coreProperties>
</file>