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 id="2147486426" r:id="rId3"/>
  </p:sldMasterIdLst>
  <p:notesMasterIdLst>
    <p:notesMasterId r:id="rId35"/>
  </p:notesMasterIdLst>
  <p:sldIdLst>
    <p:sldId id="738" r:id="rId4"/>
    <p:sldId id="625" r:id="rId5"/>
    <p:sldId id="257" r:id="rId6"/>
    <p:sldId id="2231" r:id="rId7"/>
    <p:sldId id="2481" r:id="rId8"/>
    <p:sldId id="1793" r:id="rId9"/>
    <p:sldId id="1818" r:id="rId10"/>
    <p:sldId id="1804" r:id="rId11"/>
    <p:sldId id="2485" r:id="rId12"/>
    <p:sldId id="1798" r:id="rId13"/>
    <p:sldId id="2482" r:id="rId14"/>
    <p:sldId id="2483" r:id="rId15"/>
    <p:sldId id="2484" r:id="rId16"/>
    <p:sldId id="1807" r:id="rId17"/>
    <p:sldId id="2486" r:id="rId18"/>
    <p:sldId id="2487" r:id="rId19"/>
    <p:sldId id="1829" r:id="rId20"/>
    <p:sldId id="1828" r:id="rId21"/>
    <p:sldId id="1792" r:id="rId22"/>
    <p:sldId id="2488" r:id="rId23"/>
    <p:sldId id="1791" r:id="rId24"/>
    <p:sldId id="1805" r:id="rId25"/>
    <p:sldId id="1806" r:id="rId26"/>
    <p:sldId id="2477" r:id="rId27"/>
    <p:sldId id="2476" r:id="rId28"/>
    <p:sldId id="2464" r:id="rId29"/>
    <p:sldId id="2475" r:id="rId30"/>
    <p:sldId id="2478" r:id="rId31"/>
    <p:sldId id="2479" r:id="rId32"/>
    <p:sldId id="2480" r:id="rId33"/>
    <p:sldId id="2424" r:id="rId34"/>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22" autoAdjust="0"/>
    <p:restoredTop sz="94646" autoAdjust="0"/>
  </p:normalViewPr>
  <p:slideViewPr>
    <p:cSldViewPr>
      <p:cViewPr varScale="1">
        <p:scale>
          <a:sx n="44" d="100"/>
          <a:sy n="44" d="100"/>
        </p:scale>
        <p:origin x="715" y="253"/>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6386" name="AutoShape 1">
            <a:extLst>
              <a:ext uri="{FF2B5EF4-FFF2-40B4-BE49-F238E27FC236}">
                <a16:creationId xmlns:a16="http://schemas.microsoft.com/office/drawing/2014/main" id="{D4D50F5C-BDB9-4525-8B96-2BB9434DD58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31087D53-0E2E-456C-AD3F-9A7EE589A682}"/>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84BCA6BB-1128-4C4C-B366-2A5B0FA1FBA5}"/>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16389" name="Rectangle 4">
            <a:extLst>
              <a:ext uri="{FF2B5EF4-FFF2-40B4-BE49-F238E27FC236}">
                <a16:creationId xmlns:a16="http://schemas.microsoft.com/office/drawing/2014/main" id="{E3CB83BC-0A59-4FB6-9E75-BC1FC74377DA}"/>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56F35BB0-A45A-471B-9119-2BDAC1A3D644}"/>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F0A03028-1B25-4529-A5C9-F5FF7E54461F}"/>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3254B2AE-57F7-4A88-888E-FD0A64B014E5}"/>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fld id="{AF47F495-960B-4967-9DCA-546284AF60C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4</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13</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3777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14</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7995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15</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8094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16</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65537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87552F4-7EB5-B03D-E251-F6BB716508C7}"/>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E47CE07-6ECE-EF93-35D6-9ED89EBE26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47270C51-744E-B149-C6B9-B16A2554DA8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5B5BC8D2-DEE2-B0F5-9113-D6D3F2B0EC5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4374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87552F4-7EB5-B03D-E251-F6BB716508C7}"/>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E47CE07-6ECE-EF93-35D6-9ED89EBE262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47270C51-744E-B149-C6B9-B16A2554DA8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5B5BC8D2-DEE2-B0F5-9113-D6D3F2B0EC5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57039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19</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344444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20</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95889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21</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2546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22</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6712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5</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5372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23</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3013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24</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471311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FF460B0-0A30-9F5B-D9C3-D2693597947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899617B1-9B07-4C98-A817-8303B192D80F}" type="slidenum">
              <a:rPr lang="en-US" altLang="en-US" sz="1300" smtClean="0"/>
              <a:pPr>
                <a:spcBef>
                  <a:spcPct val="0"/>
                </a:spcBef>
                <a:buClrTx/>
                <a:buFontTx/>
                <a:buNone/>
              </a:pPr>
              <a:t>25</a:t>
            </a:fld>
            <a:endParaRPr lang="en-US" altLang="en-US" sz="1300"/>
          </a:p>
        </p:txBody>
      </p:sp>
      <p:sp>
        <p:nvSpPr>
          <p:cNvPr id="18435" name="Rectangle 1">
            <a:extLst>
              <a:ext uri="{FF2B5EF4-FFF2-40B4-BE49-F238E27FC236}">
                <a16:creationId xmlns:a16="http://schemas.microsoft.com/office/drawing/2014/main" id="{D97CE723-27C0-CDCC-E8F1-722B912ED28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2B5E5986-DE03-2A92-EB5F-12931CFC8F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dirty="0"/>
          </a:p>
        </p:txBody>
      </p:sp>
    </p:spTree>
    <p:extLst>
      <p:ext uri="{BB962C8B-B14F-4D97-AF65-F5344CB8AC3E}">
        <p14:creationId xmlns:p14="http://schemas.microsoft.com/office/powerpoint/2010/main" val="183764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26</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351184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27</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09523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28</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874374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29</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339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30</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70240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31</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94399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6</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7</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5530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8</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81404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D817C9D-52CA-4C00-0CCF-61BD6C375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3F7D6AE5-9E2E-40C2-BB9C-D4FDFCB82163}" type="slidenum">
              <a:rPr lang="en-US" altLang="en-US" sz="1300" smtClean="0"/>
              <a:pPr>
                <a:spcBef>
                  <a:spcPct val="0"/>
                </a:spcBef>
                <a:buClrTx/>
                <a:buFontTx/>
                <a:buNone/>
              </a:pPr>
              <a:t>9</a:t>
            </a:fld>
            <a:endParaRPr lang="en-US" altLang="en-US" sz="1300"/>
          </a:p>
        </p:txBody>
      </p:sp>
      <p:sp>
        <p:nvSpPr>
          <p:cNvPr id="10243" name="Rectangle 1">
            <a:extLst>
              <a:ext uri="{FF2B5EF4-FFF2-40B4-BE49-F238E27FC236}">
                <a16:creationId xmlns:a16="http://schemas.microsoft.com/office/drawing/2014/main" id="{E5528488-6463-A897-9E32-AFFC1DB63B9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81FDE1D3-2D07-A7CE-1FC8-67A730917B1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1789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10</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9720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FontTx/>
              <a:buNone/>
            </a:pPr>
            <a:fld id="{82A12710-E1F2-44A8-9DA5-D389F964E1B6}" type="slidenum">
              <a:rPr lang="en-US" altLang="en-US" sz="1300" smtClean="0"/>
              <a:pPr>
                <a:spcBef>
                  <a:spcPct val="0"/>
                </a:spcBef>
                <a:buFontTx/>
                <a:buNone/>
              </a:pPr>
              <a:t>11</a:t>
            </a:fld>
            <a:endParaRPr lang="en-US" altLang="en-US" sz="1300"/>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6477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F442F4-8270-24F6-B999-ADB8712CF9E6}"/>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5D13A6F-32CD-C0E8-3120-0557166A260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347548C-24BE-49F0-B345-932A0827DA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1">
            <a:extLst>
              <a:ext uri="{FF2B5EF4-FFF2-40B4-BE49-F238E27FC236}">
                <a16:creationId xmlns:a16="http://schemas.microsoft.com/office/drawing/2014/main" id="{94DED091-8035-00C9-8654-14F24B5D69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E2BD09F4-4708-8307-D4CE-58C9972852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37696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E1247F2-1AC1-43B5-8A3F-CFF9773E707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FDAF9BD-F843-479F-AE82-901FD15D504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892D626-47A4-4755-B684-97268B83E46F}"/>
              </a:ext>
            </a:extLst>
          </p:cNvPr>
          <p:cNvSpPr>
            <a:spLocks noGrp="1" noChangeArrowheads="1"/>
          </p:cNvSpPr>
          <p:nvPr>
            <p:ph type="sldNum" idx="12"/>
          </p:nvPr>
        </p:nvSpPr>
        <p:spPr>
          <a:ln/>
        </p:spPr>
        <p:txBody>
          <a:bodyPr/>
          <a:lstStyle>
            <a:lvl1pPr>
              <a:defRPr/>
            </a:lvl1pPr>
          </a:lstStyle>
          <a:p>
            <a:pPr>
              <a:defRPr/>
            </a:pPr>
            <a:fld id="{F1D6E68D-C9DF-40CA-9704-255C5761623F}" type="slidenum">
              <a:rPr lang="en-US" altLang="en-US"/>
              <a:pPr>
                <a:defRPr/>
              </a:pPr>
              <a:t>‹#›</a:t>
            </a:fld>
            <a:endParaRPr lang="en-US" altLang="en-US" dirty="0"/>
          </a:p>
        </p:txBody>
      </p:sp>
    </p:spTree>
    <p:extLst>
      <p:ext uri="{BB962C8B-B14F-4D97-AF65-F5344CB8AC3E}">
        <p14:creationId xmlns:p14="http://schemas.microsoft.com/office/powerpoint/2010/main" val="158499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6041398-EF16-4E23-AA31-8AA8079879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067F4943-07CF-4740-BB26-8B9E869CA21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F7A01A9-F1B1-42DC-A798-C9EC365C14D3}"/>
              </a:ext>
            </a:extLst>
          </p:cNvPr>
          <p:cNvSpPr>
            <a:spLocks noGrp="1" noChangeArrowheads="1"/>
          </p:cNvSpPr>
          <p:nvPr>
            <p:ph type="sldNum" idx="12"/>
          </p:nvPr>
        </p:nvSpPr>
        <p:spPr>
          <a:ln/>
        </p:spPr>
        <p:txBody>
          <a:bodyPr/>
          <a:lstStyle>
            <a:lvl1pPr>
              <a:defRPr/>
            </a:lvl1pPr>
          </a:lstStyle>
          <a:p>
            <a:pPr>
              <a:defRPr/>
            </a:pPr>
            <a:fld id="{F5C87602-31B0-40D0-B1E2-3B53475095F8}" type="slidenum">
              <a:rPr lang="en-US" altLang="en-US"/>
              <a:pPr>
                <a:defRPr/>
              </a:pPr>
              <a:t>‹#›</a:t>
            </a:fld>
            <a:endParaRPr lang="en-US" altLang="en-US" dirty="0"/>
          </a:p>
        </p:txBody>
      </p:sp>
    </p:spTree>
    <p:extLst>
      <p:ext uri="{BB962C8B-B14F-4D97-AF65-F5344CB8AC3E}">
        <p14:creationId xmlns:p14="http://schemas.microsoft.com/office/powerpoint/2010/main" val="381007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12E5BDC-D9FF-44FF-87D0-F8E8D3E0B6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7DE347F0-4EEF-4B38-A41B-F7D37425B9D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8089D17-8E77-40A0-B41A-F7714A446960}"/>
              </a:ext>
            </a:extLst>
          </p:cNvPr>
          <p:cNvSpPr>
            <a:spLocks noGrp="1" noChangeArrowheads="1"/>
          </p:cNvSpPr>
          <p:nvPr>
            <p:ph type="sldNum" idx="12"/>
          </p:nvPr>
        </p:nvSpPr>
        <p:spPr>
          <a:ln/>
        </p:spPr>
        <p:txBody>
          <a:bodyPr/>
          <a:lstStyle>
            <a:lvl1pPr>
              <a:defRPr/>
            </a:lvl1pPr>
          </a:lstStyle>
          <a:p>
            <a:pPr>
              <a:defRPr/>
            </a:pPr>
            <a:fld id="{ECD2B3D8-B3F3-4E2A-94E2-11E247A5B3D1}" type="slidenum">
              <a:rPr lang="en-US" altLang="en-US"/>
              <a:pPr>
                <a:defRPr/>
              </a:pPr>
              <a:t>‹#›</a:t>
            </a:fld>
            <a:endParaRPr lang="en-US" altLang="en-US" dirty="0"/>
          </a:p>
        </p:txBody>
      </p:sp>
    </p:spTree>
    <p:extLst>
      <p:ext uri="{BB962C8B-B14F-4D97-AF65-F5344CB8AC3E}">
        <p14:creationId xmlns:p14="http://schemas.microsoft.com/office/powerpoint/2010/main" val="2921503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0FB9A9-C387-40BF-A4F6-140CF5C77FF3}"/>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5101344-4A52-4A4A-B565-4F918CDB878F}"/>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3508589-5390-4704-AFC5-E2818205AE4F}"/>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DA058058-3871-4ACF-9483-CB4DE29EA006}" type="slidenum">
              <a:rPr lang="en-US" altLang="en-US"/>
              <a:pPr>
                <a:defRPr/>
              </a:pPr>
              <a:t>‹#›</a:t>
            </a:fld>
            <a:endParaRPr lang="en-US" altLang="en-US" dirty="0"/>
          </a:p>
        </p:txBody>
      </p:sp>
    </p:spTree>
    <p:extLst>
      <p:ext uri="{BB962C8B-B14F-4D97-AF65-F5344CB8AC3E}">
        <p14:creationId xmlns:p14="http://schemas.microsoft.com/office/powerpoint/2010/main" val="119969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8CBEB-E70A-40CB-AE25-92C5149BB965}"/>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FA94F7B-2E91-4DD8-ACF9-9EF619EFC4B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A267766-B342-449A-BA72-D80C16E468A0}"/>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FA918CD9-2D95-4557-BBB8-89A42F3E4386}" type="slidenum">
              <a:rPr lang="en-US" altLang="en-US"/>
              <a:pPr>
                <a:defRPr/>
              </a:pPr>
              <a:t>‹#›</a:t>
            </a:fld>
            <a:endParaRPr lang="en-US" altLang="en-US" dirty="0"/>
          </a:p>
        </p:txBody>
      </p:sp>
    </p:spTree>
    <p:extLst>
      <p:ext uri="{BB962C8B-B14F-4D97-AF65-F5344CB8AC3E}">
        <p14:creationId xmlns:p14="http://schemas.microsoft.com/office/powerpoint/2010/main" val="200472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5A1227D-03D8-4FAD-9FCA-7747A2C0F3D2}"/>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973EB2B-56FB-4FBF-97F5-55CA8BB228DF}"/>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C08C946-E65A-4C99-8E53-BB86ECB1C62E}"/>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8280DED4-742E-401D-A7C7-9DEBDE9D6724}" type="slidenum">
              <a:rPr lang="en-US" altLang="en-US"/>
              <a:pPr>
                <a:defRPr/>
              </a:pPr>
              <a:t>‹#›</a:t>
            </a:fld>
            <a:endParaRPr lang="en-US" altLang="en-US" dirty="0"/>
          </a:p>
        </p:txBody>
      </p:sp>
    </p:spTree>
    <p:extLst>
      <p:ext uri="{BB962C8B-B14F-4D97-AF65-F5344CB8AC3E}">
        <p14:creationId xmlns:p14="http://schemas.microsoft.com/office/powerpoint/2010/main" val="422834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6E784E-1EF3-4E0F-A133-3DC8D0D981BA}"/>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80F38C24-4D56-4F92-A516-38C7E9694129}"/>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33C963D-CD4D-44FA-A259-14C95E0DEAD2}"/>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CE9BDCDA-3B0F-41B7-A4F3-17F001549DD7}" type="slidenum">
              <a:rPr lang="en-US" altLang="en-US"/>
              <a:pPr>
                <a:defRPr/>
              </a:pPr>
              <a:t>‹#›</a:t>
            </a:fld>
            <a:endParaRPr lang="en-US" altLang="en-US" dirty="0"/>
          </a:p>
        </p:txBody>
      </p:sp>
    </p:spTree>
    <p:extLst>
      <p:ext uri="{BB962C8B-B14F-4D97-AF65-F5344CB8AC3E}">
        <p14:creationId xmlns:p14="http://schemas.microsoft.com/office/powerpoint/2010/main" val="264147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8A979A-97C6-4AEB-A493-DC259C3D2D23}"/>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99976746-37A8-4CE6-A7E2-115683C5F843}"/>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81F94FCD-478D-4221-BEB3-191BA06985A1}"/>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A843BA00-87EA-4C41-9F7B-2DB4E7548F6F}" type="slidenum">
              <a:rPr lang="en-US" altLang="en-US"/>
              <a:pPr>
                <a:defRPr/>
              </a:pPr>
              <a:t>‹#›</a:t>
            </a:fld>
            <a:endParaRPr lang="en-US" altLang="en-US" dirty="0"/>
          </a:p>
        </p:txBody>
      </p:sp>
    </p:spTree>
    <p:extLst>
      <p:ext uri="{BB962C8B-B14F-4D97-AF65-F5344CB8AC3E}">
        <p14:creationId xmlns:p14="http://schemas.microsoft.com/office/powerpoint/2010/main" val="3201320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6141D2-C952-4047-A545-B5E4D9E429A9}"/>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FCDF10C2-235C-4288-BC6F-018B73667B7B}"/>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640CDBF1-00EC-41B3-BC1F-14E36AA45C6D}"/>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11A061DC-8EF1-4053-900F-948C4CFF135A}" type="slidenum">
              <a:rPr lang="en-US" altLang="en-US"/>
              <a:pPr>
                <a:defRPr/>
              </a:pPr>
              <a:t>‹#›</a:t>
            </a:fld>
            <a:endParaRPr lang="en-US" altLang="en-US" dirty="0"/>
          </a:p>
        </p:txBody>
      </p:sp>
    </p:spTree>
    <p:extLst>
      <p:ext uri="{BB962C8B-B14F-4D97-AF65-F5344CB8AC3E}">
        <p14:creationId xmlns:p14="http://schemas.microsoft.com/office/powerpoint/2010/main" val="106517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35109-AE18-4159-85BE-EB97579F07DB}"/>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91EBC11D-16B1-42BD-926E-C42E101CD5E6}"/>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056020D3-88F9-4C22-A490-DA4F21AD1053}"/>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E198D8FC-F83F-4794-9871-E7287E8A9413}" type="slidenum">
              <a:rPr lang="en-US" altLang="en-US"/>
              <a:pPr>
                <a:defRPr/>
              </a:pPr>
              <a:t>‹#›</a:t>
            </a:fld>
            <a:endParaRPr lang="en-US" altLang="en-US" dirty="0"/>
          </a:p>
        </p:txBody>
      </p:sp>
    </p:spTree>
    <p:extLst>
      <p:ext uri="{BB962C8B-B14F-4D97-AF65-F5344CB8AC3E}">
        <p14:creationId xmlns:p14="http://schemas.microsoft.com/office/powerpoint/2010/main" val="2383895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2215B-881E-4987-A906-F69DF9D3EA35}"/>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004EC31-1E7E-424F-9741-B2C7F75D6FEF}"/>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1F94A4E-A29E-4C72-99E3-79C6B3E6BA8B}"/>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568410AF-20F0-4E26-B11E-A5ED77F7F449}" type="slidenum">
              <a:rPr lang="en-US" altLang="en-US"/>
              <a:pPr>
                <a:defRPr/>
              </a:pPr>
              <a:t>‹#›</a:t>
            </a:fld>
            <a:endParaRPr lang="en-US" altLang="en-US" dirty="0"/>
          </a:p>
        </p:txBody>
      </p:sp>
    </p:spTree>
    <p:extLst>
      <p:ext uri="{BB962C8B-B14F-4D97-AF65-F5344CB8AC3E}">
        <p14:creationId xmlns:p14="http://schemas.microsoft.com/office/powerpoint/2010/main" val="197429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58ED154-FFD1-43DE-A915-75AD86D0132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E29C554-2DE9-4F49-93D4-4FD1DB720C6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EB65D90-185E-4423-AA57-A3216BEE6EA7}"/>
              </a:ext>
            </a:extLst>
          </p:cNvPr>
          <p:cNvSpPr>
            <a:spLocks noGrp="1" noChangeArrowheads="1"/>
          </p:cNvSpPr>
          <p:nvPr>
            <p:ph type="sldNum" idx="12"/>
          </p:nvPr>
        </p:nvSpPr>
        <p:spPr>
          <a:ln/>
        </p:spPr>
        <p:txBody>
          <a:bodyPr/>
          <a:lstStyle>
            <a:lvl1pPr>
              <a:defRPr/>
            </a:lvl1pPr>
          </a:lstStyle>
          <a:p>
            <a:pPr>
              <a:defRPr/>
            </a:pPr>
            <a:fld id="{A8532657-B504-4216-B497-29EC560C1DF0}" type="slidenum">
              <a:rPr lang="en-US" altLang="en-US"/>
              <a:pPr>
                <a:defRPr/>
              </a:pPr>
              <a:t>‹#›</a:t>
            </a:fld>
            <a:endParaRPr lang="en-US" altLang="en-US" dirty="0"/>
          </a:p>
        </p:txBody>
      </p:sp>
    </p:spTree>
    <p:extLst>
      <p:ext uri="{BB962C8B-B14F-4D97-AF65-F5344CB8AC3E}">
        <p14:creationId xmlns:p14="http://schemas.microsoft.com/office/powerpoint/2010/main" val="347018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3A39-443A-4942-A0FE-5C873F07EE7D}"/>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B478440-54AB-4E04-B907-8FDCA5F2B53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5598559-C102-424C-81EC-E682E0046EA0}"/>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01D7BB44-C388-4707-8DEA-594B4A186DDD}" type="slidenum">
              <a:rPr lang="en-US" altLang="en-US"/>
              <a:pPr>
                <a:defRPr/>
              </a:pPr>
              <a:t>‹#›</a:t>
            </a:fld>
            <a:endParaRPr lang="en-US" altLang="en-US" dirty="0"/>
          </a:p>
        </p:txBody>
      </p:sp>
    </p:spTree>
    <p:extLst>
      <p:ext uri="{BB962C8B-B14F-4D97-AF65-F5344CB8AC3E}">
        <p14:creationId xmlns:p14="http://schemas.microsoft.com/office/powerpoint/2010/main" val="225778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90612-4B8D-4518-A44F-F5511122661C}"/>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AAB9AB3-E926-46A0-B7A5-58153BA2F749}"/>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BF11913-1A71-41C4-B6A1-3B3AE475CDFD}"/>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E90A0ED4-DAB1-4958-9933-DCAC42F9F476}" type="slidenum">
              <a:rPr lang="en-US" altLang="en-US"/>
              <a:pPr>
                <a:defRPr/>
              </a:pPr>
              <a:t>‹#›</a:t>
            </a:fld>
            <a:endParaRPr lang="en-US" altLang="en-US" dirty="0"/>
          </a:p>
        </p:txBody>
      </p:sp>
    </p:spTree>
    <p:extLst>
      <p:ext uri="{BB962C8B-B14F-4D97-AF65-F5344CB8AC3E}">
        <p14:creationId xmlns:p14="http://schemas.microsoft.com/office/powerpoint/2010/main" val="4084933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00B03-8FB2-404E-9F1D-80E826B72D79}"/>
              </a:ext>
            </a:extLst>
          </p:cNvPr>
          <p:cNvSpPr>
            <a:spLocks noGrp="1" noChangeArrowheads="1"/>
          </p:cNvSpPr>
          <p:nvPr>
            <p:ph type="dt" idx="10"/>
          </p:nvPr>
        </p:nvSpPr>
        <p:spPr>
          <a:xfrm>
            <a:off x="457200" y="6245225"/>
            <a:ext cx="2132013" cy="474663"/>
          </a:xfrm>
          <a:prstGeom prst="rect">
            <a:avLst/>
          </a:prstGeo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9334F1D-7AD9-4AD6-B9B3-904C5487A852}"/>
              </a:ext>
            </a:extLst>
          </p:cNvPr>
          <p:cNvSpPr>
            <a:spLocks noGrp="1" noChangeArrowheads="1"/>
          </p:cNvSpPr>
          <p:nvPr>
            <p:ph type="ftr" idx="11"/>
          </p:nvPr>
        </p:nvSpPr>
        <p:spPr>
          <a:xfrm>
            <a:off x="3124200" y="6245225"/>
            <a:ext cx="2894013" cy="474663"/>
          </a:xfrm>
          <a:prstGeom prst="rect">
            <a:avLst/>
          </a:prstGeo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FA48F25-D1E5-4425-B0ED-1E2E82F98287}"/>
              </a:ext>
            </a:extLst>
          </p:cNvPr>
          <p:cNvSpPr>
            <a:spLocks noGrp="1" noChangeArrowheads="1"/>
          </p:cNvSpPr>
          <p:nvPr>
            <p:ph type="sldNum" idx="12"/>
          </p:nvPr>
        </p:nvSpPr>
        <p:spPr>
          <a:xfrm>
            <a:off x="6553200" y="6245225"/>
            <a:ext cx="2132013" cy="474663"/>
          </a:xfrm>
          <a:prstGeom prst="rect">
            <a:avLst/>
          </a:prstGeom>
        </p:spPr>
        <p:txBody>
          <a:bodyPr/>
          <a:lstStyle>
            <a:lvl1pPr>
              <a:defRPr/>
            </a:lvl1pPr>
          </a:lstStyle>
          <a:p>
            <a:pPr>
              <a:defRPr/>
            </a:pPr>
            <a:fld id="{0FC87BBD-7579-4313-8B7C-360CE10A280C}" type="slidenum">
              <a:rPr lang="en-US" altLang="en-US"/>
              <a:pPr>
                <a:defRPr/>
              </a:pPr>
              <a:t>‹#›</a:t>
            </a:fld>
            <a:endParaRPr lang="en-US" altLang="en-US" dirty="0"/>
          </a:p>
        </p:txBody>
      </p:sp>
    </p:spTree>
    <p:extLst>
      <p:ext uri="{BB962C8B-B14F-4D97-AF65-F5344CB8AC3E}">
        <p14:creationId xmlns:p14="http://schemas.microsoft.com/office/powerpoint/2010/main" val="1432598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997D02AE-649B-4C8F-B664-3E150250E00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5C0A412-1E98-4B18-9BD7-A1899079124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B07450E-6AB3-4969-85F6-A90663707F23}"/>
              </a:ext>
            </a:extLst>
          </p:cNvPr>
          <p:cNvSpPr>
            <a:spLocks noGrp="1" noChangeArrowheads="1"/>
          </p:cNvSpPr>
          <p:nvPr>
            <p:ph type="sldNum" idx="12"/>
          </p:nvPr>
        </p:nvSpPr>
        <p:spPr>
          <a:ln/>
        </p:spPr>
        <p:txBody>
          <a:bodyPr/>
          <a:lstStyle>
            <a:lvl1pPr>
              <a:defRPr/>
            </a:lvl1pPr>
          </a:lstStyle>
          <a:p>
            <a:pPr>
              <a:defRPr/>
            </a:pPr>
            <a:fld id="{2E7382FA-A2D2-4605-B89E-FE9AF03DDF27}" type="slidenum">
              <a:rPr lang="en-US"/>
              <a:pPr>
                <a:defRPr/>
              </a:pPr>
              <a:t>‹#›</a:t>
            </a:fld>
            <a:endParaRPr lang="en-US"/>
          </a:p>
        </p:txBody>
      </p:sp>
    </p:spTree>
    <p:extLst>
      <p:ext uri="{BB962C8B-B14F-4D97-AF65-F5344CB8AC3E}">
        <p14:creationId xmlns:p14="http://schemas.microsoft.com/office/powerpoint/2010/main" val="2579545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4BB4231-7C96-4933-B9F3-80482DA3655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6493D3E-078A-4228-A296-156ED180A6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41F16B-9533-4916-B9A5-D4977BFDC7B7}"/>
              </a:ext>
            </a:extLst>
          </p:cNvPr>
          <p:cNvSpPr>
            <a:spLocks noGrp="1" noChangeArrowheads="1"/>
          </p:cNvSpPr>
          <p:nvPr>
            <p:ph type="sldNum" idx="12"/>
          </p:nvPr>
        </p:nvSpPr>
        <p:spPr>
          <a:ln/>
        </p:spPr>
        <p:txBody>
          <a:bodyPr/>
          <a:lstStyle>
            <a:lvl1pPr>
              <a:defRPr/>
            </a:lvl1pPr>
          </a:lstStyle>
          <a:p>
            <a:pPr>
              <a:defRPr/>
            </a:pPr>
            <a:fld id="{2EE9A409-98BA-4BFB-ADBB-78785D2DA570}" type="slidenum">
              <a:rPr lang="en-US"/>
              <a:pPr>
                <a:defRPr/>
              </a:pPr>
              <a:t>‹#›</a:t>
            </a:fld>
            <a:endParaRPr lang="en-US"/>
          </a:p>
        </p:txBody>
      </p:sp>
    </p:spTree>
    <p:extLst>
      <p:ext uri="{BB962C8B-B14F-4D97-AF65-F5344CB8AC3E}">
        <p14:creationId xmlns:p14="http://schemas.microsoft.com/office/powerpoint/2010/main" val="184059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9329CDAB-C193-48AE-89DB-D151CC9F1BF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5D89C398-4802-495D-AEC2-B13EDFB371A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BF5132-D08E-4834-A6B4-2D9293A8D7FE}"/>
              </a:ext>
            </a:extLst>
          </p:cNvPr>
          <p:cNvSpPr>
            <a:spLocks noGrp="1" noChangeArrowheads="1"/>
          </p:cNvSpPr>
          <p:nvPr>
            <p:ph type="sldNum" idx="12"/>
          </p:nvPr>
        </p:nvSpPr>
        <p:spPr>
          <a:ln/>
        </p:spPr>
        <p:txBody>
          <a:bodyPr/>
          <a:lstStyle>
            <a:lvl1pPr>
              <a:defRPr/>
            </a:lvl1pPr>
          </a:lstStyle>
          <a:p>
            <a:pPr>
              <a:defRPr/>
            </a:pPr>
            <a:fld id="{544529DE-1232-47F8-89B8-BDC844C0A86E}" type="slidenum">
              <a:rPr lang="en-US"/>
              <a:pPr>
                <a:defRPr/>
              </a:pPr>
              <a:t>‹#›</a:t>
            </a:fld>
            <a:endParaRPr lang="en-US"/>
          </a:p>
        </p:txBody>
      </p:sp>
    </p:spTree>
    <p:extLst>
      <p:ext uri="{BB962C8B-B14F-4D97-AF65-F5344CB8AC3E}">
        <p14:creationId xmlns:p14="http://schemas.microsoft.com/office/powerpoint/2010/main" val="858775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B4F1B14B-CB7B-40CA-BAE6-F32E214E18C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9D21187-1B35-4DB8-8666-682D1917B54D}"/>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0D09D65-5BB4-4919-93F3-90770C40FD9F}"/>
              </a:ext>
            </a:extLst>
          </p:cNvPr>
          <p:cNvSpPr>
            <a:spLocks noGrp="1" noChangeArrowheads="1"/>
          </p:cNvSpPr>
          <p:nvPr>
            <p:ph type="sldNum" idx="12"/>
          </p:nvPr>
        </p:nvSpPr>
        <p:spPr>
          <a:ln/>
        </p:spPr>
        <p:txBody>
          <a:bodyPr/>
          <a:lstStyle>
            <a:lvl1pPr>
              <a:defRPr/>
            </a:lvl1pPr>
          </a:lstStyle>
          <a:p>
            <a:pPr>
              <a:defRPr/>
            </a:pPr>
            <a:fld id="{8694480D-680E-4F00-A475-0A5EF41A4B78}" type="slidenum">
              <a:rPr lang="en-US"/>
              <a:pPr>
                <a:defRPr/>
              </a:pPr>
              <a:t>‹#›</a:t>
            </a:fld>
            <a:endParaRPr lang="en-US"/>
          </a:p>
        </p:txBody>
      </p:sp>
    </p:spTree>
    <p:extLst>
      <p:ext uri="{BB962C8B-B14F-4D97-AF65-F5344CB8AC3E}">
        <p14:creationId xmlns:p14="http://schemas.microsoft.com/office/powerpoint/2010/main" val="8198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5DC94EDD-072C-4A9A-80E7-C0FBDFE9AAD6}"/>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7C34F4FC-0C39-4853-B9E9-AFD0CF5253B6}"/>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FB6D4530-FAC5-43FD-ABE9-1EE51663894C}"/>
              </a:ext>
            </a:extLst>
          </p:cNvPr>
          <p:cNvSpPr>
            <a:spLocks noGrp="1" noChangeArrowheads="1"/>
          </p:cNvSpPr>
          <p:nvPr>
            <p:ph type="sldNum" idx="12"/>
          </p:nvPr>
        </p:nvSpPr>
        <p:spPr>
          <a:ln/>
        </p:spPr>
        <p:txBody>
          <a:bodyPr/>
          <a:lstStyle>
            <a:lvl1pPr>
              <a:defRPr/>
            </a:lvl1pPr>
          </a:lstStyle>
          <a:p>
            <a:pPr>
              <a:defRPr/>
            </a:pPr>
            <a:fld id="{502F699C-448E-44F4-8B3F-D8558E49762E}" type="slidenum">
              <a:rPr lang="en-US"/>
              <a:pPr>
                <a:defRPr/>
              </a:pPr>
              <a:t>‹#›</a:t>
            </a:fld>
            <a:endParaRPr lang="en-US"/>
          </a:p>
        </p:txBody>
      </p:sp>
    </p:spTree>
    <p:extLst>
      <p:ext uri="{BB962C8B-B14F-4D97-AF65-F5344CB8AC3E}">
        <p14:creationId xmlns:p14="http://schemas.microsoft.com/office/powerpoint/2010/main" val="3878439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D673C6B-B746-47AA-8C1E-ED1FFD0898A4}"/>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BD819527-9426-46A8-9D0F-7ED6190E9299}"/>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08BB50-456D-4EFB-816B-61A5E6AEAB24}"/>
              </a:ext>
            </a:extLst>
          </p:cNvPr>
          <p:cNvSpPr>
            <a:spLocks noGrp="1" noChangeArrowheads="1"/>
          </p:cNvSpPr>
          <p:nvPr>
            <p:ph type="sldNum" idx="12"/>
          </p:nvPr>
        </p:nvSpPr>
        <p:spPr>
          <a:ln/>
        </p:spPr>
        <p:txBody>
          <a:bodyPr/>
          <a:lstStyle>
            <a:lvl1pPr>
              <a:defRPr/>
            </a:lvl1pPr>
          </a:lstStyle>
          <a:p>
            <a:pPr>
              <a:defRPr/>
            </a:pPr>
            <a:fld id="{050587A8-23C0-4FC6-A5C4-CDC0E491F0FF}" type="slidenum">
              <a:rPr lang="en-US"/>
              <a:pPr>
                <a:defRPr/>
              </a:pPr>
              <a:t>‹#›</a:t>
            </a:fld>
            <a:endParaRPr lang="en-US"/>
          </a:p>
        </p:txBody>
      </p:sp>
    </p:spTree>
    <p:extLst>
      <p:ext uri="{BB962C8B-B14F-4D97-AF65-F5344CB8AC3E}">
        <p14:creationId xmlns:p14="http://schemas.microsoft.com/office/powerpoint/2010/main" val="3550362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9AAB769-1858-478E-BF74-77EECF74172A}"/>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C1B93B2C-0C91-4261-BC4E-967AB2B5AAA8}"/>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CCCA7D4-8254-4028-A6E1-FDEAD6D80E19}"/>
              </a:ext>
            </a:extLst>
          </p:cNvPr>
          <p:cNvSpPr>
            <a:spLocks noGrp="1" noChangeArrowheads="1"/>
          </p:cNvSpPr>
          <p:nvPr>
            <p:ph type="sldNum" idx="12"/>
          </p:nvPr>
        </p:nvSpPr>
        <p:spPr>
          <a:ln/>
        </p:spPr>
        <p:txBody>
          <a:bodyPr/>
          <a:lstStyle>
            <a:lvl1pPr>
              <a:defRPr/>
            </a:lvl1pPr>
          </a:lstStyle>
          <a:p>
            <a:pPr>
              <a:defRPr/>
            </a:pPr>
            <a:fld id="{9601AADE-EE6B-4427-AB45-4F5F2A19783B}" type="slidenum">
              <a:rPr lang="en-US"/>
              <a:pPr>
                <a:defRPr/>
              </a:pPr>
              <a:t>‹#›</a:t>
            </a:fld>
            <a:endParaRPr lang="en-US"/>
          </a:p>
        </p:txBody>
      </p:sp>
    </p:spTree>
    <p:extLst>
      <p:ext uri="{BB962C8B-B14F-4D97-AF65-F5344CB8AC3E}">
        <p14:creationId xmlns:p14="http://schemas.microsoft.com/office/powerpoint/2010/main" val="3967272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A1506518-3B6A-4E36-B10E-EFE255B1A83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7AFDF21-AD7B-4F6D-A77E-AEB205F40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A2FA67B-871C-409F-82F5-5D7BAC49377B}"/>
              </a:ext>
            </a:extLst>
          </p:cNvPr>
          <p:cNvSpPr>
            <a:spLocks noGrp="1" noChangeArrowheads="1"/>
          </p:cNvSpPr>
          <p:nvPr>
            <p:ph type="sldNum" idx="12"/>
          </p:nvPr>
        </p:nvSpPr>
        <p:spPr>
          <a:ln/>
        </p:spPr>
        <p:txBody>
          <a:bodyPr/>
          <a:lstStyle>
            <a:lvl1pPr>
              <a:defRPr/>
            </a:lvl1pPr>
          </a:lstStyle>
          <a:p>
            <a:pPr>
              <a:defRPr/>
            </a:pPr>
            <a:fld id="{52071374-7ABE-4729-9D3D-BA35BF5D4CC2}" type="slidenum">
              <a:rPr lang="en-US" altLang="en-US"/>
              <a:pPr>
                <a:defRPr/>
              </a:pPr>
              <a:t>‹#›</a:t>
            </a:fld>
            <a:endParaRPr lang="en-US" altLang="en-US" dirty="0"/>
          </a:p>
        </p:txBody>
      </p:sp>
    </p:spTree>
    <p:extLst>
      <p:ext uri="{BB962C8B-B14F-4D97-AF65-F5344CB8AC3E}">
        <p14:creationId xmlns:p14="http://schemas.microsoft.com/office/powerpoint/2010/main" val="1662081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5A2DDF63-D3F6-4AF2-A373-7C652CB6F23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860EF56-4169-4EF0-B385-98FB635B175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1DA1BC-F00F-4723-A7D4-5ABA96BF8C36}"/>
              </a:ext>
            </a:extLst>
          </p:cNvPr>
          <p:cNvSpPr>
            <a:spLocks noGrp="1" noChangeArrowheads="1"/>
          </p:cNvSpPr>
          <p:nvPr>
            <p:ph type="sldNum" idx="12"/>
          </p:nvPr>
        </p:nvSpPr>
        <p:spPr>
          <a:ln/>
        </p:spPr>
        <p:txBody>
          <a:bodyPr/>
          <a:lstStyle>
            <a:lvl1pPr>
              <a:defRPr/>
            </a:lvl1pPr>
          </a:lstStyle>
          <a:p>
            <a:pPr>
              <a:defRPr/>
            </a:pPr>
            <a:fld id="{8172A4FA-E51D-45AF-A645-8C5AC2610F2D}" type="slidenum">
              <a:rPr lang="en-US"/>
              <a:pPr>
                <a:defRPr/>
              </a:pPr>
              <a:t>‹#›</a:t>
            </a:fld>
            <a:endParaRPr lang="en-US"/>
          </a:p>
        </p:txBody>
      </p:sp>
    </p:spTree>
    <p:extLst>
      <p:ext uri="{BB962C8B-B14F-4D97-AF65-F5344CB8AC3E}">
        <p14:creationId xmlns:p14="http://schemas.microsoft.com/office/powerpoint/2010/main" val="2708607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05172A1-240D-483E-9597-4F7A73F3DDD2}"/>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6EF3578C-C7E3-4883-A374-E10DF447DB1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D61A740-1623-4E23-9BC0-7DED6A96E308}"/>
              </a:ext>
            </a:extLst>
          </p:cNvPr>
          <p:cNvSpPr>
            <a:spLocks noGrp="1" noChangeArrowheads="1"/>
          </p:cNvSpPr>
          <p:nvPr>
            <p:ph type="sldNum" idx="12"/>
          </p:nvPr>
        </p:nvSpPr>
        <p:spPr>
          <a:ln/>
        </p:spPr>
        <p:txBody>
          <a:bodyPr/>
          <a:lstStyle>
            <a:lvl1pPr>
              <a:defRPr/>
            </a:lvl1pPr>
          </a:lstStyle>
          <a:p>
            <a:pPr>
              <a:defRPr/>
            </a:pPr>
            <a:fld id="{45BBA47D-EFAD-4D70-A01F-B630EB19C249}" type="slidenum">
              <a:rPr lang="en-US"/>
              <a:pPr>
                <a:defRPr/>
              </a:pPr>
              <a:t>‹#›</a:t>
            </a:fld>
            <a:endParaRPr lang="en-US"/>
          </a:p>
        </p:txBody>
      </p:sp>
    </p:spTree>
    <p:extLst>
      <p:ext uri="{BB962C8B-B14F-4D97-AF65-F5344CB8AC3E}">
        <p14:creationId xmlns:p14="http://schemas.microsoft.com/office/powerpoint/2010/main" val="3525063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8B8602E-4CC6-45BB-9C7C-E1E91729DBC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7FEE1127-31F7-4C7E-9FAB-01B0D3D9D5AE}"/>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47AF54-CF86-4FC4-81F3-DD257F258FA1}"/>
              </a:ext>
            </a:extLst>
          </p:cNvPr>
          <p:cNvSpPr>
            <a:spLocks noGrp="1" noChangeArrowheads="1"/>
          </p:cNvSpPr>
          <p:nvPr>
            <p:ph type="sldNum" idx="12"/>
          </p:nvPr>
        </p:nvSpPr>
        <p:spPr>
          <a:ln/>
        </p:spPr>
        <p:txBody>
          <a:bodyPr/>
          <a:lstStyle>
            <a:lvl1pPr>
              <a:defRPr/>
            </a:lvl1pPr>
          </a:lstStyle>
          <a:p>
            <a:pPr>
              <a:defRPr/>
            </a:pPr>
            <a:fld id="{3EF60FD9-457A-403D-9CD1-319677FE4630}" type="slidenum">
              <a:rPr lang="en-US"/>
              <a:pPr>
                <a:defRPr/>
              </a:pPr>
              <a:t>‹#›</a:t>
            </a:fld>
            <a:endParaRPr lang="en-US"/>
          </a:p>
        </p:txBody>
      </p:sp>
    </p:spTree>
    <p:extLst>
      <p:ext uri="{BB962C8B-B14F-4D97-AF65-F5344CB8AC3E}">
        <p14:creationId xmlns:p14="http://schemas.microsoft.com/office/powerpoint/2010/main" val="2203706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1C98BEC-82EC-48DD-BCCE-41F2550E83A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B43F84BD-7749-43B7-B259-EEC0944B143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D3705D-A487-4767-BDD3-6160E65AE577}"/>
              </a:ext>
            </a:extLst>
          </p:cNvPr>
          <p:cNvSpPr>
            <a:spLocks noGrp="1" noChangeArrowheads="1"/>
          </p:cNvSpPr>
          <p:nvPr>
            <p:ph type="sldNum" idx="12"/>
          </p:nvPr>
        </p:nvSpPr>
        <p:spPr>
          <a:ln/>
        </p:spPr>
        <p:txBody>
          <a:bodyPr/>
          <a:lstStyle>
            <a:lvl1pPr>
              <a:defRPr/>
            </a:lvl1pPr>
          </a:lstStyle>
          <a:p>
            <a:pPr>
              <a:defRPr/>
            </a:pPr>
            <a:fld id="{FE88F275-BB0B-465A-85CC-465ECE1E1ED7}" type="slidenum">
              <a:rPr lang="en-US"/>
              <a:pPr>
                <a:defRPr/>
              </a:pPr>
              <a:t>‹#›</a:t>
            </a:fld>
            <a:endParaRPr lang="en-US"/>
          </a:p>
        </p:txBody>
      </p:sp>
    </p:spTree>
    <p:extLst>
      <p:ext uri="{BB962C8B-B14F-4D97-AF65-F5344CB8AC3E}">
        <p14:creationId xmlns:p14="http://schemas.microsoft.com/office/powerpoint/2010/main" val="5965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540AB7C4-B298-41E5-AD9B-9E4A5F116C97}"/>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05F1C5C-A5D7-4F3F-9DA5-A3794366D7B0}"/>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36884F-AFE7-4171-B7E3-9369139B84CB}"/>
              </a:ext>
            </a:extLst>
          </p:cNvPr>
          <p:cNvSpPr>
            <a:spLocks noGrp="1" noChangeArrowheads="1"/>
          </p:cNvSpPr>
          <p:nvPr>
            <p:ph type="sldNum" idx="12"/>
          </p:nvPr>
        </p:nvSpPr>
        <p:spPr>
          <a:ln/>
        </p:spPr>
        <p:txBody>
          <a:bodyPr/>
          <a:lstStyle>
            <a:lvl1pPr>
              <a:defRPr/>
            </a:lvl1pPr>
          </a:lstStyle>
          <a:p>
            <a:pPr>
              <a:defRPr/>
            </a:pPr>
            <a:fld id="{F3488CF9-CB48-46D2-AE4A-C06FF1617DFF}" type="slidenum">
              <a:rPr lang="en-US"/>
              <a:pPr>
                <a:defRPr/>
              </a:pPr>
              <a:t>‹#›</a:t>
            </a:fld>
            <a:endParaRPr lang="en-US"/>
          </a:p>
        </p:txBody>
      </p:sp>
    </p:spTree>
    <p:extLst>
      <p:ext uri="{BB962C8B-B14F-4D97-AF65-F5344CB8AC3E}">
        <p14:creationId xmlns:p14="http://schemas.microsoft.com/office/powerpoint/2010/main" val="3555368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100DD11F-BBB8-4D3D-809D-B879598BC88A}"/>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A9048C5-8AAB-4642-844A-2E5019C8B314}"/>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46AA109-DEBA-42A8-AA4C-934E8E83925B}"/>
              </a:ext>
            </a:extLst>
          </p:cNvPr>
          <p:cNvSpPr>
            <a:spLocks noGrp="1" noChangeArrowheads="1"/>
          </p:cNvSpPr>
          <p:nvPr>
            <p:ph type="sldNum" idx="12"/>
          </p:nvPr>
        </p:nvSpPr>
        <p:spPr>
          <a:ln/>
        </p:spPr>
        <p:txBody>
          <a:bodyPr/>
          <a:lstStyle>
            <a:lvl1pPr>
              <a:defRPr/>
            </a:lvl1pPr>
          </a:lstStyle>
          <a:p>
            <a:pPr>
              <a:defRPr/>
            </a:pPr>
            <a:fld id="{AB945742-8948-41B7-8F0D-3E25ADC05E81}" type="slidenum">
              <a:rPr lang="en-US"/>
              <a:pPr>
                <a:defRPr/>
              </a:pPr>
              <a:t>‹#›</a:t>
            </a:fld>
            <a:endParaRPr lang="en-US"/>
          </a:p>
        </p:txBody>
      </p:sp>
    </p:spTree>
    <p:extLst>
      <p:ext uri="{BB962C8B-B14F-4D97-AF65-F5344CB8AC3E}">
        <p14:creationId xmlns:p14="http://schemas.microsoft.com/office/powerpoint/2010/main" val="3690547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78DB837-E466-44D2-A5A5-07FADDF10AC7}"/>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C612F7F-E816-4416-A7E3-828CE7DD7C3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936E244-D875-4C20-8C85-6FDD2CD69049}"/>
              </a:ext>
            </a:extLst>
          </p:cNvPr>
          <p:cNvSpPr>
            <a:spLocks noGrp="1" noChangeArrowheads="1"/>
          </p:cNvSpPr>
          <p:nvPr>
            <p:ph type="sldNum" idx="12"/>
          </p:nvPr>
        </p:nvSpPr>
        <p:spPr>
          <a:ln/>
        </p:spPr>
        <p:txBody>
          <a:bodyPr/>
          <a:lstStyle>
            <a:lvl1pPr>
              <a:defRPr/>
            </a:lvl1pPr>
          </a:lstStyle>
          <a:p>
            <a:pPr>
              <a:defRPr/>
            </a:pPr>
            <a:fld id="{42CC4D56-E452-4CA4-A12F-461F3FA21AE1}" type="slidenum">
              <a:rPr lang="en-US"/>
              <a:pPr>
                <a:defRPr/>
              </a:pPr>
              <a:t>‹#›</a:t>
            </a:fld>
            <a:endParaRPr lang="en-US"/>
          </a:p>
        </p:txBody>
      </p:sp>
    </p:spTree>
    <p:extLst>
      <p:ext uri="{BB962C8B-B14F-4D97-AF65-F5344CB8AC3E}">
        <p14:creationId xmlns:p14="http://schemas.microsoft.com/office/powerpoint/2010/main" val="32557708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D24B4667-C8E3-4A49-9A0B-50C4C7EF8BE6}"/>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2000E899-DF76-43DA-B7C3-2B4868A4C6A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C98DA7D-8617-4440-BF11-A6131EFF4A9B}"/>
              </a:ext>
            </a:extLst>
          </p:cNvPr>
          <p:cNvSpPr>
            <a:spLocks noGrp="1" noChangeArrowheads="1"/>
          </p:cNvSpPr>
          <p:nvPr>
            <p:ph type="sldNum" idx="12"/>
          </p:nvPr>
        </p:nvSpPr>
        <p:spPr>
          <a:ln/>
        </p:spPr>
        <p:txBody>
          <a:bodyPr/>
          <a:lstStyle>
            <a:lvl1pPr>
              <a:defRPr/>
            </a:lvl1pPr>
          </a:lstStyle>
          <a:p>
            <a:pPr>
              <a:defRPr/>
            </a:pPr>
            <a:fld id="{44C6C77A-8098-400A-8FC9-29C2B3B328B5}" type="slidenum">
              <a:rPr lang="en-US"/>
              <a:pPr>
                <a:defRPr/>
              </a:pPr>
              <a:t>‹#›</a:t>
            </a:fld>
            <a:endParaRPr lang="en-US"/>
          </a:p>
        </p:txBody>
      </p:sp>
    </p:spTree>
    <p:extLst>
      <p:ext uri="{BB962C8B-B14F-4D97-AF65-F5344CB8AC3E}">
        <p14:creationId xmlns:p14="http://schemas.microsoft.com/office/powerpoint/2010/main" val="260275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B6CBAC6C-01A9-4F0D-B907-B503448B1D9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81AC7EBC-F6D1-4194-8090-35F38A22B2F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CB898A4-3067-4F17-B9E5-EBED99E95491}"/>
              </a:ext>
            </a:extLst>
          </p:cNvPr>
          <p:cNvSpPr>
            <a:spLocks noGrp="1" noChangeArrowheads="1"/>
          </p:cNvSpPr>
          <p:nvPr>
            <p:ph type="sldNum" idx="12"/>
          </p:nvPr>
        </p:nvSpPr>
        <p:spPr>
          <a:ln/>
        </p:spPr>
        <p:txBody>
          <a:bodyPr/>
          <a:lstStyle>
            <a:lvl1pPr>
              <a:defRPr/>
            </a:lvl1pPr>
          </a:lstStyle>
          <a:p>
            <a:pPr>
              <a:defRPr/>
            </a:pPr>
            <a:fld id="{8D6E94AB-4722-4D70-A242-F94C34776B74}" type="slidenum">
              <a:rPr lang="en-US" altLang="en-US"/>
              <a:pPr>
                <a:defRPr/>
              </a:pPr>
              <a:t>‹#›</a:t>
            </a:fld>
            <a:endParaRPr lang="en-US" altLang="en-US" dirty="0"/>
          </a:p>
        </p:txBody>
      </p:sp>
    </p:spTree>
    <p:extLst>
      <p:ext uri="{BB962C8B-B14F-4D97-AF65-F5344CB8AC3E}">
        <p14:creationId xmlns:p14="http://schemas.microsoft.com/office/powerpoint/2010/main" val="349116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A16B141-44A5-4853-B20C-FB19A9B1C9D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02C1BBD2-839D-413C-980A-44B70181538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5814E31-5899-418D-B8C2-272141493CC4}"/>
              </a:ext>
            </a:extLst>
          </p:cNvPr>
          <p:cNvSpPr>
            <a:spLocks noGrp="1" noChangeArrowheads="1"/>
          </p:cNvSpPr>
          <p:nvPr>
            <p:ph type="sldNum" idx="12"/>
          </p:nvPr>
        </p:nvSpPr>
        <p:spPr>
          <a:ln/>
        </p:spPr>
        <p:txBody>
          <a:bodyPr/>
          <a:lstStyle>
            <a:lvl1pPr>
              <a:defRPr/>
            </a:lvl1pPr>
          </a:lstStyle>
          <a:p>
            <a:pPr>
              <a:defRPr/>
            </a:pPr>
            <a:fld id="{5E8B8FBE-B9F8-4002-B02F-8630F1E119E5}" type="slidenum">
              <a:rPr lang="en-US" altLang="en-US"/>
              <a:pPr>
                <a:defRPr/>
              </a:pPr>
              <a:t>‹#›</a:t>
            </a:fld>
            <a:endParaRPr lang="en-US" altLang="en-US" dirty="0"/>
          </a:p>
        </p:txBody>
      </p:sp>
    </p:spTree>
    <p:extLst>
      <p:ext uri="{BB962C8B-B14F-4D97-AF65-F5344CB8AC3E}">
        <p14:creationId xmlns:p14="http://schemas.microsoft.com/office/powerpoint/2010/main" val="38109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713F94E-E289-49C7-90A9-52D4C622DF5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CA2D224-6F3C-4601-9299-13AA47062B4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6E4055-B3DA-4361-9C5D-541698895931}"/>
              </a:ext>
            </a:extLst>
          </p:cNvPr>
          <p:cNvSpPr>
            <a:spLocks noGrp="1" noChangeArrowheads="1"/>
          </p:cNvSpPr>
          <p:nvPr>
            <p:ph type="sldNum" idx="12"/>
          </p:nvPr>
        </p:nvSpPr>
        <p:spPr>
          <a:ln/>
        </p:spPr>
        <p:txBody>
          <a:bodyPr/>
          <a:lstStyle>
            <a:lvl1pPr>
              <a:defRPr/>
            </a:lvl1pPr>
          </a:lstStyle>
          <a:p>
            <a:pPr>
              <a:defRPr/>
            </a:pPr>
            <a:fld id="{39FC3AE2-F27E-4832-85A6-5D737F41B4A1}" type="slidenum">
              <a:rPr lang="en-US" altLang="en-US"/>
              <a:pPr>
                <a:defRPr/>
              </a:pPr>
              <a:t>‹#›</a:t>
            </a:fld>
            <a:endParaRPr lang="en-US" altLang="en-US" dirty="0"/>
          </a:p>
        </p:txBody>
      </p:sp>
    </p:spTree>
    <p:extLst>
      <p:ext uri="{BB962C8B-B14F-4D97-AF65-F5344CB8AC3E}">
        <p14:creationId xmlns:p14="http://schemas.microsoft.com/office/powerpoint/2010/main" val="241081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573861E-674F-496A-89C8-4BA883C3224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60809D4B-782E-4F55-9AAA-FFF780E632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D599334-644D-425C-8B12-3D046CAB19B7}"/>
              </a:ext>
            </a:extLst>
          </p:cNvPr>
          <p:cNvSpPr>
            <a:spLocks noGrp="1" noChangeArrowheads="1"/>
          </p:cNvSpPr>
          <p:nvPr>
            <p:ph type="sldNum" idx="12"/>
          </p:nvPr>
        </p:nvSpPr>
        <p:spPr>
          <a:ln/>
        </p:spPr>
        <p:txBody>
          <a:bodyPr/>
          <a:lstStyle>
            <a:lvl1pPr>
              <a:defRPr/>
            </a:lvl1pPr>
          </a:lstStyle>
          <a:p>
            <a:pPr>
              <a:defRPr/>
            </a:pPr>
            <a:fld id="{460C8FA9-0AC1-4975-86FA-E8455861DDCA}" type="slidenum">
              <a:rPr lang="en-US" altLang="en-US"/>
              <a:pPr>
                <a:defRPr/>
              </a:pPr>
              <a:t>‹#›</a:t>
            </a:fld>
            <a:endParaRPr lang="en-US" altLang="en-US" dirty="0"/>
          </a:p>
        </p:txBody>
      </p:sp>
    </p:spTree>
    <p:extLst>
      <p:ext uri="{BB962C8B-B14F-4D97-AF65-F5344CB8AC3E}">
        <p14:creationId xmlns:p14="http://schemas.microsoft.com/office/powerpoint/2010/main" val="327951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3568FED-FFB3-4A28-9BAC-57A4C5AB2C7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EB217B21-7CF7-49BD-9148-BA1955C33A6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BEFEDF0E-C531-476A-9DCB-98E3CA915B76}"/>
              </a:ext>
            </a:extLst>
          </p:cNvPr>
          <p:cNvSpPr>
            <a:spLocks noGrp="1" noChangeArrowheads="1"/>
          </p:cNvSpPr>
          <p:nvPr>
            <p:ph type="sldNum" idx="12"/>
          </p:nvPr>
        </p:nvSpPr>
        <p:spPr>
          <a:ln/>
        </p:spPr>
        <p:txBody>
          <a:bodyPr/>
          <a:lstStyle>
            <a:lvl1pPr>
              <a:defRPr/>
            </a:lvl1pPr>
          </a:lstStyle>
          <a:p>
            <a:pPr>
              <a:defRPr/>
            </a:pPr>
            <a:fld id="{C34AEE8B-12C7-4EE2-91B3-AADE0D11E591}" type="slidenum">
              <a:rPr lang="en-US" altLang="en-US"/>
              <a:pPr>
                <a:defRPr/>
              </a:pPr>
              <a:t>‹#›</a:t>
            </a:fld>
            <a:endParaRPr lang="en-US" altLang="en-US" dirty="0"/>
          </a:p>
        </p:txBody>
      </p:sp>
    </p:spTree>
    <p:extLst>
      <p:ext uri="{BB962C8B-B14F-4D97-AF65-F5344CB8AC3E}">
        <p14:creationId xmlns:p14="http://schemas.microsoft.com/office/powerpoint/2010/main" val="46238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2DF249D-E1F3-4599-BF80-8774EF4A27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29AD2DD-CEE7-4E5E-9B18-AA7CE0F7E0C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2851B9F-25B9-4138-9E2C-8CDDEF404B92}"/>
              </a:ext>
            </a:extLst>
          </p:cNvPr>
          <p:cNvSpPr>
            <a:spLocks noGrp="1" noChangeArrowheads="1"/>
          </p:cNvSpPr>
          <p:nvPr>
            <p:ph type="sldNum" idx="12"/>
          </p:nvPr>
        </p:nvSpPr>
        <p:spPr>
          <a:ln/>
        </p:spPr>
        <p:txBody>
          <a:bodyPr/>
          <a:lstStyle>
            <a:lvl1pPr>
              <a:defRPr/>
            </a:lvl1pPr>
          </a:lstStyle>
          <a:p>
            <a:pPr>
              <a:defRPr/>
            </a:pPr>
            <a:fld id="{20654F29-FF93-4A09-B63F-83C8739D6E5E}" type="slidenum">
              <a:rPr lang="en-US" altLang="en-US"/>
              <a:pPr>
                <a:defRPr/>
              </a:pPr>
              <a:t>‹#›</a:t>
            </a:fld>
            <a:endParaRPr lang="en-US" altLang="en-US" dirty="0"/>
          </a:p>
        </p:txBody>
      </p:sp>
    </p:spTree>
    <p:extLst>
      <p:ext uri="{BB962C8B-B14F-4D97-AF65-F5344CB8AC3E}">
        <p14:creationId xmlns:p14="http://schemas.microsoft.com/office/powerpoint/2010/main" val="254484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ADB42BF-FBAB-4419-8640-C0C55AC7203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A54EAACC-CF58-4FD2-9B63-BB3A96601EF5}"/>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71A24BE3-F639-4B1F-90BA-3E45C5C958E8}"/>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CDA06326-0B65-459B-85BC-77BB8A056BA1}"/>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E71E0955-5B2D-443F-B836-B65CA0D0A09D}"/>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F669D6A5-2B5A-4704-8F7D-22F167CC9CA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7461" r:id="rId1"/>
    <p:sldLayoutId id="2147487462" r:id="rId2"/>
    <p:sldLayoutId id="2147487463" r:id="rId3"/>
    <p:sldLayoutId id="2147487464" r:id="rId4"/>
    <p:sldLayoutId id="2147487465" r:id="rId5"/>
    <p:sldLayoutId id="2147487466" r:id="rId6"/>
    <p:sldLayoutId id="2147487467" r:id="rId7"/>
    <p:sldLayoutId id="2147487468" r:id="rId8"/>
    <p:sldLayoutId id="2147487469" r:id="rId9"/>
    <p:sldLayoutId id="2147487470" r:id="rId10"/>
    <p:sldLayoutId id="2147487471"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202C873F-F914-4038-B571-A097978DE39C}"/>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95FA0D5B-FC09-4FF5-8061-C38FFA5F1F96}"/>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7502" r:id="rId1"/>
    <p:sldLayoutId id="2147487503" r:id="rId2"/>
    <p:sldLayoutId id="2147487504" r:id="rId3"/>
    <p:sldLayoutId id="2147487505" r:id="rId4"/>
    <p:sldLayoutId id="2147487506" r:id="rId5"/>
    <p:sldLayoutId id="2147487507" r:id="rId6"/>
    <p:sldLayoutId id="2147487508" r:id="rId7"/>
    <p:sldLayoutId id="2147487509" r:id="rId8"/>
    <p:sldLayoutId id="2147487510" r:id="rId9"/>
    <p:sldLayoutId id="2147487511" r:id="rId10"/>
    <p:sldLayoutId id="2147487512"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000" b="1" kern="1200">
          <a:solidFill>
            <a:srgbClr val="000000"/>
          </a:solidFill>
          <a:latin typeface="Georgia" panose="02040502050405020303" pitchFamily="18" charset="0"/>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000" b="1">
          <a:solidFill>
            <a:srgbClr val="000000"/>
          </a:solidFill>
          <a:latin typeface="Georgia" panose="02040502050405020303" pitchFamily="18"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203D0E01-F80E-43C7-94FE-863BF4E6861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4099" name="Rectangle 2">
            <a:extLst>
              <a:ext uri="{FF2B5EF4-FFF2-40B4-BE49-F238E27FC236}">
                <a16:creationId xmlns:a16="http://schemas.microsoft.com/office/drawing/2014/main" id="{A74D6982-BE4E-4D57-A9BF-4BB94DB9C109}"/>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213AE90E-2BEE-4719-B732-08D197EAC8AF}"/>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0A227612-8221-437B-A60D-F1F9A6230291}"/>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F81A24A-9C6D-4038-970F-8A0EC725CE98}"/>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37C7DF06-AEF1-4ADF-BA3B-83E106E4CF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487" r:id="rId1"/>
    <p:sldLayoutId id="2147487488" r:id="rId2"/>
    <p:sldLayoutId id="2147487489" r:id="rId3"/>
    <p:sldLayoutId id="2147487490" r:id="rId4"/>
    <p:sldLayoutId id="2147487491" r:id="rId5"/>
    <p:sldLayoutId id="2147487492" r:id="rId6"/>
    <p:sldLayoutId id="2147487493" r:id="rId7"/>
    <p:sldLayoutId id="2147487494" r:id="rId8"/>
    <p:sldLayoutId id="2147487495" r:id="rId9"/>
    <p:sldLayoutId id="2147487496" r:id="rId10"/>
    <p:sldLayoutId id="2147487497" r:id="rId11"/>
    <p:sldLayoutId id="2147487498" r:id="rId12"/>
    <p:sldLayoutId id="2147487499" r:id="rId13"/>
    <p:sldLayoutId id="2147487500" r:id="rId14"/>
    <p:sldLayoutId id="2147487501"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azon.com/dp/B0DHWCQ3FP"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com/stores/page/54AA6656-F644-4E52-B9CC-7F8ADDF0921B/?_encoding=UTF8&amp;pd_rd_plhdr=t&amp;pd_rd_i=B0D4JB6QJD" TargetMode="Externa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hyperlink" Target="https://nationalinterest.org/blog/techland/states-have-a-tp-link-problem" TargetMode="External"/><Relationship Id="rId2" Type="http://schemas.openxmlformats.org/officeDocument/2006/relationships/notesSlide" Target="../notesSlides/notesSlide25.xml"/><Relationship Id="rId1" Type="http://schemas.openxmlformats.org/officeDocument/2006/relationships/slideLayout" Target="../slideLayouts/slideLayout36.xml"/><Relationship Id="rId4" Type="http://schemas.openxmlformats.org/officeDocument/2006/relationships/hyperlink" Target="https://www.wired.com/story/tp-link-router-ban-investigati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digitaltrends.com/computing/tp-link-router-alternatives/" TargetMode="External"/><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hyperlink" Target="https://www.slashgear.com/1855885/tp-link-router-ban-explained-is-it-safe-to-bu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msn.com/en-us/news/technology/where-are-tp-link-routers-made-and-why-does-the-us-government-want-to-ban-them/ar-AA1HcCBY" TargetMode="External"/><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hyperlink" Target="https://www.micklerandassociates.com/blog/should-i-remove-tp-link-devic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F52BFF7-2A3D-4283-9825-18C28655625B}"/>
              </a:ext>
            </a:extLst>
          </p:cNvPr>
          <p:cNvSpPr>
            <a:spLocks noChangeArrowheads="1"/>
          </p:cNvSpPr>
          <p:nvPr/>
        </p:nvSpPr>
        <p:spPr bwMode="auto">
          <a:xfrm>
            <a:off x="0" y="923419"/>
            <a:ext cx="9067800" cy="1017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6000" b="1" baseline="0">
                <a:solidFill>
                  <a:srgbClr val="32946A"/>
                </a:solidFill>
              </a:rPr>
              <a:t>2: </a:t>
            </a:r>
            <a:r>
              <a:rPr lang="en-US" altLang="en-US" sz="6000" b="1" baseline="0" dirty="0">
                <a:solidFill>
                  <a:srgbClr val="32946A"/>
                </a:solidFill>
              </a:rPr>
              <a:t>Wi-Fi MESH</a:t>
            </a:r>
          </a:p>
        </p:txBody>
      </p:sp>
      <p:sp>
        <p:nvSpPr>
          <p:cNvPr id="17411" name="Rectangle 3">
            <a:extLst>
              <a:ext uri="{FF2B5EF4-FFF2-40B4-BE49-F238E27FC236}">
                <a16:creationId xmlns:a16="http://schemas.microsoft.com/office/drawing/2014/main" id="{67002C0B-8A14-44B1-9CC0-EC2CA9BA9B70}"/>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2" name="Rectangle 4">
            <a:extLst>
              <a:ext uri="{FF2B5EF4-FFF2-40B4-BE49-F238E27FC236}">
                <a16:creationId xmlns:a16="http://schemas.microsoft.com/office/drawing/2014/main" id="{DB80ED1C-24E9-46D1-9C81-484363DD5298}"/>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3" name="Rectangle 5">
            <a:extLst>
              <a:ext uri="{FF2B5EF4-FFF2-40B4-BE49-F238E27FC236}">
                <a16:creationId xmlns:a16="http://schemas.microsoft.com/office/drawing/2014/main" id="{9CAFBC17-CE83-422F-91B3-DC30FC2E0E6C}"/>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7414" name="Rectangle 6">
            <a:extLst>
              <a:ext uri="{FF2B5EF4-FFF2-40B4-BE49-F238E27FC236}">
                <a16:creationId xmlns:a16="http://schemas.microsoft.com/office/drawing/2014/main" id="{283BBA89-F4CF-49E5-9C39-545FE7E7408B}"/>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sp>
        <p:nvSpPr>
          <p:cNvPr id="17415" name="Rectangle 7">
            <a:extLst>
              <a:ext uri="{FF2B5EF4-FFF2-40B4-BE49-F238E27FC236}">
                <a16:creationId xmlns:a16="http://schemas.microsoft.com/office/drawing/2014/main" id="{8634A710-98F8-43BE-BDD0-8C151CEE1B49}"/>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pPr>
            <a:endParaRPr lang="en-US" altLang="en-US" sz="2800" baseline="0">
              <a:cs typeface="Times New Roman" panose="02020603050405020304" pitchFamily="18" charset="0"/>
            </a:endParaRPr>
          </a:p>
        </p:txBody>
      </p:sp>
      <p:pic>
        <p:nvPicPr>
          <p:cNvPr id="17416" name="Picture 8">
            <a:hlinkClick r:id="rId2"/>
            <a:extLst>
              <a:ext uri="{FF2B5EF4-FFF2-40B4-BE49-F238E27FC236}">
                <a16:creationId xmlns:a16="http://schemas.microsoft.com/office/drawing/2014/main" id="{61341EAC-9B9A-4E15-A948-5F2FACA89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180" y="4313185"/>
            <a:ext cx="3760463" cy="12493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8" name="Picture 27">
            <a:extLst>
              <a:ext uri="{FF2B5EF4-FFF2-40B4-BE49-F238E27FC236}">
                <a16:creationId xmlns:a16="http://schemas.microsoft.com/office/drawing/2014/main" id="{2E0007C2-3BD8-4573-A17F-394E6BD87E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1752674" y="2746769"/>
            <a:ext cx="5440363" cy="144421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9" name="Picture 1">
            <a:extLst>
              <a:ext uri="{FF2B5EF4-FFF2-40B4-BE49-F238E27FC236}">
                <a16:creationId xmlns:a16="http://schemas.microsoft.com/office/drawing/2014/main" id="{B5E25C48-3107-4F38-99AC-9BF1D746AD19}"/>
              </a:ext>
            </a:extLst>
          </p:cNvPr>
          <p:cNvPicPr>
            <a:picLocks noChangeAspect="1"/>
          </p:cNvPicPr>
          <p:nvPr/>
        </p:nvPicPr>
        <p:blipFill>
          <a:blip r:embed="rId5">
            <a:extLst>
              <a:ext uri="{28A0092B-C50C-407E-A947-70E740481C1C}">
                <a14:useLocalDpi xmlns:a14="http://schemas.microsoft.com/office/drawing/2010/main" val="0"/>
              </a:ext>
            </a:extLst>
          </a:blip>
          <a:srcRect l="-5" r="45010"/>
          <a:stretch>
            <a:fillRect/>
          </a:stretch>
        </p:blipFill>
        <p:spPr bwMode="auto">
          <a:xfrm>
            <a:off x="1752674" y="5478770"/>
            <a:ext cx="5795885" cy="123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10</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5829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COSTLIER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2484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7" name="Oval 6">
            <a:extLst>
              <a:ext uri="{FF2B5EF4-FFF2-40B4-BE49-F238E27FC236}">
                <a16:creationId xmlns:a16="http://schemas.microsoft.com/office/drawing/2014/main" id="{C5485D27-3E05-5AC7-3472-F729371F844F}"/>
              </a:ext>
            </a:extLst>
          </p:cNvPr>
          <p:cNvSpPr/>
          <p:nvPr/>
        </p:nvSpPr>
        <p:spPr bwMode="auto">
          <a:xfrm>
            <a:off x="838200" y="381000"/>
            <a:ext cx="7924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9" name="Oval 8">
            <a:extLst>
              <a:ext uri="{FF2B5EF4-FFF2-40B4-BE49-F238E27FC236}">
                <a16:creationId xmlns:a16="http://schemas.microsoft.com/office/drawing/2014/main" id="{F822BED4-B741-5C83-47F3-93BED46B2360}"/>
              </a:ext>
            </a:extLst>
          </p:cNvPr>
          <p:cNvSpPr/>
          <p:nvPr/>
        </p:nvSpPr>
        <p:spPr bwMode="auto">
          <a:xfrm>
            <a:off x="457201" y="3919641"/>
            <a:ext cx="2971800" cy="2593072"/>
          </a:xfrm>
          <a:prstGeom prst="ellipse">
            <a:avLst/>
          </a:prstGeom>
          <a:noFill/>
          <a:ln w="136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10" name="Multiplication Sign 9">
            <a:extLst>
              <a:ext uri="{FF2B5EF4-FFF2-40B4-BE49-F238E27FC236}">
                <a16:creationId xmlns:a16="http://schemas.microsoft.com/office/drawing/2014/main" id="{200B661B-1E1B-D880-AA88-DD81745C8183}"/>
              </a:ext>
            </a:extLst>
          </p:cNvPr>
          <p:cNvSpPr/>
          <p:nvPr/>
        </p:nvSpPr>
        <p:spPr bwMode="auto">
          <a:xfrm>
            <a:off x="3172318" y="4091819"/>
            <a:ext cx="3046411" cy="2355384"/>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
        <p:nvSpPr>
          <p:cNvPr id="11" name="Multiplication Sign 10">
            <a:extLst>
              <a:ext uri="{FF2B5EF4-FFF2-40B4-BE49-F238E27FC236}">
                <a16:creationId xmlns:a16="http://schemas.microsoft.com/office/drawing/2014/main" id="{B6F97BC0-21BE-D05B-5D5E-113C50F36336}"/>
              </a:ext>
            </a:extLst>
          </p:cNvPr>
          <p:cNvSpPr/>
          <p:nvPr/>
        </p:nvSpPr>
        <p:spPr bwMode="auto">
          <a:xfrm>
            <a:off x="5753593" y="4038485"/>
            <a:ext cx="3046411" cy="2355384"/>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8558103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11</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457308" y="228684"/>
            <a:ext cx="8610374" cy="91446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 (continued)</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0" y="1600158"/>
            <a:ext cx="9144000" cy="4648168"/>
          </a:xfrm>
        </p:spPr>
        <p:txBody>
          <a:bodyPr/>
          <a:lstStyle/>
          <a:p>
            <a:pPr marL="571500" indent="-571500">
              <a:buFont typeface="Arial" panose="020B0604020202020204" pitchFamily="34" charset="0"/>
              <a:buChar char="•"/>
            </a:pPr>
            <a:r>
              <a:rPr lang="en-US" altLang="en-US" sz="3600" dirty="0"/>
              <a:t>In our live example, the two "ASUS" routers are part of a mesh.                               However, the </a:t>
            </a:r>
            <a:r>
              <a:rPr lang="en-US" altLang="en-US" sz="3600" dirty="0" err="1"/>
              <a:t>Netgear</a:t>
            </a:r>
            <a:r>
              <a:rPr lang="en-US" altLang="en-US" sz="3600" dirty="0"/>
              <a:t> Wi-Fi extender is not part of the mesh, even if it broadcasts the same "mesh1" SSID as the two "ASUS" routers.</a:t>
            </a:r>
          </a:p>
        </p:txBody>
      </p:sp>
    </p:spTree>
    <p:extLst>
      <p:ext uri="{BB962C8B-B14F-4D97-AF65-F5344CB8AC3E}">
        <p14:creationId xmlns:p14="http://schemas.microsoft.com/office/powerpoint/2010/main" val="22056466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3155D-2C67-EF2F-D7A6-B1E66638E8B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F9A6E01-CF22-DE35-6863-7D44840FBF70}"/>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C9AD0521-5541-8428-764C-FECC8D417DC6}"/>
              </a:ext>
            </a:extLst>
          </p:cNvPr>
          <p:cNvSpPr txBox="1"/>
          <p:nvPr/>
        </p:nvSpPr>
        <p:spPr>
          <a:xfrm>
            <a:off x="914400" y="457200"/>
            <a:ext cx="6972298"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a:t>
            </a:r>
            <a:r>
              <a:rPr lang="en-US" sz="4400" b="1" dirty="0" err="1">
                <a:solidFill>
                  <a:srgbClr val="FF0000"/>
                </a:solidFill>
              </a:rPr>
              <a:t>mesh1</a:t>
            </a:r>
            <a:r>
              <a:rPr lang="en-US" sz="4400" b="1" dirty="0">
                <a:solidFill>
                  <a:srgbClr val="FF0000"/>
                </a:solidFill>
              </a:rPr>
              <a:t>" at 2.45 </a:t>
            </a:r>
            <a:r>
              <a:rPr lang="en-US" sz="4400" b="1" dirty="0" err="1">
                <a:solidFill>
                  <a:srgbClr val="FF0000"/>
                </a:solidFill>
              </a:rPr>
              <a:t>Ghz</a:t>
            </a:r>
            <a:r>
              <a:rPr lang="en-US" sz="4400" b="1" dirty="0">
                <a:solidFill>
                  <a:srgbClr val="FF0000"/>
                </a:solidFill>
              </a:rPr>
              <a:t> RF band  </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a:t>
            </a:r>
            <a:r>
              <a:rPr lang="en-US" sz="4400" b="1" dirty="0" err="1">
                <a:solidFill>
                  <a:srgbClr val="FF0000"/>
                </a:solidFill>
              </a:rPr>
              <a:t>mesh1</a:t>
            </a:r>
            <a:r>
              <a:rPr lang="en-US" sz="4400" b="1" dirty="0">
                <a:solidFill>
                  <a:srgbClr val="FF0000"/>
                </a:solidFill>
              </a:rPr>
              <a:t>" at 5 </a:t>
            </a:r>
            <a:r>
              <a:rPr lang="en-US" sz="4400" b="1" dirty="0" err="1">
                <a:solidFill>
                  <a:srgbClr val="FF0000"/>
                </a:solidFill>
              </a:rPr>
              <a:t>Ghz</a:t>
            </a:r>
            <a:r>
              <a:rPr lang="en-US" sz="4400" b="1" dirty="0">
                <a:solidFill>
                  <a:srgbClr val="FF0000"/>
                </a:solidFill>
              </a:rPr>
              <a:t> RF band</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a:t>
            </a:r>
            <a:r>
              <a:rPr lang="en-US" sz="4400" b="1" dirty="0" err="1">
                <a:solidFill>
                  <a:srgbClr val="FF0000"/>
                </a:solidFill>
              </a:rPr>
              <a:t>mesh1</a:t>
            </a:r>
            <a:r>
              <a:rPr lang="en-US" sz="4400" b="1" dirty="0">
                <a:solidFill>
                  <a:srgbClr val="FF0000"/>
                </a:solidFill>
              </a:rPr>
              <a:t>" at  6 </a:t>
            </a:r>
            <a:r>
              <a:rPr lang="en-US" sz="4400" b="1" dirty="0" err="1">
                <a:solidFill>
                  <a:srgbClr val="FF0000"/>
                </a:solidFill>
              </a:rPr>
              <a:t>Ghz</a:t>
            </a:r>
            <a:r>
              <a:rPr lang="en-US" sz="4400" b="1" dirty="0">
                <a:solidFill>
                  <a:srgbClr val="FF0000"/>
                </a:solidFill>
              </a:rPr>
              <a:t> RF band</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AEECE22B-D8D1-BBE2-A6AF-DC0BD2F7A723}"/>
              </a:ext>
            </a:extLst>
          </p:cNvPr>
          <p:cNvSpPr txBox="1"/>
          <p:nvPr/>
        </p:nvSpPr>
        <p:spPr>
          <a:xfrm>
            <a:off x="600074" y="3505200"/>
            <a:ext cx="3971926" cy="280076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a:t>
            </a:r>
            <a:r>
              <a:rPr lang="en-US" sz="4400" b="1" dirty="0" err="1">
                <a:solidFill>
                  <a:srgbClr val="FF0000"/>
                </a:solidFill>
              </a:rPr>
              <a:t>mesh1</a:t>
            </a:r>
            <a:r>
              <a:rPr lang="en-US" sz="4400" b="1" dirty="0">
                <a:solidFill>
                  <a:srgbClr val="FF0000"/>
                </a:solidFill>
              </a:rPr>
              <a:t>" at 2.45 </a:t>
            </a:r>
            <a:r>
              <a:rPr lang="en-US" sz="4400" b="1" dirty="0" err="1">
                <a:solidFill>
                  <a:srgbClr val="FF0000"/>
                </a:solidFill>
              </a:rPr>
              <a:t>Ghz</a:t>
            </a:r>
            <a:endParaRPr lang="en-US" sz="4400" b="1" dirty="0">
              <a:solidFill>
                <a:srgbClr val="FF0000"/>
              </a:solidFill>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54788CD-1C6A-1B06-2528-449045CD0B10}"/>
              </a:ext>
            </a:extLst>
          </p:cNvPr>
          <p:cNvSpPr txBox="1"/>
          <p:nvPr/>
        </p:nvSpPr>
        <p:spPr>
          <a:xfrm>
            <a:off x="4752974" y="3447633"/>
            <a:ext cx="3895723" cy="2800767"/>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COSTLIER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NETGEAR</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EXTENDER</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a:t>
            </a:r>
            <a:r>
              <a:rPr lang="en-US" sz="4400" b="1" dirty="0" err="1">
                <a:solidFill>
                  <a:srgbClr val="FF0000"/>
                </a:solidFill>
              </a:rPr>
              <a:t>mesh1</a:t>
            </a:r>
            <a:r>
              <a:rPr lang="en-US" sz="4400" b="1" dirty="0">
                <a:solidFill>
                  <a:srgbClr val="FF0000"/>
                </a:solidFill>
              </a:rPr>
              <a:t>" at 2.45 </a:t>
            </a:r>
            <a:r>
              <a:rPr lang="en-US" sz="4400" b="1" dirty="0" err="1">
                <a:solidFill>
                  <a:srgbClr val="FF0000"/>
                </a:solidFill>
              </a:rPr>
              <a:t>Ghz</a:t>
            </a:r>
            <a:endParaRPr lang="en-US" sz="4400" b="1" dirty="0">
              <a:solidFill>
                <a:srgbClr val="FF0000"/>
              </a:solidFill>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mesh1</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EF7D4692-3AEC-FF65-38C6-E97BBBA1583F}"/>
              </a:ext>
            </a:extLst>
          </p:cNvPr>
          <p:cNvCxnSpPr/>
          <p:nvPr/>
        </p:nvCxnSpPr>
        <p:spPr bwMode="auto">
          <a:xfrm>
            <a:off x="2624137" y="2806561"/>
            <a:ext cx="0" cy="698639"/>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6BABC69-5BE5-E941-B9AF-C4D6B68CD81E}"/>
              </a:ext>
            </a:extLst>
          </p:cNvPr>
          <p:cNvCxnSpPr/>
          <p:nvPr/>
        </p:nvCxnSpPr>
        <p:spPr bwMode="auto">
          <a:xfrm>
            <a:off x="6769895" y="2806561"/>
            <a:ext cx="0" cy="682486"/>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837ADC7E-76DC-4A3B-C7F4-C0A2C827CEB2}"/>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91313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13</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762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295400"/>
            <a:ext cx="8915400" cy="5486400"/>
          </a:xfrm>
        </p:spPr>
        <p:txBody>
          <a:bodyPr/>
          <a:lstStyle/>
          <a:p>
            <a:pPr marL="685800" indent="-685800">
              <a:buFont typeface="Arial" panose="020B0604020202020204" pitchFamily="34" charset="0"/>
              <a:buChar char="•"/>
              <a:defRPr/>
            </a:pPr>
            <a:r>
              <a:rPr lang="en-US" altLang="en-US" sz="4000" dirty="0"/>
              <a:t>For the mesh option, I need to have a mesh-capable router at both the North end of the house and the South end of the house                              and both routers have to belong to the same "mesh" system which, in practice", means that both routers have to belong to the same mesh group of the same manufacturer:</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237761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76288"/>
            <a:ext cx="8839200" cy="914376"/>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990664"/>
            <a:ext cx="9067800" cy="5105400"/>
          </a:xfrm>
        </p:spPr>
        <p:txBody>
          <a:bodyPr/>
          <a:lstStyle/>
          <a:p>
            <a:pPr marL="571500" indent="-571500">
              <a:buFont typeface="Arial" panose="020B0604020202020204" pitchFamily="34" charset="0"/>
              <a:buChar char="•"/>
            </a:pPr>
            <a:r>
              <a:rPr lang="en-US" altLang="en-US" sz="3700" dirty="0"/>
              <a:t>Mesh routers have more powerful transmitter-receivers and most have extra transmitter-receivers dedicated to backhaul communications:                              In my home, the two ASUS mesh routers let me use wireless Wi-Fi </a:t>
            </a:r>
            <a:r>
              <a:rPr lang="en-US" altLang="en-US" sz="3700" b="1" dirty="0"/>
              <a:t>backhaul</a:t>
            </a:r>
            <a:r>
              <a:rPr lang="en-US" altLang="en-US" sz="3700" dirty="0"/>
              <a:t> links to "punch through" the metal stairwell where none of the extenders that I have tried are able to do so !</a:t>
            </a:r>
          </a:p>
        </p:txBody>
      </p:sp>
    </p:spTree>
    <p:extLst>
      <p:ext uri="{BB962C8B-B14F-4D97-AF65-F5344CB8AC3E}">
        <p14:creationId xmlns:p14="http://schemas.microsoft.com/office/powerpoint/2010/main" val="3267215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76288"/>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1219258"/>
            <a:ext cx="9067800" cy="5105400"/>
          </a:xfrm>
        </p:spPr>
        <p:txBody>
          <a:bodyPr/>
          <a:lstStyle/>
          <a:p>
            <a:pPr marL="571500" indent="-571500">
              <a:buFont typeface="Arial" panose="020B0604020202020204" pitchFamily="34" charset="0"/>
              <a:buChar char="•"/>
            </a:pPr>
            <a:r>
              <a:rPr lang="en-US" altLang="en-US" sz="4000" dirty="0"/>
              <a:t>The following diagram shows the extra Wi-Fi transmitter-receivers that the two ASUS mesh routers use for backhaul communications and administration of the "</a:t>
            </a:r>
            <a:r>
              <a:rPr lang="en-US" altLang="en-US" sz="4000" dirty="0" err="1"/>
              <a:t>AiMesh</a:t>
            </a:r>
            <a:r>
              <a:rPr lang="en-US" altLang="en-US" sz="4000" dirty="0"/>
              <a:t>" mesh group.                                                      The "</a:t>
            </a:r>
            <a:r>
              <a:rPr lang="en-US" altLang="en-US" sz="4000" dirty="0" err="1"/>
              <a:t>AiMesh</a:t>
            </a:r>
            <a:r>
              <a:rPr lang="en-US" altLang="en-US" sz="4000" dirty="0"/>
              <a:t>" brand of mesh is proprietary to the ASUS company.</a:t>
            </a:r>
          </a:p>
        </p:txBody>
      </p:sp>
    </p:spTree>
    <p:extLst>
      <p:ext uri="{BB962C8B-B14F-4D97-AF65-F5344CB8AC3E}">
        <p14:creationId xmlns:p14="http://schemas.microsoft.com/office/powerpoint/2010/main" val="2251125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16</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76288"/>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76200" y="1219258"/>
            <a:ext cx="9067800" cy="5105400"/>
          </a:xfrm>
        </p:spPr>
        <p:txBody>
          <a:bodyPr/>
          <a:lstStyle/>
          <a:p>
            <a:pPr marL="571500" indent="-571500">
              <a:buFont typeface="Arial" panose="020B0604020202020204" pitchFamily="34" charset="0"/>
              <a:buChar char="•"/>
            </a:pPr>
            <a:r>
              <a:rPr lang="en-US" altLang="en-US" sz="4200" dirty="0"/>
              <a:t>These extra transmitter-receivers are not seen by my user equipment but you can see them using Wi-Fi analysis software apps:</a:t>
            </a:r>
          </a:p>
        </p:txBody>
      </p:sp>
    </p:spTree>
    <p:extLst>
      <p:ext uri="{BB962C8B-B14F-4D97-AF65-F5344CB8AC3E}">
        <p14:creationId xmlns:p14="http://schemas.microsoft.com/office/powerpoint/2010/main" val="12183025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9542-3F93-C43C-9654-60380FD5A36D}"/>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5C0CC0C-AE8D-1094-B930-3F2A9EB16796}"/>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0FB81260-B7C4-3D23-DD0F-CA0AE630B4FF}"/>
              </a:ext>
            </a:extLst>
          </p:cNvPr>
          <p:cNvSpPr txBox="1"/>
          <p:nvPr/>
        </p:nvSpPr>
        <p:spPr>
          <a:xfrm>
            <a:off x="914400" y="457200"/>
            <a:ext cx="7696200"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[hidden SSID] for </a:t>
            </a:r>
            <a:r>
              <a:rPr lang="en-US" sz="4400" b="1" dirty="0" err="1">
                <a:solidFill>
                  <a:srgbClr val="FF0000"/>
                </a:solidFill>
              </a:rPr>
              <a:t>AiMesh</a:t>
            </a:r>
            <a:r>
              <a:rPr lang="en-US" sz="4400" b="1" dirty="0">
                <a:solidFill>
                  <a:srgbClr val="FF0000"/>
                </a:solidFill>
              </a:rPr>
              <a:t> at 2.45 </a:t>
            </a:r>
            <a:r>
              <a:rPr lang="en-US" sz="4400" b="1" dirty="0" err="1">
                <a:solidFill>
                  <a:srgbClr val="FF0000"/>
                </a:solidFill>
              </a:rPr>
              <a:t>Ghz</a:t>
            </a:r>
            <a:r>
              <a:rPr lang="en-US" sz="4400" b="1" dirty="0">
                <a:solidFill>
                  <a:srgbClr val="FF0000"/>
                </a:solidFill>
              </a:rPr>
              <a:t>      	[hidden SSID] for </a:t>
            </a:r>
            <a:r>
              <a:rPr lang="en-US" sz="4400" b="1" dirty="0" err="1">
                <a:solidFill>
                  <a:srgbClr val="FF0000"/>
                </a:solidFill>
              </a:rPr>
              <a:t>AiMesh</a:t>
            </a:r>
            <a:r>
              <a:rPr lang="en-US" sz="4400" b="1" dirty="0">
                <a:solidFill>
                  <a:srgbClr val="FF0000"/>
                </a:solidFill>
              </a:rPr>
              <a:t> at 5 </a:t>
            </a:r>
            <a:r>
              <a:rPr lang="en-US" sz="4400" b="1" dirty="0" err="1">
                <a:solidFill>
                  <a:srgbClr val="FF0000"/>
                </a:solidFill>
              </a:rPr>
              <a:t>Ghz</a:t>
            </a:r>
            <a:endParaRPr lang="en-US" sz="4400" b="1" dirty="0">
              <a:solidFill>
                <a:srgbClr val="FF0000"/>
              </a:solidFill>
            </a:endParaRPr>
          </a:p>
          <a:p>
            <a:pPr lvl="0" algn="ctr">
              <a:defRPr/>
            </a:pPr>
            <a:r>
              <a:rPr lang="en-US" sz="4400" b="1" dirty="0">
                <a:solidFill>
                  <a:srgbClr val="FF0000"/>
                </a:solidFill>
              </a:rPr>
              <a:t>             [hidden SSID] for </a:t>
            </a:r>
            <a:r>
              <a:rPr lang="en-US" sz="4400" b="1" dirty="0" err="1">
                <a:solidFill>
                  <a:srgbClr val="FF0000"/>
                </a:solidFill>
              </a:rPr>
              <a:t>AiMesh</a:t>
            </a:r>
            <a:r>
              <a:rPr lang="en-US" sz="4400" b="1" dirty="0">
                <a:solidFill>
                  <a:srgbClr val="FF0000"/>
                </a:solidFill>
              </a:rPr>
              <a:t> at  6 </a:t>
            </a:r>
            <a:r>
              <a:rPr lang="en-US" sz="4400" b="1" dirty="0" err="1">
                <a:solidFill>
                  <a:srgbClr val="FF0000"/>
                </a:solidFill>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9C2893D2-0AA6-0E53-A2B1-897DAB5D9DA6}"/>
              </a:ext>
            </a:extLst>
          </p:cNvPr>
          <p:cNvSpPr txBox="1"/>
          <p:nvPr/>
        </p:nvSpPr>
        <p:spPr>
          <a:xfrm>
            <a:off x="761999" y="3154422"/>
            <a:ext cx="7923213"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lvl="0" algn="ctr">
              <a:defRPr/>
            </a:pPr>
            <a:r>
              <a:rPr lang="en-US" sz="4400" b="1" dirty="0">
                <a:solidFill>
                  <a:srgbClr val="FF0000"/>
                </a:solidFill>
              </a:rPr>
              <a:t>[hidden SSID] for </a:t>
            </a:r>
            <a:r>
              <a:rPr lang="en-US" sz="4400" b="1" dirty="0" err="1">
                <a:solidFill>
                  <a:srgbClr val="FF0000"/>
                </a:solidFill>
              </a:rPr>
              <a:t>AiMesh</a:t>
            </a:r>
            <a:r>
              <a:rPr lang="en-US" sz="4400" b="1" dirty="0">
                <a:solidFill>
                  <a:srgbClr val="FF0000"/>
                </a:solidFill>
              </a:rPr>
              <a:t> at 2.45 </a:t>
            </a:r>
            <a:r>
              <a:rPr lang="en-US" sz="4400" b="1" dirty="0" err="1">
                <a:solidFill>
                  <a:srgbClr val="FF0000"/>
                </a:solidFill>
              </a:rPr>
              <a:t>Ghz</a:t>
            </a:r>
            <a:endParaRPr lang="en-US" sz="4400" b="1" dirty="0">
              <a:solidFill>
                <a:srgbClr val="FF0000"/>
              </a:solidFill>
            </a:endParaRPr>
          </a:p>
          <a:p>
            <a:pPr lvl="0" algn="ctr">
              <a:defRPr/>
            </a:pPr>
            <a:r>
              <a:rPr lang="en-US" sz="4400" b="1" dirty="0">
                <a:solidFill>
                  <a:srgbClr val="FF0000"/>
                </a:solidFill>
              </a:rPr>
              <a:t>      [hidden SSID]</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for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AiMesh</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lvl="0" algn="ctr">
              <a:defRPr/>
            </a:pPr>
            <a:r>
              <a:rPr lang="en-US" sz="4400" b="1" dirty="0">
                <a:solidFill>
                  <a:srgbClr val="FF0000"/>
                </a:solidFill>
              </a:rPr>
              <a:t>               [hidden SSID] for </a:t>
            </a:r>
            <a:r>
              <a:rPr lang="en-US" sz="4400" b="1" dirty="0" err="1">
                <a:solidFill>
                  <a:srgbClr val="FF0000"/>
                </a:solidFill>
              </a:rPr>
              <a:t>AiMesh</a:t>
            </a:r>
            <a:r>
              <a:rPr lang="en-US" sz="4400" b="1" dirty="0">
                <a:solidFill>
                  <a:srgbClr val="FF0000"/>
                </a:solidFill>
              </a:rPr>
              <a:t> </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4D9D826-11E4-D276-9694-8A7C6FF57AD0}"/>
              </a:ext>
            </a:extLst>
          </p:cNvPr>
          <p:cNvSpPr/>
          <p:nvPr/>
        </p:nvSpPr>
        <p:spPr bwMode="auto">
          <a:xfrm>
            <a:off x="304800" y="228600"/>
            <a:ext cx="8610600" cy="57912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spTree>
    <p:extLst>
      <p:ext uri="{BB962C8B-B14F-4D97-AF65-F5344CB8AC3E}">
        <p14:creationId xmlns:p14="http://schemas.microsoft.com/office/powerpoint/2010/main" val="12525455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9542-3F93-C43C-9654-60380FD5A36D}"/>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5C0CC0C-AE8D-1094-B930-3F2A9EB16796}"/>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B1646CC-2849-4736-9708-8B19F16CAF8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 name="TextBox 4">
            <a:extLst>
              <a:ext uri="{FF2B5EF4-FFF2-40B4-BE49-F238E27FC236}">
                <a16:creationId xmlns:a16="http://schemas.microsoft.com/office/drawing/2014/main" id="{0FB81260-B7C4-3D23-DD0F-CA0AE630B4FF}"/>
              </a:ext>
            </a:extLst>
          </p:cNvPr>
          <p:cNvSpPr txBox="1"/>
          <p:nvPr/>
        </p:nvSpPr>
        <p:spPr>
          <a:xfrm>
            <a:off x="914400" y="457200"/>
            <a:ext cx="7696200"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#1</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sz="4400" b="1" dirty="0">
                <a:solidFill>
                  <a:srgbClr val="FF0000"/>
                </a:solidFill>
              </a:rPr>
              <a:t>[hidden SSID] for </a:t>
            </a:r>
            <a:r>
              <a:rPr lang="en-US" sz="4400" b="1" dirty="0" err="1">
                <a:solidFill>
                  <a:srgbClr val="FF0000"/>
                </a:solidFill>
              </a:rPr>
              <a:t>AiMesh</a:t>
            </a:r>
            <a:r>
              <a:rPr lang="en-US" sz="4400" b="1" dirty="0">
                <a:solidFill>
                  <a:srgbClr val="FF0000"/>
                </a:solidFill>
              </a:rPr>
              <a:t> at 2.45 </a:t>
            </a:r>
            <a:r>
              <a:rPr lang="en-US" sz="4400" b="1" dirty="0" err="1">
                <a:solidFill>
                  <a:srgbClr val="FF0000"/>
                </a:solidFill>
              </a:rPr>
              <a:t>Ghz</a:t>
            </a:r>
            <a:r>
              <a:rPr lang="en-US" sz="4400" b="1" dirty="0">
                <a:solidFill>
                  <a:srgbClr val="FF0000"/>
                </a:solidFill>
              </a:rPr>
              <a:t>      	[hidden SSID] for </a:t>
            </a:r>
            <a:r>
              <a:rPr lang="en-US" sz="4400" b="1" dirty="0" err="1">
                <a:solidFill>
                  <a:srgbClr val="FF0000"/>
                </a:solidFill>
              </a:rPr>
              <a:t>AiMesh</a:t>
            </a:r>
            <a:r>
              <a:rPr lang="en-US" sz="4400" b="1" dirty="0">
                <a:solidFill>
                  <a:srgbClr val="FF0000"/>
                </a:solidFill>
              </a:rPr>
              <a:t> at 5 </a:t>
            </a:r>
            <a:r>
              <a:rPr lang="en-US" sz="4400" b="1" dirty="0" err="1">
                <a:solidFill>
                  <a:srgbClr val="FF0000"/>
                </a:solidFill>
              </a:rPr>
              <a:t>Ghz</a:t>
            </a:r>
            <a:endParaRPr lang="en-US" sz="4400" b="1" dirty="0">
              <a:solidFill>
                <a:srgbClr val="FF0000"/>
              </a:solidFill>
            </a:endParaRPr>
          </a:p>
          <a:p>
            <a:pPr lvl="0" algn="ctr">
              <a:defRPr/>
            </a:pPr>
            <a:r>
              <a:rPr lang="en-US" sz="4400" b="1" dirty="0">
                <a:solidFill>
                  <a:srgbClr val="FF0000"/>
                </a:solidFill>
              </a:rPr>
              <a:t>             [hidden SSID] for </a:t>
            </a:r>
            <a:r>
              <a:rPr lang="en-US" sz="4400" b="1" dirty="0" err="1">
                <a:solidFill>
                  <a:srgbClr val="FF0000"/>
                </a:solidFill>
              </a:rPr>
              <a:t>AiMesh</a:t>
            </a:r>
            <a:r>
              <a:rPr lang="en-US" sz="4400" b="1" dirty="0">
                <a:solidFill>
                  <a:srgbClr val="FF0000"/>
                </a:solidFill>
              </a:rPr>
              <a:t> at  6 </a:t>
            </a:r>
            <a:r>
              <a:rPr lang="en-US" sz="4400" b="1" dirty="0" err="1">
                <a:solidFill>
                  <a:srgbClr val="FF0000"/>
                </a:solidFill>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9C2893D2-0AA6-0E53-A2B1-897DAB5D9DA6}"/>
              </a:ext>
            </a:extLst>
          </p:cNvPr>
          <p:cNvSpPr txBox="1"/>
          <p:nvPr/>
        </p:nvSpPr>
        <p:spPr>
          <a:xfrm>
            <a:off x="761999" y="3154422"/>
            <a:ext cx="7923213" cy="2349361"/>
          </a:xfrm>
          <a:prstGeom prst="rect">
            <a:avLst/>
          </a:prstGeom>
          <a:noFill/>
          <a:ln w="136525">
            <a:solidFill>
              <a:srgbClr val="FF000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ASUS MESH ROUTER #2</a:t>
            </a:r>
          </a:p>
          <a:p>
            <a:pPr lvl="0" algn="ctr">
              <a:defRPr/>
            </a:pPr>
            <a:r>
              <a:rPr lang="en-US" sz="4400" b="1" dirty="0">
                <a:solidFill>
                  <a:srgbClr val="FF0000"/>
                </a:solidFill>
              </a:rPr>
              <a:t>[hidden SSID] for </a:t>
            </a:r>
            <a:r>
              <a:rPr lang="en-US" sz="4400" b="1" dirty="0" err="1">
                <a:solidFill>
                  <a:srgbClr val="FF0000"/>
                </a:solidFill>
              </a:rPr>
              <a:t>AiMesh</a:t>
            </a:r>
            <a:r>
              <a:rPr lang="en-US" sz="4400" b="1" dirty="0">
                <a:solidFill>
                  <a:srgbClr val="FF0000"/>
                </a:solidFill>
              </a:rPr>
              <a:t> at 2.45 </a:t>
            </a:r>
            <a:r>
              <a:rPr lang="en-US" sz="4400" b="1" dirty="0" err="1">
                <a:solidFill>
                  <a:srgbClr val="FF0000"/>
                </a:solidFill>
              </a:rPr>
              <a:t>Ghz</a:t>
            </a:r>
            <a:endParaRPr lang="en-US" sz="4400" b="1" dirty="0">
              <a:solidFill>
                <a:srgbClr val="FF0000"/>
              </a:solidFill>
            </a:endParaRPr>
          </a:p>
          <a:p>
            <a:pPr lvl="0" algn="ctr">
              <a:defRPr/>
            </a:pPr>
            <a:r>
              <a:rPr lang="en-US" sz="4400" b="1" dirty="0">
                <a:solidFill>
                  <a:srgbClr val="FF0000"/>
                </a:solidFill>
              </a:rPr>
              <a:t>      [hidden SSID]</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for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AiMesh</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 at 5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lvl="0" algn="ctr">
              <a:defRPr/>
            </a:pPr>
            <a:r>
              <a:rPr lang="en-US" sz="4400" b="1" dirty="0">
                <a:solidFill>
                  <a:srgbClr val="FF0000"/>
                </a:solidFill>
              </a:rPr>
              <a:t>               [hidden SSID] for </a:t>
            </a:r>
            <a:r>
              <a:rPr lang="en-US" sz="4400" b="1" dirty="0" err="1">
                <a:solidFill>
                  <a:srgbClr val="FF0000"/>
                </a:solidFill>
              </a:rPr>
              <a:t>AiMesh</a:t>
            </a:r>
            <a:r>
              <a:rPr lang="en-US" sz="4400" b="1" dirty="0">
                <a:solidFill>
                  <a:srgbClr val="FF0000"/>
                </a:solidFill>
              </a:rPr>
              <a:t> </a:t>
            </a:r>
            <a:r>
              <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at 6 </a:t>
            </a:r>
            <a:r>
              <a:rPr kumimoji="0" lang="en-US" sz="4400" b="1" i="0" u="none" strike="noStrike" kern="1200" cap="none" spc="0" normalizeH="0" baseline="-25000" noProof="0" dirty="0" err="1">
                <a:ln>
                  <a:noFill/>
                </a:ln>
                <a:solidFill>
                  <a:srgbClr val="FF0000"/>
                </a:solidFill>
                <a:effectLst/>
                <a:uLnTx/>
                <a:uFillTx/>
                <a:latin typeface="Arial" panose="020B0604020202020204" pitchFamily="34" charset="0"/>
                <a:ea typeface="+mn-ea"/>
                <a:cs typeface="Arial" panose="020B0604020202020204" pitchFamily="34" charset="0"/>
              </a:rPr>
              <a:t>Ghz</a:t>
            </a: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4D9D826-11E4-D276-9694-8A7C6FF57AD0}"/>
              </a:ext>
            </a:extLst>
          </p:cNvPr>
          <p:cNvSpPr/>
          <p:nvPr/>
        </p:nvSpPr>
        <p:spPr bwMode="auto">
          <a:xfrm>
            <a:off x="304800" y="228600"/>
            <a:ext cx="8610600" cy="57912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en-US" sz="4000" b="0" i="0" u="none" strike="noStrike" kern="1200" cap="none" spc="0" normalizeH="0" baseline="-25000" noProof="0">
              <a:ln>
                <a:noFill/>
              </a:ln>
              <a:solidFill>
                <a:srgbClr val="FFFFFF"/>
              </a:solidFill>
              <a:effectLst/>
              <a:uLnTx/>
              <a:uFillTx/>
              <a:latin typeface="Arial" charset="0"/>
              <a:ea typeface="+mn-ea"/>
              <a:cs typeface="Arial" charset="0"/>
            </a:endParaRPr>
          </a:p>
        </p:txBody>
      </p:sp>
      <p:cxnSp>
        <p:nvCxnSpPr>
          <p:cNvPr id="9" name="Straight Arrow Connector 8">
            <a:extLst>
              <a:ext uri="{FF2B5EF4-FFF2-40B4-BE49-F238E27FC236}">
                <a16:creationId xmlns:a16="http://schemas.microsoft.com/office/drawing/2014/main" id="{E37CE65E-58E1-04EC-2CEA-DDBE6F92BCDC}"/>
              </a:ext>
            </a:extLst>
          </p:cNvPr>
          <p:cNvCxnSpPr/>
          <p:nvPr/>
        </p:nvCxnSpPr>
        <p:spPr bwMode="auto">
          <a:xfrm>
            <a:off x="1752600" y="1447800"/>
            <a:ext cx="0" cy="2514600"/>
          </a:xfrm>
          <a:prstGeom prst="straightConnector1">
            <a:avLst/>
          </a:prstGeom>
          <a:solidFill>
            <a:srgbClr val="00B8FF"/>
          </a:solidFill>
          <a:ln w="1111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837A0699-46B4-A8E5-FCEB-F009121E1048}"/>
              </a:ext>
            </a:extLst>
          </p:cNvPr>
          <p:cNvCxnSpPr/>
          <p:nvPr/>
        </p:nvCxnSpPr>
        <p:spPr bwMode="auto">
          <a:xfrm>
            <a:off x="2209800" y="1905000"/>
            <a:ext cx="0" cy="2438400"/>
          </a:xfrm>
          <a:prstGeom prst="straightConnector1">
            <a:avLst/>
          </a:prstGeom>
          <a:solidFill>
            <a:srgbClr val="00B8FF"/>
          </a:solidFill>
          <a:ln w="1111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FA781672-390A-98A7-F534-11CC97F1C739}"/>
              </a:ext>
            </a:extLst>
          </p:cNvPr>
          <p:cNvCxnSpPr/>
          <p:nvPr/>
        </p:nvCxnSpPr>
        <p:spPr bwMode="auto">
          <a:xfrm>
            <a:off x="2743200" y="2362200"/>
            <a:ext cx="0" cy="2438400"/>
          </a:xfrm>
          <a:prstGeom prst="straightConnector1">
            <a:avLst/>
          </a:prstGeom>
          <a:solidFill>
            <a:srgbClr val="00B8FF"/>
          </a:solidFill>
          <a:ln w="1111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95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MESH ROUTERS HAVE ADVANTAGES OVER Wi-Fi EXTENDERS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357226"/>
            <a:ext cx="8229494" cy="5348288"/>
          </a:xfrm>
        </p:spPr>
        <p:txBody>
          <a:bodyPr/>
          <a:lstStyle/>
          <a:p>
            <a:pPr marL="571500" indent="-571500">
              <a:buFont typeface="Arial" panose="020B0604020202020204" pitchFamily="34" charset="0"/>
              <a:buChar char="•"/>
            </a:pPr>
            <a:r>
              <a:rPr lang="en-US" altLang="en-US" sz="3700" dirty="0"/>
              <a:t>This moderately-priced pair of Asus mesh routers is the best deal that we have been able to find.                      You will need two of them for an entry-level mesh configuration:                               </a:t>
            </a:r>
            <a:r>
              <a:rPr lang="en-US" altLang="en-US" sz="3700" dirty="0">
                <a:hlinkClick r:id="rId3"/>
              </a:rPr>
              <a:t>https://www.amazon.com/dp/</a:t>
            </a:r>
            <a:r>
              <a:rPr lang="en-US" altLang="en-US" sz="3700" dirty="0" err="1">
                <a:hlinkClick r:id="rId3"/>
              </a:rPr>
              <a:t>B0DHWCQ3FP</a:t>
            </a:r>
            <a:r>
              <a:rPr lang="en-US" altLang="en-US" sz="3700" dirty="0"/>
              <a:t>                                         (You have to have two of these to create a Wi-Fi mesh setup.)</a:t>
            </a:r>
          </a:p>
        </p:txBody>
      </p:sp>
    </p:spTree>
    <p:extLst>
      <p:ext uri="{BB962C8B-B14F-4D97-AF65-F5344CB8AC3E}">
        <p14:creationId xmlns:p14="http://schemas.microsoft.com/office/powerpoint/2010/main" val="704066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67EF9EBF-C927-40E4-9FAC-803347A6BBF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96237889-A856-4F47-BD52-6D2CCEE04246}" type="slidenum">
              <a:rPr lang="en-US" altLang="en-US" sz="2400" baseline="0">
                <a:latin typeface="Times New Roman" panose="02020603050405020304" pitchFamily="18" charset="0"/>
              </a:rPr>
              <a:pPr eaLnBrk="1" hangingPunct="1">
                <a:spcBef>
                  <a:spcPct val="0"/>
                </a:spcBef>
              </a:pPr>
              <a:t>2</a:t>
            </a:fld>
            <a:endParaRPr lang="en-US" altLang="en-US" sz="2400" baseline="0">
              <a:latin typeface="Times New Roman" panose="02020603050405020304" pitchFamily="18" charset="0"/>
            </a:endParaRPr>
          </a:p>
        </p:txBody>
      </p:sp>
      <p:sp>
        <p:nvSpPr>
          <p:cNvPr id="18435" name="Rectangle 1">
            <a:extLst>
              <a:ext uri="{FF2B5EF4-FFF2-40B4-BE49-F238E27FC236}">
                <a16:creationId xmlns:a16="http://schemas.microsoft.com/office/drawing/2014/main" id="{C36A201C-DD88-4219-A705-1522DAAC7813}"/>
              </a:ext>
            </a:extLst>
          </p:cNvPr>
          <p:cNvSpPr>
            <a:spLocks noGrp="1" noChangeArrowheads="1"/>
          </p:cNvSpPr>
          <p:nvPr>
            <p:ph type="title" idx="4294967295"/>
          </p:nvPr>
        </p:nvSpPr>
        <p:spPr>
          <a:xfrm>
            <a:off x="685800" y="609600"/>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b="1"/>
              <a:t>Web location for this presentation:</a:t>
            </a:r>
          </a:p>
        </p:txBody>
      </p:sp>
      <p:sp>
        <p:nvSpPr>
          <p:cNvPr id="18436" name="Rectangle 2">
            <a:extLst>
              <a:ext uri="{FF2B5EF4-FFF2-40B4-BE49-F238E27FC236}">
                <a16:creationId xmlns:a16="http://schemas.microsoft.com/office/drawing/2014/main" id="{2CAFE08B-76DB-4D96-B325-EE0AF4DD5776}"/>
              </a:ext>
            </a:extLst>
          </p:cNvPr>
          <p:cNvSpPr>
            <a:spLocks noGrp="1" noChangeArrowheads="1"/>
          </p:cNvSpPr>
          <p:nvPr>
            <p:ph type="body" idx="4294967295"/>
          </p:nvPr>
        </p:nvSpPr>
        <p:spPr>
          <a:xfrm>
            <a:off x="76200" y="2667000"/>
            <a:ext cx="9067800" cy="3428930"/>
          </a:xfrm>
        </p:spPr>
        <p:txBody>
          <a:bodyPr/>
          <a:lstStyle/>
          <a:p>
            <a:pPr marL="0" indent="0" algn="ctr"/>
            <a:r>
              <a:rPr lang="en-US" altLang="en-US" sz="7200" dirty="0">
                <a:solidFill>
                  <a:srgbClr val="FF0000"/>
                </a:solidFill>
              </a:rPr>
              <a:t>http://</a:t>
            </a:r>
            <a:r>
              <a:rPr lang="en-US" altLang="en-US" sz="7200" dirty="0" err="1">
                <a:solidFill>
                  <a:srgbClr val="FF0000"/>
                </a:solidFill>
              </a:rPr>
              <a:t>aztcs.apcug.org</a:t>
            </a:r>
            <a:endParaRPr lang="en-US" altLang="en-US" sz="7200" dirty="0">
              <a:solidFill>
                <a:srgbClr val="FF0000"/>
              </a:solidFill>
            </a:endParaRPr>
          </a:p>
          <a:p>
            <a:pPr marL="0" indent="0" algn="ctr"/>
            <a:r>
              <a:rPr lang="en-US" altLang="en-US" sz="6000" dirty="0"/>
              <a:t>Click on "</a:t>
            </a:r>
            <a:r>
              <a:rPr lang="en-US" altLang="en-US" sz="6000" dirty="0">
                <a:solidFill>
                  <a:srgbClr val="FF0000"/>
                </a:solidFill>
              </a:rPr>
              <a:t>Meeting Notes</a:t>
            </a:r>
            <a:r>
              <a:rPr lang="en-US" altLang="en-US" sz="6000" dirty="0">
                <a:solidFill>
                  <a:schemeClr val="tx1"/>
                </a:solidFill>
              </a:rPr>
              <a:t>"</a:t>
            </a:r>
          </a:p>
        </p:txBody>
      </p:sp>
      <p:sp>
        <p:nvSpPr>
          <p:cNvPr id="18437" name="Slide Number Placeholder 1">
            <a:extLst>
              <a:ext uri="{FF2B5EF4-FFF2-40B4-BE49-F238E27FC236}">
                <a16:creationId xmlns:a16="http://schemas.microsoft.com/office/drawing/2014/main" id="{6DC7CEB6-D074-46A9-A588-E5C4B35EC49B}"/>
              </a:ext>
            </a:extLst>
          </p:cNvPr>
          <p:cNvSpPr>
            <a:spLocks noGrp="1"/>
          </p:cNvSpPr>
          <p:nvPr>
            <p:ph type="sldNum" sz="quarter" idx="12"/>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148CEDCF-FA1B-40BB-9FB0-17FB0E351A09}" type="slidenum">
              <a:rPr lang="en-US" altLang="en-US" sz="2400" baseline="0" smtClean="0">
                <a:solidFill>
                  <a:srgbClr val="000000"/>
                </a:solidFill>
                <a:latin typeface="Times New Roman" panose="02020603050405020304" pitchFamily="18" charset="0"/>
              </a:rPr>
              <a:pPr/>
              <a:t>2</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device with long antenna&#10;&#10;AI-generated content may be incorrect.">
            <a:extLst>
              <a:ext uri="{FF2B5EF4-FFF2-40B4-BE49-F238E27FC236}">
                <a16:creationId xmlns:a16="http://schemas.microsoft.com/office/drawing/2014/main" id="{65C2BA21-B2F0-C11D-4BA3-6F8F575516B4}"/>
              </a:ext>
            </a:extLst>
          </p:cNvPr>
          <p:cNvPicPr>
            <a:picLocks noChangeAspect="1"/>
          </p:cNvPicPr>
          <p:nvPr/>
        </p:nvPicPr>
        <p:blipFill>
          <a:blip r:embed="rId3"/>
          <a:stretch>
            <a:fillRect/>
          </a:stretch>
        </p:blipFill>
        <p:spPr>
          <a:xfrm>
            <a:off x="90488" y="684074"/>
            <a:ext cx="8963025" cy="5489852"/>
          </a:xfrm>
          <a:prstGeom prst="rect">
            <a:avLst/>
          </a:prstGeom>
          <a:noFill/>
        </p:spPr>
      </p:pic>
      <p:sp>
        <p:nvSpPr>
          <p:cNvPr id="17410" name="Slide Number Placeholder 6" hidden="1">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spcAft>
                <a:spcPts val="600"/>
              </a:spcAft>
              <a:buClrTx/>
              <a:buFontTx/>
              <a:buNone/>
            </a:pPr>
            <a:fld id="{019940A0-FE5A-4E99-81CB-5EB01A7E8620}" type="slidenum">
              <a:rPr lang="en-US" altLang="en-US" sz="2400" smtClean="0">
                <a:latin typeface="Times New Roman" panose="02020603050405020304" pitchFamily="18" charset="0"/>
              </a:rPr>
              <a:pPr>
                <a:spcBef>
                  <a:spcPct val="0"/>
                </a:spcBef>
                <a:spcAft>
                  <a:spcPts val="600"/>
                </a:spcAft>
                <a:buClrTx/>
                <a:buFontTx/>
                <a:buNone/>
              </a:pPr>
              <a:t>20</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422156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A1FCEE0A-2C69-095F-F6A5-4244F328CD83}"/>
              </a:ext>
            </a:extLst>
          </p:cNvPr>
          <p:cNvPicPr>
            <a:picLocks noChangeAspect="1"/>
          </p:cNvPicPr>
          <p:nvPr/>
        </p:nvPicPr>
        <p:blipFill>
          <a:blip r:embed="rId3"/>
          <a:stretch>
            <a:fillRect/>
          </a:stretch>
        </p:blipFill>
        <p:spPr>
          <a:xfrm>
            <a:off x="2490772" y="328590"/>
            <a:ext cx="4162455" cy="6200820"/>
          </a:xfrm>
          <a:prstGeom prst="rect">
            <a:avLst/>
          </a:prstGeom>
        </p:spPr>
      </p:pic>
    </p:spTree>
    <p:extLst>
      <p:ext uri="{BB962C8B-B14F-4D97-AF65-F5344CB8AC3E}">
        <p14:creationId xmlns:p14="http://schemas.microsoft.com/office/powerpoint/2010/main" val="2112036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FOR GREATER AREA COVERAGE, YOU CAN USE THE </a:t>
            </a:r>
            <a:r>
              <a:rPr lang="en-US" altLang="en-US" sz="3400" dirty="0" err="1"/>
              <a:t>NETGEAR'S</a:t>
            </a:r>
            <a:r>
              <a:rPr lang="en-US" altLang="en-US" sz="3400" dirty="0"/>
              <a:t> VARIOUS  MESH CONFIGURATIONS</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676400"/>
            <a:ext cx="8001000" cy="4419600"/>
          </a:xfrm>
        </p:spPr>
        <p:txBody>
          <a:bodyPr/>
          <a:lstStyle/>
          <a:p>
            <a:pPr marL="571500" indent="-571500">
              <a:buFont typeface="Arial" panose="020B0604020202020204" pitchFamily="34" charset="0"/>
              <a:buChar char="•"/>
            </a:pPr>
            <a:r>
              <a:rPr lang="en-US" altLang="en-US" sz="4000" dirty="0">
                <a:hlinkClick r:id="rId3"/>
              </a:rPr>
              <a:t>https://</a:t>
            </a:r>
            <a:r>
              <a:rPr lang="en-US" altLang="en-US" sz="4000" dirty="0" err="1">
                <a:hlinkClick r:id="rId3"/>
              </a:rPr>
              <a:t>www.amazon.com</a:t>
            </a:r>
            <a:r>
              <a:rPr lang="en-US" altLang="en-US" sz="4000" dirty="0">
                <a:hlinkClick r:id="rId3"/>
              </a:rPr>
              <a:t>/stores/page/</a:t>
            </a:r>
            <a:r>
              <a:rPr lang="en-US" altLang="en-US" sz="4000" dirty="0" err="1">
                <a:hlinkClick r:id="rId3"/>
              </a:rPr>
              <a:t>54AA6656-F644-4E52-B9CC-7F8ADDF0921B</a:t>
            </a:r>
            <a:r>
              <a:rPr lang="en-US" altLang="en-US" sz="4000" dirty="0">
                <a:hlinkClick r:id="rId3"/>
              </a:rPr>
              <a:t>/?_encoding=</a:t>
            </a:r>
            <a:r>
              <a:rPr lang="en-US" altLang="en-US" sz="4000" dirty="0" err="1">
                <a:hlinkClick r:id="rId3"/>
              </a:rPr>
              <a:t>UTF8&amp;pd_rd_plhdr</a:t>
            </a:r>
            <a:r>
              <a:rPr lang="en-US" altLang="en-US" sz="4000" dirty="0">
                <a:hlinkClick r:id="rId3"/>
              </a:rPr>
              <a:t>=</a:t>
            </a:r>
            <a:r>
              <a:rPr lang="en-US" altLang="en-US" sz="4000" dirty="0" err="1">
                <a:hlinkClick r:id="rId3"/>
              </a:rPr>
              <a:t>t&amp;pd_rd_i</a:t>
            </a:r>
            <a:r>
              <a:rPr lang="en-US" altLang="en-US" sz="4000" dirty="0">
                <a:hlinkClick r:id="rId3"/>
              </a:rPr>
              <a:t>=</a:t>
            </a:r>
            <a:r>
              <a:rPr lang="en-US" altLang="en-US" sz="4000" dirty="0" err="1">
                <a:hlinkClick r:id="rId3"/>
              </a:rPr>
              <a:t>B0D4JB6QJD</a:t>
            </a:r>
            <a:endParaRPr lang="en-US" altLang="en-US" sz="4000" dirty="0"/>
          </a:p>
        </p:txBody>
      </p:sp>
    </p:spTree>
    <p:extLst>
      <p:ext uri="{BB962C8B-B14F-4D97-AF65-F5344CB8AC3E}">
        <p14:creationId xmlns:p14="http://schemas.microsoft.com/office/powerpoint/2010/main" val="36247085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sp>
        <p:nvSpPr>
          <p:cNvPr id="17411" name="Rectangle 1">
            <a:extLst>
              <a:ext uri="{FF2B5EF4-FFF2-40B4-BE49-F238E27FC236}">
                <a16:creationId xmlns:a16="http://schemas.microsoft.com/office/drawing/2014/main" id="{0551C853-848D-F541-58D4-89F5B978875B}"/>
              </a:ext>
            </a:extLst>
          </p:cNvPr>
          <p:cNvSpPr>
            <a:spLocks noGrp="1" noChangeArrowheads="1"/>
          </p:cNvSpPr>
          <p:nvPr>
            <p:ph type="title"/>
          </p:nvPr>
        </p:nvSpPr>
        <p:spPr>
          <a:xfrm>
            <a:off x="76200" y="228600"/>
            <a:ext cx="88392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FOR GREATER AREA COVERAGE, YOU CAN USE THE </a:t>
            </a:r>
            <a:r>
              <a:rPr lang="en-US" altLang="en-US" sz="3400" dirty="0" err="1"/>
              <a:t>NETGEAR'S</a:t>
            </a:r>
            <a:r>
              <a:rPr lang="en-US" altLang="en-US" sz="3400" dirty="0"/>
              <a:t>  VARIOUS MESH CONFIGURATIONS (continued)</a:t>
            </a:r>
          </a:p>
        </p:txBody>
      </p:sp>
      <p:sp>
        <p:nvSpPr>
          <p:cNvPr id="17412" name="Rectangle 2">
            <a:extLst>
              <a:ext uri="{FF2B5EF4-FFF2-40B4-BE49-F238E27FC236}">
                <a16:creationId xmlns:a16="http://schemas.microsoft.com/office/drawing/2014/main" id="{8F0A1493-A9E4-F0F2-62C2-E0BDAA9F21FC}"/>
              </a:ext>
            </a:extLst>
          </p:cNvPr>
          <p:cNvSpPr>
            <a:spLocks noGrp="1" noChangeArrowheads="1"/>
          </p:cNvSpPr>
          <p:nvPr>
            <p:ph type="body" idx="1"/>
          </p:nvPr>
        </p:nvSpPr>
        <p:spPr>
          <a:xfrm>
            <a:off x="381000" y="1676400"/>
            <a:ext cx="8001000" cy="4419600"/>
          </a:xfrm>
        </p:spPr>
        <p:txBody>
          <a:bodyPr/>
          <a:lstStyle/>
          <a:p>
            <a:pPr marL="571500" indent="-571500">
              <a:buFont typeface="Arial" panose="020B0604020202020204" pitchFamily="34" charset="0"/>
              <a:buChar char="•"/>
            </a:pPr>
            <a:r>
              <a:rPr lang="en-US" altLang="en-US" sz="4000" dirty="0"/>
              <a:t>We do not recommend the lowest option that </a:t>
            </a:r>
            <a:r>
              <a:rPr lang="en-US" altLang="en-US" sz="4000" dirty="0" err="1"/>
              <a:t>Netgear</a:t>
            </a:r>
            <a:r>
              <a:rPr lang="en-US" altLang="en-US" sz="4000" dirty="0"/>
              <a:t> offers (the rightmost option) because it is unable to communicate at the most current Wi-Fi 7 (</a:t>
            </a:r>
            <a:r>
              <a:rPr lang="en-US" altLang="en-US" sz="4000" dirty="0" err="1"/>
              <a:t>802.11be</a:t>
            </a:r>
            <a:r>
              <a:rPr lang="en-US" altLang="en-US" sz="4000" dirty="0"/>
              <a:t>) level of Wi-Fi capability</a:t>
            </a:r>
          </a:p>
        </p:txBody>
      </p:sp>
    </p:spTree>
    <p:extLst>
      <p:ext uri="{BB962C8B-B14F-4D97-AF65-F5344CB8AC3E}">
        <p14:creationId xmlns:p14="http://schemas.microsoft.com/office/powerpoint/2010/main" val="1839517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EE4AD3A-D9FD-D135-1150-0C16285633AF}"/>
              </a:ext>
            </a:extLst>
          </p:cNvPr>
          <p:cNvPicPr>
            <a:picLocks noChangeAspect="1"/>
          </p:cNvPicPr>
          <p:nvPr/>
        </p:nvPicPr>
        <p:blipFill>
          <a:blip r:embed="rId3"/>
          <a:srcRect l="7001" t="25198" r="9002" b="-467"/>
          <a:stretch>
            <a:fillRect/>
          </a:stretch>
        </p:blipFill>
        <p:spPr>
          <a:xfrm>
            <a:off x="152516" y="1280181"/>
            <a:ext cx="8762770" cy="4590022"/>
          </a:xfrm>
          <a:prstGeom prst="rect">
            <a:avLst/>
          </a:prstGeom>
        </p:spPr>
      </p:pic>
    </p:spTree>
    <p:extLst>
      <p:ext uri="{BB962C8B-B14F-4D97-AF65-F5344CB8AC3E}">
        <p14:creationId xmlns:p14="http://schemas.microsoft.com/office/powerpoint/2010/main" val="3561503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DEEC9A1D-ABE3-9CD7-50DE-50C191B66E0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019940A0-FE5A-4E99-81CB-5EB01A7E8620}" type="slidenum">
              <a:rPr lang="en-US" altLang="en-US" sz="2400" smtClean="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6C33E0B3-342D-14FC-8FF2-0B3C9376192C}"/>
              </a:ext>
            </a:extLst>
          </p:cNvPr>
          <p:cNvPicPr>
            <a:picLocks noChangeAspect="1"/>
          </p:cNvPicPr>
          <p:nvPr/>
        </p:nvPicPr>
        <p:blipFill>
          <a:blip r:embed="rId3"/>
          <a:srcRect l="7001" t="25198" r="9002" b="-467"/>
          <a:stretch>
            <a:fillRect/>
          </a:stretch>
        </p:blipFill>
        <p:spPr>
          <a:xfrm>
            <a:off x="190615" y="1362582"/>
            <a:ext cx="8762770" cy="4590022"/>
          </a:xfrm>
          <a:prstGeom prst="rect">
            <a:avLst/>
          </a:prstGeom>
        </p:spPr>
      </p:pic>
      <p:sp>
        <p:nvSpPr>
          <p:cNvPr id="4" name="Multiplication Sign 3">
            <a:extLst>
              <a:ext uri="{FF2B5EF4-FFF2-40B4-BE49-F238E27FC236}">
                <a16:creationId xmlns:a16="http://schemas.microsoft.com/office/drawing/2014/main" id="{C60AE3AE-F430-2D58-761F-71C968AA9F51}"/>
              </a:ext>
            </a:extLst>
          </p:cNvPr>
          <p:cNvSpPr/>
          <p:nvPr/>
        </p:nvSpPr>
        <p:spPr bwMode="auto">
          <a:xfrm>
            <a:off x="6095960" y="1069961"/>
            <a:ext cx="3464369" cy="2593685"/>
          </a:xfrm>
          <a:prstGeom prst="mathMultiply">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400100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26</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76078" y="90"/>
            <a:ext cx="9220078"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Wi-Fi MESH UNITS, AND Wi-Fi EXTENDERS (continued)</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228714" y="1143060"/>
            <a:ext cx="8838968" cy="5257662"/>
          </a:xfrm>
        </p:spPr>
        <p:txBody>
          <a:bodyPr/>
          <a:lstStyle/>
          <a:p>
            <a:pPr marL="0" indent="0"/>
            <a:r>
              <a:rPr lang="en-US" altLang="en-US" sz="4000" dirty="0"/>
              <a:t>Wi-Fi mesh brands:</a:t>
            </a:r>
          </a:p>
          <a:p>
            <a:pPr marL="571500" indent="-571500">
              <a:buFont typeface="Arial" panose="020B0604020202020204" pitchFamily="34" charset="0"/>
              <a:buChar char="•"/>
            </a:pPr>
            <a:r>
              <a:rPr lang="en-US" altLang="en-US" sz="4000" dirty="0"/>
              <a:t>Amazon's "Eero 6"</a:t>
            </a:r>
          </a:p>
          <a:p>
            <a:pPr marL="571500" indent="-571500">
              <a:buFont typeface="Arial" panose="020B0604020202020204" pitchFamily="34" charset="0"/>
              <a:buChar char="•"/>
            </a:pPr>
            <a:r>
              <a:rPr lang="en-US" altLang="en-US" sz="4000" dirty="0"/>
              <a:t>Amazon's "</a:t>
            </a:r>
            <a:r>
              <a:rPr lang="en-US" altLang="en-US" sz="4000" dirty="0" err="1"/>
              <a:t>TruMesh</a:t>
            </a:r>
            <a:r>
              <a:rPr lang="en-US" altLang="en-US" sz="4000" dirty="0"/>
              <a:t>"</a:t>
            </a:r>
          </a:p>
          <a:p>
            <a:pPr marL="571500" indent="-571500">
              <a:buFont typeface="Arial" panose="020B0604020202020204" pitchFamily="34" charset="0"/>
              <a:buChar char="•"/>
            </a:pPr>
            <a:r>
              <a:rPr lang="en-US" altLang="en-US" sz="4000" dirty="0"/>
              <a:t>ASUS's "</a:t>
            </a:r>
            <a:r>
              <a:rPr lang="en-US" altLang="en-US" sz="4000" dirty="0" err="1"/>
              <a:t>AiMesh</a:t>
            </a:r>
            <a:r>
              <a:rPr lang="en-US" altLang="en-US" sz="4000" dirty="0"/>
              <a:t>"</a:t>
            </a:r>
          </a:p>
          <a:p>
            <a:pPr marL="571500" indent="-571500">
              <a:buFont typeface="Arial" panose="020B0604020202020204" pitchFamily="34" charset="0"/>
              <a:buChar char="•"/>
            </a:pPr>
            <a:r>
              <a:rPr lang="en-US" altLang="en-US" sz="4000" dirty="0"/>
              <a:t>ASUS's "</a:t>
            </a:r>
            <a:r>
              <a:rPr lang="en-US" altLang="en-US" sz="4000" dirty="0" err="1"/>
              <a:t>ZenWiFi</a:t>
            </a:r>
            <a:r>
              <a:rPr lang="en-US" altLang="en-US" sz="4000" dirty="0"/>
              <a:t>"</a:t>
            </a:r>
          </a:p>
          <a:p>
            <a:pPr marL="571500" indent="-571500">
              <a:buFont typeface="Arial" panose="020B0604020202020204" pitchFamily="34" charset="0"/>
              <a:buChar char="•"/>
            </a:pPr>
            <a:r>
              <a:rPr lang="en-US" altLang="en-US" sz="4000" dirty="0"/>
              <a:t>Google's "Nest </a:t>
            </a:r>
            <a:r>
              <a:rPr lang="en-US" altLang="en-US" sz="4000" dirty="0" err="1"/>
              <a:t>Wifi</a:t>
            </a:r>
            <a:r>
              <a:rPr lang="en-US" altLang="en-US" sz="4000" dirty="0"/>
              <a:t>"</a:t>
            </a:r>
          </a:p>
        </p:txBody>
      </p:sp>
    </p:spTree>
    <p:extLst>
      <p:ext uri="{BB962C8B-B14F-4D97-AF65-F5344CB8AC3E}">
        <p14:creationId xmlns:p14="http://schemas.microsoft.com/office/powerpoint/2010/main" val="3960903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27</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76078" y="90"/>
            <a:ext cx="9220078"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Wi-Fi MESH UNITS, AND Wi-Fi EXTENDERS (continued)</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228714" y="1219258"/>
            <a:ext cx="8838968" cy="5257662"/>
          </a:xfrm>
        </p:spPr>
        <p:txBody>
          <a:bodyPr/>
          <a:lstStyle/>
          <a:p>
            <a:pPr marL="0" indent="0"/>
            <a:r>
              <a:rPr lang="en-US" altLang="en-US" sz="4000" dirty="0"/>
              <a:t>Wi-Fi mesh brands (continued):</a:t>
            </a:r>
          </a:p>
          <a:p>
            <a:pPr marL="571500" indent="-571500">
              <a:buFont typeface="Arial" panose="020B0604020202020204" pitchFamily="34" charset="0"/>
              <a:buChar char="•"/>
            </a:pPr>
            <a:r>
              <a:rPr lang="en-US" altLang="en-US" sz="4000" dirty="0"/>
              <a:t>Linksys' "Atlas"</a:t>
            </a:r>
          </a:p>
          <a:p>
            <a:pPr marL="571500" indent="-571500">
              <a:buFont typeface="Arial" panose="020B0604020202020204" pitchFamily="34" charset="0"/>
              <a:buChar char="•"/>
            </a:pPr>
            <a:r>
              <a:rPr lang="en-US" altLang="en-US" sz="4000" dirty="0"/>
              <a:t>Linksys' "</a:t>
            </a:r>
            <a:r>
              <a:rPr lang="en-US" altLang="en-US" sz="4000" dirty="0" err="1"/>
              <a:t>Velop</a:t>
            </a:r>
            <a:r>
              <a:rPr lang="en-US" altLang="en-US" sz="4000" dirty="0"/>
              <a:t>"</a:t>
            </a:r>
          </a:p>
          <a:p>
            <a:pPr marL="571500" indent="-571500">
              <a:buFont typeface="Arial" panose="020B0604020202020204" pitchFamily="34" charset="0"/>
              <a:buChar char="•"/>
            </a:pPr>
            <a:r>
              <a:rPr lang="en-US" altLang="en-US" sz="4000" dirty="0" err="1"/>
              <a:t>Netgear's</a:t>
            </a:r>
            <a:r>
              <a:rPr lang="en-US" altLang="en-US" sz="4000" dirty="0"/>
              <a:t> "</a:t>
            </a:r>
            <a:r>
              <a:rPr lang="en-US" altLang="en-US" sz="4000" dirty="0" err="1"/>
              <a:t>Orbi</a:t>
            </a:r>
            <a:r>
              <a:rPr lang="en-US" altLang="en-US" sz="4000" dirty="0"/>
              <a:t>"</a:t>
            </a:r>
          </a:p>
          <a:p>
            <a:pPr marL="571500" indent="-571500">
              <a:buFont typeface="Arial" panose="020B0604020202020204" pitchFamily="34" charset="0"/>
              <a:buChar char="•"/>
            </a:pPr>
            <a:r>
              <a:rPr lang="en-US" altLang="en-US" sz="4000" dirty="0"/>
              <a:t>(TP-Link's "Deco")</a:t>
            </a:r>
          </a:p>
          <a:p>
            <a:pPr marL="571500" indent="-571500">
              <a:buFont typeface="Arial" panose="020B0604020202020204" pitchFamily="34" charset="0"/>
              <a:buChar char="•"/>
            </a:pPr>
            <a:r>
              <a:rPr lang="en-US" altLang="en-US" sz="4000" dirty="0"/>
              <a:t>(TP-Link's "</a:t>
            </a:r>
            <a:r>
              <a:rPr lang="en-US" altLang="en-US" sz="4000" dirty="0" err="1"/>
              <a:t>EasyMesh</a:t>
            </a:r>
            <a:r>
              <a:rPr lang="en-US" altLang="en-US" sz="4000" dirty="0"/>
              <a:t>")</a:t>
            </a:r>
          </a:p>
        </p:txBody>
      </p:sp>
    </p:spTree>
    <p:extLst>
      <p:ext uri="{BB962C8B-B14F-4D97-AF65-F5344CB8AC3E}">
        <p14:creationId xmlns:p14="http://schemas.microsoft.com/office/powerpoint/2010/main" val="822034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76078" y="76200"/>
            <a:ext cx="9220078"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CONCERNS FOR TP-LINK ROUTERS</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228714" y="1676446"/>
            <a:ext cx="8838968" cy="5105354"/>
          </a:xfrm>
        </p:spPr>
        <p:txBody>
          <a:bodyPr/>
          <a:lstStyle/>
          <a:p>
            <a:pPr marL="571500" indent="-571500">
              <a:buFont typeface="Arial" panose="020B0604020202020204" pitchFamily="34" charset="0"/>
              <a:buChar char="•"/>
            </a:pPr>
            <a:r>
              <a:rPr lang="en-US" altLang="en-US" sz="4000" dirty="0">
                <a:hlinkClick r:id="rId3"/>
              </a:rPr>
              <a:t>https://</a:t>
            </a:r>
            <a:r>
              <a:rPr lang="en-US" altLang="en-US" sz="4000" dirty="0" err="1">
                <a:hlinkClick r:id="rId3"/>
              </a:rPr>
              <a:t>nationalinterest.org</a:t>
            </a:r>
            <a:r>
              <a:rPr lang="en-US" altLang="en-US" sz="4000" dirty="0">
                <a:hlinkClick r:id="rId3"/>
              </a:rPr>
              <a:t>/blog/</a:t>
            </a:r>
            <a:r>
              <a:rPr lang="en-US" altLang="en-US" sz="4000" dirty="0" err="1">
                <a:hlinkClick r:id="rId3"/>
              </a:rPr>
              <a:t>techland</a:t>
            </a:r>
            <a:r>
              <a:rPr lang="en-US" altLang="en-US" sz="4000" dirty="0">
                <a:hlinkClick r:id="rId3"/>
              </a:rPr>
              <a:t>/states-have-a-</a:t>
            </a:r>
            <a:r>
              <a:rPr lang="en-US" altLang="en-US" sz="4000" dirty="0" err="1">
                <a:hlinkClick r:id="rId3"/>
              </a:rPr>
              <a:t>tp</a:t>
            </a:r>
            <a:r>
              <a:rPr lang="en-US" altLang="en-US" sz="4000" dirty="0">
                <a:hlinkClick r:id="rId3"/>
              </a:rPr>
              <a:t>-link-problem</a:t>
            </a:r>
            <a:endParaRPr lang="en-US" altLang="en-US" sz="4000" dirty="0"/>
          </a:p>
          <a:p>
            <a:pPr marL="0" indent="0"/>
            <a:endParaRPr lang="en-US" altLang="en-US" sz="4000" dirty="0"/>
          </a:p>
          <a:p>
            <a:pPr marL="571500" indent="-571500">
              <a:buFont typeface="Arial" panose="020B0604020202020204" pitchFamily="34" charset="0"/>
              <a:buChar char="•"/>
            </a:pPr>
            <a:r>
              <a:rPr lang="en-US" altLang="en-US" sz="4000" dirty="0">
                <a:hlinkClick r:id="rId4"/>
              </a:rPr>
              <a:t>https://</a:t>
            </a:r>
            <a:r>
              <a:rPr lang="en-US" altLang="en-US" sz="4000" dirty="0" err="1">
                <a:hlinkClick r:id="rId4"/>
              </a:rPr>
              <a:t>www.wired.com</a:t>
            </a:r>
            <a:r>
              <a:rPr lang="en-US" altLang="en-US" sz="4000" dirty="0">
                <a:hlinkClick r:id="rId4"/>
              </a:rPr>
              <a:t>/story/</a:t>
            </a:r>
            <a:r>
              <a:rPr lang="en-US" altLang="en-US" sz="4000" dirty="0" err="1">
                <a:hlinkClick r:id="rId4"/>
              </a:rPr>
              <a:t>tp</a:t>
            </a:r>
            <a:r>
              <a:rPr lang="en-US" altLang="en-US" sz="4000" dirty="0">
                <a:hlinkClick r:id="rId4"/>
              </a:rPr>
              <a:t>-link-router-ban-investigation/</a:t>
            </a:r>
            <a:endParaRPr lang="en-US" altLang="en-US" sz="4000" dirty="0"/>
          </a:p>
        </p:txBody>
      </p:sp>
    </p:spTree>
    <p:extLst>
      <p:ext uri="{BB962C8B-B14F-4D97-AF65-F5344CB8AC3E}">
        <p14:creationId xmlns:p14="http://schemas.microsoft.com/office/powerpoint/2010/main" val="781876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76078" y="76200"/>
            <a:ext cx="9220078" cy="129545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CONCERNS FOR TP-LINK ROUTERS (continued)</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228714" y="1676446"/>
            <a:ext cx="8838968" cy="5105354"/>
          </a:xfrm>
        </p:spPr>
        <p:txBody>
          <a:bodyPr/>
          <a:lstStyle/>
          <a:p>
            <a:pPr marL="571500" indent="-571500">
              <a:buFont typeface="Arial" panose="020B0604020202020204" pitchFamily="34" charset="0"/>
              <a:buChar char="•"/>
            </a:pPr>
            <a:r>
              <a:rPr lang="en-US" altLang="en-US" sz="4000" dirty="0">
                <a:hlinkClick r:id="rId3"/>
              </a:rPr>
              <a:t>https://</a:t>
            </a:r>
            <a:r>
              <a:rPr lang="en-US" altLang="en-US" sz="4000" dirty="0" err="1">
                <a:hlinkClick r:id="rId3"/>
              </a:rPr>
              <a:t>www.digitaltrends.com</a:t>
            </a:r>
            <a:r>
              <a:rPr lang="en-US" altLang="en-US" sz="4000" dirty="0">
                <a:hlinkClick r:id="rId3"/>
              </a:rPr>
              <a:t>/computing/</a:t>
            </a:r>
            <a:r>
              <a:rPr lang="en-US" altLang="en-US" sz="4000" dirty="0" err="1">
                <a:hlinkClick r:id="rId3"/>
              </a:rPr>
              <a:t>tp</a:t>
            </a:r>
            <a:r>
              <a:rPr lang="en-US" altLang="en-US" sz="4000" dirty="0">
                <a:hlinkClick r:id="rId3"/>
              </a:rPr>
              <a:t>-link-router-alternatives/</a:t>
            </a:r>
            <a:endParaRPr lang="en-US" altLang="en-US" sz="4000" dirty="0"/>
          </a:p>
          <a:p>
            <a:pPr marL="0" indent="0"/>
            <a:endParaRPr lang="en-US" altLang="en-US" sz="4000" dirty="0"/>
          </a:p>
          <a:p>
            <a:pPr marL="571500" indent="-571500">
              <a:buFont typeface="Arial" panose="020B0604020202020204" pitchFamily="34" charset="0"/>
              <a:buChar char="•"/>
            </a:pPr>
            <a:r>
              <a:rPr lang="en-US" altLang="en-US" sz="4000" dirty="0">
                <a:hlinkClick r:id="rId4"/>
              </a:rPr>
              <a:t>https://</a:t>
            </a:r>
            <a:r>
              <a:rPr lang="en-US" altLang="en-US" sz="4000" dirty="0" err="1">
                <a:hlinkClick r:id="rId4"/>
              </a:rPr>
              <a:t>www.slashgear.com</a:t>
            </a:r>
            <a:r>
              <a:rPr lang="en-US" altLang="en-US" sz="4000" dirty="0">
                <a:hlinkClick r:id="rId4"/>
              </a:rPr>
              <a:t>/1855885/</a:t>
            </a:r>
            <a:r>
              <a:rPr lang="en-US" altLang="en-US" sz="4000" dirty="0" err="1">
                <a:hlinkClick r:id="rId4"/>
              </a:rPr>
              <a:t>tp</a:t>
            </a:r>
            <a:r>
              <a:rPr lang="en-US" altLang="en-US" sz="4000" dirty="0">
                <a:hlinkClick r:id="rId4"/>
              </a:rPr>
              <a:t>-link-router-ban-explained-is-it-safe-to-buy/</a:t>
            </a:r>
            <a:endParaRPr lang="en-US" altLang="en-US" sz="4000" dirty="0"/>
          </a:p>
        </p:txBody>
      </p:sp>
    </p:spTree>
    <p:extLst>
      <p:ext uri="{BB962C8B-B14F-4D97-AF65-F5344CB8AC3E}">
        <p14:creationId xmlns:p14="http://schemas.microsoft.com/office/powerpoint/2010/main" val="282485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E7E6DC1-B91A-4E21-94AB-3AF3FC59844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0B99463-61ED-4B73-9DD4-53AAF67FE2BD}"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19459" name="Rectangle 1">
            <a:extLst>
              <a:ext uri="{FF2B5EF4-FFF2-40B4-BE49-F238E27FC236}">
                <a16:creationId xmlns:a16="http://schemas.microsoft.com/office/drawing/2014/main" id="{F90D4DF8-8338-4E63-ABD3-C2A3F1A8E5A5}"/>
              </a:ext>
            </a:extLst>
          </p:cNvPr>
          <p:cNvSpPr>
            <a:spLocks noGrp="1" noChangeArrowheads="1"/>
          </p:cNvSpPr>
          <p:nvPr>
            <p:ph type="title" idx="4294967295"/>
          </p:nvPr>
        </p:nvSpPr>
        <p:spPr>
          <a:xfrm>
            <a:off x="0" y="76288"/>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dirty="0"/>
              <a:t>SUMMARY</a:t>
            </a:r>
          </a:p>
        </p:txBody>
      </p:sp>
      <p:sp>
        <p:nvSpPr>
          <p:cNvPr id="19460" name="Rectangle 2">
            <a:extLst>
              <a:ext uri="{FF2B5EF4-FFF2-40B4-BE49-F238E27FC236}">
                <a16:creationId xmlns:a16="http://schemas.microsoft.com/office/drawing/2014/main" id="{2567D2AD-7F62-4578-B246-FAC67D00CC3A}"/>
              </a:ext>
            </a:extLst>
          </p:cNvPr>
          <p:cNvSpPr>
            <a:spLocks noGrp="1" noChangeArrowheads="1"/>
          </p:cNvSpPr>
          <p:nvPr>
            <p:ph type="body" idx="4294967295"/>
          </p:nvPr>
        </p:nvSpPr>
        <p:spPr>
          <a:xfrm>
            <a:off x="0" y="1196714"/>
            <a:ext cx="9067682" cy="4899216"/>
          </a:xfrm>
        </p:spPr>
        <p:txBody>
          <a:bodyPr/>
          <a:lstStyle/>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To increase the range and signal strength of a Wi-Fi local network, router, you can use a "mesh" which consists of two or more routers working cooperatively together to provide a coordinated Wi-Fi system.</a:t>
            </a:r>
          </a:p>
        </p:txBody>
      </p:sp>
      <p:sp>
        <p:nvSpPr>
          <p:cNvPr id="19461" name="Slide Number Placeholder 1">
            <a:extLst>
              <a:ext uri="{FF2B5EF4-FFF2-40B4-BE49-F238E27FC236}">
                <a16:creationId xmlns:a16="http://schemas.microsoft.com/office/drawing/2014/main" id="{B05375CE-BCCA-40FA-9904-F62602B22D5D}"/>
              </a:ext>
            </a:extLst>
          </p:cNvPr>
          <p:cNvSpPr>
            <a:spLocks noGrp="1"/>
          </p:cNvSpPr>
          <p:nvPr>
            <p:ph type="sldNum" sz="quarter" idx="12"/>
          </p:nvPr>
        </p:nvSpPr>
        <p:spPr>
          <a:noFill/>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60C477FC-0C7D-48E1-B1AD-515E854FD309}" type="slidenum">
              <a:rPr lang="en-US" altLang="en-US" sz="2400" baseline="0" smtClean="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30</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76318" y="76200"/>
            <a:ext cx="9067682" cy="1371652"/>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CONCERNS FOR TP-LINK ROUTERS (continued)</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228714" y="1447764"/>
            <a:ext cx="8838968" cy="5333948"/>
          </a:xfrm>
        </p:spPr>
        <p:txBody>
          <a:bodyPr/>
          <a:lstStyle/>
          <a:p>
            <a:pPr marL="571500" indent="-571500">
              <a:buFont typeface="Arial" panose="020B0604020202020204" pitchFamily="34" charset="0"/>
              <a:buChar char="•"/>
            </a:pPr>
            <a:r>
              <a:rPr lang="en-US" altLang="en-US" sz="4000" dirty="0">
                <a:hlinkClick r:id="rId3"/>
              </a:rPr>
              <a:t>https://</a:t>
            </a:r>
            <a:r>
              <a:rPr lang="en-US" altLang="en-US" sz="4000" dirty="0" err="1">
                <a:hlinkClick r:id="rId3"/>
              </a:rPr>
              <a:t>www.msn.com</a:t>
            </a:r>
            <a:r>
              <a:rPr lang="en-US" altLang="en-US" sz="4000" dirty="0">
                <a:hlinkClick r:id="rId3"/>
              </a:rPr>
              <a:t>/</a:t>
            </a:r>
            <a:r>
              <a:rPr lang="en-US" altLang="en-US" sz="4000" dirty="0" err="1">
                <a:hlinkClick r:id="rId3"/>
              </a:rPr>
              <a:t>en</a:t>
            </a:r>
            <a:r>
              <a:rPr lang="en-US" altLang="en-US" sz="4000" dirty="0">
                <a:hlinkClick r:id="rId3"/>
              </a:rPr>
              <a:t>-us/news/technology/where-are-tp-link-routers-made-and-why-does-the-us-government-want-to-ban-them/</a:t>
            </a:r>
            <a:r>
              <a:rPr lang="en-US" altLang="en-US" sz="4000" dirty="0" err="1">
                <a:hlinkClick r:id="rId3"/>
              </a:rPr>
              <a:t>ar-AA1HcCBY</a:t>
            </a:r>
            <a:endParaRPr lang="en-US" altLang="en-US" sz="4000" dirty="0"/>
          </a:p>
          <a:p>
            <a:pPr marL="571500" indent="-571500">
              <a:buFont typeface="Arial" panose="020B0604020202020204" pitchFamily="34" charset="0"/>
              <a:buChar char="•"/>
            </a:pPr>
            <a:r>
              <a:rPr lang="en-US" altLang="en-US" sz="4000" dirty="0">
                <a:hlinkClick r:id="rId4"/>
              </a:rPr>
              <a:t>https://</a:t>
            </a:r>
            <a:r>
              <a:rPr lang="en-US" altLang="en-US" sz="4000" dirty="0" err="1">
                <a:hlinkClick r:id="rId4"/>
              </a:rPr>
              <a:t>www.micklerandassociates.com</a:t>
            </a:r>
            <a:r>
              <a:rPr lang="en-US" altLang="en-US" sz="4000" dirty="0">
                <a:hlinkClick r:id="rId4"/>
              </a:rPr>
              <a:t>/blog/should-</a:t>
            </a:r>
            <a:r>
              <a:rPr lang="en-US" altLang="en-US" sz="4000" dirty="0" err="1">
                <a:hlinkClick r:id="rId4"/>
              </a:rPr>
              <a:t>i</a:t>
            </a:r>
            <a:r>
              <a:rPr lang="en-US" altLang="en-US" sz="4000" dirty="0">
                <a:hlinkClick r:id="rId4"/>
              </a:rPr>
              <a:t>-remove-</a:t>
            </a:r>
            <a:r>
              <a:rPr lang="en-US" altLang="en-US" sz="4000" dirty="0" err="1">
                <a:hlinkClick r:id="rId4"/>
              </a:rPr>
              <a:t>tp</a:t>
            </a:r>
            <a:r>
              <a:rPr lang="en-US" altLang="en-US" sz="4000" dirty="0">
                <a:hlinkClick r:id="rId4"/>
              </a:rPr>
              <a:t>-link-devices</a:t>
            </a:r>
            <a:endParaRPr lang="en-US" altLang="en-US" sz="4000" dirty="0"/>
          </a:p>
        </p:txBody>
      </p:sp>
    </p:spTree>
    <p:extLst>
      <p:ext uri="{BB962C8B-B14F-4D97-AF65-F5344CB8AC3E}">
        <p14:creationId xmlns:p14="http://schemas.microsoft.com/office/powerpoint/2010/main" val="20861354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31</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401251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0" y="228596"/>
            <a:ext cx="9067682" cy="30488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TOPICS</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0" y="838178"/>
            <a:ext cx="9144000" cy="5791138"/>
          </a:xfrm>
        </p:spPr>
        <p:txBody>
          <a:bodyPr/>
          <a:lstStyle/>
          <a:p>
            <a:pPr marL="571500" indent="-571500">
              <a:buFont typeface="Arial" panose="020B0604020202020204" pitchFamily="34" charset="0"/>
              <a:buChar char="•"/>
            </a:pPr>
            <a:r>
              <a:rPr lang="en-US" altLang="en-US" sz="4000" dirty="0"/>
              <a:t>Mesh Advantages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03CF921-E856-4EB1-AEB2-95D1AAA8B450}" type="slidenum">
              <a:rPr lang="en-US" altLang="en-US" sz="2400" smtClean="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20483" name="Rectangle 1">
            <a:extLst>
              <a:ext uri="{FF2B5EF4-FFF2-40B4-BE49-F238E27FC236}">
                <a16:creationId xmlns:a16="http://schemas.microsoft.com/office/drawing/2014/main" id="{AC31EFE9-770C-4D92-8A18-40668015F164}"/>
              </a:ext>
            </a:extLst>
          </p:cNvPr>
          <p:cNvSpPr>
            <a:spLocks noGrp="1" noChangeArrowheads="1"/>
          </p:cNvSpPr>
          <p:nvPr>
            <p:ph type="title"/>
          </p:nvPr>
        </p:nvSpPr>
        <p:spPr>
          <a:xfrm>
            <a:off x="457308" y="228684"/>
            <a:ext cx="8610374" cy="914464"/>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a:t>
            </a:r>
          </a:p>
        </p:txBody>
      </p:sp>
      <p:sp>
        <p:nvSpPr>
          <p:cNvPr id="20484" name="Rectangle 2">
            <a:extLst>
              <a:ext uri="{FF2B5EF4-FFF2-40B4-BE49-F238E27FC236}">
                <a16:creationId xmlns:a16="http://schemas.microsoft.com/office/drawing/2014/main" id="{9DB2DC57-0246-46A4-B2ED-FB7E6A976AAF}"/>
              </a:ext>
            </a:extLst>
          </p:cNvPr>
          <p:cNvSpPr>
            <a:spLocks noGrp="1" noChangeArrowheads="1"/>
          </p:cNvSpPr>
          <p:nvPr>
            <p:ph type="body" idx="1"/>
          </p:nvPr>
        </p:nvSpPr>
        <p:spPr>
          <a:xfrm>
            <a:off x="0" y="1219258"/>
            <a:ext cx="9144000" cy="4648168"/>
          </a:xfrm>
        </p:spPr>
        <p:txBody>
          <a:bodyPr/>
          <a:lstStyle/>
          <a:p>
            <a:pPr marL="571500" indent="-571500">
              <a:buFont typeface="Arial" panose="020B0604020202020204" pitchFamily="34" charset="0"/>
              <a:buChar char="•"/>
            </a:pPr>
            <a:r>
              <a:rPr lang="en-US" altLang="en-US" sz="3600" dirty="0"/>
              <a:t>A "mesh" is a named grouping of two or more connected Wi-Fi routers that work together to provide you with:                                            a larger coverage area,                              self-healing recovery from router failures,           and                                                                     hand-offs when user equipment moves between the actual coverage of each individual router</a:t>
            </a:r>
          </a:p>
        </p:txBody>
      </p:sp>
    </p:spTree>
    <p:extLst>
      <p:ext uri="{BB962C8B-B14F-4D97-AF65-F5344CB8AC3E}">
        <p14:creationId xmlns:p14="http://schemas.microsoft.com/office/powerpoint/2010/main" val="23908802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4572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048000"/>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6" name="TextBox 5">
            <a:extLst>
              <a:ext uri="{FF2B5EF4-FFF2-40B4-BE49-F238E27FC236}">
                <a16:creationId xmlns:a16="http://schemas.microsoft.com/office/drawing/2014/main" id="{0FAE09A1-3F7E-A192-9B8A-3E6F0116F724}"/>
              </a:ext>
            </a:extLst>
          </p:cNvPr>
          <p:cNvSpPr txBox="1"/>
          <p:nvPr/>
        </p:nvSpPr>
        <p:spPr>
          <a:xfrm>
            <a:off x="685800" y="6019800"/>
            <a:ext cx="7924800" cy="502702"/>
          </a:xfrm>
          <a:prstGeom prst="rect">
            <a:avLst/>
          </a:prstGeom>
          <a:noFill/>
        </p:spPr>
        <p:txBody>
          <a:bodyPr wrap="square">
            <a:spAutoFit/>
          </a:bodyPr>
          <a:lstStyle/>
          <a:p>
            <a:r>
              <a:rPr lang="en-US" b="1" dirty="0">
                <a:solidFill>
                  <a:srgbClr val="FF0000"/>
                </a:solidFill>
              </a:rPr>
              <a:t>MY OFFICE AREA NOW HAS Wi-Fi COVERAGE</a:t>
            </a:r>
            <a:endParaRPr lang="en-US" sz="40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9326" y="1828800"/>
            <a:ext cx="5172074"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#1</a:t>
            </a:r>
          </a:p>
          <a:p>
            <a:pPr algn="ctr"/>
            <a:endParaRPr lang="en-US" sz="44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00600" y="1452344"/>
            <a:ext cx="0" cy="452656"/>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600075" y="4570978"/>
            <a:ext cx="2667000" cy="1446550"/>
          </a:xfrm>
          <a:prstGeom prst="rect">
            <a:avLst/>
          </a:prstGeom>
          <a:noFill/>
          <a:ln w="136525">
            <a:solidFill>
              <a:srgbClr val="FF0000"/>
            </a:solidFill>
          </a:ln>
        </p:spPr>
        <p:txBody>
          <a:bodyPr wrap="square" rtlCol="0">
            <a:spAutoFit/>
          </a:bodyPr>
          <a:lstStyle/>
          <a:p>
            <a:pPr algn="ctr"/>
            <a:r>
              <a:rPr lang="en-US" sz="4400" b="1" dirty="0">
                <a:solidFill>
                  <a:srgbClr val="FF0000"/>
                </a:solidFill>
              </a:rPr>
              <a:t>ASUS MESH ROUTER #2</a:t>
            </a:r>
          </a:p>
          <a:p>
            <a:pPr algn="ctr"/>
            <a:endParaRPr lang="en-US" sz="4400"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COSTLIER NETGEAR  EXTENDER</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CHEAPER</a:t>
            </a:r>
          </a:p>
          <a:p>
            <a:pPr algn="ctr"/>
            <a:r>
              <a:rPr lang="en-US" sz="4400" b="1" dirty="0">
                <a:solidFill>
                  <a:srgbClr val="FF0000"/>
                </a:solidFill>
              </a:rPr>
              <a:t>Wi-Fi EXTENDER</a:t>
            </a:r>
          </a:p>
          <a:p>
            <a:pPr algn="ctr"/>
            <a:endParaRPr lang="en-US" sz="4400"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7</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1196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2" y="1600200"/>
            <a:ext cx="5405437" cy="129266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r>
              <a:rPr lang="en-US" sz="3900" b="1" dirty="0">
                <a:solidFill>
                  <a:srgbClr val="FF0000"/>
                </a:solidFill>
              </a:rPr>
              <a:t>(Can be part of a mesh)</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algn="ctr"/>
            <a:r>
              <a:rPr lang="en-US" b="1" dirty="0">
                <a:solidFill>
                  <a:srgbClr val="FF0000"/>
                </a:solidFill>
              </a:rPr>
              <a:t>ASUS MESH ROUTER #2</a:t>
            </a:r>
          </a:p>
          <a:p>
            <a:pPr algn="ctr"/>
            <a:r>
              <a:rPr lang="en-US" b="1" dirty="0">
                <a:solidFill>
                  <a:srgbClr val="FF0000"/>
                </a:solidFill>
              </a:rPr>
              <a:t>$220</a:t>
            </a:r>
          </a:p>
          <a:p>
            <a:pPr algn="ctr"/>
            <a:r>
              <a:rPr lang="en-US" b="1" dirty="0">
                <a:solidFill>
                  <a:srgbClr val="FF0000"/>
                </a:solidFill>
              </a:rPr>
              <a:t>(Part of a mesh)</a:t>
            </a:r>
          </a:p>
          <a:p>
            <a:pPr algn="ctr"/>
            <a:endParaRPr lang="en-US"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algn="ctr"/>
            <a:r>
              <a:rPr lang="en-US" b="1" dirty="0">
                <a:solidFill>
                  <a:srgbClr val="FF0000"/>
                </a:solidFill>
              </a:rPr>
              <a:t>COSTLIER NETGEAR  EXTENDER</a:t>
            </a:r>
          </a:p>
          <a:p>
            <a:pPr algn="ctr"/>
            <a:r>
              <a:rPr lang="en-US" sz="4400" b="1" dirty="0">
                <a:solidFill>
                  <a:srgbClr val="FF0000"/>
                </a:solidFill>
              </a:rPr>
              <a:t>$100</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$60</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pic>
        <p:nvPicPr>
          <p:cNvPr id="6" name="Picture 5">
            <a:extLst>
              <a:ext uri="{FF2B5EF4-FFF2-40B4-BE49-F238E27FC236}">
                <a16:creationId xmlns:a16="http://schemas.microsoft.com/office/drawing/2014/main" id="{AA2582D4-0B32-1DCA-7F86-4F62D007B036}"/>
              </a:ext>
            </a:extLst>
          </p:cNvPr>
          <p:cNvPicPr>
            <a:picLocks noChangeAspect="1"/>
          </p:cNvPicPr>
          <p:nvPr/>
        </p:nvPicPr>
        <p:blipFill>
          <a:blip r:embed="rId3"/>
          <a:stretch>
            <a:fillRect/>
          </a:stretch>
        </p:blipFill>
        <p:spPr>
          <a:xfrm>
            <a:off x="3825155" y="4411505"/>
            <a:ext cx="1950889" cy="1688738"/>
          </a:xfrm>
          <a:prstGeom prst="rect">
            <a:avLst/>
          </a:prstGeom>
        </p:spPr>
      </p:pic>
      <p:pic>
        <p:nvPicPr>
          <p:cNvPr id="7" name="Picture 6">
            <a:extLst>
              <a:ext uri="{FF2B5EF4-FFF2-40B4-BE49-F238E27FC236}">
                <a16:creationId xmlns:a16="http://schemas.microsoft.com/office/drawing/2014/main" id="{977263EC-FD06-42ED-DC06-E91CFD89199C}"/>
              </a:ext>
            </a:extLst>
          </p:cNvPr>
          <p:cNvPicPr>
            <a:picLocks noChangeAspect="1"/>
          </p:cNvPicPr>
          <p:nvPr/>
        </p:nvPicPr>
        <p:blipFill>
          <a:blip r:embed="rId3"/>
          <a:stretch>
            <a:fillRect/>
          </a:stretch>
        </p:blipFill>
        <p:spPr>
          <a:xfrm>
            <a:off x="6531048" y="4403410"/>
            <a:ext cx="1950889" cy="1688738"/>
          </a:xfrm>
          <a:prstGeom prst="rect">
            <a:avLst/>
          </a:prstGeom>
        </p:spPr>
      </p:pic>
    </p:spTree>
    <p:extLst>
      <p:ext uri="{BB962C8B-B14F-4D97-AF65-F5344CB8AC3E}">
        <p14:creationId xmlns:p14="http://schemas.microsoft.com/office/powerpoint/2010/main" val="28315940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381000"/>
            <a:ext cx="7315200" cy="995144"/>
          </a:xfrm>
          <a:prstGeom prst="rect">
            <a:avLst/>
          </a:prstGeom>
          <a:noFill/>
          <a:ln w="136525">
            <a:solidFill>
              <a:srgbClr val="FF0000"/>
            </a:solidFill>
          </a:ln>
        </p:spPr>
        <p:txBody>
          <a:bodyPr wrap="square" rtlCol="0">
            <a:spAutoFit/>
          </a:bodyPr>
          <a:lstStyle/>
          <a:p>
            <a:pPr algn="ctr"/>
            <a:r>
              <a:rPr lang="en-US" sz="4400" b="1" dirty="0">
                <a:solidFill>
                  <a:srgbClr val="FF0000"/>
                </a:solidFill>
              </a:rPr>
              <a:t>INTERNET PROVIDER'S GATEWAY BOX</a:t>
            </a:r>
          </a:p>
          <a:p>
            <a:pPr algn="ctr"/>
            <a:endParaRPr lang="en-US" sz="4400" b="1" dirty="0">
              <a:solidFill>
                <a:srgbClr val="FF0000"/>
              </a:solidFill>
            </a:endParaRPr>
          </a:p>
        </p:txBody>
      </p:sp>
      <p:sp>
        <p:nvSpPr>
          <p:cNvPr id="4" name="TextBox 3">
            <a:extLst>
              <a:ext uri="{FF2B5EF4-FFF2-40B4-BE49-F238E27FC236}">
                <a16:creationId xmlns:a16="http://schemas.microsoft.com/office/drawing/2014/main" id="{D0E50307-25F3-258B-0BE0-11B31B336976}"/>
              </a:ext>
            </a:extLst>
          </p:cNvPr>
          <p:cNvSpPr txBox="1"/>
          <p:nvPr/>
        </p:nvSpPr>
        <p:spPr>
          <a:xfrm>
            <a:off x="609600" y="3119656"/>
            <a:ext cx="8001000" cy="995144"/>
          </a:xfrm>
          <a:prstGeom prst="rect">
            <a:avLst/>
          </a:prstGeom>
          <a:noFill/>
          <a:ln w="136525">
            <a:solidFill>
              <a:schemeClr val="accent1"/>
            </a:solidFill>
          </a:ln>
        </p:spPr>
        <p:txBody>
          <a:bodyPr wrap="square" rtlCol="0">
            <a:spAutoFit/>
          </a:bodyPr>
          <a:lstStyle/>
          <a:p>
            <a:r>
              <a:rPr lang="en-US" sz="4400" b="1" dirty="0">
                <a:solidFill>
                  <a:srgbClr val="FF0000"/>
                </a:solidFill>
              </a:rPr>
              <a:t>STEEL STAIRWELL &amp; METAL FURNITURE</a:t>
            </a:r>
          </a:p>
          <a:p>
            <a:endParaRPr lang="en-US" sz="44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2214562" y="1600200"/>
            <a:ext cx="5405437" cy="1292662"/>
          </a:xfrm>
          <a:prstGeom prst="rect">
            <a:avLst/>
          </a:prstGeom>
          <a:noFill/>
          <a:ln w="136525">
            <a:solidFill>
              <a:srgbClr val="FF0000"/>
            </a:solidFill>
          </a:ln>
        </p:spPr>
        <p:txBody>
          <a:bodyPr wrap="square" rtlCol="0">
            <a:spAutoFit/>
          </a:bodyPr>
          <a:lstStyle/>
          <a:p>
            <a:pPr algn="ctr"/>
            <a:r>
              <a:rPr lang="en-US" sz="3900" b="1" dirty="0">
                <a:solidFill>
                  <a:srgbClr val="FF0000"/>
                </a:solidFill>
              </a:rPr>
              <a:t>(ASUS) (MESH) ROUTER #1 $220</a:t>
            </a:r>
          </a:p>
          <a:p>
            <a:pPr algn="ctr"/>
            <a:r>
              <a:rPr lang="en-US" sz="3900" b="1" dirty="0">
                <a:solidFill>
                  <a:srgbClr val="FF0000"/>
                </a:solidFill>
              </a:rPr>
              <a:t>(Can be part of a mesh)</a:t>
            </a:r>
          </a:p>
          <a:p>
            <a:pPr algn="ctr"/>
            <a:endParaRPr lang="en-US" sz="3900" b="1" dirty="0">
              <a:solidFill>
                <a:srgbClr val="FF0000"/>
              </a:solidFill>
            </a:endParaRPr>
          </a:p>
        </p:txBody>
      </p:sp>
      <p:cxnSp>
        <p:nvCxnSpPr>
          <p:cNvPr id="8" name="Straight Connector 7">
            <a:extLst>
              <a:ext uri="{FF2B5EF4-FFF2-40B4-BE49-F238E27FC236}">
                <a16:creationId xmlns:a16="http://schemas.microsoft.com/office/drawing/2014/main" id="{BE56DABB-83A9-6C03-C29B-6FAE14D8C7BD}"/>
              </a:ext>
            </a:extLst>
          </p:cNvPr>
          <p:cNvCxnSpPr/>
          <p:nvPr/>
        </p:nvCxnSpPr>
        <p:spPr bwMode="auto">
          <a:xfrm>
            <a:off x="4831237" y="1371600"/>
            <a:ext cx="0" cy="266343"/>
          </a:xfrm>
          <a:prstGeom prst="line">
            <a:avLst/>
          </a:prstGeom>
          <a:solidFill>
            <a:srgbClr val="00B8FF"/>
          </a:solidFill>
          <a:ln w="136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a:extLst>
              <a:ext uri="{FF2B5EF4-FFF2-40B4-BE49-F238E27FC236}">
                <a16:creationId xmlns:a16="http://schemas.microsoft.com/office/drawing/2014/main" id="{850F0C5A-E157-2067-8F09-BACE07AEC302}"/>
              </a:ext>
            </a:extLst>
          </p:cNvPr>
          <p:cNvSpPr txBox="1"/>
          <p:nvPr/>
        </p:nvSpPr>
        <p:spPr>
          <a:xfrm>
            <a:off x="449344" y="4256623"/>
            <a:ext cx="2979656" cy="2144177"/>
          </a:xfrm>
          <a:prstGeom prst="rect">
            <a:avLst/>
          </a:prstGeom>
          <a:noFill/>
          <a:ln w="136525">
            <a:solidFill>
              <a:srgbClr val="FF0000"/>
            </a:solidFill>
          </a:ln>
        </p:spPr>
        <p:txBody>
          <a:bodyPr wrap="square" rtlCol="0">
            <a:spAutoFit/>
          </a:bodyPr>
          <a:lstStyle/>
          <a:p>
            <a:pPr algn="ctr"/>
            <a:r>
              <a:rPr lang="en-US" b="1" dirty="0">
                <a:solidFill>
                  <a:srgbClr val="FF0000"/>
                </a:solidFill>
              </a:rPr>
              <a:t>ASUS MESH ROUTER #2</a:t>
            </a:r>
          </a:p>
          <a:p>
            <a:pPr algn="ctr"/>
            <a:r>
              <a:rPr lang="en-US" b="1" dirty="0">
                <a:solidFill>
                  <a:srgbClr val="FF0000"/>
                </a:solidFill>
              </a:rPr>
              <a:t>$220</a:t>
            </a:r>
          </a:p>
          <a:p>
            <a:pPr algn="ctr"/>
            <a:r>
              <a:rPr lang="en-US" b="1" dirty="0">
                <a:solidFill>
                  <a:srgbClr val="FF0000"/>
                </a:solidFill>
              </a:rPr>
              <a:t>(Part of a mesh)</a:t>
            </a:r>
          </a:p>
          <a:p>
            <a:pPr algn="ctr"/>
            <a:endParaRPr lang="en-US" b="1" dirty="0">
              <a:solidFill>
                <a:srgbClr val="FF0000"/>
              </a:solidFill>
            </a:endParaRPr>
          </a:p>
        </p:txBody>
      </p:sp>
      <p:sp>
        <p:nvSpPr>
          <p:cNvPr id="16" name="TextBox 15">
            <a:extLst>
              <a:ext uri="{FF2B5EF4-FFF2-40B4-BE49-F238E27FC236}">
                <a16:creationId xmlns:a16="http://schemas.microsoft.com/office/drawing/2014/main" id="{60CF0573-755D-4914-8BFB-8940A333BF24}"/>
              </a:ext>
            </a:extLst>
          </p:cNvPr>
          <p:cNvSpPr txBox="1"/>
          <p:nvPr/>
        </p:nvSpPr>
        <p:spPr>
          <a:xfrm>
            <a:off x="3657600" y="4250750"/>
            <a:ext cx="2360613" cy="2226250"/>
          </a:xfrm>
          <a:prstGeom prst="rect">
            <a:avLst/>
          </a:prstGeom>
          <a:noFill/>
          <a:ln w="136525">
            <a:solidFill>
              <a:srgbClr val="FF0000"/>
            </a:solidFill>
          </a:ln>
        </p:spPr>
        <p:txBody>
          <a:bodyPr wrap="square" rtlCol="0">
            <a:spAutoFit/>
          </a:bodyPr>
          <a:lstStyle/>
          <a:p>
            <a:pPr algn="ctr"/>
            <a:r>
              <a:rPr lang="en-US" b="1" dirty="0">
                <a:solidFill>
                  <a:srgbClr val="FF0000"/>
                </a:solidFill>
              </a:rPr>
              <a:t>COSTLIER NETGEAR  EXTENDER</a:t>
            </a:r>
          </a:p>
          <a:p>
            <a:pPr algn="ctr"/>
            <a:r>
              <a:rPr lang="en-US" sz="4400" b="1" dirty="0">
                <a:solidFill>
                  <a:srgbClr val="FF0000"/>
                </a:solidFill>
              </a:rPr>
              <a:t>$100</a:t>
            </a:r>
          </a:p>
          <a:p>
            <a:pPr algn="ctr"/>
            <a:endParaRPr lang="en-US" sz="4400" b="1" dirty="0">
              <a:solidFill>
                <a:srgbClr val="FF0000"/>
              </a:solidFill>
            </a:endParaRPr>
          </a:p>
        </p:txBody>
      </p:sp>
      <p:cxnSp>
        <p:nvCxnSpPr>
          <p:cNvPr id="20" name="Straight Connector 19">
            <a:extLst>
              <a:ext uri="{FF2B5EF4-FFF2-40B4-BE49-F238E27FC236}">
                <a16:creationId xmlns:a16="http://schemas.microsoft.com/office/drawing/2014/main" id="{7BEDF7A7-38A5-A3EB-EFF1-3C8E08DDDC85}"/>
              </a:ext>
            </a:extLst>
          </p:cNvPr>
          <p:cNvCxnSpPr/>
          <p:nvPr/>
        </p:nvCxnSpPr>
        <p:spPr bwMode="auto">
          <a:xfrm>
            <a:off x="2590800" y="2590800"/>
            <a:ext cx="0" cy="21336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6584E690-60BE-48FA-BC57-4E924F8C63FC}"/>
              </a:ext>
            </a:extLst>
          </p:cNvPr>
          <p:cNvCxnSpPr/>
          <p:nvPr/>
        </p:nvCxnSpPr>
        <p:spPr bwMode="auto">
          <a:xfrm>
            <a:off x="4800600" y="2590800"/>
            <a:ext cx="0" cy="18288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DAE9EF53-6F36-EDCF-CA48-B04BE92E16B3}"/>
              </a:ext>
            </a:extLst>
          </p:cNvPr>
          <p:cNvSpPr txBox="1"/>
          <p:nvPr/>
        </p:nvSpPr>
        <p:spPr>
          <a:xfrm>
            <a:off x="6326187" y="4267200"/>
            <a:ext cx="2360613" cy="2144177"/>
          </a:xfrm>
          <a:prstGeom prst="rect">
            <a:avLst/>
          </a:prstGeom>
          <a:noFill/>
          <a:ln w="136525">
            <a:solidFill>
              <a:srgbClr val="FF0000"/>
            </a:solidFill>
          </a:ln>
        </p:spPr>
        <p:txBody>
          <a:bodyPr wrap="square" rtlCol="0">
            <a:spAutoFit/>
          </a:bodyPr>
          <a:lstStyle/>
          <a:p>
            <a:pPr algn="ctr"/>
            <a:r>
              <a:rPr lang="en-US" b="1" dirty="0">
                <a:solidFill>
                  <a:srgbClr val="FF0000"/>
                </a:solidFill>
              </a:rPr>
              <a:t>CHEAPER</a:t>
            </a:r>
          </a:p>
          <a:p>
            <a:pPr algn="ctr"/>
            <a:r>
              <a:rPr lang="en-US" b="1" dirty="0">
                <a:solidFill>
                  <a:srgbClr val="FF0000"/>
                </a:solidFill>
              </a:rPr>
              <a:t>Wi-Fi EXTENDER</a:t>
            </a:r>
          </a:p>
          <a:p>
            <a:pPr algn="ctr"/>
            <a:r>
              <a:rPr lang="en-US" b="1" dirty="0">
                <a:solidFill>
                  <a:srgbClr val="FF0000"/>
                </a:solidFill>
              </a:rPr>
              <a:t>$60</a:t>
            </a:r>
          </a:p>
          <a:p>
            <a:pPr algn="ctr"/>
            <a:endParaRPr lang="en-US" b="1" dirty="0">
              <a:solidFill>
                <a:srgbClr val="FF0000"/>
              </a:solidFill>
            </a:endParaRPr>
          </a:p>
        </p:txBody>
      </p:sp>
      <p:cxnSp>
        <p:nvCxnSpPr>
          <p:cNvPr id="25" name="Straight Connector 24">
            <a:extLst>
              <a:ext uri="{FF2B5EF4-FFF2-40B4-BE49-F238E27FC236}">
                <a16:creationId xmlns:a16="http://schemas.microsoft.com/office/drawing/2014/main" id="{6988B6F3-CC7F-FD5D-9B66-27766A5C58B7}"/>
              </a:ext>
            </a:extLst>
          </p:cNvPr>
          <p:cNvCxnSpPr/>
          <p:nvPr/>
        </p:nvCxnSpPr>
        <p:spPr bwMode="auto">
          <a:xfrm>
            <a:off x="6858000" y="2514600"/>
            <a:ext cx="0" cy="1905000"/>
          </a:xfrm>
          <a:prstGeom prst="line">
            <a:avLst/>
          </a:prstGeom>
          <a:solidFill>
            <a:srgbClr val="00B8FF"/>
          </a:solidFill>
          <a:ln w="476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D847D85C-CDCC-D7E6-2A08-434C32B54C19}"/>
              </a:ext>
            </a:extLst>
          </p:cNvPr>
          <p:cNvSpPr/>
          <p:nvPr/>
        </p:nvSpPr>
        <p:spPr bwMode="auto">
          <a:xfrm>
            <a:off x="304800" y="228600"/>
            <a:ext cx="8534400" cy="6477000"/>
          </a:xfrm>
          <a:prstGeom prst="rect">
            <a:avLst/>
          </a:prstGeom>
          <a:noFill/>
          <a:ln w="1492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736882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F2A8DFD9-1FF0-10CF-4F26-232AD668924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1F3D01CD-DB6F-466F-AA47-9500B374C114}" type="slidenum">
              <a:rPr lang="en-US" altLang="en-US" sz="2400" smtClean="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693F7207-1C2B-AC84-5868-D2F9B0064056}"/>
              </a:ext>
            </a:extLst>
          </p:cNvPr>
          <p:cNvSpPr>
            <a:spLocks noGrp="1" noChangeArrowheads="1"/>
          </p:cNvSpPr>
          <p:nvPr>
            <p:ph type="title"/>
          </p:nvPr>
        </p:nvSpPr>
        <p:spPr>
          <a:xfrm>
            <a:off x="0" y="76200"/>
            <a:ext cx="91440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MESH ADVANTAGES (continued)</a:t>
            </a:r>
          </a:p>
        </p:txBody>
      </p:sp>
      <p:sp>
        <p:nvSpPr>
          <p:cNvPr id="68612" name="Rectangle 2">
            <a:extLst>
              <a:ext uri="{FF2B5EF4-FFF2-40B4-BE49-F238E27FC236}">
                <a16:creationId xmlns:a16="http://schemas.microsoft.com/office/drawing/2014/main" id="{C6ABE771-7B14-97B1-96FE-9B7122BCDBBB}"/>
              </a:ext>
            </a:extLst>
          </p:cNvPr>
          <p:cNvSpPr>
            <a:spLocks noGrp="1" noChangeArrowheads="1"/>
          </p:cNvSpPr>
          <p:nvPr>
            <p:ph type="body" idx="1"/>
          </p:nvPr>
        </p:nvSpPr>
        <p:spPr>
          <a:xfrm>
            <a:off x="152400" y="1295400"/>
            <a:ext cx="8915400" cy="5486400"/>
          </a:xfrm>
        </p:spPr>
        <p:txBody>
          <a:bodyPr/>
          <a:lstStyle/>
          <a:p>
            <a:pPr marL="685800" indent="-685800">
              <a:buFont typeface="Arial" panose="020B0604020202020204" pitchFamily="34" charset="0"/>
              <a:buChar char="•"/>
              <a:defRPr/>
            </a:pPr>
            <a:r>
              <a:rPr lang="en-US" altLang="en-US" sz="4000" dirty="0"/>
              <a:t>For the mesh option, I need to have a mesh-capable router at both the North end of the house and the South end of the house                              and both routers have to belong to the same "mesh" system which, in practice", means that both routers have to belong to the same mesh group of the same manufacturer:</a:t>
            </a:r>
          </a:p>
          <a:p>
            <a:pPr marL="685800" indent="-685800">
              <a:buFont typeface="Arial" panose="020B0604020202020204" pitchFamily="34" charset="0"/>
              <a:buChar char="•"/>
              <a:defRPr/>
            </a:pPr>
            <a:endParaRPr lang="en-US" altLang="en-US" sz="4000" dirty="0"/>
          </a:p>
          <a:p>
            <a:pPr marL="685800" indent="-685800">
              <a:buFont typeface="Arial" panose="020B0604020202020204" pitchFamily="34" charset="0"/>
              <a:buChar char="•"/>
              <a:defRPr/>
            </a:pPr>
            <a:endParaRPr lang="en-US" altLang="en-US" sz="4000" dirty="0"/>
          </a:p>
          <a:p>
            <a:pPr marL="0" indent="0">
              <a:defRPr/>
            </a:pPr>
            <a:endParaRPr lang="en-US" altLang="en-US" sz="4000" dirty="0"/>
          </a:p>
          <a:p>
            <a:pPr marL="0" indent="0">
              <a:defRPr/>
            </a:pPr>
            <a:endParaRPr lang="en-US" altLang="en-US" sz="4000" dirty="0"/>
          </a:p>
        </p:txBody>
      </p:sp>
    </p:spTree>
    <p:extLst>
      <p:ext uri="{BB962C8B-B14F-4D97-AF65-F5344CB8AC3E}">
        <p14:creationId xmlns:p14="http://schemas.microsoft.com/office/powerpoint/2010/main" val="5356088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8046</TotalTime>
  <Words>1202</Words>
  <Application>Microsoft Office PowerPoint</Application>
  <PresentationFormat>On-screen Show (4:3)</PresentationFormat>
  <Paragraphs>184</Paragraphs>
  <Slides>31</Slides>
  <Notes>28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Georgia</vt:lpstr>
      <vt:lpstr>Times New Roman</vt:lpstr>
      <vt:lpstr>Default Design</vt:lpstr>
      <vt:lpstr>1_Default Design</vt:lpstr>
      <vt:lpstr>2_Default Design</vt:lpstr>
      <vt:lpstr>PowerPoint Presentation</vt:lpstr>
      <vt:lpstr>Web location for this presentation:</vt:lpstr>
      <vt:lpstr>SUMMARY</vt:lpstr>
      <vt:lpstr>TOPICS</vt:lpstr>
      <vt:lpstr>MESH ADVANTAGES</vt:lpstr>
      <vt:lpstr>PowerPoint Presentation</vt:lpstr>
      <vt:lpstr>PowerPoint Presentation</vt:lpstr>
      <vt:lpstr>PowerPoint Presentation</vt:lpstr>
      <vt:lpstr>MESH ADVANTAGES (continued)</vt:lpstr>
      <vt:lpstr>PowerPoint Presentation</vt:lpstr>
      <vt:lpstr>MESH ADVANTAGES (continued)</vt:lpstr>
      <vt:lpstr>PowerPoint Presentation</vt:lpstr>
      <vt:lpstr>MESH ADVANTAGES (continued)</vt:lpstr>
      <vt:lpstr>MESH ADVANTAGES (continued)</vt:lpstr>
      <vt:lpstr>MESH ADVANTAGES (continued)</vt:lpstr>
      <vt:lpstr>MESH ADVANTAGES (continued)</vt:lpstr>
      <vt:lpstr>PowerPoint Presentation</vt:lpstr>
      <vt:lpstr>PowerPoint Presentation</vt:lpstr>
      <vt:lpstr>MESH ROUTERS HAVE ADVANTAGES OVER Wi-Fi EXTENDERS (continued)</vt:lpstr>
      <vt:lpstr>PowerPoint Presentation</vt:lpstr>
      <vt:lpstr>PowerPoint Presentation</vt:lpstr>
      <vt:lpstr>FOR GREATER AREA COVERAGE, YOU CAN USE THE NETGEAR'S VARIOUS  MESH CONFIGURATIONS</vt:lpstr>
      <vt:lpstr>FOR GREATER AREA COVERAGE, YOU CAN USE THE NETGEAR'S  VARIOUS MESH CONFIGURATIONS (continued)</vt:lpstr>
      <vt:lpstr>PowerPoint Presentation</vt:lpstr>
      <vt:lpstr>PowerPoint Presentation</vt:lpstr>
      <vt:lpstr>Wi-Fi MESH UNITS, AND Wi-Fi EXTENDERS (continued)</vt:lpstr>
      <vt:lpstr>Wi-Fi MESH UNITS, AND Wi-Fi EXTENDERS (continued)</vt:lpstr>
      <vt:lpstr>SECURITY CONCERNS FOR TP-LINK ROUTERS</vt:lpstr>
      <vt:lpstr>SECURITY CONCERNS FOR TP-LINK ROUTERS (continued)</vt:lpstr>
      <vt:lpstr>SECURITY CONCERNS FOR TP-LINK ROUTERS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934</cp:revision>
  <dcterms:modified xsi:type="dcterms:W3CDTF">2025-10-07T05:22:49Z</dcterms:modified>
</cp:coreProperties>
</file>