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71"/>
  </p:notesMasterIdLst>
  <p:sldIdLst>
    <p:sldId id="1598" r:id="rId2"/>
    <p:sldId id="625" r:id="rId3"/>
    <p:sldId id="257" r:id="rId4"/>
    <p:sldId id="1650" r:id="rId5"/>
    <p:sldId id="1825" r:id="rId6"/>
    <p:sldId id="1794" r:id="rId7"/>
    <p:sldId id="1793" r:id="rId8"/>
    <p:sldId id="1848" r:id="rId9"/>
    <p:sldId id="1820" r:id="rId10"/>
    <p:sldId id="1803" r:id="rId11"/>
    <p:sldId id="1837" r:id="rId12"/>
    <p:sldId id="1817" r:id="rId13"/>
    <p:sldId id="1838" r:id="rId14"/>
    <p:sldId id="1802" r:id="rId15"/>
    <p:sldId id="1849" r:id="rId16"/>
    <p:sldId id="1819" r:id="rId17"/>
    <p:sldId id="1805" r:id="rId18"/>
    <p:sldId id="1850" r:id="rId19"/>
    <p:sldId id="1851" r:id="rId20"/>
    <p:sldId id="1772" r:id="rId21"/>
    <p:sldId id="1804" r:id="rId22"/>
    <p:sldId id="1844" r:id="rId23"/>
    <p:sldId id="1796" r:id="rId24"/>
    <p:sldId id="1847" r:id="rId25"/>
    <p:sldId id="1797" r:id="rId26"/>
    <p:sldId id="1843" r:id="rId27"/>
    <p:sldId id="1839" r:id="rId28"/>
    <p:sldId id="1842" r:id="rId29"/>
    <p:sldId id="1840" r:id="rId30"/>
    <p:sldId id="1841" r:id="rId31"/>
    <p:sldId id="1832" r:id="rId32"/>
    <p:sldId id="1833" r:id="rId33"/>
    <p:sldId id="1831" r:id="rId34"/>
    <p:sldId id="1728" r:id="rId35"/>
    <p:sldId id="1807" r:id="rId36"/>
    <p:sldId id="1815" r:id="rId37"/>
    <p:sldId id="1816" r:id="rId38"/>
    <p:sldId id="1810" r:id="rId39"/>
    <p:sldId id="1811" r:id="rId40"/>
    <p:sldId id="1814" r:id="rId41"/>
    <p:sldId id="1822" r:id="rId42"/>
    <p:sldId id="1812" r:id="rId43"/>
    <p:sldId id="1809" r:id="rId44"/>
    <p:sldId id="1824" r:id="rId45"/>
    <p:sldId id="1821" r:id="rId46"/>
    <p:sldId id="1823" r:id="rId47"/>
    <p:sldId id="1834" r:id="rId48"/>
    <p:sldId id="1835" r:id="rId49"/>
    <p:sldId id="1836" r:id="rId50"/>
    <p:sldId id="1829" r:id="rId51"/>
    <p:sldId id="1806" r:id="rId52"/>
    <p:sldId id="1798" r:id="rId53"/>
    <p:sldId id="1722" r:id="rId54"/>
    <p:sldId id="1826" r:id="rId55"/>
    <p:sldId id="1827" r:id="rId56"/>
    <p:sldId id="1769" r:id="rId57"/>
    <p:sldId id="1761" r:id="rId58"/>
    <p:sldId id="1800" r:id="rId59"/>
    <p:sldId id="1801" r:id="rId60"/>
    <p:sldId id="1764" r:id="rId61"/>
    <p:sldId id="1762" r:id="rId62"/>
    <p:sldId id="1783" r:id="rId63"/>
    <p:sldId id="1752" r:id="rId64"/>
    <p:sldId id="1778" r:id="rId65"/>
    <p:sldId id="1781" r:id="rId66"/>
    <p:sldId id="1782" r:id="rId67"/>
    <p:sldId id="1779" r:id="rId68"/>
    <p:sldId id="1780" r:id="rId69"/>
    <p:sldId id="1758" r:id="rId70"/>
  </p:sldIdLst>
  <p:sldSz cx="9144000" cy="6858000" type="screen4x3"/>
  <p:notesSz cx="7315200" cy="9601200"/>
  <p:defaultTextStyle>
    <a:defPPr>
      <a:defRPr lang="en-GB"/>
    </a:defPPr>
    <a:lvl1pPr algn="l" defTabSz="457200" rtl="0" eaLnBrk="0" fontAlgn="base" hangingPunct="0">
      <a:spcBef>
        <a:spcPct val="0"/>
      </a:spcBef>
      <a:spcAft>
        <a:spcPct val="0"/>
      </a:spcAft>
      <a:defRPr sz="4000" kern="1200" baseline="-25000">
        <a:solidFill>
          <a:schemeClr val="bg1"/>
        </a:solidFill>
        <a:latin typeface="Arial" panose="020B0604020202020204" pitchFamily="34" charset="0"/>
        <a:ea typeface="+mn-ea"/>
        <a:cs typeface="Arial" panose="020B0604020202020204" pitchFamily="34" charset="0"/>
      </a:defRPr>
    </a:lvl1pPr>
    <a:lvl2pPr marL="742950" indent="-285750" algn="l" defTabSz="457200" rtl="0" eaLnBrk="0" fontAlgn="base" hangingPunct="0">
      <a:spcBef>
        <a:spcPct val="0"/>
      </a:spcBef>
      <a:spcAft>
        <a:spcPct val="0"/>
      </a:spcAft>
      <a:defRPr sz="4000" kern="1200" baseline="-25000">
        <a:solidFill>
          <a:schemeClr val="bg1"/>
        </a:solidFill>
        <a:latin typeface="Arial" panose="020B0604020202020204" pitchFamily="34" charset="0"/>
        <a:ea typeface="+mn-ea"/>
        <a:cs typeface="Arial" panose="020B0604020202020204" pitchFamily="34" charset="0"/>
      </a:defRPr>
    </a:lvl2pPr>
    <a:lvl3pPr marL="1143000" indent="-228600" algn="l" defTabSz="457200" rtl="0" eaLnBrk="0" fontAlgn="base" hangingPunct="0">
      <a:spcBef>
        <a:spcPct val="0"/>
      </a:spcBef>
      <a:spcAft>
        <a:spcPct val="0"/>
      </a:spcAft>
      <a:defRPr sz="4000" kern="1200" baseline="-25000">
        <a:solidFill>
          <a:schemeClr val="bg1"/>
        </a:solidFill>
        <a:latin typeface="Arial" panose="020B0604020202020204" pitchFamily="34" charset="0"/>
        <a:ea typeface="+mn-ea"/>
        <a:cs typeface="Arial" panose="020B0604020202020204" pitchFamily="34" charset="0"/>
      </a:defRPr>
    </a:lvl3pPr>
    <a:lvl4pPr marL="1600200" indent="-228600" algn="l" defTabSz="457200" rtl="0" eaLnBrk="0" fontAlgn="base" hangingPunct="0">
      <a:spcBef>
        <a:spcPct val="0"/>
      </a:spcBef>
      <a:spcAft>
        <a:spcPct val="0"/>
      </a:spcAft>
      <a:defRPr sz="4000" kern="1200" baseline="-25000">
        <a:solidFill>
          <a:schemeClr val="bg1"/>
        </a:solidFill>
        <a:latin typeface="Arial" panose="020B0604020202020204" pitchFamily="34" charset="0"/>
        <a:ea typeface="+mn-ea"/>
        <a:cs typeface="Arial" panose="020B0604020202020204" pitchFamily="34" charset="0"/>
      </a:defRPr>
    </a:lvl4pPr>
    <a:lvl5pPr marL="2057400" indent="-228600" algn="l" defTabSz="457200" rtl="0" eaLnBrk="0" fontAlgn="base" hangingPunct="0">
      <a:spcBef>
        <a:spcPct val="0"/>
      </a:spcBef>
      <a:spcAft>
        <a:spcPct val="0"/>
      </a:spcAft>
      <a:defRPr sz="4000" kern="1200" baseline="-25000">
        <a:solidFill>
          <a:schemeClr val="bg1"/>
        </a:solidFill>
        <a:latin typeface="Arial" panose="020B0604020202020204" pitchFamily="34" charset="0"/>
        <a:ea typeface="+mn-ea"/>
        <a:cs typeface="Arial" panose="020B0604020202020204" pitchFamily="34" charset="0"/>
      </a:defRPr>
    </a:lvl5pPr>
    <a:lvl6pPr marL="2286000" algn="l" defTabSz="914400" rtl="0" eaLnBrk="1" latinLnBrk="0" hangingPunct="1">
      <a:defRPr sz="4000" kern="1200" baseline="-25000">
        <a:solidFill>
          <a:schemeClr val="bg1"/>
        </a:solidFill>
        <a:latin typeface="Arial" panose="020B0604020202020204" pitchFamily="34" charset="0"/>
        <a:ea typeface="+mn-ea"/>
        <a:cs typeface="Arial" panose="020B0604020202020204" pitchFamily="34" charset="0"/>
      </a:defRPr>
    </a:lvl6pPr>
    <a:lvl7pPr marL="2743200" algn="l" defTabSz="914400" rtl="0" eaLnBrk="1" latinLnBrk="0" hangingPunct="1">
      <a:defRPr sz="4000" kern="1200" baseline="-25000">
        <a:solidFill>
          <a:schemeClr val="bg1"/>
        </a:solidFill>
        <a:latin typeface="Arial" panose="020B0604020202020204" pitchFamily="34" charset="0"/>
        <a:ea typeface="+mn-ea"/>
        <a:cs typeface="Arial" panose="020B0604020202020204" pitchFamily="34" charset="0"/>
      </a:defRPr>
    </a:lvl7pPr>
    <a:lvl8pPr marL="3200400" algn="l" defTabSz="914400" rtl="0" eaLnBrk="1" latinLnBrk="0" hangingPunct="1">
      <a:defRPr sz="4000" kern="1200" baseline="-25000">
        <a:solidFill>
          <a:schemeClr val="bg1"/>
        </a:solidFill>
        <a:latin typeface="Arial" panose="020B0604020202020204" pitchFamily="34" charset="0"/>
        <a:ea typeface="+mn-ea"/>
        <a:cs typeface="Arial" panose="020B0604020202020204" pitchFamily="34" charset="0"/>
      </a:defRPr>
    </a:lvl8pPr>
    <a:lvl9pPr marL="3657600" algn="l" defTabSz="914400" rtl="0" eaLnBrk="1" latinLnBrk="0" hangingPunct="1">
      <a:defRPr sz="4000" kern="1200" baseline="-25000">
        <a:solidFill>
          <a:schemeClr val="bg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654" autoAdjust="0"/>
    <p:restoredTop sz="94320" autoAdjust="0"/>
  </p:normalViewPr>
  <p:slideViewPr>
    <p:cSldViewPr>
      <p:cViewPr varScale="1">
        <p:scale>
          <a:sx n="48" d="100"/>
          <a:sy n="48" d="100"/>
        </p:scale>
        <p:origin x="752" y="256"/>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50" name="AutoShape 1">
            <a:extLst>
              <a:ext uri="{FF2B5EF4-FFF2-40B4-BE49-F238E27FC236}">
                <a16:creationId xmlns:a16="http://schemas.microsoft.com/office/drawing/2014/main" id="{758E366B-36AC-8BE0-D683-A6EBFF48E3C0}"/>
              </a:ext>
            </a:extLst>
          </p:cNvPr>
          <p:cNvSpPr>
            <a:spLocks noChangeArrowheads="1"/>
          </p:cNvSpPr>
          <p:nvPr/>
        </p:nvSpPr>
        <p:spPr bwMode="auto">
          <a:xfrm>
            <a:off x="0" y="0"/>
            <a:ext cx="7315200" cy="9601200"/>
          </a:xfrm>
          <a:prstGeom prst="roundRect">
            <a:avLst>
              <a:gd name="adj" fmla="val 23"/>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2" name="Rectangle 2">
            <a:extLst>
              <a:ext uri="{FF2B5EF4-FFF2-40B4-BE49-F238E27FC236}">
                <a16:creationId xmlns:a16="http://schemas.microsoft.com/office/drawing/2014/main" id="{3A1EF9E1-DE9D-9EEB-7EBE-4FAEAA9610F0}"/>
              </a:ext>
            </a:extLst>
          </p:cNvPr>
          <p:cNvSpPr>
            <a:spLocks noGrp="1" noChangeArrowheads="1"/>
          </p:cNvSpPr>
          <p:nvPr>
            <p:ph type="hdr"/>
          </p:nvPr>
        </p:nvSpPr>
        <p:spPr bwMode="auto">
          <a:xfrm>
            <a:off x="0" y="0"/>
            <a:ext cx="3168650" cy="477838"/>
          </a:xfrm>
          <a:prstGeom prst="rect">
            <a:avLst/>
          </a:prstGeom>
          <a:noFill/>
          <a:ln>
            <a:noFill/>
          </a:ln>
          <a:effectLst/>
        </p:spPr>
        <p:txBody>
          <a:bodyPr vert="horz" wrap="square" lIns="95139" tIns="49472" rIns="95139" bIns="49472" numCol="1" anchor="t" anchorCtr="0" compatLnSpc="1">
            <a:prstTxWarp prst="textNoShape">
              <a:avLst/>
            </a:prstTxWarp>
          </a:bodyPr>
          <a:lstStyle>
            <a:lvl1pPr defTabSz="482600" eaLnBrk="1" hangingPunct="1">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300" baseline="0">
                <a:solidFill>
                  <a:srgbClr val="000000"/>
                </a:solidFill>
                <a:latin typeface="Times New Roman" pitchFamily="18" charset="0"/>
                <a:cs typeface="Arial" charset="0"/>
              </a:defRPr>
            </a:lvl1pPr>
          </a:lstStyle>
          <a:p>
            <a:pPr>
              <a:defRPr/>
            </a:pPr>
            <a:endParaRPr lang="en-US"/>
          </a:p>
        </p:txBody>
      </p:sp>
      <p:sp>
        <p:nvSpPr>
          <p:cNvPr id="2051" name="Rectangle 3">
            <a:extLst>
              <a:ext uri="{FF2B5EF4-FFF2-40B4-BE49-F238E27FC236}">
                <a16:creationId xmlns:a16="http://schemas.microsoft.com/office/drawing/2014/main" id="{8C0522EF-7806-FEF3-D1D4-9461AFD6BFEB}"/>
              </a:ext>
            </a:extLst>
          </p:cNvPr>
          <p:cNvSpPr>
            <a:spLocks noGrp="1" noChangeArrowheads="1"/>
          </p:cNvSpPr>
          <p:nvPr>
            <p:ph type="dt"/>
          </p:nvPr>
        </p:nvSpPr>
        <p:spPr bwMode="auto">
          <a:xfrm>
            <a:off x="4143375" y="0"/>
            <a:ext cx="3168650" cy="477838"/>
          </a:xfrm>
          <a:prstGeom prst="rect">
            <a:avLst/>
          </a:prstGeom>
          <a:noFill/>
          <a:ln>
            <a:noFill/>
          </a:ln>
          <a:effectLst/>
        </p:spPr>
        <p:txBody>
          <a:bodyPr vert="horz" wrap="square" lIns="95139" tIns="49472" rIns="95139" bIns="49472" numCol="1" anchor="t" anchorCtr="0" compatLnSpc="1">
            <a:prstTxWarp prst="textNoShape">
              <a:avLst/>
            </a:prstTxWarp>
          </a:bodyPr>
          <a:lstStyle>
            <a:lvl1pPr algn="r" defTabSz="482600" eaLnBrk="1" hangingPunct="1">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300" baseline="0">
                <a:solidFill>
                  <a:srgbClr val="000000"/>
                </a:solidFill>
                <a:latin typeface="Times New Roman" pitchFamily="18" charset="0"/>
                <a:cs typeface="Arial" charset="0"/>
              </a:defRPr>
            </a:lvl1pPr>
          </a:lstStyle>
          <a:p>
            <a:pPr>
              <a:defRPr/>
            </a:pPr>
            <a:endParaRPr lang="en-US"/>
          </a:p>
        </p:txBody>
      </p:sp>
      <p:sp>
        <p:nvSpPr>
          <p:cNvPr id="2053" name="Rectangle 4">
            <a:extLst>
              <a:ext uri="{FF2B5EF4-FFF2-40B4-BE49-F238E27FC236}">
                <a16:creationId xmlns:a16="http://schemas.microsoft.com/office/drawing/2014/main" id="{9DC899BC-251C-4AEC-AA79-39E9DFF09765}"/>
              </a:ext>
            </a:extLst>
          </p:cNvPr>
          <p:cNvSpPr>
            <a:spLocks noGrp="1" noRot="1" noChangeAspect="1" noChangeArrowheads="1"/>
          </p:cNvSpPr>
          <p:nvPr>
            <p:ph type="sldImg"/>
          </p:nvPr>
        </p:nvSpPr>
        <p:spPr bwMode="auto">
          <a:xfrm>
            <a:off x="1257300" y="720725"/>
            <a:ext cx="4799013" cy="3598863"/>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sp>
      <p:sp>
        <p:nvSpPr>
          <p:cNvPr id="3" name="Rectangle 5">
            <a:extLst>
              <a:ext uri="{FF2B5EF4-FFF2-40B4-BE49-F238E27FC236}">
                <a16:creationId xmlns:a16="http://schemas.microsoft.com/office/drawing/2014/main" id="{7754A128-4494-0010-A834-E14C43472DBA}"/>
              </a:ext>
            </a:extLst>
          </p:cNvPr>
          <p:cNvSpPr>
            <a:spLocks noGrp="1" noChangeArrowheads="1"/>
          </p:cNvSpPr>
          <p:nvPr>
            <p:ph type="body"/>
          </p:nvPr>
        </p:nvSpPr>
        <p:spPr bwMode="auto">
          <a:xfrm>
            <a:off x="731838" y="4560888"/>
            <a:ext cx="5849937" cy="4318000"/>
          </a:xfrm>
          <a:prstGeom prst="rect">
            <a:avLst/>
          </a:prstGeom>
          <a:noFill/>
          <a:ln>
            <a:noFill/>
          </a:ln>
          <a:effectLst/>
        </p:spPr>
        <p:txBody>
          <a:bodyPr vert="horz" wrap="square" lIns="95139" tIns="49472" rIns="95139" bIns="49472" numCol="1" anchor="t" anchorCtr="0" compatLnSpc="1">
            <a:prstTxWarp prst="textNoShape">
              <a:avLst/>
            </a:prstTxWarp>
          </a:bodyPr>
          <a:lstStyle/>
          <a:p>
            <a:pPr lvl="0"/>
            <a:endParaRPr lang="en-US" noProof="0"/>
          </a:p>
        </p:txBody>
      </p:sp>
      <p:sp>
        <p:nvSpPr>
          <p:cNvPr id="2054" name="Rectangle 6">
            <a:extLst>
              <a:ext uri="{FF2B5EF4-FFF2-40B4-BE49-F238E27FC236}">
                <a16:creationId xmlns:a16="http://schemas.microsoft.com/office/drawing/2014/main" id="{2100A880-531D-7583-B453-4706A02F4592}"/>
              </a:ext>
            </a:extLst>
          </p:cNvPr>
          <p:cNvSpPr>
            <a:spLocks noGrp="1" noChangeArrowheads="1"/>
          </p:cNvSpPr>
          <p:nvPr>
            <p:ph type="ftr"/>
          </p:nvPr>
        </p:nvSpPr>
        <p:spPr bwMode="auto">
          <a:xfrm>
            <a:off x="0" y="9120188"/>
            <a:ext cx="3168650" cy="477837"/>
          </a:xfrm>
          <a:prstGeom prst="rect">
            <a:avLst/>
          </a:prstGeom>
          <a:noFill/>
          <a:ln>
            <a:noFill/>
          </a:ln>
          <a:effectLst/>
        </p:spPr>
        <p:txBody>
          <a:bodyPr vert="horz" wrap="square" lIns="95139" tIns="49472" rIns="95139" bIns="49472" numCol="1" anchor="b" anchorCtr="0" compatLnSpc="1">
            <a:prstTxWarp prst="textNoShape">
              <a:avLst/>
            </a:prstTxWarp>
          </a:bodyPr>
          <a:lstStyle>
            <a:lvl1pPr defTabSz="482600" eaLnBrk="1" hangingPunct="1">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300" baseline="0">
                <a:solidFill>
                  <a:srgbClr val="000000"/>
                </a:solidFill>
                <a:latin typeface="Times New Roman" pitchFamily="18" charset="0"/>
                <a:cs typeface="Arial" charset="0"/>
              </a:defRPr>
            </a:lvl1pPr>
          </a:lstStyle>
          <a:p>
            <a:pPr>
              <a:defRPr/>
            </a:pPr>
            <a:endParaRPr lang="en-US"/>
          </a:p>
        </p:txBody>
      </p:sp>
      <p:sp>
        <p:nvSpPr>
          <p:cNvPr id="2055" name="Rectangle 7">
            <a:extLst>
              <a:ext uri="{FF2B5EF4-FFF2-40B4-BE49-F238E27FC236}">
                <a16:creationId xmlns:a16="http://schemas.microsoft.com/office/drawing/2014/main" id="{CA2E1A8F-747B-09A6-B6AA-BEAF45C95F9D}"/>
              </a:ext>
            </a:extLst>
          </p:cNvPr>
          <p:cNvSpPr>
            <a:spLocks noGrp="1" noChangeArrowheads="1"/>
          </p:cNvSpPr>
          <p:nvPr>
            <p:ph type="sldNum"/>
          </p:nvPr>
        </p:nvSpPr>
        <p:spPr bwMode="auto">
          <a:xfrm>
            <a:off x="4143375" y="9120188"/>
            <a:ext cx="3168650" cy="477837"/>
          </a:xfrm>
          <a:prstGeom prst="rect">
            <a:avLst/>
          </a:prstGeom>
          <a:noFill/>
          <a:ln>
            <a:noFill/>
          </a:ln>
          <a:effectLst/>
        </p:spPr>
        <p:txBody>
          <a:bodyPr vert="horz" wrap="square" lIns="95139" tIns="49472" rIns="95139" bIns="49472" numCol="1" anchor="b" anchorCtr="0" compatLnSpc="1">
            <a:prstTxWarp prst="textNoShape">
              <a:avLst/>
            </a:prstTxWarp>
          </a:bodyPr>
          <a:lstStyle>
            <a:lvl1pPr algn="r" defTabSz="482600" eaLnBrk="1" hangingPunct="1">
              <a:buSzPct val="10000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300" baseline="0">
                <a:solidFill>
                  <a:srgbClr val="000000"/>
                </a:solidFill>
                <a:latin typeface="Times New Roman" panose="02020603050405020304" pitchFamily="18" charset="0"/>
              </a:defRPr>
            </a:lvl1pPr>
          </a:lstStyle>
          <a:p>
            <a:pPr>
              <a:defRPr/>
            </a:pPr>
            <a:fld id="{DAE9F3AE-9ED3-475F-A30E-727515A75E34}"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8" charset="0"/>
        <a:ea typeface="+mn-ea"/>
        <a:cs typeface="+mn-cs"/>
      </a:defRPr>
    </a:lvl1pPr>
    <a:lvl2pPr marL="742950" indent="-28575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8" charset="0"/>
        <a:ea typeface="+mn-ea"/>
        <a:cs typeface="+mn-cs"/>
      </a:defRPr>
    </a:lvl2pPr>
    <a:lvl3pPr marL="11430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8" charset="0"/>
        <a:ea typeface="+mn-ea"/>
        <a:cs typeface="+mn-cs"/>
      </a:defRPr>
    </a:lvl3pPr>
    <a:lvl4pPr marL="16002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8" charset="0"/>
        <a:ea typeface="+mn-ea"/>
        <a:cs typeface="+mn-cs"/>
      </a:defRPr>
    </a:lvl4pPr>
    <a:lvl5pPr marL="20574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Rectangle 7">
            <a:extLst>
              <a:ext uri="{FF2B5EF4-FFF2-40B4-BE49-F238E27FC236}">
                <a16:creationId xmlns:a16="http://schemas.microsoft.com/office/drawing/2014/main" id="{EFC7F007-E12C-A28A-6618-F083F9ED232C}"/>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ClrTx/>
              <a:buFontTx/>
              <a:buNone/>
            </a:pPr>
            <a:fld id="{6DD5CA37-883E-47D0-9907-D2B9A508A1FF}" type="slidenum">
              <a:rPr lang="en-US" altLang="en-US" sz="1300" smtClean="0"/>
              <a:pPr>
                <a:spcBef>
                  <a:spcPct val="0"/>
                </a:spcBef>
                <a:buClrTx/>
                <a:buFontTx/>
                <a:buNone/>
              </a:pPr>
              <a:t>1</a:t>
            </a:fld>
            <a:endParaRPr lang="en-US" altLang="en-US" sz="1300"/>
          </a:p>
        </p:txBody>
      </p:sp>
      <p:sp>
        <p:nvSpPr>
          <p:cNvPr id="4099" name="Rectangle 2">
            <a:extLst>
              <a:ext uri="{FF2B5EF4-FFF2-40B4-BE49-F238E27FC236}">
                <a16:creationId xmlns:a16="http://schemas.microsoft.com/office/drawing/2014/main" id="{85E07B3C-8E58-412C-DFE3-C5B2902B88CF}"/>
              </a:ext>
            </a:extLst>
          </p:cNvPr>
          <p:cNvSpPr>
            <a:spLocks noGrp="1" noRot="1" noChangeAspect="1" noChangeArrowheads="1" noTextEdit="1"/>
          </p:cNvSpPr>
          <p:nvPr>
            <p:ph type="sldImg"/>
          </p:nvPr>
        </p:nvSpPr>
        <p:spPr>
          <a:xfrm>
            <a:off x="1257300" y="720725"/>
            <a:ext cx="4800600" cy="3600450"/>
          </a:xfrm>
          <a:ln/>
        </p:spPr>
      </p:sp>
      <p:sp>
        <p:nvSpPr>
          <p:cNvPr id="4100" name="Rectangle 3">
            <a:extLst>
              <a:ext uri="{FF2B5EF4-FFF2-40B4-BE49-F238E27FC236}">
                <a16:creationId xmlns:a16="http://schemas.microsoft.com/office/drawing/2014/main" id="{02929265-CDA6-0CAD-C396-D3785642C103}"/>
              </a:ext>
            </a:extLst>
          </p:cNvPr>
          <p:cNvSpPr>
            <a:spLocks noGrp="1" noChangeArrowheads="1"/>
          </p:cNvSpPr>
          <p:nvPr>
            <p:ph type="body" idx="1"/>
          </p:nvPr>
        </p:nvSpPr>
        <p:spPr>
          <a:xfrm>
            <a:off x="731838" y="4560888"/>
            <a:ext cx="5851525"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6661" tIns="48331" rIns="96661" bIns="48331" anchor="ctr"/>
          <a:lstStyle/>
          <a:p>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2" name="Rectangle 7">
            <a:extLst>
              <a:ext uri="{FF2B5EF4-FFF2-40B4-BE49-F238E27FC236}">
                <a16:creationId xmlns:a16="http://schemas.microsoft.com/office/drawing/2014/main" id="{5D817C9D-52CA-4C00-0CCF-61BD6C3758E3}"/>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fld id="{3F7D6AE5-9E2E-40C2-BB9C-D4FDFCB82163}" type="slidenum">
              <a:rPr kumimoji="0" lang="en-US" altLang="en-US" sz="13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t>10</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10243" name="Rectangle 1">
            <a:extLst>
              <a:ext uri="{FF2B5EF4-FFF2-40B4-BE49-F238E27FC236}">
                <a16:creationId xmlns:a16="http://schemas.microsoft.com/office/drawing/2014/main" id="{E5528488-6463-A897-9E32-AFFC1DB63B9E}"/>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244" name="Rectangle 2">
            <a:extLst>
              <a:ext uri="{FF2B5EF4-FFF2-40B4-BE49-F238E27FC236}">
                <a16:creationId xmlns:a16="http://schemas.microsoft.com/office/drawing/2014/main" id="{81FDE1D3-2D07-A7CE-1FC8-67A730917B10}"/>
              </a:ext>
            </a:extLst>
          </p:cNvPr>
          <p:cNvSpPr>
            <a:spLocks noGrp="1" noChangeArrowheads="1"/>
          </p:cNvSpPr>
          <p:nvPr>
            <p:ph type="body" idx="1"/>
          </p:nvPr>
        </p:nvSpPr>
        <p:spPr>
          <a:xfrm>
            <a:off x="731838" y="4560888"/>
            <a:ext cx="5851525"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16037142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2" name="Rectangle 7">
            <a:extLst>
              <a:ext uri="{FF2B5EF4-FFF2-40B4-BE49-F238E27FC236}">
                <a16:creationId xmlns:a16="http://schemas.microsoft.com/office/drawing/2014/main" id="{5D817C9D-52CA-4C00-0CCF-61BD6C3758E3}"/>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fld id="{3F7D6AE5-9E2E-40C2-BB9C-D4FDFCB82163}" type="slidenum">
              <a:rPr kumimoji="0" lang="en-US" altLang="en-US" sz="13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t>11</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10243" name="Rectangle 1">
            <a:extLst>
              <a:ext uri="{FF2B5EF4-FFF2-40B4-BE49-F238E27FC236}">
                <a16:creationId xmlns:a16="http://schemas.microsoft.com/office/drawing/2014/main" id="{E5528488-6463-A897-9E32-AFFC1DB63B9E}"/>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244" name="Rectangle 2">
            <a:extLst>
              <a:ext uri="{FF2B5EF4-FFF2-40B4-BE49-F238E27FC236}">
                <a16:creationId xmlns:a16="http://schemas.microsoft.com/office/drawing/2014/main" id="{81FDE1D3-2D07-A7CE-1FC8-67A730917B10}"/>
              </a:ext>
            </a:extLst>
          </p:cNvPr>
          <p:cNvSpPr>
            <a:spLocks noGrp="1" noChangeArrowheads="1"/>
          </p:cNvSpPr>
          <p:nvPr>
            <p:ph type="body" idx="1"/>
          </p:nvPr>
        </p:nvSpPr>
        <p:spPr>
          <a:xfrm>
            <a:off x="731838" y="4560888"/>
            <a:ext cx="5851525"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32838859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Rectangle 7">
            <a:extLst>
              <a:ext uri="{FF2B5EF4-FFF2-40B4-BE49-F238E27FC236}">
                <a16:creationId xmlns:a16="http://schemas.microsoft.com/office/drawing/2014/main" id="{703DD6E3-2DB7-5A43-67CE-AC705E6757D2}"/>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ClrTx/>
              <a:buFontTx/>
              <a:buNone/>
            </a:pPr>
            <a:fld id="{2347548C-24BE-49F0-B345-932A0827DA13}" type="slidenum">
              <a:rPr lang="en-US" altLang="en-US" sz="1300" smtClean="0"/>
              <a:pPr>
                <a:spcBef>
                  <a:spcPct val="0"/>
                </a:spcBef>
                <a:buClrTx/>
                <a:buFontTx/>
                <a:buNone/>
              </a:pPr>
              <a:t>12</a:t>
            </a:fld>
            <a:endParaRPr lang="en-US" altLang="en-US" sz="1300"/>
          </a:p>
        </p:txBody>
      </p:sp>
      <p:sp>
        <p:nvSpPr>
          <p:cNvPr id="6147" name="Rectangle 1">
            <a:extLst>
              <a:ext uri="{FF2B5EF4-FFF2-40B4-BE49-F238E27FC236}">
                <a16:creationId xmlns:a16="http://schemas.microsoft.com/office/drawing/2014/main" id="{D55A5470-49F4-F0E6-276A-9713D5493BC5}"/>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8" name="Rectangle 2">
            <a:extLst>
              <a:ext uri="{FF2B5EF4-FFF2-40B4-BE49-F238E27FC236}">
                <a16:creationId xmlns:a16="http://schemas.microsoft.com/office/drawing/2014/main" id="{F4246F66-91BB-FEEF-89C5-5317304C3E05}"/>
              </a:ext>
            </a:extLst>
          </p:cNvPr>
          <p:cNvSpPr>
            <a:spLocks noGrp="1" noChangeArrowheads="1"/>
          </p:cNvSpPr>
          <p:nvPr>
            <p:ph type="body" idx="1"/>
          </p:nvPr>
        </p:nvSpPr>
        <p:spPr>
          <a:xfrm>
            <a:off x="731838" y="4560888"/>
            <a:ext cx="5851525"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11506655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2" name="Rectangle 7">
            <a:extLst>
              <a:ext uri="{FF2B5EF4-FFF2-40B4-BE49-F238E27FC236}">
                <a16:creationId xmlns:a16="http://schemas.microsoft.com/office/drawing/2014/main" id="{5D817C9D-52CA-4C00-0CCF-61BD6C3758E3}"/>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ClrTx/>
              <a:buFontTx/>
              <a:buNone/>
            </a:pPr>
            <a:fld id="{3F7D6AE5-9E2E-40C2-BB9C-D4FDFCB82163}" type="slidenum">
              <a:rPr lang="en-US" altLang="en-US" sz="1300" smtClean="0"/>
              <a:pPr>
                <a:spcBef>
                  <a:spcPct val="0"/>
                </a:spcBef>
                <a:buClrTx/>
                <a:buFontTx/>
                <a:buNone/>
              </a:pPr>
              <a:t>13</a:t>
            </a:fld>
            <a:endParaRPr lang="en-US" altLang="en-US" sz="1300"/>
          </a:p>
        </p:txBody>
      </p:sp>
      <p:sp>
        <p:nvSpPr>
          <p:cNvPr id="10243" name="Rectangle 1">
            <a:extLst>
              <a:ext uri="{FF2B5EF4-FFF2-40B4-BE49-F238E27FC236}">
                <a16:creationId xmlns:a16="http://schemas.microsoft.com/office/drawing/2014/main" id="{E5528488-6463-A897-9E32-AFFC1DB63B9E}"/>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244" name="Rectangle 2">
            <a:extLst>
              <a:ext uri="{FF2B5EF4-FFF2-40B4-BE49-F238E27FC236}">
                <a16:creationId xmlns:a16="http://schemas.microsoft.com/office/drawing/2014/main" id="{81FDE1D3-2D07-A7CE-1FC8-67A730917B10}"/>
              </a:ext>
            </a:extLst>
          </p:cNvPr>
          <p:cNvSpPr>
            <a:spLocks noGrp="1" noChangeArrowheads="1"/>
          </p:cNvSpPr>
          <p:nvPr>
            <p:ph type="body" idx="1"/>
          </p:nvPr>
        </p:nvSpPr>
        <p:spPr>
          <a:xfrm>
            <a:off x="731838" y="4560888"/>
            <a:ext cx="5851525"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13351175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2" name="Rectangle 7">
            <a:extLst>
              <a:ext uri="{FF2B5EF4-FFF2-40B4-BE49-F238E27FC236}">
                <a16:creationId xmlns:a16="http://schemas.microsoft.com/office/drawing/2014/main" id="{5D817C9D-52CA-4C00-0CCF-61BD6C3758E3}"/>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ClrTx/>
              <a:buFontTx/>
              <a:buNone/>
            </a:pPr>
            <a:fld id="{3F7D6AE5-9E2E-40C2-BB9C-D4FDFCB82163}" type="slidenum">
              <a:rPr lang="en-US" altLang="en-US" sz="1300" smtClean="0"/>
              <a:pPr>
                <a:spcBef>
                  <a:spcPct val="0"/>
                </a:spcBef>
                <a:buClrTx/>
                <a:buFontTx/>
                <a:buNone/>
              </a:pPr>
              <a:t>14</a:t>
            </a:fld>
            <a:endParaRPr lang="en-US" altLang="en-US" sz="1300"/>
          </a:p>
        </p:txBody>
      </p:sp>
      <p:sp>
        <p:nvSpPr>
          <p:cNvPr id="10243" name="Rectangle 1">
            <a:extLst>
              <a:ext uri="{FF2B5EF4-FFF2-40B4-BE49-F238E27FC236}">
                <a16:creationId xmlns:a16="http://schemas.microsoft.com/office/drawing/2014/main" id="{E5528488-6463-A897-9E32-AFFC1DB63B9E}"/>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244" name="Rectangle 2">
            <a:extLst>
              <a:ext uri="{FF2B5EF4-FFF2-40B4-BE49-F238E27FC236}">
                <a16:creationId xmlns:a16="http://schemas.microsoft.com/office/drawing/2014/main" id="{81FDE1D3-2D07-A7CE-1FC8-67A730917B10}"/>
              </a:ext>
            </a:extLst>
          </p:cNvPr>
          <p:cNvSpPr>
            <a:spLocks noGrp="1" noChangeArrowheads="1"/>
          </p:cNvSpPr>
          <p:nvPr>
            <p:ph type="body" idx="1"/>
          </p:nvPr>
        </p:nvSpPr>
        <p:spPr>
          <a:xfrm>
            <a:off x="731838" y="4560888"/>
            <a:ext cx="5851525"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25031281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1B696316-1BD2-7909-A95E-8534E576D65C}"/>
            </a:ext>
          </a:extLst>
        </p:cNvPr>
        <p:cNvGrpSpPr/>
        <p:nvPr/>
      </p:nvGrpSpPr>
      <p:grpSpPr>
        <a:xfrm>
          <a:off x="0" y="0"/>
          <a:ext cx="0" cy="0"/>
          <a:chOff x="0" y="0"/>
          <a:chExt cx="0" cy="0"/>
        </a:xfrm>
      </p:grpSpPr>
      <p:sp>
        <p:nvSpPr>
          <p:cNvPr id="6146" name="Rectangle 7">
            <a:extLst>
              <a:ext uri="{FF2B5EF4-FFF2-40B4-BE49-F238E27FC236}">
                <a16:creationId xmlns:a16="http://schemas.microsoft.com/office/drawing/2014/main" id="{442C97B1-B4CF-5B8A-00E3-8F42A38098CA}"/>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ClrTx/>
              <a:buFontTx/>
              <a:buNone/>
            </a:pPr>
            <a:fld id="{2347548C-24BE-49F0-B345-932A0827DA13}" type="slidenum">
              <a:rPr lang="en-US" altLang="en-US" sz="1300" smtClean="0"/>
              <a:pPr>
                <a:spcBef>
                  <a:spcPct val="0"/>
                </a:spcBef>
                <a:buClrTx/>
                <a:buFontTx/>
                <a:buNone/>
              </a:pPr>
              <a:t>15</a:t>
            </a:fld>
            <a:endParaRPr lang="en-US" altLang="en-US" sz="1300"/>
          </a:p>
        </p:txBody>
      </p:sp>
      <p:sp>
        <p:nvSpPr>
          <p:cNvPr id="6147" name="Rectangle 1">
            <a:extLst>
              <a:ext uri="{FF2B5EF4-FFF2-40B4-BE49-F238E27FC236}">
                <a16:creationId xmlns:a16="http://schemas.microsoft.com/office/drawing/2014/main" id="{1207BBF2-231D-00E3-E50A-C93732C3FAA7}"/>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8" name="Rectangle 2">
            <a:extLst>
              <a:ext uri="{FF2B5EF4-FFF2-40B4-BE49-F238E27FC236}">
                <a16:creationId xmlns:a16="http://schemas.microsoft.com/office/drawing/2014/main" id="{2D70F699-5C00-8019-3D7A-CF4E4A029E3F}"/>
              </a:ext>
            </a:extLst>
          </p:cNvPr>
          <p:cNvSpPr>
            <a:spLocks noGrp="1" noChangeArrowheads="1"/>
          </p:cNvSpPr>
          <p:nvPr>
            <p:ph type="body" idx="1"/>
          </p:nvPr>
        </p:nvSpPr>
        <p:spPr>
          <a:xfrm>
            <a:off x="731838" y="4560888"/>
            <a:ext cx="5851525"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15528238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Rectangle 7">
            <a:extLst>
              <a:ext uri="{FF2B5EF4-FFF2-40B4-BE49-F238E27FC236}">
                <a16:creationId xmlns:a16="http://schemas.microsoft.com/office/drawing/2014/main" id="{703DD6E3-2DB7-5A43-67CE-AC705E6757D2}"/>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fld id="{2347548C-24BE-49F0-B345-932A0827DA13}" type="slidenum">
              <a:rPr kumimoji="0" lang="en-US" altLang="en-US" sz="13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t>16</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6147" name="Rectangle 1">
            <a:extLst>
              <a:ext uri="{FF2B5EF4-FFF2-40B4-BE49-F238E27FC236}">
                <a16:creationId xmlns:a16="http://schemas.microsoft.com/office/drawing/2014/main" id="{D55A5470-49F4-F0E6-276A-9713D5493BC5}"/>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8" name="Rectangle 2">
            <a:extLst>
              <a:ext uri="{FF2B5EF4-FFF2-40B4-BE49-F238E27FC236}">
                <a16:creationId xmlns:a16="http://schemas.microsoft.com/office/drawing/2014/main" id="{F4246F66-91BB-FEEF-89C5-5317304C3E05}"/>
              </a:ext>
            </a:extLst>
          </p:cNvPr>
          <p:cNvSpPr>
            <a:spLocks noGrp="1" noChangeArrowheads="1"/>
          </p:cNvSpPr>
          <p:nvPr>
            <p:ph type="body" idx="1"/>
          </p:nvPr>
        </p:nvSpPr>
        <p:spPr>
          <a:xfrm>
            <a:off x="731838" y="4560888"/>
            <a:ext cx="5851525"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14657503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2" name="Rectangle 7">
            <a:extLst>
              <a:ext uri="{FF2B5EF4-FFF2-40B4-BE49-F238E27FC236}">
                <a16:creationId xmlns:a16="http://schemas.microsoft.com/office/drawing/2014/main" id="{5D817C9D-52CA-4C00-0CCF-61BD6C3758E3}"/>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ClrTx/>
              <a:buFontTx/>
              <a:buNone/>
            </a:pPr>
            <a:fld id="{3F7D6AE5-9E2E-40C2-BB9C-D4FDFCB82163}" type="slidenum">
              <a:rPr lang="en-US" altLang="en-US" sz="1300" smtClean="0"/>
              <a:pPr>
                <a:spcBef>
                  <a:spcPct val="0"/>
                </a:spcBef>
                <a:buClrTx/>
                <a:buFontTx/>
                <a:buNone/>
              </a:pPr>
              <a:t>17</a:t>
            </a:fld>
            <a:endParaRPr lang="en-US" altLang="en-US" sz="1300"/>
          </a:p>
        </p:txBody>
      </p:sp>
      <p:sp>
        <p:nvSpPr>
          <p:cNvPr id="10243" name="Rectangle 1">
            <a:extLst>
              <a:ext uri="{FF2B5EF4-FFF2-40B4-BE49-F238E27FC236}">
                <a16:creationId xmlns:a16="http://schemas.microsoft.com/office/drawing/2014/main" id="{E5528488-6463-A897-9E32-AFFC1DB63B9E}"/>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244" name="Rectangle 2">
            <a:extLst>
              <a:ext uri="{FF2B5EF4-FFF2-40B4-BE49-F238E27FC236}">
                <a16:creationId xmlns:a16="http://schemas.microsoft.com/office/drawing/2014/main" id="{81FDE1D3-2D07-A7CE-1FC8-67A730917B10}"/>
              </a:ext>
            </a:extLst>
          </p:cNvPr>
          <p:cNvSpPr>
            <a:spLocks noGrp="1" noChangeArrowheads="1"/>
          </p:cNvSpPr>
          <p:nvPr>
            <p:ph type="body" idx="1"/>
          </p:nvPr>
        </p:nvSpPr>
        <p:spPr>
          <a:xfrm>
            <a:off x="731838" y="4560888"/>
            <a:ext cx="5851525"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39415835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Rectangle 7">
            <a:extLst>
              <a:ext uri="{FF2B5EF4-FFF2-40B4-BE49-F238E27FC236}">
                <a16:creationId xmlns:a16="http://schemas.microsoft.com/office/drawing/2014/main" id="{703DD6E3-2DB7-5A43-67CE-AC705E6757D2}"/>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fld id="{2347548C-24BE-49F0-B345-932A0827DA13}" type="slidenum">
              <a:rPr kumimoji="0" lang="en-US" altLang="en-US" sz="13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t>18</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6147" name="Rectangle 1">
            <a:extLst>
              <a:ext uri="{FF2B5EF4-FFF2-40B4-BE49-F238E27FC236}">
                <a16:creationId xmlns:a16="http://schemas.microsoft.com/office/drawing/2014/main" id="{D55A5470-49F4-F0E6-276A-9713D5493BC5}"/>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8" name="Rectangle 2">
            <a:extLst>
              <a:ext uri="{FF2B5EF4-FFF2-40B4-BE49-F238E27FC236}">
                <a16:creationId xmlns:a16="http://schemas.microsoft.com/office/drawing/2014/main" id="{F4246F66-91BB-FEEF-89C5-5317304C3E05}"/>
              </a:ext>
            </a:extLst>
          </p:cNvPr>
          <p:cNvSpPr>
            <a:spLocks noGrp="1" noChangeArrowheads="1"/>
          </p:cNvSpPr>
          <p:nvPr>
            <p:ph type="body" idx="1"/>
          </p:nvPr>
        </p:nvSpPr>
        <p:spPr>
          <a:xfrm>
            <a:off x="731838" y="4560888"/>
            <a:ext cx="5851525"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35266894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0534E6C7-E07F-9D21-8878-FE332D6B5DC2}"/>
            </a:ext>
          </a:extLst>
        </p:cNvPr>
        <p:cNvGrpSpPr/>
        <p:nvPr/>
      </p:nvGrpSpPr>
      <p:grpSpPr>
        <a:xfrm>
          <a:off x="0" y="0"/>
          <a:ext cx="0" cy="0"/>
          <a:chOff x="0" y="0"/>
          <a:chExt cx="0" cy="0"/>
        </a:xfrm>
      </p:grpSpPr>
      <p:sp>
        <p:nvSpPr>
          <p:cNvPr id="6146" name="Rectangle 7">
            <a:extLst>
              <a:ext uri="{FF2B5EF4-FFF2-40B4-BE49-F238E27FC236}">
                <a16:creationId xmlns:a16="http://schemas.microsoft.com/office/drawing/2014/main" id="{CFE35E66-3775-4320-24D1-D645D8BCA58A}"/>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fld id="{2347548C-24BE-49F0-B345-932A0827DA13}" type="slidenum">
              <a:rPr kumimoji="0" lang="en-US" altLang="en-US" sz="13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t>19</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6147" name="Rectangle 1">
            <a:extLst>
              <a:ext uri="{FF2B5EF4-FFF2-40B4-BE49-F238E27FC236}">
                <a16:creationId xmlns:a16="http://schemas.microsoft.com/office/drawing/2014/main" id="{EA297E58-0B88-D897-E194-15C049F6492F}"/>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8" name="Rectangle 2">
            <a:extLst>
              <a:ext uri="{FF2B5EF4-FFF2-40B4-BE49-F238E27FC236}">
                <a16:creationId xmlns:a16="http://schemas.microsoft.com/office/drawing/2014/main" id="{EBAFEFD0-F978-8933-2929-ED27B659703B}"/>
              </a:ext>
            </a:extLst>
          </p:cNvPr>
          <p:cNvSpPr>
            <a:spLocks noGrp="1" noChangeArrowheads="1"/>
          </p:cNvSpPr>
          <p:nvPr>
            <p:ph type="body" idx="1"/>
          </p:nvPr>
        </p:nvSpPr>
        <p:spPr>
          <a:xfrm>
            <a:off x="731838" y="4560888"/>
            <a:ext cx="5851525"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38755966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Rectangle 7">
            <a:extLst>
              <a:ext uri="{FF2B5EF4-FFF2-40B4-BE49-F238E27FC236}">
                <a16:creationId xmlns:a16="http://schemas.microsoft.com/office/drawing/2014/main" id="{C73DBDCB-5770-F0B9-E027-AD1C6CC1E98E}"/>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ClrTx/>
              <a:buFontTx/>
              <a:buNone/>
            </a:pPr>
            <a:fld id="{9804A073-61F5-4DF3-A4CC-1E39CFEDC727}" type="slidenum">
              <a:rPr lang="en-US" altLang="en-US" sz="1300" smtClean="0"/>
              <a:pPr>
                <a:spcBef>
                  <a:spcPct val="0"/>
                </a:spcBef>
                <a:buClrTx/>
                <a:buFontTx/>
                <a:buNone/>
              </a:pPr>
              <a:t>2</a:t>
            </a:fld>
            <a:endParaRPr lang="en-US" altLang="en-US" sz="1300"/>
          </a:p>
        </p:txBody>
      </p:sp>
      <p:sp>
        <p:nvSpPr>
          <p:cNvPr id="6147" name="Rectangle 1">
            <a:extLst>
              <a:ext uri="{FF2B5EF4-FFF2-40B4-BE49-F238E27FC236}">
                <a16:creationId xmlns:a16="http://schemas.microsoft.com/office/drawing/2014/main" id="{E84C137C-CCCA-1220-319D-1622FDEBA5F5}"/>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8" name="Rectangle 2">
            <a:extLst>
              <a:ext uri="{FF2B5EF4-FFF2-40B4-BE49-F238E27FC236}">
                <a16:creationId xmlns:a16="http://schemas.microsoft.com/office/drawing/2014/main" id="{AE8CF8CB-0658-74AA-EF28-5D023E2CDFBF}"/>
              </a:ext>
            </a:extLst>
          </p:cNvPr>
          <p:cNvSpPr>
            <a:spLocks noGrp="1" noChangeArrowheads="1"/>
          </p:cNvSpPr>
          <p:nvPr>
            <p:ph type="body" idx="1"/>
          </p:nvPr>
        </p:nvSpPr>
        <p:spPr>
          <a:xfrm>
            <a:off x="731838" y="4560888"/>
            <a:ext cx="5851525"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4FF460B0-0A30-9F5B-D9C3-D26935979478}"/>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ClrTx/>
              <a:buFontTx/>
              <a:buNone/>
            </a:pPr>
            <a:fld id="{899617B1-9B07-4C98-A817-8303B192D80F}" type="slidenum">
              <a:rPr lang="en-US" altLang="en-US" sz="1300" smtClean="0"/>
              <a:pPr>
                <a:spcBef>
                  <a:spcPct val="0"/>
                </a:spcBef>
                <a:buClrTx/>
                <a:buFontTx/>
                <a:buNone/>
              </a:pPr>
              <a:t>20</a:t>
            </a:fld>
            <a:endParaRPr lang="en-US" altLang="en-US" sz="1300"/>
          </a:p>
        </p:txBody>
      </p:sp>
      <p:sp>
        <p:nvSpPr>
          <p:cNvPr id="18435" name="Rectangle 1">
            <a:extLst>
              <a:ext uri="{FF2B5EF4-FFF2-40B4-BE49-F238E27FC236}">
                <a16:creationId xmlns:a16="http://schemas.microsoft.com/office/drawing/2014/main" id="{D97CE723-27C0-CDCC-E8F1-722B912ED281}"/>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8436" name="Rectangle 2">
            <a:extLst>
              <a:ext uri="{FF2B5EF4-FFF2-40B4-BE49-F238E27FC236}">
                <a16:creationId xmlns:a16="http://schemas.microsoft.com/office/drawing/2014/main" id="{2B5E5986-DE03-2A92-EB5F-12931CFC8FB5}"/>
              </a:ext>
            </a:extLst>
          </p:cNvPr>
          <p:cNvSpPr>
            <a:spLocks noGrp="1" noChangeArrowheads="1"/>
          </p:cNvSpPr>
          <p:nvPr>
            <p:ph type="body" idx="1"/>
          </p:nvPr>
        </p:nvSpPr>
        <p:spPr>
          <a:xfrm>
            <a:off x="731838" y="4560888"/>
            <a:ext cx="5851525"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19805775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Rectangle 7">
            <a:extLst>
              <a:ext uri="{FF2B5EF4-FFF2-40B4-BE49-F238E27FC236}">
                <a16:creationId xmlns:a16="http://schemas.microsoft.com/office/drawing/2014/main" id="{703DD6E3-2DB7-5A43-67CE-AC705E6757D2}"/>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fld id="{2347548C-24BE-49F0-B345-932A0827DA13}" type="slidenum">
              <a:rPr kumimoji="0" lang="en-US" altLang="en-US" sz="13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t>21</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6147" name="Rectangle 1">
            <a:extLst>
              <a:ext uri="{FF2B5EF4-FFF2-40B4-BE49-F238E27FC236}">
                <a16:creationId xmlns:a16="http://schemas.microsoft.com/office/drawing/2014/main" id="{D55A5470-49F4-F0E6-276A-9713D5493BC5}"/>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8" name="Rectangle 2">
            <a:extLst>
              <a:ext uri="{FF2B5EF4-FFF2-40B4-BE49-F238E27FC236}">
                <a16:creationId xmlns:a16="http://schemas.microsoft.com/office/drawing/2014/main" id="{F4246F66-91BB-FEEF-89C5-5317304C3E05}"/>
              </a:ext>
            </a:extLst>
          </p:cNvPr>
          <p:cNvSpPr>
            <a:spLocks noGrp="1" noChangeArrowheads="1"/>
          </p:cNvSpPr>
          <p:nvPr>
            <p:ph type="body" idx="1"/>
          </p:nvPr>
        </p:nvSpPr>
        <p:spPr>
          <a:xfrm>
            <a:off x="731838" y="4560888"/>
            <a:ext cx="5851525"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296128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D2F8D0CF-BD2F-7F5C-4628-E39A2C0F4F35}"/>
            </a:ext>
          </a:extLst>
        </p:cNvPr>
        <p:cNvGrpSpPr/>
        <p:nvPr/>
      </p:nvGrpSpPr>
      <p:grpSpPr>
        <a:xfrm>
          <a:off x="0" y="0"/>
          <a:ext cx="0" cy="0"/>
          <a:chOff x="0" y="0"/>
          <a:chExt cx="0" cy="0"/>
        </a:xfrm>
      </p:grpSpPr>
      <p:sp>
        <p:nvSpPr>
          <p:cNvPr id="18434" name="Rectangle 7">
            <a:extLst>
              <a:ext uri="{FF2B5EF4-FFF2-40B4-BE49-F238E27FC236}">
                <a16:creationId xmlns:a16="http://schemas.microsoft.com/office/drawing/2014/main" id="{B021FD34-57D3-F79D-4473-B1FE8E24FBAF}"/>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ClrTx/>
              <a:buFontTx/>
              <a:buNone/>
            </a:pPr>
            <a:fld id="{899617B1-9B07-4C98-A817-8303B192D80F}" type="slidenum">
              <a:rPr lang="en-US" altLang="en-US" sz="1300" smtClean="0"/>
              <a:pPr>
                <a:spcBef>
                  <a:spcPct val="0"/>
                </a:spcBef>
                <a:buClrTx/>
                <a:buFontTx/>
                <a:buNone/>
              </a:pPr>
              <a:t>22</a:t>
            </a:fld>
            <a:endParaRPr lang="en-US" altLang="en-US" sz="1300"/>
          </a:p>
        </p:txBody>
      </p:sp>
      <p:sp>
        <p:nvSpPr>
          <p:cNvPr id="18435" name="Rectangle 1">
            <a:extLst>
              <a:ext uri="{FF2B5EF4-FFF2-40B4-BE49-F238E27FC236}">
                <a16:creationId xmlns:a16="http://schemas.microsoft.com/office/drawing/2014/main" id="{9974296D-F7A2-5AB1-FEB8-83BFE4F03EA5}"/>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8436" name="Rectangle 2">
            <a:extLst>
              <a:ext uri="{FF2B5EF4-FFF2-40B4-BE49-F238E27FC236}">
                <a16:creationId xmlns:a16="http://schemas.microsoft.com/office/drawing/2014/main" id="{B37ED06E-9285-ADC7-30F1-02829D1DD064}"/>
              </a:ext>
            </a:extLst>
          </p:cNvPr>
          <p:cNvSpPr>
            <a:spLocks noGrp="1" noChangeArrowheads="1"/>
          </p:cNvSpPr>
          <p:nvPr>
            <p:ph type="body" idx="1"/>
          </p:nvPr>
        </p:nvSpPr>
        <p:spPr>
          <a:xfrm>
            <a:off x="731838" y="4560888"/>
            <a:ext cx="5851525"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6987420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Rectangle 7">
            <a:extLst>
              <a:ext uri="{FF2B5EF4-FFF2-40B4-BE49-F238E27FC236}">
                <a16:creationId xmlns:a16="http://schemas.microsoft.com/office/drawing/2014/main" id="{703DD6E3-2DB7-5A43-67CE-AC705E6757D2}"/>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ClrTx/>
              <a:buFontTx/>
              <a:buNone/>
            </a:pPr>
            <a:fld id="{2347548C-24BE-49F0-B345-932A0827DA13}" type="slidenum">
              <a:rPr lang="en-US" altLang="en-US" sz="1300" smtClean="0"/>
              <a:pPr>
                <a:spcBef>
                  <a:spcPct val="0"/>
                </a:spcBef>
                <a:buClrTx/>
                <a:buFontTx/>
                <a:buNone/>
              </a:pPr>
              <a:t>23</a:t>
            </a:fld>
            <a:endParaRPr lang="en-US" altLang="en-US" sz="1300"/>
          </a:p>
        </p:txBody>
      </p:sp>
      <p:sp>
        <p:nvSpPr>
          <p:cNvPr id="6147" name="Rectangle 1">
            <a:extLst>
              <a:ext uri="{FF2B5EF4-FFF2-40B4-BE49-F238E27FC236}">
                <a16:creationId xmlns:a16="http://schemas.microsoft.com/office/drawing/2014/main" id="{D55A5470-49F4-F0E6-276A-9713D5493BC5}"/>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8" name="Rectangle 2">
            <a:extLst>
              <a:ext uri="{FF2B5EF4-FFF2-40B4-BE49-F238E27FC236}">
                <a16:creationId xmlns:a16="http://schemas.microsoft.com/office/drawing/2014/main" id="{F4246F66-91BB-FEEF-89C5-5317304C3E05}"/>
              </a:ext>
            </a:extLst>
          </p:cNvPr>
          <p:cNvSpPr>
            <a:spLocks noGrp="1" noChangeArrowheads="1"/>
          </p:cNvSpPr>
          <p:nvPr>
            <p:ph type="body" idx="1"/>
          </p:nvPr>
        </p:nvSpPr>
        <p:spPr>
          <a:xfrm>
            <a:off x="731838" y="4560888"/>
            <a:ext cx="5851525"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21254050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79914668-D988-6017-6A62-44553306E629}"/>
            </a:ext>
          </a:extLst>
        </p:cNvPr>
        <p:cNvGrpSpPr/>
        <p:nvPr/>
      </p:nvGrpSpPr>
      <p:grpSpPr>
        <a:xfrm>
          <a:off x="0" y="0"/>
          <a:ext cx="0" cy="0"/>
          <a:chOff x="0" y="0"/>
          <a:chExt cx="0" cy="0"/>
        </a:xfrm>
      </p:grpSpPr>
      <p:sp>
        <p:nvSpPr>
          <p:cNvPr id="6146" name="Rectangle 7">
            <a:extLst>
              <a:ext uri="{FF2B5EF4-FFF2-40B4-BE49-F238E27FC236}">
                <a16:creationId xmlns:a16="http://schemas.microsoft.com/office/drawing/2014/main" id="{D4964280-78C1-DE86-2810-2C30731CDAAC}"/>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ClrTx/>
              <a:buFontTx/>
              <a:buNone/>
            </a:pPr>
            <a:fld id="{2347548C-24BE-49F0-B345-932A0827DA13}" type="slidenum">
              <a:rPr lang="en-US" altLang="en-US" sz="1300" smtClean="0"/>
              <a:pPr>
                <a:spcBef>
                  <a:spcPct val="0"/>
                </a:spcBef>
                <a:buClrTx/>
                <a:buFontTx/>
                <a:buNone/>
              </a:pPr>
              <a:t>24</a:t>
            </a:fld>
            <a:endParaRPr lang="en-US" altLang="en-US" sz="1300"/>
          </a:p>
        </p:txBody>
      </p:sp>
      <p:sp>
        <p:nvSpPr>
          <p:cNvPr id="6147" name="Rectangle 1">
            <a:extLst>
              <a:ext uri="{FF2B5EF4-FFF2-40B4-BE49-F238E27FC236}">
                <a16:creationId xmlns:a16="http://schemas.microsoft.com/office/drawing/2014/main" id="{BD381505-148D-350C-2751-DC0C119EA572}"/>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8" name="Rectangle 2">
            <a:extLst>
              <a:ext uri="{FF2B5EF4-FFF2-40B4-BE49-F238E27FC236}">
                <a16:creationId xmlns:a16="http://schemas.microsoft.com/office/drawing/2014/main" id="{1A96E8FA-A8C7-663E-3D3E-3FE9C64A8870}"/>
              </a:ext>
            </a:extLst>
          </p:cNvPr>
          <p:cNvSpPr>
            <a:spLocks noGrp="1" noChangeArrowheads="1"/>
          </p:cNvSpPr>
          <p:nvPr>
            <p:ph type="body" idx="1"/>
          </p:nvPr>
        </p:nvSpPr>
        <p:spPr>
          <a:xfrm>
            <a:off x="731838" y="4560888"/>
            <a:ext cx="5851525"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22488659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Rectangle 7">
            <a:extLst>
              <a:ext uri="{FF2B5EF4-FFF2-40B4-BE49-F238E27FC236}">
                <a16:creationId xmlns:a16="http://schemas.microsoft.com/office/drawing/2014/main" id="{703DD6E3-2DB7-5A43-67CE-AC705E6757D2}"/>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ClrTx/>
              <a:buFontTx/>
              <a:buNone/>
            </a:pPr>
            <a:fld id="{2347548C-24BE-49F0-B345-932A0827DA13}" type="slidenum">
              <a:rPr lang="en-US" altLang="en-US" sz="1300" smtClean="0"/>
              <a:pPr>
                <a:spcBef>
                  <a:spcPct val="0"/>
                </a:spcBef>
                <a:buClrTx/>
                <a:buFontTx/>
                <a:buNone/>
              </a:pPr>
              <a:t>25</a:t>
            </a:fld>
            <a:endParaRPr lang="en-US" altLang="en-US" sz="1300"/>
          </a:p>
        </p:txBody>
      </p:sp>
      <p:sp>
        <p:nvSpPr>
          <p:cNvPr id="6147" name="Rectangle 1">
            <a:extLst>
              <a:ext uri="{FF2B5EF4-FFF2-40B4-BE49-F238E27FC236}">
                <a16:creationId xmlns:a16="http://schemas.microsoft.com/office/drawing/2014/main" id="{D55A5470-49F4-F0E6-276A-9713D5493BC5}"/>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8" name="Rectangle 2">
            <a:extLst>
              <a:ext uri="{FF2B5EF4-FFF2-40B4-BE49-F238E27FC236}">
                <a16:creationId xmlns:a16="http://schemas.microsoft.com/office/drawing/2014/main" id="{F4246F66-91BB-FEEF-89C5-5317304C3E05}"/>
              </a:ext>
            </a:extLst>
          </p:cNvPr>
          <p:cNvSpPr>
            <a:spLocks noGrp="1" noChangeArrowheads="1"/>
          </p:cNvSpPr>
          <p:nvPr>
            <p:ph type="body" idx="1"/>
          </p:nvPr>
        </p:nvSpPr>
        <p:spPr>
          <a:xfrm>
            <a:off x="731838" y="4560888"/>
            <a:ext cx="5851525"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13204469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2" name="Rectangle 7">
            <a:extLst>
              <a:ext uri="{FF2B5EF4-FFF2-40B4-BE49-F238E27FC236}">
                <a16:creationId xmlns:a16="http://schemas.microsoft.com/office/drawing/2014/main" id="{5D817C9D-52CA-4C00-0CCF-61BD6C3758E3}"/>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ClrTx/>
              <a:buFontTx/>
              <a:buNone/>
            </a:pPr>
            <a:fld id="{3F7D6AE5-9E2E-40C2-BB9C-D4FDFCB82163}" type="slidenum">
              <a:rPr lang="en-US" altLang="en-US" sz="1300" smtClean="0"/>
              <a:pPr>
                <a:spcBef>
                  <a:spcPct val="0"/>
                </a:spcBef>
                <a:buClrTx/>
                <a:buFontTx/>
                <a:buNone/>
              </a:pPr>
              <a:t>26</a:t>
            </a:fld>
            <a:endParaRPr lang="en-US" altLang="en-US" sz="1300"/>
          </a:p>
        </p:txBody>
      </p:sp>
      <p:sp>
        <p:nvSpPr>
          <p:cNvPr id="10243" name="Rectangle 1">
            <a:extLst>
              <a:ext uri="{FF2B5EF4-FFF2-40B4-BE49-F238E27FC236}">
                <a16:creationId xmlns:a16="http://schemas.microsoft.com/office/drawing/2014/main" id="{E5528488-6463-A897-9E32-AFFC1DB63B9E}"/>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244" name="Rectangle 2">
            <a:extLst>
              <a:ext uri="{FF2B5EF4-FFF2-40B4-BE49-F238E27FC236}">
                <a16:creationId xmlns:a16="http://schemas.microsoft.com/office/drawing/2014/main" id="{81FDE1D3-2D07-A7CE-1FC8-67A730917B10}"/>
              </a:ext>
            </a:extLst>
          </p:cNvPr>
          <p:cNvSpPr>
            <a:spLocks noGrp="1" noChangeArrowheads="1"/>
          </p:cNvSpPr>
          <p:nvPr>
            <p:ph type="body" idx="1"/>
          </p:nvPr>
        </p:nvSpPr>
        <p:spPr>
          <a:xfrm>
            <a:off x="731838" y="4560888"/>
            <a:ext cx="5851525"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33812463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65041734-4E37-9D2A-6839-52BD69DA7BD7}"/>
            </a:ext>
          </a:extLst>
        </p:cNvPr>
        <p:cNvGrpSpPr/>
        <p:nvPr/>
      </p:nvGrpSpPr>
      <p:grpSpPr>
        <a:xfrm>
          <a:off x="0" y="0"/>
          <a:ext cx="0" cy="0"/>
          <a:chOff x="0" y="0"/>
          <a:chExt cx="0" cy="0"/>
        </a:xfrm>
      </p:grpSpPr>
      <p:sp>
        <p:nvSpPr>
          <p:cNvPr id="6146" name="Rectangle 7">
            <a:extLst>
              <a:ext uri="{FF2B5EF4-FFF2-40B4-BE49-F238E27FC236}">
                <a16:creationId xmlns:a16="http://schemas.microsoft.com/office/drawing/2014/main" id="{9AC09F37-3EC5-69A1-C926-42CBD9C00EB8}"/>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fld id="{2347548C-24BE-49F0-B345-932A0827DA13}" type="slidenum">
              <a:rPr kumimoji="0" lang="en-US" altLang="en-US" sz="13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t>27</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6147" name="Rectangle 1">
            <a:extLst>
              <a:ext uri="{FF2B5EF4-FFF2-40B4-BE49-F238E27FC236}">
                <a16:creationId xmlns:a16="http://schemas.microsoft.com/office/drawing/2014/main" id="{563F7E92-FAD5-041C-6930-19C4BB9E9486}"/>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8" name="Rectangle 2">
            <a:extLst>
              <a:ext uri="{FF2B5EF4-FFF2-40B4-BE49-F238E27FC236}">
                <a16:creationId xmlns:a16="http://schemas.microsoft.com/office/drawing/2014/main" id="{7E2EA99E-A61D-1273-5652-6BC4E59C3032}"/>
              </a:ext>
            </a:extLst>
          </p:cNvPr>
          <p:cNvSpPr>
            <a:spLocks noGrp="1" noChangeArrowheads="1"/>
          </p:cNvSpPr>
          <p:nvPr>
            <p:ph type="body" idx="1"/>
          </p:nvPr>
        </p:nvSpPr>
        <p:spPr>
          <a:xfrm>
            <a:off x="731838" y="4560888"/>
            <a:ext cx="5851525"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201144514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2" name="Rectangle 7">
            <a:extLst>
              <a:ext uri="{FF2B5EF4-FFF2-40B4-BE49-F238E27FC236}">
                <a16:creationId xmlns:a16="http://schemas.microsoft.com/office/drawing/2014/main" id="{5D817C9D-52CA-4C00-0CCF-61BD6C3758E3}"/>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ClrTx/>
              <a:buFontTx/>
              <a:buNone/>
            </a:pPr>
            <a:fld id="{3F7D6AE5-9E2E-40C2-BB9C-D4FDFCB82163}" type="slidenum">
              <a:rPr lang="en-US" altLang="en-US" sz="1300" smtClean="0"/>
              <a:pPr>
                <a:spcBef>
                  <a:spcPct val="0"/>
                </a:spcBef>
                <a:buClrTx/>
                <a:buFontTx/>
                <a:buNone/>
              </a:pPr>
              <a:t>28</a:t>
            </a:fld>
            <a:endParaRPr lang="en-US" altLang="en-US" sz="1300"/>
          </a:p>
        </p:txBody>
      </p:sp>
      <p:sp>
        <p:nvSpPr>
          <p:cNvPr id="10243" name="Rectangle 1">
            <a:extLst>
              <a:ext uri="{FF2B5EF4-FFF2-40B4-BE49-F238E27FC236}">
                <a16:creationId xmlns:a16="http://schemas.microsoft.com/office/drawing/2014/main" id="{E5528488-6463-A897-9E32-AFFC1DB63B9E}"/>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244" name="Rectangle 2">
            <a:extLst>
              <a:ext uri="{FF2B5EF4-FFF2-40B4-BE49-F238E27FC236}">
                <a16:creationId xmlns:a16="http://schemas.microsoft.com/office/drawing/2014/main" id="{81FDE1D3-2D07-A7CE-1FC8-67A730917B10}"/>
              </a:ext>
            </a:extLst>
          </p:cNvPr>
          <p:cNvSpPr>
            <a:spLocks noGrp="1" noChangeArrowheads="1"/>
          </p:cNvSpPr>
          <p:nvPr>
            <p:ph type="body" idx="1"/>
          </p:nvPr>
        </p:nvSpPr>
        <p:spPr>
          <a:xfrm>
            <a:off x="731838" y="4560888"/>
            <a:ext cx="5851525"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85916766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2" name="Rectangle 7">
            <a:extLst>
              <a:ext uri="{FF2B5EF4-FFF2-40B4-BE49-F238E27FC236}">
                <a16:creationId xmlns:a16="http://schemas.microsoft.com/office/drawing/2014/main" id="{5D817C9D-52CA-4C00-0CCF-61BD6C3758E3}"/>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ClrTx/>
              <a:buFontTx/>
              <a:buNone/>
            </a:pPr>
            <a:fld id="{3F7D6AE5-9E2E-40C2-BB9C-D4FDFCB82163}" type="slidenum">
              <a:rPr lang="en-US" altLang="en-US" sz="1300" smtClean="0"/>
              <a:pPr>
                <a:spcBef>
                  <a:spcPct val="0"/>
                </a:spcBef>
                <a:buClrTx/>
                <a:buFontTx/>
                <a:buNone/>
              </a:pPr>
              <a:t>29</a:t>
            </a:fld>
            <a:endParaRPr lang="en-US" altLang="en-US" sz="1300"/>
          </a:p>
        </p:txBody>
      </p:sp>
      <p:sp>
        <p:nvSpPr>
          <p:cNvPr id="10243" name="Rectangle 1">
            <a:extLst>
              <a:ext uri="{FF2B5EF4-FFF2-40B4-BE49-F238E27FC236}">
                <a16:creationId xmlns:a16="http://schemas.microsoft.com/office/drawing/2014/main" id="{E5528488-6463-A897-9E32-AFFC1DB63B9E}"/>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244" name="Rectangle 2">
            <a:extLst>
              <a:ext uri="{FF2B5EF4-FFF2-40B4-BE49-F238E27FC236}">
                <a16:creationId xmlns:a16="http://schemas.microsoft.com/office/drawing/2014/main" id="{81FDE1D3-2D07-A7CE-1FC8-67A730917B10}"/>
              </a:ext>
            </a:extLst>
          </p:cNvPr>
          <p:cNvSpPr>
            <a:spLocks noGrp="1" noChangeArrowheads="1"/>
          </p:cNvSpPr>
          <p:nvPr>
            <p:ph type="body" idx="1"/>
          </p:nvPr>
        </p:nvSpPr>
        <p:spPr>
          <a:xfrm>
            <a:off x="731838" y="4560888"/>
            <a:ext cx="5851525"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13002193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4" name="Rectangle 7">
            <a:extLst>
              <a:ext uri="{FF2B5EF4-FFF2-40B4-BE49-F238E27FC236}">
                <a16:creationId xmlns:a16="http://schemas.microsoft.com/office/drawing/2014/main" id="{EA97838E-B42D-BE40-6C96-FCD33CA0F6A0}"/>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ClrTx/>
              <a:buFontTx/>
              <a:buNone/>
            </a:pPr>
            <a:fld id="{EE924E1E-8799-4AFC-ABE3-DA90557E6A02}" type="slidenum">
              <a:rPr lang="en-US" altLang="en-US" sz="1300" smtClean="0"/>
              <a:pPr>
                <a:spcBef>
                  <a:spcPct val="0"/>
                </a:spcBef>
                <a:buClrTx/>
                <a:buFontTx/>
                <a:buNone/>
              </a:pPr>
              <a:t>3</a:t>
            </a:fld>
            <a:endParaRPr lang="en-US" altLang="en-US" sz="1300"/>
          </a:p>
        </p:txBody>
      </p:sp>
      <p:sp>
        <p:nvSpPr>
          <p:cNvPr id="8195" name="Rectangle 1">
            <a:extLst>
              <a:ext uri="{FF2B5EF4-FFF2-40B4-BE49-F238E27FC236}">
                <a16:creationId xmlns:a16="http://schemas.microsoft.com/office/drawing/2014/main" id="{8F5878FF-D4B8-58A9-6CDD-23DD45E5615D}"/>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196" name="Rectangle 2">
            <a:extLst>
              <a:ext uri="{FF2B5EF4-FFF2-40B4-BE49-F238E27FC236}">
                <a16:creationId xmlns:a16="http://schemas.microsoft.com/office/drawing/2014/main" id="{B6A6A82E-0803-1F91-3385-F669ACDD8B1E}"/>
              </a:ext>
            </a:extLst>
          </p:cNvPr>
          <p:cNvSpPr>
            <a:spLocks noGrp="1" noChangeArrowheads="1"/>
          </p:cNvSpPr>
          <p:nvPr>
            <p:ph type="body" idx="1"/>
          </p:nvPr>
        </p:nvSpPr>
        <p:spPr>
          <a:xfrm>
            <a:off x="731838" y="4560888"/>
            <a:ext cx="5851525"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2" name="Rectangle 7">
            <a:extLst>
              <a:ext uri="{FF2B5EF4-FFF2-40B4-BE49-F238E27FC236}">
                <a16:creationId xmlns:a16="http://schemas.microsoft.com/office/drawing/2014/main" id="{5D817C9D-52CA-4C00-0CCF-61BD6C3758E3}"/>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ClrTx/>
              <a:buFontTx/>
              <a:buNone/>
            </a:pPr>
            <a:fld id="{3F7D6AE5-9E2E-40C2-BB9C-D4FDFCB82163}" type="slidenum">
              <a:rPr lang="en-US" altLang="en-US" sz="1300" smtClean="0"/>
              <a:pPr>
                <a:spcBef>
                  <a:spcPct val="0"/>
                </a:spcBef>
                <a:buClrTx/>
                <a:buFontTx/>
                <a:buNone/>
              </a:pPr>
              <a:t>30</a:t>
            </a:fld>
            <a:endParaRPr lang="en-US" altLang="en-US" sz="1300"/>
          </a:p>
        </p:txBody>
      </p:sp>
      <p:sp>
        <p:nvSpPr>
          <p:cNvPr id="10243" name="Rectangle 1">
            <a:extLst>
              <a:ext uri="{FF2B5EF4-FFF2-40B4-BE49-F238E27FC236}">
                <a16:creationId xmlns:a16="http://schemas.microsoft.com/office/drawing/2014/main" id="{E5528488-6463-A897-9E32-AFFC1DB63B9E}"/>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244" name="Rectangle 2">
            <a:extLst>
              <a:ext uri="{FF2B5EF4-FFF2-40B4-BE49-F238E27FC236}">
                <a16:creationId xmlns:a16="http://schemas.microsoft.com/office/drawing/2014/main" id="{81FDE1D3-2D07-A7CE-1FC8-67A730917B10}"/>
              </a:ext>
            </a:extLst>
          </p:cNvPr>
          <p:cNvSpPr>
            <a:spLocks noGrp="1" noChangeArrowheads="1"/>
          </p:cNvSpPr>
          <p:nvPr>
            <p:ph type="body" idx="1"/>
          </p:nvPr>
        </p:nvSpPr>
        <p:spPr>
          <a:xfrm>
            <a:off x="731838" y="4560888"/>
            <a:ext cx="5851525"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142978805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B43F2B80-08E9-1F20-919E-6395523D5081}"/>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ClrTx/>
              <a:buFontTx/>
              <a:buNone/>
            </a:pPr>
            <a:fld id="{6FC78B27-4AC1-4A85-A2FC-B7C60CFB49F3}" type="slidenum">
              <a:rPr lang="en-US" altLang="en-US" sz="1300" smtClean="0"/>
              <a:pPr>
                <a:spcBef>
                  <a:spcPct val="0"/>
                </a:spcBef>
                <a:buClrTx/>
                <a:buFontTx/>
                <a:buNone/>
              </a:pPr>
              <a:t>31</a:t>
            </a:fld>
            <a:endParaRPr lang="en-US" altLang="en-US" sz="1300"/>
          </a:p>
        </p:txBody>
      </p:sp>
      <p:sp>
        <p:nvSpPr>
          <p:cNvPr id="24579" name="Rectangle 1">
            <a:extLst>
              <a:ext uri="{FF2B5EF4-FFF2-40B4-BE49-F238E27FC236}">
                <a16:creationId xmlns:a16="http://schemas.microsoft.com/office/drawing/2014/main" id="{C8D6A76D-57E1-5716-95AC-394C9059363F}"/>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4580" name="Rectangle 2">
            <a:extLst>
              <a:ext uri="{FF2B5EF4-FFF2-40B4-BE49-F238E27FC236}">
                <a16:creationId xmlns:a16="http://schemas.microsoft.com/office/drawing/2014/main" id="{3EFB1A05-AAC3-7457-F711-B756A0F162D7}"/>
              </a:ext>
            </a:extLst>
          </p:cNvPr>
          <p:cNvSpPr>
            <a:spLocks noGrp="1" noChangeArrowheads="1"/>
          </p:cNvSpPr>
          <p:nvPr>
            <p:ph type="body" idx="1"/>
          </p:nvPr>
        </p:nvSpPr>
        <p:spPr>
          <a:xfrm>
            <a:off x="731838" y="4560888"/>
            <a:ext cx="5851525"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3351724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B43F2B80-08E9-1F20-919E-6395523D5081}"/>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ClrTx/>
              <a:buFontTx/>
              <a:buNone/>
            </a:pPr>
            <a:fld id="{6FC78B27-4AC1-4A85-A2FC-B7C60CFB49F3}" type="slidenum">
              <a:rPr lang="en-US" altLang="en-US" sz="1300" smtClean="0"/>
              <a:pPr>
                <a:spcBef>
                  <a:spcPct val="0"/>
                </a:spcBef>
                <a:buClrTx/>
                <a:buFontTx/>
                <a:buNone/>
              </a:pPr>
              <a:t>32</a:t>
            </a:fld>
            <a:endParaRPr lang="en-US" altLang="en-US" sz="1300"/>
          </a:p>
        </p:txBody>
      </p:sp>
      <p:sp>
        <p:nvSpPr>
          <p:cNvPr id="24579" name="Rectangle 1">
            <a:extLst>
              <a:ext uri="{FF2B5EF4-FFF2-40B4-BE49-F238E27FC236}">
                <a16:creationId xmlns:a16="http://schemas.microsoft.com/office/drawing/2014/main" id="{C8D6A76D-57E1-5716-95AC-394C9059363F}"/>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4580" name="Rectangle 2">
            <a:extLst>
              <a:ext uri="{FF2B5EF4-FFF2-40B4-BE49-F238E27FC236}">
                <a16:creationId xmlns:a16="http://schemas.microsoft.com/office/drawing/2014/main" id="{3EFB1A05-AAC3-7457-F711-B756A0F162D7}"/>
              </a:ext>
            </a:extLst>
          </p:cNvPr>
          <p:cNvSpPr>
            <a:spLocks noGrp="1" noChangeArrowheads="1"/>
          </p:cNvSpPr>
          <p:nvPr>
            <p:ph type="body" idx="1"/>
          </p:nvPr>
        </p:nvSpPr>
        <p:spPr>
          <a:xfrm>
            <a:off x="731838" y="4560888"/>
            <a:ext cx="5851525"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204347619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B43F2B80-08E9-1F20-919E-6395523D5081}"/>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ClrTx/>
              <a:buFontTx/>
              <a:buNone/>
            </a:pPr>
            <a:fld id="{6FC78B27-4AC1-4A85-A2FC-B7C60CFB49F3}" type="slidenum">
              <a:rPr lang="en-US" altLang="en-US" sz="1300" smtClean="0"/>
              <a:pPr>
                <a:spcBef>
                  <a:spcPct val="0"/>
                </a:spcBef>
                <a:buClrTx/>
                <a:buFontTx/>
                <a:buNone/>
              </a:pPr>
              <a:t>33</a:t>
            </a:fld>
            <a:endParaRPr lang="en-US" altLang="en-US" sz="1300"/>
          </a:p>
        </p:txBody>
      </p:sp>
      <p:sp>
        <p:nvSpPr>
          <p:cNvPr id="24579" name="Rectangle 1">
            <a:extLst>
              <a:ext uri="{FF2B5EF4-FFF2-40B4-BE49-F238E27FC236}">
                <a16:creationId xmlns:a16="http://schemas.microsoft.com/office/drawing/2014/main" id="{C8D6A76D-57E1-5716-95AC-394C9059363F}"/>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4580" name="Rectangle 2">
            <a:extLst>
              <a:ext uri="{FF2B5EF4-FFF2-40B4-BE49-F238E27FC236}">
                <a16:creationId xmlns:a16="http://schemas.microsoft.com/office/drawing/2014/main" id="{3EFB1A05-AAC3-7457-F711-B756A0F162D7}"/>
              </a:ext>
            </a:extLst>
          </p:cNvPr>
          <p:cNvSpPr>
            <a:spLocks noGrp="1" noChangeArrowheads="1"/>
          </p:cNvSpPr>
          <p:nvPr>
            <p:ph type="body" idx="1"/>
          </p:nvPr>
        </p:nvSpPr>
        <p:spPr>
          <a:xfrm>
            <a:off x="731838" y="4560888"/>
            <a:ext cx="5851525"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142295304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B43F2B80-08E9-1F20-919E-6395523D5081}"/>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ClrTx/>
              <a:buFontTx/>
              <a:buNone/>
            </a:pPr>
            <a:fld id="{6FC78B27-4AC1-4A85-A2FC-B7C60CFB49F3}" type="slidenum">
              <a:rPr lang="en-US" altLang="en-US" sz="1300" smtClean="0"/>
              <a:pPr>
                <a:spcBef>
                  <a:spcPct val="0"/>
                </a:spcBef>
                <a:buClrTx/>
                <a:buFontTx/>
                <a:buNone/>
              </a:pPr>
              <a:t>34</a:t>
            </a:fld>
            <a:endParaRPr lang="en-US" altLang="en-US" sz="1300"/>
          </a:p>
        </p:txBody>
      </p:sp>
      <p:sp>
        <p:nvSpPr>
          <p:cNvPr id="24579" name="Rectangle 1">
            <a:extLst>
              <a:ext uri="{FF2B5EF4-FFF2-40B4-BE49-F238E27FC236}">
                <a16:creationId xmlns:a16="http://schemas.microsoft.com/office/drawing/2014/main" id="{C8D6A76D-57E1-5716-95AC-394C9059363F}"/>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4580" name="Rectangle 2">
            <a:extLst>
              <a:ext uri="{FF2B5EF4-FFF2-40B4-BE49-F238E27FC236}">
                <a16:creationId xmlns:a16="http://schemas.microsoft.com/office/drawing/2014/main" id="{3EFB1A05-AAC3-7457-F711-B756A0F162D7}"/>
              </a:ext>
            </a:extLst>
          </p:cNvPr>
          <p:cNvSpPr>
            <a:spLocks noGrp="1" noChangeArrowheads="1"/>
          </p:cNvSpPr>
          <p:nvPr>
            <p:ph type="body" idx="1"/>
          </p:nvPr>
        </p:nvSpPr>
        <p:spPr>
          <a:xfrm>
            <a:off x="731838" y="4560888"/>
            <a:ext cx="5851525"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2" name="Rectangle 7">
            <a:extLst>
              <a:ext uri="{FF2B5EF4-FFF2-40B4-BE49-F238E27FC236}">
                <a16:creationId xmlns:a16="http://schemas.microsoft.com/office/drawing/2014/main" id="{5D817C9D-52CA-4C00-0CCF-61BD6C3758E3}"/>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ClrTx/>
              <a:buFontTx/>
              <a:buNone/>
            </a:pPr>
            <a:fld id="{3F7D6AE5-9E2E-40C2-BB9C-D4FDFCB82163}" type="slidenum">
              <a:rPr lang="en-US" altLang="en-US" sz="1300" smtClean="0"/>
              <a:pPr>
                <a:spcBef>
                  <a:spcPct val="0"/>
                </a:spcBef>
                <a:buClrTx/>
                <a:buFontTx/>
                <a:buNone/>
              </a:pPr>
              <a:t>35</a:t>
            </a:fld>
            <a:endParaRPr lang="en-US" altLang="en-US" sz="1300"/>
          </a:p>
        </p:txBody>
      </p:sp>
      <p:sp>
        <p:nvSpPr>
          <p:cNvPr id="10243" name="Rectangle 1">
            <a:extLst>
              <a:ext uri="{FF2B5EF4-FFF2-40B4-BE49-F238E27FC236}">
                <a16:creationId xmlns:a16="http://schemas.microsoft.com/office/drawing/2014/main" id="{E5528488-6463-A897-9E32-AFFC1DB63B9E}"/>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244" name="Rectangle 2">
            <a:extLst>
              <a:ext uri="{FF2B5EF4-FFF2-40B4-BE49-F238E27FC236}">
                <a16:creationId xmlns:a16="http://schemas.microsoft.com/office/drawing/2014/main" id="{81FDE1D3-2D07-A7CE-1FC8-67A730917B10}"/>
              </a:ext>
            </a:extLst>
          </p:cNvPr>
          <p:cNvSpPr>
            <a:spLocks noGrp="1" noChangeArrowheads="1"/>
          </p:cNvSpPr>
          <p:nvPr>
            <p:ph type="body" idx="1"/>
          </p:nvPr>
        </p:nvSpPr>
        <p:spPr>
          <a:xfrm>
            <a:off x="731838" y="4560888"/>
            <a:ext cx="5851525"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248821426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E8F442F4-8270-24F6-B999-ADB8712CF9E6}"/>
            </a:ext>
          </a:extLst>
        </p:cNvPr>
        <p:cNvGrpSpPr/>
        <p:nvPr/>
      </p:nvGrpSpPr>
      <p:grpSpPr>
        <a:xfrm>
          <a:off x="0" y="0"/>
          <a:ext cx="0" cy="0"/>
          <a:chOff x="0" y="0"/>
          <a:chExt cx="0" cy="0"/>
        </a:xfrm>
      </p:grpSpPr>
      <p:sp>
        <p:nvSpPr>
          <p:cNvPr id="6146" name="Rectangle 7">
            <a:extLst>
              <a:ext uri="{FF2B5EF4-FFF2-40B4-BE49-F238E27FC236}">
                <a16:creationId xmlns:a16="http://schemas.microsoft.com/office/drawing/2014/main" id="{75D13A6F-32CD-C0E8-3120-0557166A260E}"/>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fld id="{2347548C-24BE-49F0-B345-932A0827DA13}" type="slidenum">
              <a:rPr kumimoji="0" lang="en-US" altLang="en-US" sz="13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t>36</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6147" name="Rectangle 1">
            <a:extLst>
              <a:ext uri="{FF2B5EF4-FFF2-40B4-BE49-F238E27FC236}">
                <a16:creationId xmlns:a16="http://schemas.microsoft.com/office/drawing/2014/main" id="{94DED091-8035-00C9-8654-14F24B5D6950}"/>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8" name="Rectangle 2">
            <a:extLst>
              <a:ext uri="{FF2B5EF4-FFF2-40B4-BE49-F238E27FC236}">
                <a16:creationId xmlns:a16="http://schemas.microsoft.com/office/drawing/2014/main" id="{E2BD09F4-4708-8307-D4CE-58C997285279}"/>
              </a:ext>
            </a:extLst>
          </p:cNvPr>
          <p:cNvSpPr>
            <a:spLocks noGrp="1" noChangeArrowheads="1"/>
          </p:cNvSpPr>
          <p:nvPr>
            <p:ph type="body" idx="1"/>
          </p:nvPr>
        </p:nvSpPr>
        <p:spPr>
          <a:xfrm>
            <a:off x="731838" y="4560888"/>
            <a:ext cx="5851525"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145908618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2" name="Rectangle 7">
            <a:extLst>
              <a:ext uri="{FF2B5EF4-FFF2-40B4-BE49-F238E27FC236}">
                <a16:creationId xmlns:a16="http://schemas.microsoft.com/office/drawing/2014/main" id="{5D817C9D-52CA-4C00-0CCF-61BD6C3758E3}"/>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ClrTx/>
              <a:buFontTx/>
              <a:buNone/>
            </a:pPr>
            <a:fld id="{3F7D6AE5-9E2E-40C2-BB9C-D4FDFCB82163}" type="slidenum">
              <a:rPr lang="en-US" altLang="en-US" sz="1300" smtClean="0"/>
              <a:pPr>
                <a:spcBef>
                  <a:spcPct val="0"/>
                </a:spcBef>
                <a:buClrTx/>
                <a:buFontTx/>
                <a:buNone/>
              </a:pPr>
              <a:t>37</a:t>
            </a:fld>
            <a:endParaRPr lang="en-US" altLang="en-US" sz="1300"/>
          </a:p>
        </p:txBody>
      </p:sp>
      <p:sp>
        <p:nvSpPr>
          <p:cNvPr id="10243" name="Rectangle 1">
            <a:extLst>
              <a:ext uri="{FF2B5EF4-FFF2-40B4-BE49-F238E27FC236}">
                <a16:creationId xmlns:a16="http://schemas.microsoft.com/office/drawing/2014/main" id="{E5528488-6463-A897-9E32-AFFC1DB63B9E}"/>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244" name="Rectangle 2">
            <a:extLst>
              <a:ext uri="{FF2B5EF4-FFF2-40B4-BE49-F238E27FC236}">
                <a16:creationId xmlns:a16="http://schemas.microsoft.com/office/drawing/2014/main" id="{81FDE1D3-2D07-A7CE-1FC8-67A730917B10}"/>
              </a:ext>
            </a:extLst>
          </p:cNvPr>
          <p:cNvSpPr>
            <a:spLocks noGrp="1" noChangeArrowheads="1"/>
          </p:cNvSpPr>
          <p:nvPr>
            <p:ph type="body" idx="1"/>
          </p:nvPr>
        </p:nvSpPr>
        <p:spPr>
          <a:xfrm>
            <a:off x="731838" y="4560888"/>
            <a:ext cx="5851525"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246243720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E8F442F4-8270-24F6-B999-ADB8712CF9E6}"/>
            </a:ext>
          </a:extLst>
        </p:cNvPr>
        <p:cNvGrpSpPr/>
        <p:nvPr/>
      </p:nvGrpSpPr>
      <p:grpSpPr>
        <a:xfrm>
          <a:off x="0" y="0"/>
          <a:ext cx="0" cy="0"/>
          <a:chOff x="0" y="0"/>
          <a:chExt cx="0" cy="0"/>
        </a:xfrm>
      </p:grpSpPr>
      <p:sp>
        <p:nvSpPr>
          <p:cNvPr id="6146" name="Rectangle 7">
            <a:extLst>
              <a:ext uri="{FF2B5EF4-FFF2-40B4-BE49-F238E27FC236}">
                <a16:creationId xmlns:a16="http://schemas.microsoft.com/office/drawing/2014/main" id="{75D13A6F-32CD-C0E8-3120-0557166A260E}"/>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fld id="{2347548C-24BE-49F0-B345-932A0827DA13}" type="slidenum">
              <a:rPr kumimoji="0" lang="en-US" altLang="en-US" sz="13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t>38</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6147" name="Rectangle 1">
            <a:extLst>
              <a:ext uri="{FF2B5EF4-FFF2-40B4-BE49-F238E27FC236}">
                <a16:creationId xmlns:a16="http://schemas.microsoft.com/office/drawing/2014/main" id="{94DED091-8035-00C9-8654-14F24B5D6950}"/>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8" name="Rectangle 2">
            <a:extLst>
              <a:ext uri="{FF2B5EF4-FFF2-40B4-BE49-F238E27FC236}">
                <a16:creationId xmlns:a16="http://schemas.microsoft.com/office/drawing/2014/main" id="{E2BD09F4-4708-8307-D4CE-58C997285279}"/>
              </a:ext>
            </a:extLst>
          </p:cNvPr>
          <p:cNvSpPr>
            <a:spLocks noGrp="1" noChangeArrowheads="1"/>
          </p:cNvSpPr>
          <p:nvPr>
            <p:ph type="body" idx="1"/>
          </p:nvPr>
        </p:nvSpPr>
        <p:spPr>
          <a:xfrm>
            <a:off x="731838" y="4560888"/>
            <a:ext cx="5851525"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90677291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E8F442F4-8270-24F6-B999-ADB8712CF9E6}"/>
            </a:ext>
          </a:extLst>
        </p:cNvPr>
        <p:cNvGrpSpPr/>
        <p:nvPr/>
      </p:nvGrpSpPr>
      <p:grpSpPr>
        <a:xfrm>
          <a:off x="0" y="0"/>
          <a:ext cx="0" cy="0"/>
          <a:chOff x="0" y="0"/>
          <a:chExt cx="0" cy="0"/>
        </a:xfrm>
      </p:grpSpPr>
      <p:sp>
        <p:nvSpPr>
          <p:cNvPr id="6146" name="Rectangle 7">
            <a:extLst>
              <a:ext uri="{FF2B5EF4-FFF2-40B4-BE49-F238E27FC236}">
                <a16:creationId xmlns:a16="http://schemas.microsoft.com/office/drawing/2014/main" id="{75D13A6F-32CD-C0E8-3120-0557166A260E}"/>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fld id="{2347548C-24BE-49F0-B345-932A0827DA13}" type="slidenum">
              <a:rPr kumimoji="0" lang="en-US" altLang="en-US" sz="13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t>39</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6147" name="Rectangle 1">
            <a:extLst>
              <a:ext uri="{FF2B5EF4-FFF2-40B4-BE49-F238E27FC236}">
                <a16:creationId xmlns:a16="http://schemas.microsoft.com/office/drawing/2014/main" id="{94DED091-8035-00C9-8654-14F24B5D6950}"/>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8" name="Rectangle 2">
            <a:extLst>
              <a:ext uri="{FF2B5EF4-FFF2-40B4-BE49-F238E27FC236}">
                <a16:creationId xmlns:a16="http://schemas.microsoft.com/office/drawing/2014/main" id="{E2BD09F4-4708-8307-D4CE-58C997285279}"/>
              </a:ext>
            </a:extLst>
          </p:cNvPr>
          <p:cNvSpPr>
            <a:spLocks noGrp="1" noChangeArrowheads="1"/>
          </p:cNvSpPr>
          <p:nvPr>
            <p:ph type="body" idx="1"/>
          </p:nvPr>
        </p:nvSpPr>
        <p:spPr>
          <a:xfrm>
            <a:off x="731838" y="4560888"/>
            <a:ext cx="5851525"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20816207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2" name="Rectangle 7">
            <a:extLst>
              <a:ext uri="{FF2B5EF4-FFF2-40B4-BE49-F238E27FC236}">
                <a16:creationId xmlns:a16="http://schemas.microsoft.com/office/drawing/2014/main" id="{5D817C9D-52CA-4C00-0CCF-61BD6C3758E3}"/>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ClrTx/>
              <a:buFontTx/>
              <a:buNone/>
            </a:pPr>
            <a:fld id="{3F7D6AE5-9E2E-40C2-BB9C-D4FDFCB82163}" type="slidenum">
              <a:rPr lang="en-US" altLang="en-US" sz="1300" smtClean="0"/>
              <a:pPr>
                <a:spcBef>
                  <a:spcPct val="0"/>
                </a:spcBef>
                <a:buClrTx/>
                <a:buFontTx/>
                <a:buNone/>
              </a:pPr>
              <a:t>4</a:t>
            </a:fld>
            <a:endParaRPr lang="en-US" altLang="en-US" sz="1300"/>
          </a:p>
        </p:txBody>
      </p:sp>
      <p:sp>
        <p:nvSpPr>
          <p:cNvPr id="10243" name="Rectangle 1">
            <a:extLst>
              <a:ext uri="{FF2B5EF4-FFF2-40B4-BE49-F238E27FC236}">
                <a16:creationId xmlns:a16="http://schemas.microsoft.com/office/drawing/2014/main" id="{E5528488-6463-A897-9E32-AFFC1DB63B9E}"/>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244" name="Rectangle 2">
            <a:extLst>
              <a:ext uri="{FF2B5EF4-FFF2-40B4-BE49-F238E27FC236}">
                <a16:creationId xmlns:a16="http://schemas.microsoft.com/office/drawing/2014/main" id="{81FDE1D3-2D07-A7CE-1FC8-67A730917B10}"/>
              </a:ext>
            </a:extLst>
          </p:cNvPr>
          <p:cNvSpPr>
            <a:spLocks noGrp="1" noChangeArrowheads="1"/>
          </p:cNvSpPr>
          <p:nvPr>
            <p:ph type="body" idx="1"/>
          </p:nvPr>
        </p:nvSpPr>
        <p:spPr>
          <a:xfrm>
            <a:off x="731838" y="4560888"/>
            <a:ext cx="5851525"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E8F442F4-8270-24F6-B999-ADB8712CF9E6}"/>
            </a:ext>
          </a:extLst>
        </p:cNvPr>
        <p:cNvGrpSpPr/>
        <p:nvPr/>
      </p:nvGrpSpPr>
      <p:grpSpPr>
        <a:xfrm>
          <a:off x="0" y="0"/>
          <a:ext cx="0" cy="0"/>
          <a:chOff x="0" y="0"/>
          <a:chExt cx="0" cy="0"/>
        </a:xfrm>
      </p:grpSpPr>
      <p:sp>
        <p:nvSpPr>
          <p:cNvPr id="6146" name="Rectangle 7">
            <a:extLst>
              <a:ext uri="{FF2B5EF4-FFF2-40B4-BE49-F238E27FC236}">
                <a16:creationId xmlns:a16="http://schemas.microsoft.com/office/drawing/2014/main" id="{75D13A6F-32CD-C0E8-3120-0557166A260E}"/>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fld id="{2347548C-24BE-49F0-B345-932A0827DA13}" type="slidenum">
              <a:rPr kumimoji="0" lang="en-US" altLang="en-US" sz="13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t>40</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6147" name="Rectangle 1">
            <a:extLst>
              <a:ext uri="{FF2B5EF4-FFF2-40B4-BE49-F238E27FC236}">
                <a16:creationId xmlns:a16="http://schemas.microsoft.com/office/drawing/2014/main" id="{94DED091-8035-00C9-8654-14F24B5D6950}"/>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8" name="Rectangle 2">
            <a:extLst>
              <a:ext uri="{FF2B5EF4-FFF2-40B4-BE49-F238E27FC236}">
                <a16:creationId xmlns:a16="http://schemas.microsoft.com/office/drawing/2014/main" id="{E2BD09F4-4708-8307-D4CE-58C997285279}"/>
              </a:ext>
            </a:extLst>
          </p:cNvPr>
          <p:cNvSpPr>
            <a:spLocks noGrp="1" noChangeArrowheads="1"/>
          </p:cNvSpPr>
          <p:nvPr>
            <p:ph type="body" idx="1"/>
          </p:nvPr>
        </p:nvSpPr>
        <p:spPr>
          <a:xfrm>
            <a:off x="731838" y="4560888"/>
            <a:ext cx="5851525"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123117890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2" name="Rectangle 7">
            <a:extLst>
              <a:ext uri="{FF2B5EF4-FFF2-40B4-BE49-F238E27FC236}">
                <a16:creationId xmlns:a16="http://schemas.microsoft.com/office/drawing/2014/main" id="{5D817C9D-52CA-4C00-0CCF-61BD6C3758E3}"/>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ClrTx/>
              <a:buFontTx/>
              <a:buNone/>
            </a:pPr>
            <a:fld id="{3F7D6AE5-9E2E-40C2-BB9C-D4FDFCB82163}" type="slidenum">
              <a:rPr lang="en-US" altLang="en-US" sz="1300" smtClean="0"/>
              <a:pPr>
                <a:spcBef>
                  <a:spcPct val="0"/>
                </a:spcBef>
                <a:buClrTx/>
                <a:buFontTx/>
                <a:buNone/>
              </a:pPr>
              <a:t>41</a:t>
            </a:fld>
            <a:endParaRPr lang="en-US" altLang="en-US" sz="1300"/>
          </a:p>
        </p:txBody>
      </p:sp>
      <p:sp>
        <p:nvSpPr>
          <p:cNvPr id="10243" name="Rectangle 1">
            <a:extLst>
              <a:ext uri="{FF2B5EF4-FFF2-40B4-BE49-F238E27FC236}">
                <a16:creationId xmlns:a16="http://schemas.microsoft.com/office/drawing/2014/main" id="{E5528488-6463-A897-9E32-AFFC1DB63B9E}"/>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244" name="Rectangle 2">
            <a:extLst>
              <a:ext uri="{FF2B5EF4-FFF2-40B4-BE49-F238E27FC236}">
                <a16:creationId xmlns:a16="http://schemas.microsoft.com/office/drawing/2014/main" id="{81FDE1D3-2D07-A7CE-1FC8-67A730917B10}"/>
              </a:ext>
            </a:extLst>
          </p:cNvPr>
          <p:cNvSpPr>
            <a:spLocks noGrp="1" noChangeArrowheads="1"/>
          </p:cNvSpPr>
          <p:nvPr>
            <p:ph type="body" idx="1"/>
          </p:nvPr>
        </p:nvSpPr>
        <p:spPr>
          <a:xfrm>
            <a:off x="731838" y="4560888"/>
            <a:ext cx="5851525"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245623844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E8F442F4-8270-24F6-B999-ADB8712CF9E6}"/>
            </a:ext>
          </a:extLst>
        </p:cNvPr>
        <p:cNvGrpSpPr/>
        <p:nvPr/>
      </p:nvGrpSpPr>
      <p:grpSpPr>
        <a:xfrm>
          <a:off x="0" y="0"/>
          <a:ext cx="0" cy="0"/>
          <a:chOff x="0" y="0"/>
          <a:chExt cx="0" cy="0"/>
        </a:xfrm>
      </p:grpSpPr>
      <p:sp>
        <p:nvSpPr>
          <p:cNvPr id="6146" name="Rectangle 7">
            <a:extLst>
              <a:ext uri="{FF2B5EF4-FFF2-40B4-BE49-F238E27FC236}">
                <a16:creationId xmlns:a16="http://schemas.microsoft.com/office/drawing/2014/main" id="{75D13A6F-32CD-C0E8-3120-0557166A260E}"/>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fld id="{2347548C-24BE-49F0-B345-932A0827DA13}" type="slidenum">
              <a:rPr kumimoji="0" lang="en-US" altLang="en-US" sz="13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t>42</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6147" name="Rectangle 1">
            <a:extLst>
              <a:ext uri="{FF2B5EF4-FFF2-40B4-BE49-F238E27FC236}">
                <a16:creationId xmlns:a16="http://schemas.microsoft.com/office/drawing/2014/main" id="{94DED091-8035-00C9-8654-14F24B5D6950}"/>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8" name="Rectangle 2">
            <a:extLst>
              <a:ext uri="{FF2B5EF4-FFF2-40B4-BE49-F238E27FC236}">
                <a16:creationId xmlns:a16="http://schemas.microsoft.com/office/drawing/2014/main" id="{E2BD09F4-4708-8307-D4CE-58C997285279}"/>
              </a:ext>
            </a:extLst>
          </p:cNvPr>
          <p:cNvSpPr>
            <a:spLocks noGrp="1" noChangeArrowheads="1"/>
          </p:cNvSpPr>
          <p:nvPr>
            <p:ph type="body" idx="1"/>
          </p:nvPr>
        </p:nvSpPr>
        <p:spPr>
          <a:xfrm>
            <a:off x="731838" y="4560888"/>
            <a:ext cx="5851525"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228867653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E8F442F4-8270-24F6-B999-ADB8712CF9E6}"/>
            </a:ext>
          </a:extLst>
        </p:cNvPr>
        <p:cNvGrpSpPr/>
        <p:nvPr/>
      </p:nvGrpSpPr>
      <p:grpSpPr>
        <a:xfrm>
          <a:off x="0" y="0"/>
          <a:ext cx="0" cy="0"/>
          <a:chOff x="0" y="0"/>
          <a:chExt cx="0" cy="0"/>
        </a:xfrm>
      </p:grpSpPr>
      <p:sp>
        <p:nvSpPr>
          <p:cNvPr id="6146" name="Rectangle 7">
            <a:extLst>
              <a:ext uri="{FF2B5EF4-FFF2-40B4-BE49-F238E27FC236}">
                <a16:creationId xmlns:a16="http://schemas.microsoft.com/office/drawing/2014/main" id="{75D13A6F-32CD-C0E8-3120-0557166A260E}"/>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fld id="{2347548C-24BE-49F0-B345-932A0827DA13}" type="slidenum">
              <a:rPr kumimoji="0" lang="en-US" altLang="en-US" sz="13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t>43</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6147" name="Rectangle 1">
            <a:extLst>
              <a:ext uri="{FF2B5EF4-FFF2-40B4-BE49-F238E27FC236}">
                <a16:creationId xmlns:a16="http://schemas.microsoft.com/office/drawing/2014/main" id="{94DED091-8035-00C9-8654-14F24B5D6950}"/>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8" name="Rectangle 2">
            <a:extLst>
              <a:ext uri="{FF2B5EF4-FFF2-40B4-BE49-F238E27FC236}">
                <a16:creationId xmlns:a16="http://schemas.microsoft.com/office/drawing/2014/main" id="{E2BD09F4-4708-8307-D4CE-58C997285279}"/>
              </a:ext>
            </a:extLst>
          </p:cNvPr>
          <p:cNvSpPr>
            <a:spLocks noGrp="1" noChangeArrowheads="1"/>
          </p:cNvSpPr>
          <p:nvPr>
            <p:ph type="body" idx="1"/>
          </p:nvPr>
        </p:nvSpPr>
        <p:spPr>
          <a:xfrm>
            <a:off x="731838" y="4560888"/>
            <a:ext cx="5851525"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15708893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2" name="Rectangle 7">
            <a:extLst>
              <a:ext uri="{FF2B5EF4-FFF2-40B4-BE49-F238E27FC236}">
                <a16:creationId xmlns:a16="http://schemas.microsoft.com/office/drawing/2014/main" id="{5D817C9D-52CA-4C00-0CCF-61BD6C3758E3}"/>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ClrTx/>
              <a:buFontTx/>
              <a:buNone/>
            </a:pPr>
            <a:fld id="{3F7D6AE5-9E2E-40C2-BB9C-D4FDFCB82163}" type="slidenum">
              <a:rPr lang="en-US" altLang="en-US" sz="1300" smtClean="0"/>
              <a:pPr>
                <a:spcBef>
                  <a:spcPct val="0"/>
                </a:spcBef>
                <a:buClrTx/>
                <a:buFontTx/>
                <a:buNone/>
              </a:pPr>
              <a:t>44</a:t>
            </a:fld>
            <a:endParaRPr lang="en-US" altLang="en-US" sz="1300"/>
          </a:p>
        </p:txBody>
      </p:sp>
      <p:sp>
        <p:nvSpPr>
          <p:cNvPr id="10243" name="Rectangle 1">
            <a:extLst>
              <a:ext uri="{FF2B5EF4-FFF2-40B4-BE49-F238E27FC236}">
                <a16:creationId xmlns:a16="http://schemas.microsoft.com/office/drawing/2014/main" id="{E5528488-6463-A897-9E32-AFFC1DB63B9E}"/>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244" name="Rectangle 2">
            <a:extLst>
              <a:ext uri="{FF2B5EF4-FFF2-40B4-BE49-F238E27FC236}">
                <a16:creationId xmlns:a16="http://schemas.microsoft.com/office/drawing/2014/main" id="{81FDE1D3-2D07-A7CE-1FC8-67A730917B10}"/>
              </a:ext>
            </a:extLst>
          </p:cNvPr>
          <p:cNvSpPr>
            <a:spLocks noGrp="1" noChangeArrowheads="1"/>
          </p:cNvSpPr>
          <p:nvPr>
            <p:ph type="body" idx="1"/>
          </p:nvPr>
        </p:nvSpPr>
        <p:spPr>
          <a:xfrm>
            <a:off x="731838" y="4560888"/>
            <a:ext cx="5851525"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277520587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E8F442F4-8270-24F6-B999-ADB8712CF9E6}"/>
            </a:ext>
          </a:extLst>
        </p:cNvPr>
        <p:cNvGrpSpPr/>
        <p:nvPr/>
      </p:nvGrpSpPr>
      <p:grpSpPr>
        <a:xfrm>
          <a:off x="0" y="0"/>
          <a:ext cx="0" cy="0"/>
          <a:chOff x="0" y="0"/>
          <a:chExt cx="0" cy="0"/>
        </a:xfrm>
      </p:grpSpPr>
      <p:sp>
        <p:nvSpPr>
          <p:cNvPr id="6146" name="Rectangle 7">
            <a:extLst>
              <a:ext uri="{FF2B5EF4-FFF2-40B4-BE49-F238E27FC236}">
                <a16:creationId xmlns:a16="http://schemas.microsoft.com/office/drawing/2014/main" id="{75D13A6F-32CD-C0E8-3120-0557166A260E}"/>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fld id="{2347548C-24BE-49F0-B345-932A0827DA13}" type="slidenum">
              <a:rPr kumimoji="0" lang="en-US" altLang="en-US" sz="13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t>45</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6147" name="Rectangle 1">
            <a:extLst>
              <a:ext uri="{FF2B5EF4-FFF2-40B4-BE49-F238E27FC236}">
                <a16:creationId xmlns:a16="http://schemas.microsoft.com/office/drawing/2014/main" id="{94DED091-8035-00C9-8654-14F24B5D6950}"/>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8" name="Rectangle 2">
            <a:extLst>
              <a:ext uri="{FF2B5EF4-FFF2-40B4-BE49-F238E27FC236}">
                <a16:creationId xmlns:a16="http://schemas.microsoft.com/office/drawing/2014/main" id="{E2BD09F4-4708-8307-D4CE-58C997285279}"/>
              </a:ext>
            </a:extLst>
          </p:cNvPr>
          <p:cNvSpPr>
            <a:spLocks noGrp="1" noChangeArrowheads="1"/>
          </p:cNvSpPr>
          <p:nvPr>
            <p:ph type="body" idx="1"/>
          </p:nvPr>
        </p:nvSpPr>
        <p:spPr>
          <a:xfrm>
            <a:off x="731838" y="4560888"/>
            <a:ext cx="5851525"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42371744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E8F442F4-8270-24F6-B999-ADB8712CF9E6}"/>
            </a:ext>
          </a:extLst>
        </p:cNvPr>
        <p:cNvGrpSpPr/>
        <p:nvPr/>
      </p:nvGrpSpPr>
      <p:grpSpPr>
        <a:xfrm>
          <a:off x="0" y="0"/>
          <a:ext cx="0" cy="0"/>
          <a:chOff x="0" y="0"/>
          <a:chExt cx="0" cy="0"/>
        </a:xfrm>
      </p:grpSpPr>
      <p:sp>
        <p:nvSpPr>
          <p:cNvPr id="6146" name="Rectangle 7">
            <a:extLst>
              <a:ext uri="{FF2B5EF4-FFF2-40B4-BE49-F238E27FC236}">
                <a16:creationId xmlns:a16="http://schemas.microsoft.com/office/drawing/2014/main" id="{75D13A6F-32CD-C0E8-3120-0557166A260E}"/>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fld id="{2347548C-24BE-49F0-B345-932A0827DA13}" type="slidenum">
              <a:rPr kumimoji="0" lang="en-US" altLang="en-US" sz="13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t>46</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6147" name="Rectangle 1">
            <a:extLst>
              <a:ext uri="{FF2B5EF4-FFF2-40B4-BE49-F238E27FC236}">
                <a16:creationId xmlns:a16="http://schemas.microsoft.com/office/drawing/2014/main" id="{94DED091-8035-00C9-8654-14F24B5D6950}"/>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8" name="Rectangle 2">
            <a:extLst>
              <a:ext uri="{FF2B5EF4-FFF2-40B4-BE49-F238E27FC236}">
                <a16:creationId xmlns:a16="http://schemas.microsoft.com/office/drawing/2014/main" id="{E2BD09F4-4708-8307-D4CE-58C997285279}"/>
              </a:ext>
            </a:extLst>
          </p:cNvPr>
          <p:cNvSpPr>
            <a:spLocks noGrp="1" noChangeArrowheads="1"/>
          </p:cNvSpPr>
          <p:nvPr>
            <p:ph type="body" idx="1"/>
          </p:nvPr>
        </p:nvSpPr>
        <p:spPr>
          <a:xfrm>
            <a:off x="731838" y="4560888"/>
            <a:ext cx="5851525"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280692184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2" name="Rectangle 7">
            <a:extLst>
              <a:ext uri="{FF2B5EF4-FFF2-40B4-BE49-F238E27FC236}">
                <a16:creationId xmlns:a16="http://schemas.microsoft.com/office/drawing/2014/main" id="{5D817C9D-52CA-4C00-0CCF-61BD6C3758E3}"/>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ClrTx/>
              <a:buFontTx/>
              <a:buNone/>
            </a:pPr>
            <a:fld id="{3F7D6AE5-9E2E-40C2-BB9C-D4FDFCB82163}" type="slidenum">
              <a:rPr lang="en-US" altLang="en-US" sz="1300" smtClean="0"/>
              <a:pPr>
                <a:spcBef>
                  <a:spcPct val="0"/>
                </a:spcBef>
                <a:buClrTx/>
                <a:buFontTx/>
                <a:buNone/>
              </a:pPr>
              <a:t>47</a:t>
            </a:fld>
            <a:endParaRPr lang="en-US" altLang="en-US" sz="1300"/>
          </a:p>
        </p:txBody>
      </p:sp>
      <p:sp>
        <p:nvSpPr>
          <p:cNvPr id="10243" name="Rectangle 1">
            <a:extLst>
              <a:ext uri="{FF2B5EF4-FFF2-40B4-BE49-F238E27FC236}">
                <a16:creationId xmlns:a16="http://schemas.microsoft.com/office/drawing/2014/main" id="{E5528488-6463-A897-9E32-AFFC1DB63B9E}"/>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244" name="Rectangle 2">
            <a:extLst>
              <a:ext uri="{FF2B5EF4-FFF2-40B4-BE49-F238E27FC236}">
                <a16:creationId xmlns:a16="http://schemas.microsoft.com/office/drawing/2014/main" id="{81FDE1D3-2D07-A7CE-1FC8-67A730917B10}"/>
              </a:ext>
            </a:extLst>
          </p:cNvPr>
          <p:cNvSpPr>
            <a:spLocks noGrp="1" noChangeArrowheads="1"/>
          </p:cNvSpPr>
          <p:nvPr>
            <p:ph type="body" idx="1"/>
          </p:nvPr>
        </p:nvSpPr>
        <p:spPr>
          <a:xfrm>
            <a:off x="731838" y="4560888"/>
            <a:ext cx="5851525"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153973697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E8F442F4-8270-24F6-B999-ADB8712CF9E6}"/>
            </a:ext>
          </a:extLst>
        </p:cNvPr>
        <p:cNvGrpSpPr/>
        <p:nvPr/>
      </p:nvGrpSpPr>
      <p:grpSpPr>
        <a:xfrm>
          <a:off x="0" y="0"/>
          <a:ext cx="0" cy="0"/>
          <a:chOff x="0" y="0"/>
          <a:chExt cx="0" cy="0"/>
        </a:xfrm>
      </p:grpSpPr>
      <p:sp>
        <p:nvSpPr>
          <p:cNvPr id="6146" name="Rectangle 7">
            <a:extLst>
              <a:ext uri="{FF2B5EF4-FFF2-40B4-BE49-F238E27FC236}">
                <a16:creationId xmlns:a16="http://schemas.microsoft.com/office/drawing/2014/main" id="{75D13A6F-32CD-C0E8-3120-0557166A260E}"/>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fld id="{2347548C-24BE-49F0-B345-932A0827DA13}" type="slidenum">
              <a:rPr kumimoji="0" lang="en-US" altLang="en-US" sz="13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t>48</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6147" name="Rectangle 1">
            <a:extLst>
              <a:ext uri="{FF2B5EF4-FFF2-40B4-BE49-F238E27FC236}">
                <a16:creationId xmlns:a16="http://schemas.microsoft.com/office/drawing/2014/main" id="{94DED091-8035-00C9-8654-14F24B5D6950}"/>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8" name="Rectangle 2">
            <a:extLst>
              <a:ext uri="{FF2B5EF4-FFF2-40B4-BE49-F238E27FC236}">
                <a16:creationId xmlns:a16="http://schemas.microsoft.com/office/drawing/2014/main" id="{E2BD09F4-4708-8307-D4CE-58C997285279}"/>
              </a:ext>
            </a:extLst>
          </p:cNvPr>
          <p:cNvSpPr>
            <a:spLocks noGrp="1" noChangeArrowheads="1"/>
          </p:cNvSpPr>
          <p:nvPr>
            <p:ph type="body" idx="1"/>
          </p:nvPr>
        </p:nvSpPr>
        <p:spPr>
          <a:xfrm>
            <a:off x="731838" y="4560888"/>
            <a:ext cx="5851525"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262600824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E8F442F4-8270-24F6-B999-ADB8712CF9E6}"/>
            </a:ext>
          </a:extLst>
        </p:cNvPr>
        <p:cNvGrpSpPr/>
        <p:nvPr/>
      </p:nvGrpSpPr>
      <p:grpSpPr>
        <a:xfrm>
          <a:off x="0" y="0"/>
          <a:ext cx="0" cy="0"/>
          <a:chOff x="0" y="0"/>
          <a:chExt cx="0" cy="0"/>
        </a:xfrm>
      </p:grpSpPr>
      <p:sp>
        <p:nvSpPr>
          <p:cNvPr id="6146" name="Rectangle 7">
            <a:extLst>
              <a:ext uri="{FF2B5EF4-FFF2-40B4-BE49-F238E27FC236}">
                <a16:creationId xmlns:a16="http://schemas.microsoft.com/office/drawing/2014/main" id="{75D13A6F-32CD-C0E8-3120-0557166A260E}"/>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fld id="{2347548C-24BE-49F0-B345-932A0827DA13}" type="slidenum">
              <a:rPr kumimoji="0" lang="en-US" altLang="en-US" sz="13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t>49</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6147" name="Rectangle 1">
            <a:extLst>
              <a:ext uri="{FF2B5EF4-FFF2-40B4-BE49-F238E27FC236}">
                <a16:creationId xmlns:a16="http://schemas.microsoft.com/office/drawing/2014/main" id="{94DED091-8035-00C9-8654-14F24B5D6950}"/>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8" name="Rectangle 2">
            <a:extLst>
              <a:ext uri="{FF2B5EF4-FFF2-40B4-BE49-F238E27FC236}">
                <a16:creationId xmlns:a16="http://schemas.microsoft.com/office/drawing/2014/main" id="{E2BD09F4-4708-8307-D4CE-58C997285279}"/>
              </a:ext>
            </a:extLst>
          </p:cNvPr>
          <p:cNvSpPr>
            <a:spLocks noGrp="1" noChangeArrowheads="1"/>
          </p:cNvSpPr>
          <p:nvPr>
            <p:ph type="body" idx="1"/>
          </p:nvPr>
        </p:nvSpPr>
        <p:spPr>
          <a:xfrm>
            <a:off x="731838" y="4560888"/>
            <a:ext cx="5851525"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20495334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Rectangle 7">
            <a:extLst>
              <a:ext uri="{FF2B5EF4-FFF2-40B4-BE49-F238E27FC236}">
                <a16:creationId xmlns:a16="http://schemas.microsoft.com/office/drawing/2014/main" id="{703DD6E3-2DB7-5A43-67CE-AC705E6757D2}"/>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ClrTx/>
              <a:buFontTx/>
              <a:buNone/>
            </a:pPr>
            <a:fld id="{2347548C-24BE-49F0-B345-932A0827DA13}" type="slidenum">
              <a:rPr lang="en-US" altLang="en-US" sz="1300" smtClean="0"/>
              <a:pPr>
                <a:spcBef>
                  <a:spcPct val="0"/>
                </a:spcBef>
                <a:buClrTx/>
                <a:buFontTx/>
                <a:buNone/>
              </a:pPr>
              <a:t>5</a:t>
            </a:fld>
            <a:endParaRPr lang="en-US" altLang="en-US" sz="1300"/>
          </a:p>
        </p:txBody>
      </p:sp>
      <p:sp>
        <p:nvSpPr>
          <p:cNvPr id="6147" name="Rectangle 1">
            <a:extLst>
              <a:ext uri="{FF2B5EF4-FFF2-40B4-BE49-F238E27FC236}">
                <a16:creationId xmlns:a16="http://schemas.microsoft.com/office/drawing/2014/main" id="{D55A5470-49F4-F0E6-276A-9713D5493BC5}"/>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8" name="Rectangle 2">
            <a:extLst>
              <a:ext uri="{FF2B5EF4-FFF2-40B4-BE49-F238E27FC236}">
                <a16:creationId xmlns:a16="http://schemas.microsoft.com/office/drawing/2014/main" id="{F4246F66-91BB-FEEF-89C5-5317304C3E05}"/>
              </a:ext>
            </a:extLst>
          </p:cNvPr>
          <p:cNvSpPr>
            <a:spLocks noGrp="1" noChangeArrowheads="1"/>
          </p:cNvSpPr>
          <p:nvPr>
            <p:ph type="body" idx="1"/>
          </p:nvPr>
        </p:nvSpPr>
        <p:spPr>
          <a:xfrm>
            <a:off x="731838" y="4560888"/>
            <a:ext cx="5851525"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307144946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2" name="Rectangle 7">
            <a:extLst>
              <a:ext uri="{FF2B5EF4-FFF2-40B4-BE49-F238E27FC236}">
                <a16:creationId xmlns:a16="http://schemas.microsoft.com/office/drawing/2014/main" id="{5D817C9D-52CA-4C00-0CCF-61BD6C3758E3}"/>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ClrTx/>
              <a:buFontTx/>
              <a:buNone/>
            </a:pPr>
            <a:fld id="{3F7D6AE5-9E2E-40C2-BB9C-D4FDFCB82163}" type="slidenum">
              <a:rPr lang="en-US" altLang="en-US" sz="1300" smtClean="0"/>
              <a:pPr>
                <a:spcBef>
                  <a:spcPct val="0"/>
                </a:spcBef>
                <a:buClrTx/>
                <a:buFontTx/>
                <a:buNone/>
              </a:pPr>
              <a:t>50</a:t>
            </a:fld>
            <a:endParaRPr lang="en-US" altLang="en-US" sz="1300"/>
          </a:p>
        </p:txBody>
      </p:sp>
      <p:sp>
        <p:nvSpPr>
          <p:cNvPr id="10243" name="Rectangle 1">
            <a:extLst>
              <a:ext uri="{FF2B5EF4-FFF2-40B4-BE49-F238E27FC236}">
                <a16:creationId xmlns:a16="http://schemas.microsoft.com/office/drawing/2014/main" id="{E5528488-6463-A897-9E32-AFFC1DB63B9E}"/>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244" name="Rectangle 2">
            <a:extLst>
              <a:ext uri="{FF2B5EF4-FFF2-40B4-BE49-F238E27FC236}">
                <a16:creationId xmlns:a16="http://schemas.microsoft.com/office/drawing/2014/main" id="{81FDE1D3-2D07-A7CE-1FC8-67A730917B10}"/>
              </a:ext>
            </a:extLst>
          </p:cNvPr>
          <p:cNvSpPr>
            <a:spLocks noGrp="1" noChangeArrowheads="1"/>
          </p:cNvSpPr>
          <p:nvPr>
            <p:ph type="body" idx="1"/>
          </p:nvPr>
        </p:nvSpPr>
        <p:spPr>
          <a:xfrm>
            <a:off x="731838" y="4560888"/>
            <a:ext cx="5851525"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27238221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2" name="Rectangle 7">
            <a:extLst>
              <a:ext uri="{FF2B5EF4-FFF2-40B4-BE49-F238E27FC236}">
                <a16:creationId xmlns:a16="http://schemas.microsoft.com/office/drawing/2014/main" id="{5D817C9D-52CA-4C00-0CCF-61BD6C3758E3}"/>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ClrTx/>
              <a:buFontTx/>
              <a:buNone/>
            </a:pPr>
            <a:fld id="{3F7D6AE5-9E2E-40C2-BB9C-D4FDFCB82163}" type="slidenum">
              <a:rPr lang="en-US" altLang="en-US" sz="1300" smtClean="0"/>
              <a:pPr>
                <a:spcBef>
                  <a:spcPct val="0"/>
                </a:spcBef>
                <a:buClrTx/>
                <a:buFontTx/>
                <a:buNone/>
              </a:pPr>
              <a:t>51</a:t>
            </a:fld>
            <a:endParaRPr lang="en-US" altLang="en-US" sz="1300"/>
          </a:p>
        </p:txBody>
      </p:sp>
      <p:sp>
        <p:nvSpPr>
          <p:cNvPr id="10243" name="Rectangle 1">
            <a:extLst>
              <a:ext uri="{FF2B5EF4-FFF2-40B4-BE49-F238E27FC236}">
                <a16:creationId xmlns:a16="http://schemas.microsoft.com/office/drawing/2014/main" id="{E5528488-6463-A897-9E32-AFFC1DB63B9E}"/>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244" name="Rectangle 2">
            <a:extLst>
              <a:ext uri="{FF2B5EF4-FFF2-40B4-BE49-F238E27FC236}">
                <a16:creationId xmlns:a16="http://schemas.microsoft.com/office/drawing/2014/main" id="{81FDE1D3-2D07-A7CE-1FC8-67A730917B10}"/>
              </a:ext>
            </a:extLst>
          </p:cNvPr>
          <p:cNvSpPr>
            <a:spLocks noGrp="1" noChangeArrowheads="1"/>
          </p:cNvSpPr>
          <p:nvPr>
            <p:ph type="body" idx="1"/>
          </p:nvPr>
        </p:nvSpPr>
        <p:spPr>
          <a:xfrm>
            <a:off x="731838" y="4560888"/>
            <a:ext cx="5851525"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103777766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Rectangle 7">
            <a:extLst>
              <a:ext uri="{FF2B5EF4-FFF2-40B4-BE49-F238E27FC236}">
                <a16:creationId xmlns:a16="http://schemas.microsoft.com/office/drawing/2014/main" id="{703DD6E3-2DB7-5A43-67CE-AC705E6757D2}"/>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ClrTx/>
              <a:buFontTx/>
              <a:buNone/>
            </a:pPr>
            <a:fld id="{2347548C-24BE-49F0-B345-932A0827DA13}" type="slidenum">
              <a:rPr lang="en-US" altLang="en-US" sz="1300" smtClean="0"/>
              <a:pPr>
                <a:spcBef>
                  <a:spcPct val="0"/>
                </a:spcBef>
                <a:buClrTx/>
                <a:buFontTx/>
                <a:buNone/>
              </a:pPr>
              <a:t>52</a:t>
            </a:fld>
            <a:endParaRPr lang="en-US" altLang="en-US" sz="1300"/>
          </a:p>
        </p:txBody>
      </p:sp>
      <p:sp>
        <p:nvSpPr>
          <p:cNvPr id="6147" name="Rectangle 1">
            <a:extLst>
              <a:ext uri="{FF2B5EF4-FFF2-40B4-BE49-F238E27FC236}">
                <a16:creationId xmlns:a16="http://schemas.microsoft.com/office/drawing/2014/main" id="{D55A5470-49F4-F0E6-276A-9713D5493BC5}"/>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8" name="Rectangle 2">
            <a:extLst>
              <a:ext uri="{FF2B5EF4-FFF2-40B4-BE49-F238E27FC236}">
                <a16:creationId xmlns:a16="http://schemas.microsoft.com/office/drawing/2014/main" id="{F4246F66-91BB-FEEF-89C5-5317304C3E05}"/>
              </a:ext>
            </a:extLst>
          </p:cNvPr>
          <p:cNvSpPr>
            <a:spLocks noGrp="1" noChangeArrowheads="1"/>
          </p:cNvSpPr>
          <p:nvPr>
            <p:ph type="body" idx="1"/>
          </p:nvPr>
        </p:nvSpPr>
        <p:spPr>
          <a:xfrm>
            <a:off x="731838" y="4560888"/>
            <a:ext cx="5851525"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129720460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290" name="Rectangle 7">
            <a:extLst>
              <a:ext uri="{FF2B5EF4-FFF2-40B4-BE49-F238E27FC236}">
                <a16:creationId xmlns:a16="http://schemas.microsoft.com/office/drawing/2014/main" id="{D0308FAF-DCBF-4FD1-A1D6-C7E63E649FB8}"/>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ClrTx/>
              <a:buFontTx/>
              <a:buNone/>
            </a:pPr>
            <a:fld id="{5C615F96-AC4D-4797-A46C-DA6BCE140E37}" type="slidenum">
              <a:rPr lang="en-US" altLang="en-US" sz="1300" smtClean="0"/>
              <a:pPr>
                <a:spcBef>
                  <a:spcPct val="0"/>
                </a:spcBef>
                <a:buClrTx/>
                <a:buFontTx/>
                <a:buNone/>
              </a:pPr>
              <a:t>53</a:t>
            </a:fld>
            <a:endParaRPr lang="en-US" altLang="en-US" sz="1300"/>
          </a:p>
        </p:txBody>
      </p:sp>
      <p:sp>
        <p:nvSpPr>
          <p:cNvPr id="12291" name="Rectangle 1">
            <a:extLst>
              <a:ext uri="{FF2B5EF4-FFF2-40B4-BE49-F238E27FC236}">
                <a16:creationId xmlns:a16="http://schemas.microsoft.com/office/drawing/2014/main" id="{05DB70E0-E5E3-B7BD-5674-AB1E3F593CDA}"/>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2292" name="Rectangle 2">
            <a:extLst>
              <a:ext uri="{FF2B5EF4-FFF2-40B4-BE49-F238E27FC236}">
                <a16:creationId xmlns:a16="http://schemas.microsoft.com/office/drawing/2014/main" id="{C707C231-CCC6-7F7B-8AC6-21FCF61EC86A}"/>
              </a:ext>
            </a:extLst>
          </p:cNvPr>
          <p:cNvSpPr>
            <a:spLocks noGrp="1" noChangeArrowheads="1"/>
          </p:cNvSpPr>
          <p:nvPr>
            <p:ph type="body" idx="1"/>
          </p:nvPr>
        </p:nvSpPr>
        <p:spPr>
          <a:xfrm>
            <a:off x="731838" y="4560888"/>
            <a:ext cx="5851525"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96C0E8EC-8AA7-2A81-7F5C-BEF17214291B}"/>
            </a:ext>
          </a:extLst>
        </p:cNvPr>
        <p:cNvGrpSpPr/>
        <p:nvPr/>
      </p:nvGrpSpPr>
      <p:grpSpPr>
        <a:xfrm>
          <a:off x="0" y="0"/>
          <a:ext cx="0" cy="0"/>
          <a:chOff x="0" y="0"/>
          <a:chExt cx="0" cy="0"/>
        </a:xfrm>
      </p:grpSpPr>
      <p:sp>
        <p:nvSpPr>
          <p:cNvPr id="6146" name="Rectangle 7">
            <a:extLst>
              <a:ext uri="{FF2B5EF4-FFF2-40B4-BE49-F238E27FC236}">
                <a16:creationId xmlns:a16="http://schemas.microsoft.com/office/drawing/2014/main" id="{4C7B1939-8F1D-E4CF-1922-5138DF4BEC6F}"/>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ClrTx/>
              <a:buFontTx/>
              <a:buNone/>
            </a:pPr>
            <a:fld id="{2347548C-24BE-49F0-B345-932A0827DA13}" type="slidenum">
              <a:rPr lang="en-US" altLang="en-US" sz="1300" smtClean="0"/>
              <a:pPr>
                <a:spcBef>
                  <a:spcPct val="0"/>
                </a:spcBef>
                <a:buClrTx/>
                <a:buFontTx/>
                <a:buNone/>
              </a:pPr>
              <a:t>54</a:t>
            </a:fld>
            <a:endParaRPr lang="en-US" altLang="en-US" sz="1300"/>
          </a:p>
        </p:txBody>
      </p:sp>
      <p:sp>
        <p:nvSpPr>
          <p:cNvPr id="6147" name="Rectangle 1">
            <a:extLst>
              <a:ext uri="{FF2B5EF4-FFF2-40B4-BE49-F238E27FC236}">
                <a16:creationId xmlns:a16="http://schemas.microsoft.com/office/drawing/2014/main" id="{08FC805A-7F51-26DB-A60E-4CB3BC04D0DC}"/>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8" name="Rectangle 2">
            <a:extLst>
              <a:ext uri="{FF2B5EF4-FFF2-40B4-BE49-F238E27FC236}">
                <a16:creationId xmlns:a16="http://schemas.microsoft.com/office/drawing/2014/main" id="{8BA86F5E-695D-F2AC-B829-B21B52143414}"/>
              </a:ext>
            </a:extLst>
          </p:cNvPr>
          <p:cNvSpPr>
            <a:spLocks noGrp="1" noChangeArrowheads="1"/>
          </p:cNvSpPr>
          <p:nvPr>
            <p:ph type="body" idx="1"/>
          </p:nvPr>
        </p:nvSpPr>
        <p:spPr>
          <a:xfrm>
            <a:off x="731838" y="4560888"/>
            <a:ext cx="5851525"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33148030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6FEED6B0-B6A4-42EE-7939-1086A1CBFB38}"/>
            </a:ext>
          </a:extLst>
        </p:cNvPr>
        <p:cNvGrpSpPr/>
        <p:nvPr/>
      </p:nvGrpSpPr>
      <p:grpSpPr>
        <a:xfrm>
          <a:off x="0" y="0"/>
          <a:ext cx="0" cy="0"/>
          <a:chOff x="0" y="0"/>
          <a:chExt cx="0" cy="0"/>
        </a:xfrm>
      </p:grpSpPr>
      <p:sp>
        <p:nvSpPr>
          <p:cNvPr id="6146" name="Rectangle 7">
            <a:extLst>
              <a:ext uri="{FF2B5EF4-FFF2-40B4-BE49-F238E27FC236}">
                <a16:creationId xmlns:a16="http://schemas.microsoft.com/office/drawing/2014/main" id="{477E5196-E17A-B885-DE3F-FCC3B4047F46}"/>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ClrTx/>
              <a:buFontTx/>
              <a:buNone/>
            </a:pPr>
            <a:fld id="{2347548C-24BE-49F0-B345-932A0827DA13}" type="slidenum">
              <a:rPr lang="en-US" altLang="en-US" sz="1300" smtClean="0"/>
              <a:pPr>
                <a:spcBef>
                  <a:spcPct val="0"/>
                </a:spcBef>
                <a:buClrTx/>
                <a:buFontTx/>
                <a:buNone/>
              </a:pPr>
              <a:t>55</a:t>
            </a:fld>
            <a:endParaRPr lang="en-US" altLang="en-US" sz="1300"/>
          </a:p>
        </p:txBody>
      </p:sp>
      <p:sp>
        <p:nvSpPr>
          <p:cNvPr id="6147" name="Rectangle 1">
            <a:extLst>
              <a:ext uri="{FF2B5EF4-FFF2-40B4-BE49-F238E27FC236}">
                <a16:creationId xmlns:a16="http://schemas.microsoft.com/office/drawing/2014/main" id="{0C556477-0941-D83F-95F3-ACEDA4FEFA68}"/>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8" name="Rectangle 2">
            <a:extLst>
              <a:ext uri="{FF2B5EF4-FFF2-40B4-BE49-F238E27FC236}">
                <a16:creationId xmlns:a16="http://schemas.microsoft.com/office/drawing/2014/main" id="{02040D5D-B842-71A1-D1FF-07EE8E105E37}"/>
              </a:ext>
            </a:extLst>
          </p:cNvPr>
          <p:cNvSpPr>
            <a:spLocks noGrp="1" noChangeArrowheads="1"/>
          </p:cNvSpPr>
          <p:nvPr>
            <p:ph type="body" idx="1"/>
          </p:nvPr>
        </p:nvSpPr>
        <p:spPr>
          <a:xfrm>
            <a:off x="731838" y="4560888"/>
            <a:ext cx="5851525"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335225600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290" name="Rectangle 7">
            <a:extLst>
              <a:ext uri="{FF2B5EF4-FFF2-40B4-BE49-F238E27FC236}">
                <a16:creationId xmlns:a16="http://schemas.microsoft.com/office/drawing/2014/main" id="{D0308FAF-DCBF-4FD1-A1D6-C7E63E649FB8}"/>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ClrTx/>
              <a:buFontTx/>
              <a:buNone/>
            </a:pPr>
            <a:fld id="{5C615F96-AC4D-4797-A46C-DA6BCE140E37}" type="slidenum">
              <a:rPr lang="en-US" altLang="en-US" sz="1300" smtClean="0"/>
              <a:pPr>
                <a:spcBef>
                  <a:spcPct val="0"/>
                </a:spcBef>
                <a:buClrTx/>
                <a:buFontTx/>
                <a:buNone/>
              </a:pPr>
              <a:t>56</a:t>
            </a:fld>
            <a:endParaRPr lang="en-US" altLang="en-US" sz="1300"/>
          </a:p>
        </p:txBody>
      </p:sp>
      <p:sp>
        <p:nvSpPr>
          <p:cNvPr id="12291" name="Rectangle 1">
            <a:extLst>
              <a:ext uri="{FF2B5EF4-FFF2-40B4-BE49-F238E27FC236}">
                <a16:creationId xmlns:a16="http://schemas.microsoft.com/office/drawing/2014/main" id="{05DB70E0-E5E3-B7BD-5674-AB1E3F593CDA}"/>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2292" name="Rectangle 2">
            <a:extLst>
              <a:ext uri="{FF2B5EF4-FFF2-40B4-BE49-F238E27FC236}">
                <a16:creationId xmlns:a16="http://schemas.microsoft.com/office/drawing/2014/main" id="{C707C231-CCC6-7F7B-8AC6-21FCF61EC86A}"/>
              </a:ext>
            </a:extLst>
          </p:cNvPr>
          <p:cNvSpPr>
            <a:spLocks noGrp="1" noChangeArrowheads="1"/>
          </p:cNvSpPr>
          <p:nvPr>
            <p:ph type="body" idx="1"/>
          </p:nvPr>
        </p:nvSpPr>
        <p:spPr>
          <a:xfrm>
            <a:off x="731838" y="4560888"/>
            <a:ext cx="5851525"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356076323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4FF460B0-0A30-9F5B-D9C3-D26935979478}"/>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ClrTx/>
              <a:buFontTx/>
              <a:buNone/>
            </a:pPr>
            <a:fld id="{899617B1-9B07-4C98-A817-8303B192D80F}" type="slidenum">
              <a:rPr lang="en-US" altLang="en-US" sz="1300" smtClean="0"/>
              <a:pPr>
                <a:spcBef>
                  <a:spcPct val="0"/>
                </a:spcBef>
                <a:buClrTx/>
                <a:buFontTx/>
                <a:buNone/>
              </a:pPr>
              <a:t>57</a:t>
            </a:fld>
            <a:endParaRPr lang="en-US" altLang="en-US" sz="1300"/>
          </a:p>
        </p:txBody>
      </p:sp>
      <p:sp>
        <p:nvSpPr>
          <p:cNvPr id="18435" name="Rectangle 1">
            <a:extLst>
              <a:ext uri="{FF2B5EF4-FFF2-40B4-BE49-F238E27FC236}">
                <a16:creationId xmlns:a16="http://schemas.microsoft.com/office/drawing/2014/main" id="{D97CE723-27C0-CDCC-E8F1-722B912ED281}"/>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8436" name="Rectangle 2">
            <a:extLst>
              <a:ext uri="{FF2B5EF4-FFF2-40B4-BE49-F238E27FC236}">
                <a16:creationId xmlns:a16="http://schemas.microsoft.com/office/drawing/2014/main" id="{2B5E5986-DE03-2A92-EB5F-12931CFC8FB5}"/>
              </a:ext>
            </a:extLst>
          </p:cNvPr>
          <p:cNvSpPr>
            <a:spLocks noGrp="1" noChangeArrowheads="1"/>
          </p:cNvSpPr>
          <p:nvPr>
            <p:ph type="body" idx="1"/>
          </p:nvPr>
        </p:nvSpPr>
        <p:spPr>
          <a:xfrm>
            <a:off x="731838" y="4560888"/>
            <a:ext cx="5851525"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340719734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4FF460B0-0A30-9F5B-D9C3-D26935979478}"/>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ClrTx/>
              <a:buFontTx/>
              <a:buNone/>
            </a:pPr>
            <a:fld id="{899617B1-9B07-4C98-A817-8303B192D80F}" type="slidenum">
              <a:rPr lang="en-US" altLang="en-US" sz="1300" smtClean="0"/>
              <a:pPr>
                <a:spcBef>
                  <a:spcPct val="0"/>
                </a:spcBef>
                <a:buClrTx/>
                <a:buFontTx/>
                <a:buNone/>
              </a:pPr>
              <a:t>58</a:t>
            </a:fld>
            <a:endParaRPr lang="en-US" altLang="en-US" sz="1300"/>
          </a:p>
        </p:txBody>
      </p:sp>
      <p:sp>
        <p:nvSpPr>
          <p:cNvPr id="18435" name="Rectangle 1">
            <a:extLst>
              <a:ext uri="{FF2B5EF4-FFF2-40B4-BE49-F238E27FC236}">
                <a16:creationId xmlns:a16="http://schemas.microsoft.com/office/drawing/2014/main" id="{D97CE723-27C0-CDCC-E8F1-722B912ED281}"/>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8436" name="Rectangle 2">
            <a:extLst>
              <a:ext uri="{FF2B5EF4-FFF2-40B4-BE49-F238E27FC236}">
                <a16:creationId xmlns:a16="http://schemas.microsoft.com/office/drawing/2014/main" id="{2B5E5986-DE03-2A92-EB5F-12931CFC8FB5}"/>
              </a:ext>
            </a:extLst>
          </p:cNvPr>
          <p:cNvSpPr>
            <a:spLocks noGrp="1" noChangeArrowheads="1"/>
          </p:cNvSpPr>
          <p:nvPr>
            <p:ph type="body" idx="1"/>
          </p:nvPr>
        </p:nvSpPr>
        <p:spPr>
          <a:xfrm>
            <a:off x="731838" y="4560888"/>
            <a:ext cx="5851525"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243594041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4FF460B0-0A30-9F5B-D9C3-D26935979478}"/>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ClrTx/>
              <a:buFontTx/>
              <a:buNone/>
            </a:pPr>
            <a:fld id="{899617B1-9B07-4C98-A817-8303B192D80F}" type="slidenum">
              <a:rPr lang="en-US" altLang="en-US" sz="1300" smtClean="0"/>
              <a:pPr>
                <a:spcBef>
                  <a:spcPct val="0"/>
                </a:spcBef>
                <a:buClrTx/>
                <a:buFontTx/>
                <a:buNone/>
              </a:pPr>
              <a:t>59</a:t>
            </a:fld>
            <a:endParaRPr lang="en-US" altLang="en-US" sz="1300"/>
          </a:p>
        </p:txBody>
      </p:sp>
      <p:sp>
        <p:nvSpPr>
          <p:cNvPr id="18435" name="Rectangle 1">
            <a:extLst>
              <a:ext uri="{FF2B5EF4-FFF2-40B4-BE49-F238E27FC236}">
                <a16:creationId xmlns:a16="http://schemas.microsoft.com/office/drawing/2014/main" id="{D97CE723-27C0-CDCC-E8F1-722B912ED281}"/>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8436" name="Rectangle 2">
            <a:extLst>
              <a:ext uri="{FF2B5EF4-FFF2-40B4-BE49-F238E27FC236}">
                <a16:creationId xmlns:a16="http://schemas.microsoft.com/office/drawing/2014/main" id="{2B5E5986-DE03-2A92-EB5F-12931CFC8FB5}"/>
              </a:ext>
            </a:extLst>
          </p:cNvPr>
          <p:cNvSpPr>
            <a:spLocks noGrp="1" noChangeArrowheads="1"/>
          </p:cNvSpPr>
          <p:nvPr>
            <p:ph type="body" idx="1"/>
          </p:nvPr>
        </p:nvSpPr>
        <p:spPr>
          <a:xfrm>
            <a:off x="731838" y="4560888"/>
            <a:ext cx="5851525"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42766987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Rectangle 7">
            <a:extLst>
              <a:ext uri="{FF2B5EF4-FFF2-40B4-BE49-F238E27FC236}">
                <a16:creationId xmlns:a16="http://schemas.microsoft.com/office/drawing/2014/main" id="{703DD6E3-2DB7-5A43-67CE-AC705E6757D2}"/>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ClrTx/>
              <a:buFontTx/>
              <a:buNone/>
            </a:pPr>
            <a:fld id="{2347548C-24BE-49F0-B345-932A0827DA13}" type="slidenum">
              <a:rPr lang="en-US" altLang="en-US" sz="1300" smtClean="0"/>
              <a:pPr>
                <a:spcBef>
                  <a:spcPct val="0"/>
                </a:spcBef>
                <a:buClrTx/>
                <a:buFontTx/>
                <a:buNone/>
              </a:pPr>
              <a:t>6</a:t>
            </a:fld>
            <a:endParaRPr lang="en-US" altLang="en-US" sz="1300"/>
          </a:p>
        </p:txBody>
      </p:sp>
      <p:sp>
        <p:nvSpPr>
          <p:cNvPr id="6147" name="Rectangle 1">
            <a:extLst>
              <a:ext uri="{FF2B5EF4-FFF2-40B4-BE49-F238E27FC236}">
                <a16:creationId xmlns:a16="http://schemas.microsoft.com/office/drawing/2014/main" id="{D55A5470-49F4-F0E6-276A-9713D5493BC5}"/>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8" name="Rectangle 2">
            <a:extLst>
              <a:ext uri="{FF2B5EF4-FFF2-40B4-BE49-F238E27FC236}">
                <a16:creationId xmlns:a16="http://schemas.microsoft.com/office/drawing/2014/main" id="{F4246F66-91BB-FEEF-89C5-5317304C3E05}"/>
              </a:ext>
            </a:extLst>
          </p:cNvPr>
          <p:cNvSpPr>
            <a:spLocks noGrp="1" noChangeArrowheads="1"/>
          </p:cNvSpPr>
          <p:nvPr>
            <p:ph type="body" idx="1"/>
          </p:nvPr>
        </p:nvSpPr>
        <p:spPr>
          <a:xfrm>
            <a:off x="731838" y="4560888"/>
            <a:ext cx="5851525"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253542532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4FF460B0-0A30-9F5B-D9C3-D26935979478}"/>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ClrTx/>
              <a:buFontTx/>
              <a:buNone/>
            </a:pPr>
            <a:fld id="{899617B1-9B07-4C98-A817-8303B192D80F}" type="slidenum">
              <a:rPr lang="en-US" altLang="en-US" sz="1300" smtClean="0"/>
              <a:pPr>
                <a:spcBef>
                  <a:spcPct val="0"/>
                </a:spcBef>
                <a:buClrTx/>
                <a:buFontTx/>
                <a:buNone/>
              </a:pPr>
              <a:t>60</a:t>
            </a:fld>
            <a:endParaRPr lang="en-US" altLang="en-US" sz="1300"/>
          </a:p>
        </p:txBody>
      </p:sp>
      <p:sp>
        <p:nvSpPr>
          <p:cNvPr id="18435" name="Rectangle 1">
            <a:extLst>
              <a:ext uri="{FF2B5EF4-FFF2-40B4-BE49-F238E27FC236}">
                <a16:creationId xmlns:a16="http://schemas.microsoft.com/office/drawing/2014/main" id="{D97CE723-27C0-CDCC-E8F1-722B912ED281}"/>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8436" name="Rectangle 2">
            <a:extLst>
              <a:ext uri="{FF2B5EF4-FFF2-40B4-BE49-F238E27FC236}">
                <a16:creationId xmlns:a16="http://schemas.microsoft.com/office/drawing/2014/main" id="{2B5E5986-DE03-2A92-EB5F-12931CFC8FB5}"/>
              </a:ext>
            </a:extLst>
          </p:cNvPr>
          <p:cNvSpPr>
            <a:spLocks noGrp="1" noChangeArrowheads="1"/>
          </p:cNvSpPr>
          <p:nvPr>
            <p:ph type="body" idx="1"/>
          </p:nvPr>
        </p:nvSpPr>
        <p:spPr>
          <a:xfrm>
            <a:off x="731838" y="4560888"/>
            <a:ext cx="5851525"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418580927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4FF460B0-0A30-9F5B-D9C3-D26935979478}"/>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ClrTx/>
              <a:buFontTx/>
              <a:buNone/>
            </a:pPr>
            <a:fld id="{899617B1-9B07-4C98-A817-8303B192D80F}" type="slidenum">
              <a:rPr lang="en-US" altLang="en-US" sz="1300" smtClean="0"/>
              <a:pPr>
                <a:spcBef>
                  <a:spcPct val="0"/>
                </a:spcBef>
                <a:buClrTx/>
                <a:buFontTx/>
                <a:buNone/>
              </a:pPr>
              <a:t>61</a:t>
            </a:fld>
            <a:endParaRPr lang="en-US" altLang="en-US" sz="1300"/>
          </a:p>
        </p:txBody>
      </p:sp>
      <p:sp>
        <p:nvSpPr>
          <p:cNvPr id="18435" name="Rectangle 1">
            <a:extLst>
              <a:ext uri="{FF2B5EF4-FFF2-40B4-BE49-F238E27FC236}">
                <a16:creationId xmlns:a16="http://schemas.microsoft.com/office/drawing/2014/main" id="{D97CE723-27C0-CDCC-E8F1-722B912ED281}"/>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8436" name="Rectangle 2">
            <a:extLst>
              <a:ext uri="{FF2B5EF4-FFF2-40B4-BE49-F238E27FC236}">
                <a16:creationId xmlns:a16="http://schemas.microsoft.com/office/drawing/2014/main" id="{2B5E5986-DE03-2A92-EB5F-12931CFC8FB5}"/>
              </a:ext>
            </a:extLst>
          </p:cNvPr>
          <p:cNvSpPr>
            <a:spLocks noGrp="1" noChangeArrowheads="1"/>
          </p:cNvSpPr>
          <p:nvPr>
            <p:ph type="body" idx="1"/>
          </p:nvPr>
        </p:nvSpPr>
        <p:spPr>
          <a:xfrm>
            <a:off x="731838" y="4560888"/>
            <a:ext cx="5851525"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413250581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4FF460B0-0A30-9F5B-D9C3-D26935979478}"/>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ClrTx/>
              <a:buFontTx/>
              <a:buNone/>
            </a:pPr>
            <a:fld id="{899617B1-9B07-4C98-A817-8303B192D80F}" type="slidenum">
              <a:rPr lang="en-US" altLang="en-US" sz="1300" smtClean="0"/>
              <a:pPr>
                <a:spcBef>
                  <a:spcPct val="0"/>
                </a:spcBef>
                <a:buClrTx/>
                <a:buFontTx/>
                <a:buNone/>
              </a:pPr>
              <a:t>62</a:t>
            </a:fld>
            <a:endParaRPr lang="en-US" altLang="en-US" sz="1300"/>
          </a:p>
        </p:txBody>
      </p:sp>
      <p:sp>
        <p:nvSpPr>
          <p:cNvPr id="18435" name="Rectangle 1">
            <a:extLst>
              <a:ext uri="{FF2B5EF4-FFF2-40B4-BE49-F238E27FC236}">
                <a16:creationId xmlns:a16="http://schemas.microsoft.com/office/drawing/2014/main" id="{D97CE723-27C0-CDCC-E8F1-722B912ED281}"/>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8436" name="Rectangle 2">
            <a:extLst>
              <a:ext uri="{FF2B5EF4-FFF2-40B4-BE49-F238E27FC236}">
                <a16:creationId xmlns:a16="http://schemas.microsoft.com/office/drawing/2014/main" id="{2B5E5986-DE03-2A92-EB5F-12931CFC8FB5}"/>
              </a:ext>
            </a:extLst>
          </p:cNvPr>
          <p:cNvSpPr>
            <a:spLocks noGrp="1" noChangeArrowheads="1"/>
          </p:cNvSpPr>
          <p:nvPr>
            <p:ph type="body" idx="1"/>
          </p:nvPr>
        </p:nvSpPr>
        <p:spPr>
          <a:xfrm>
            <a:off x="731838" y="4560888"/>
            <a:ext cx="5851525"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223567326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4FF460B0-0A30-9F5B-D9C3-D26935979478}"/>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ClrTx/>
              <a:buFontTx/>
              <a:buNone/>
            </a:pPr>
            <a:fld id="{899617B1-9B07-4C98-A817-8303B192D80F}" type="slidenum">
              <a:rPr lang="en-US" altLang="en-US" sz="1300" smtClean="0"/>
              <a:pPr>
                <a:spcBef>
                  <a:spcPct val="0"/>
                </a:spcBef>
                <a:buClrTx/>
                <a:buFontTx/>
                <a:buNone/>
              </a:pPr>
              <a:t>63</a:t>
            </a:fld>
            <a:endParaRPr lang="en-US" altLang="en-US" sz="1300"/>
          </a:p>
        </p:txBody>
      </p:sp>
      <p:sp>
        <p:nvSpPr>
          <p:cNvPr id="18435" name="Rectangle 1">
            <a:extLst>
              <a:ext uri="{FF2B5EF4-FFF2-40B4-BE49-F238E27FC236}">
                <a16:creationId xmlns:a16="http://schemas.microsoft.com/office/drawing/2014/main" id="{D97CE723-27C0-CDCC-E8F1-722B912ED281}"/>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8436" name="Rectangle 2">
            <a:extLst>
              <a:ext uri="{FF2B5EF4-FFF2-40B4-BE49-F238E27FC236}">
                <a16:creationId xmlns:a16="http://schemas.microsoft.com/office/drawing/2014/main" id="{2B5E5986-DE03-2A92-EB5F-12931CFC8FB5}"/>
              </a:ext>
            </a:extLst>
          </p:cNvPr>
          <p:cNvSpPr>
            <a:spLocks noGrp="1" noChangeArrowheads="1"/>
          </p:cNvSpPr>
          <p:nvPr>
            <p:ph type="body" idx="1"/>
          </p:nvPr>
        </p:nvSpPr>
        <p:spPr>
          <a:xfrm>
            <a:off x="731838" y="4560888"/>
            <a:ext cx="5851525"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4FF460B0-0A30-9F5B-D9C3-D26935979478}"/>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ClrTx/>
              <a:buFontTx/>
              <a:buNone/>
            </a:pPr>
            <a:fld id="{899617B1-9B07-4C98-A817-8303B192D80F}" type="slidenum">
              <a:rPr lang="en-US" altLang="en-US" sz="1300" smtClean="0"/>
              <a:pPr>
                <a:spcBef>
                  <a:spcPct val="0"/>
                </a:spcBef>
                <a:buClrTx/>
                <a:buFontTx/>
                <a:buNone/>
              </a:pPr>
              <a:t>64</a:t>
            </a:fld>
            <a:endParaRPr lang="en-US" altLang="en-US" sz="1300"/>
          </a:p>
        </p:txBody>
      </p:sp>
      <p:sp>
        <p:nvSpPr>
          <p:cNvPr id="18435" name="Rectangle 1">
            <a:extLst>
              <a:ext uri="{FF2B5EF4-FFF2-40B4-BE49-F238E27FC236}">
                <a16:creationId xmlns:a16="http://schemas.microsoft.com/office/drawing/2014/main" id="{D97CE723-27C0-CDCC-E8F1-722B912ED281}"/>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8436" name="Rectangle 2">
            <a:extLst>
              <a:ext uri="{FF2B5EF4-FFF2-40B4-BE49-F238E27FC236}">
                <a16:creationId xmlns:a16="http://schemas.microsoft.com/office/drawing/2014/main" id="{2B5E5986-DE03-2A92-EB5F-12931CFC8FB5}"/>
              </a:ext>
            </a:extLst>
          </p:cNvPr>
          <p:cNvSpPr>
            <a:spLocks noGrp="1" noChangeArrowheads="1"/>
          </p:cNvSpPr>
          <p:nvPr>
            <p:ph type="body" idx="1"/>
          </p:nvPr>
        </p:nvSpPr>
        <p:spPr>
          <a:xfrm>
            <a:off x="731838" y="4560888"/>
            <a:ext cx="5851525"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292080194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BFCB5A8B-9DD9-59BF-44EA-712A79001CAF}"/>
            </a:ext>
          </a:extLst>
        </p:cNvPr>
        <p:cNvGrpSpPr/>
        <p:nvPr/>
      </p:nvGrpSpPr>
      <p:grpSpPr>
        <a:xfrm>
          <a:off x="0" y="0"/>
          <a:ext cx="0" cy="0"/>
          <a:chOff x="0" y="0"/>
          <a:chExt cx="0" cy="0"/>
        </a:xfrm>
      </p:grpSpPr>
      <p:sp>
        <p:nvSpPr>
          <p:cNvPr id="18434" name="Rectangle 7">
            <a:extLst>
              <a:ext uri="{FF2B5EF4-FFF2-40B4-BE49-F238E27FC236}">
                <a16:creationId xmlns:a16="http://schemas.microsoft.com/office/drawing/2014/main" id="{5CA132F4-D7C8-369C-B052-BA3E7BB203C9}"/>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ClrTx/>
              <a:buFontTx/>
              <a:buNone/>
            </a:pPr>
            <a:fld id="{899617B1-9B07-4C98-A817-8303B192D80F}" type="slidenum">
              <a:rPr lang="en-US" altLang="en-US" sz="1300" smtClean="0"/>
              <a:pPr>
                <a:spcBef>
                  <a:spcPct val="0"/>
                </a:spcBef>
                <a:buClrTx/>
                <a:buFontTx/>
                <a:buNone/>
              </a:pPr>
              <a:t>65</a:t>
            </a:fld>
            <a:endParaRPr lang="en-US" altLang="en-US" sz="1300"/>
          </a:p>
        </p:txBody>
      </p:sp>
      <p:sp>
        <p:nvSpPr>
          <p:cNvPr id="18435" name="Rectangle 1">
            <a:extLst>
              <a:ext uri="{FF2B5EF4-FFF2-40B4-BE49-F238E27FC236}">
                <a16:creationId xmlns:a16="http://schemas.microsoft.com/office/drawing/2014/main" id="{84FDD5CB-655F-F050-02F7-AA8205EA2167}"/>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8436" name="Rectangle 2">
            <a:extLst>
              <a:ext uri="{FF2B5EF4-FFF2-40B4-BE49-F238E27FC236}">
                <a16:creationId xmlns:a16="http://schemas.microsoft.com/office/drawing/2014/main" id="{CBD11EF8-377F-5C82-F880-E158EF53A108}"/>
              </a:ext>
            </a:extLst>
          </p:cNvPr>
          <p:cNvSpPr>
            <a:spLocks noGrp="1" noChangeArrowheads="1"/>
          </p:cNvSpPr>
          <p:nvPr>
            <p:ph type="body" idx="1"/>
          </p:nvPr>
        </p:nvSpPr>
        <p:spPr>
          <a:xfrm>
            <a:off x="731838" y="4560888"/>
            <a:ext cx="5851525"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3938076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BFCB5A8B-9DD9-59BF-44EA-712A79001CAF}"/>
            </a:ext>
          </a:extLst>
        </p:cNvPr>
        <p:cNvGrpSpPr/>
        <p:nvPr/>
      </p:nvGrpSpPr>
      <p:grpSpPr>
        <a:xfrm>
          <a:off x="0" y="0"/>
          <a:ext cx="0" cy="0"/>
          <a:chOff x="0" y="0"/>
          <a:chExt cx="0" cy="0"/>
        </a:xfrm>
      </p:grpSpPr>
      <p:sp>
        <p:nvSpPr>
          <p:cNvPr id="18434" name="Rectangle 7">
            <a:extLst>
              <a:ext uri="{FF2B5EF4-FFF2-40B4-BE49-F238E27FC236}">
                <a16:creationId xmlns:a16="http://schemas.microsoft.com/office/drawing/2014/main" id="{5CA132F4-D7C8-369C-B052-BA3E7BB203C9}"/>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ClrTx/>
              <a:buFontTx/>
              <a:buNone/>
            </a:pPr>
            <a:fld id="{899617B1-9B07-4C98-A817-8303B192D80F}" type="slidenum">
              <a:rPr lang="en-US" altLang="en-US" sz="1300" smtClean="0"/>
              <a:pPr>
                <a:spcBef>
                  <a:spcPct val="0"/>
                </a:spcBef>
                <a:buClrTx/>
                <a:buFontTx/>
                <a:buNone/>
              </a:pPr>
              <a:t>66</a:t>
            </a:fld>
            <a:endParaRPr lang="en-US" altLang="en-US" sz="1300"/>
          </a:p>
        </p:txBody>
      </p:sp>
      <p:sp>
        <p:nvSpPr>
          <p:cNvPr id="18435" name="Rectangle 1">
            <a:extLst>
              <a:ext uri="{FF2B5EF4-FFF2-40B4-BE49-F238E27FC236}">
                <a16:creationId xmlns:a16="http://schemas.microsoft.com/office/drawing/2014/main" id="{84FDD5CB-655F-F050-02F7-AA8205EA2167}"/>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8436" name="Rectangle 2">
            <a:extLst>
              <a:ext uri="{FF2B5EF4-FFF2-40B4-BE49-F238E27FC236}">
                <a16:creationId xmlns:a16="http://schemas.microsoft.com/office/drawing/2014/main" id="{CBD11EF8-377F-5C82-F880-E158EF53A108}"/>
              </a:ext>
            </a:extLst>
          </p:cNvPr>
          <p:cNvSpPr>
            <a:spLocks noGrp="1" noChangeArrowheads="1"/>
          </p:cNvSpPr>
          <p:nvPr>
            <p:ph type="body" idx="1"/>
          </p:nvPr>
        </p:nvSpPr>
        <p:spPr>
          <a:xfrm>
            <a:off x="731838" y="4560888"/>
            <a:ext cx="5851525"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358359060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4FF460B0-0A30-9F5B-D9C3-D26935979478}"/>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ClrTx/>
              <a:buFontTx/>
              <a:buNone/>
            </a:pPr>
            <a:fld id="{899617B1-9B07-4C98-A817-8303B192D80F}" type="slidenum">
              <a:rPr lang="en-US" altLang="en-US" sz="1300" smtClean="0"/>
              <a:pPr>
                <a:spcBef>
                  <a:spcPct val="0"/>
                </a:spcBef>
                <a:buClrTx/>
                <a:buFontTx/>
                <a:buNone/>
              </a:pPr>
              <a:t>67</a:t>
            </a:fld>
            <a:endParaRPr lang="en-US" altLang="en-US" sz="1300"/>
          </a:p>
        </p:txBody>
      </p:sp>
      <p:sp>
        <p:nvSpPr>
          <p:cNvPr id="18435" name="Rectangle 1">
            <a:extLst>
              <a:ext uri="{FF2B5EF4-FFF2-40B4-BE49-F238E27FC236}">
                <a16:creationId xmlns:a16="http://schemas.microsoft.com/office/drawing/2014/main" id="{D97CE723-27C0-CDCC-E8F1-722B912ED281}"/>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8436" name="Rectangle 2">
            <a:extLst>
              <a:ext uri="{FF2B5EF4-FFF2-40B4-BE49-F238E27FC236}">
                <a16:creationId xmlns:a16="http://schemas.microsoft.com/office/drawing/2014/main" id="{2B5E5986-DE03-2A92-EB5F-12931CFC8FB5}"/>
              </a:ext>
            </a:extLst>
          </p:cNvPr>
          <p:cNvSpPr>
            <a:spLocks noGrp="1" noChangeArrowheads="1"/>
          </p:cNvSpPr>
          <p:nvPr>
            <p:ph type="body" idx="1"/>
          </p:nvPr>
        </p:nvSpPr>
        <p:spPr>
          <a:xfrm>
            <a:off x="731838" y="4560888"/>
            <a:ext cx="5851525"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228190906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DC2B4CDC-7B20-1D74-89EB-D8784A90931C}"/>
            </a:ext>
          </a:extLst>
        </p:cNvPr>
        <p:cNvGrpSpPr/>
        <p:nvPr/>
      </p:nvGrpSpPr>
      <p:grpSpPr>
        <a:xfrm>
          <a:off x="0" y="0"/>
          <a:ext cx="0" cy="0"/>
          <a:chOff x="0" y="0"/>
          <a:chExt cx="0" cy="0"/>
        </a:xfrm>
      </p:grpSpPr>
      <p:sp>
        <p:nvSpPr>
          <p:cNvPr id="18434" name="Rectangle 7">
            <a:extLst>
              <a:ext uri="{FF2B5EF4-FFF2-40B4-BE49-F238E27FC236}">
                <a16:creationId xmlns:a16="http://schemas.microsoft.com/office/drawing/2014/main" id="{F81351DF-E8AF-1AE5-0F8F-9091162D1B64}"/>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ClrTx/>
              <a:buFontTx/>
              <a:buNone/>
            </a:pPr>
            <a:fld id="{899617B1-9B07-4C98-A817-8303B192D80F}" type="slidenum">
              <a:rPr lang="en-US" altLang="en-US" sz="1300" smtClean="0"/>
              <a:pPr>
                <a:spcBef>
                  <a:spcPct val="0"/>
                </a:spcBef>
                <a:buClrTx/>
                <a:buFontTx/>
                <a:buNone/>
              </a:pPr>
              <a:t>68</a:t>
            </a:fld>
            <a:endParaRPr lang="en-US" altLang="en-US" sz="1300"/>
          </a:p>
        </p:txBody>
      </p:sp>
      <p:sp>
        <p:nvSpPr>
          <p:cNvPr id="18435" name="Rectangle 1">
            <a:extLst>
              <a:ext uri="{FF2B5EF4-FFF2-40B4-BE49-F238E27FC236}">
                <a16:creationId xmlns:a16="http://schemas.microsoft.com/office/drawing/2014/main" id="{9FA36C92-44D9-0E7C-36BF-4765E29149F4}"/>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8436" name="Rectangle 2">
            <a:extLst>
              <a:ext uri="{FF2B5EF4-FFF2-40B4-BE49-F238E27FC236}">
                <a16:creationId xmlns:a16="http://schemas.microsoft.com/office/drawing/2014/main" id="{CD2626E2-C0E9-79F5-4A62-0A6C6686A950}"/>
              </a:ext>
            </a:extLst>
          </p:cNvPr>
          <p:cNvSpPr>
            <a:spLocks noGrp="1" noChangeArrowheads="1"/>
          </p:cNvSpPr>
          <p:nvPr>
            <p:ph type="body" idx="1"/>
          </p:nvPr>
        </p:nvSpPr>
        <p:spPr>
          <a:xfrm>
            <a:off x="731838" y="4560888"/>
            <a:ext cx="5851525"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97647351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338" name="Rectangle 7">
            <a:extLst>
              <a:ext uri="{FF2B5EF4-FFF2-40B4-BE49-F238E27FC236}">
                <a16:creationId xmlns:a16="http://schemas.microsoft.com/office/drawing/2014/main" id="{D8E5A8C3-F5C2-C737-16D6-4CAEFBE003BC}"/>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ClrTx/>
              <a:buFontTx/>
              <a:buNone/>
            </a:pPr>
            <a:fld id="{65E72ED3-CA1E-483B-A91F-EC26B4CE5801}" type="slidenum">
              <a:rPr lang="en-US" altLang="en-US" sz="1300" smtClean="0"/>
              <a:pPr>
                <a:spcBef>
                  <a:spcPct val="0"/>
                </a:spcBef>
                <a:buClrTx/>
                <a:buFontTx/>
                <a:buNone/>
              </a:pPr>
              <a:t>69</a:t>
            </a:fld>
            <a:endParaRPr lang="en-US" altLang="en-US" sz="1300"/>
          </a:p>
        </p:txBody>
      </p:sp>
      <p:sp>
        <p:nvSpPr>
          <p:cNvPr id="14339" name="Rectangle 1">
            <a:extLst>
              <a:ext uri="{FF2B5EF4-FFF2-40B4-BE49-F238E27FC236}">
                <a16:creationId xmlns:a16="http://schemas.microsoft.com/office/drawing/2014/main" id="{62143F2D-5B5A-88BC-A82C-7859F6D58DD1}"/>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4340" name="Rectangle 2">
            <a:extLst>
              <a:ext uri="{FF2B5EF4-FFF2-40B4-BE49-F238E27FC236}">
                <a16:creationId xmlns:a16="http://schemas.microsoft.com/office/drawing/2014/main" id="{615EDD2D-6465-49D1-2DC0-838335C045F2}"/>
              </a:ext>
            </a:extLst>
          </p:cNvPr>
          <p:cNvSpPr>
            <a:spLocks noGrp="1" noChangeArrowheads="1"/>
          </p:cNvSpPr>
          <p:nvPr>
            <p:ph type="body" idx="1"/>
          </p:nvPr>
        </p:nvSpPr>
        <p:spPr>
          <a:xfrm>
            <a:off x="731838" y="4560888"/>
            <a:ext cx="5851525"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Rectangle 7">
            <a:extLst>
              <a:ext uri="{FF2B5EF4-FFF2-40B4-BE49-F238E27FC236}">
                <a16:creationId xmlns:a16="http://schemas.microsoft.com/office/drawing/2014/main" id="{703DD6E3-2DB7-5A43-67CE-AC705E6757D2}"/>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ClrTx/>
              <a:buFontTx/>
              <a:buNone/>
            </a:pPr>
            <a:fld id="{2347548C-24BE-49F0-B345-932A0827DA13}" type="slidenum">
              <a:rPr lang="en-US" altLang="en-US" sz="1300" smtClean="0"/>
              <a:pPr>
                <a:spcBef>
                  <a:spcPct val="0"/>
                </a:spcBef>
                <a:buClrTx/>
                <a:buFontTx/>
                <a:buNone/>
              </a:pPr>
              <a:t>7</a:t>
            </a:fld>
            <a:endParaRPr lang="en-US" altLang="en-US" sz="1300"/>
          </a:p>
        </p:txBody>
      </p:sp>
      <p:sp>
        <p:nvSpPr>
          <p:cNvPr id="6147" name="Rectangle 1">
            <a:extLst>
              <a:ext uri="{FF2B5EF4-FFF2-40B4-BE49-F238E27FC236}">
                <a16:creationId xmlns:a16="http://schemas.microsoft.com/office/drawing/2014/main" id="{D55A5470-49F4-F0E6-276A-9713D5493BC5}"/>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8" name="Rectangle 2">
            <a:extLst>
              <a:ext uri="{FF2B5EF4-FFF2-40B4-BE49-F238E27FC236}">
                <a16:creationId xmlns:a16="http://schemas.microsoft.com/office/drawing/2014/main" id="{F4246F66-91BB-FEEF-89C5-5317304C3E05}"/>
              </a:ext>
            </a:extLst>
          </p:cNvPr>
          <p:cNvSpPr>
            <a:spLocks noGrp="1" noChangeArrowheads="1"/>
          </p:cNvSpPr>
          <p:nvPr>
            <p:ph type="body" idx="1"/>
          </p:nvPr>
        </p:nvSpPr>
        <p:spPr>
          <a:xfrm>
            <a:off x="731838" y="4560888"/>
            <a:ext cx="5851525"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Rectangle 7">
            <a:extLst>
              <a:ext uri="{FF2B5EF4-FFF2-40B4-BE49-F238E27FC236}">
                <a16:creationId xmlns:a16="http://schemas.microsoft.com/office/drawing/2014/main" id="{703DD6E3-2DB7-5A43-67CE-AC705E6757D2}"/>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ClrTx/>
              <a:buFontTx/>
              <a:buNone/>
            </a:pPr>
            <a:fld id="{2347548C-24BE-49F0-B345-932A0827DA13}" type="slidenum">
              <a:rPr lang="en-US" altLang="en-US" sz="1300" smtClean="0"/>
              <a:pPr>
                <a:spcBef>
                  <a:spcPct val="0"/>
                </a:spcBef>
                <a:buClrTx/>
                <a:buFontTx/>
                <a:buNone/>
              </a:pPr>
              <a:t>8</a:t>
            </a:fld>
            <a:endParaRPr lang="en-US" altLang="en-US" sz="1300"/>
          </a:p>
        </p:txBody>
      </p:sp>
      <p:sp>
        <p:nvSpPr>
          <p:cNvPr id="6147" name="Rectangle 1">
            <a:extLst>
              <a:ext uri="{FF2B5EF4-FFF2-40B4-BE49-F238E27FC236}">
                <a16:creationId xmlns:a16="http://schemas.microsoft.com/office/drawing/2014/main" id="{D55A5470-49F4-F0E6-276A-9713D5493BC5}"/>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8" name="Rectangle 2">
            <a:extLst>
              <a:ext uri="{FF2B5EF4-FFF2-40B4-BE49-F238E27FC236}">
                <a16:creationId xmlns:a16="http://schemas.microsoft.com/office/drawing/2014/main" id="{F4246F66-91BB-FEEF-89C5-5317304C3E05}"/>
              </a:ext>
            </a:extLst>
          </p:cNvPr>
          <p:cNvSpPr>
            <a:spLocks noGrp="1" noChangeArrowheads="1"/>
          </p:cNvSpPr>
          <p:nvPr>
            <p:ph type="body" idx="1"/>
          </p:nvPr>
        </p:nvSpPr>
        <p:spPr>
          <a:xfrm>
            <a:off x="731838" y="4560888"/>
            <a:ext cx="5851525"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8950636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71EC545B-376A-A19C-B085-4BCF94FAAEBA}"/>
            </a:ext>
          </a:extLst>
        </p:cNvPr>
        <p:cNvGrpSpPr/>
        <p:nvPr/>
      </p:nvGrpSpPr>
      <p:grpSpPr>
        <a:xfrm>
          <a:off x="0" y="0"/>
          <a:ext cx="0" cy="0"/>
          <a:chOff x="0" y="0"/>
          <a:chExt cx="0" cy="0"/>
        </a:xfrm>
      </p:grpSpPr>
      <p:sp>
        <p:nvSpPr>
          <p:cNvPr id="10242" name="Rectangle 7">
            <a:extLst>
              <a:ext uri="{FF2B5EF4-FFF2-40B4-BE49-F238E27FC236}">
                <a16:creationId xmlns:a16="http://schemas.microsoft.com/office/drawing/2014/main" id="{2488CB23-0808-5C2A-7A95-E423D01B0FC9}"/>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fld id="{3F7D6AE5-9E2E-40C2-BB9C-D4FDFCB82163}" type="slidenum">
              <a:rPr kumimoji="0" lang="en-US" altLang="en-US" sz="13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t>9</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10243" name="Rectangle 1">
            <a:extLst>
              <a:ext uri="{FF2B5EF4-FFF2-40B4-BE49-F238E27FC236}">
                <a16:creationId xmlns:a16="http://schemas.microsoft.com/office/drawing/2014/main" id="{7466849A-126F-E9EB-48C2-E27439CCED36}"/>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244" name="Rectangle 2">
            <a:extLst>
              <a:ext uri="{FF2B5EF4-FFF2-40B4-BE49-F238E27FC236}">
                <a16:creationId xmlns:a16="http://schemas.microsoft.com/office/drawing/2014/main" id="{D3616AC8-5B16-2C2C-C5AC-4DB2EE0398B8}"/>
              </a:ext>
            </a:extLst>
          </p:cNvPr>
          <p:cNvSpPr>
            <a:spLocks noGrp="1" noChangeArrowheads="1"/>
          </p:cNvSpPr>
          <p:nvPr>
            <p:ph type="body" idx="1"/>
          </p:nvPr>
        </p:nvSpPr>
        <p:spPr>
          <a:xfrm>
            <a:off x="731838" y="4560888"/>
            <a:ext cx="5851525"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16388663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3">
            <a:extLst>
              <a:ext uri="{FF2B5EF4-FFF2-40B4-BE49-F238E27FC236}">
                <a16:creationId xmlns:a16="http://schemas.microsoft.com/office/drawing/2014/main" id="{89EEE7C2-05C6-6C19-9CF6-37ED6860270E}"/>
              </a:ext>
            </a:extLst>
          </p:cNvPr>
          <p:cNvSpPr>
            <a:spLocks noGrp="1" noChangeArrowheads="1"/>
          </p:cNvSpPr>
          <p:nvPr>
            <p:ph type="dt" idx="10"/>
          </p:nvPr>
        </p:nvSpPr>
        <p:spPr>
          <a:ln/>
        </p:spPr>
        <p:txBody>
          <a:bodyPr/>
          <a:lstStyle>
            <a:lvl1pPr>
              <a:defRPr/>
            </a:lvl1pPr>
          </a:lstStyle>
          <a:p>
            <a:pPr>
              <a:defRPr/>
            </a:pPr>
            <a:endParaRPr lang="en-US"/>
          </a:p>
        </p:txBody>
      </p:sp>
      <p:sp>
        <p:nvSpPr>
          <p:cNvPr id="5" name="Rectangle 4">
            <a:extLst>
              <a:ext uri="{FF2B5EF4-FFF2-40B4-BE49-F238E27FC236}">
                <a16:creationId xmlns:a16="http://schemas.microsoft.com/office/drawing/2014/main" id="{D12CB80E-6101-94D2-8A22-46A3CC10DB39}"/>
              </a:ext>
            </a:extLst>
          </p:cNvPr>
          <p:cNvSpPr>
            <a:spLocks noGrp="1" noChangeArrowheads="1"/>
          </p:cNvSpPr>
          <p:nvPr>
            <p:ph type="ftr" idx="11"/>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6826A196-DD19-1070-5C23-85D5BA15BBB8}"/>
              </a:ext>
            </a:extLst>
          </p:cNvPr>
          <p:cNvSpPr>
            <a:spLocks noGrp="1" noChangeArrowheads="1"/>
          </p:cNvSpPr>
          <p:nvPr>
            <p:ph type="sldNum" idx="12"/>
          </p:nvPr>
        </p:nvSpPr>
        <p:spPr>
          <a:ln/>
        </p:spPr>
        <p:txBody>
          <a:bodyPr/>
          <a:lstStyle>
            <a:lvl1pPr>
              <a:defRPr/>
            </a:lvl1pPr>
          </a:lstStyle>
          <a:p>
            <a:pPr>
              <a:defRPr/>
            </a:pPr>
            <a:fld id="{AE796F43-9937-4B3E-9793-E3728B6B0F55}" type="slidenum">
              <a:rPr lang="en-US" altLang="en-US"/>
              <a:pPr>
                <a:defRPr/>
              </a:pPr>
              <a:t>‹#›</a:t>
            </a:fld>
            <a:endParaRPr lang="en-US" altLang="en-US"/>
          </a:p>
        </p:txBody>
      </p:sp>
    </p:spTree>
    <p:extLst>
      <p:ext uri="{BB962C8B-B14F-4D97-AF65-F5344CB8AC3E}">
        <p14:creationId xmlns:p14="http://schemas.microsoft.com/office/powerpoint/2010/main" val="31553709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85DF944A-D133-AC81-0102-00AA2848C7BE}"/>
              </a:ext>
            </a:extLst>
          </p:cNvPr>
          <p:cNvSpPr>
            <a:spLocks noGrp="1" noChangeArrowheads="1"/>
          </p:cNvSpPr>
          <p:nvPr>
            <p:ph type="dt" idx="10"/>
          </p:nvPr>
        </p:nvSpPr>
        <p:spPr>
          <a:ln/>
        </p:spPr>
        <p:txBody>
          <a:bodyPr/>
          <a:lstStyle>
            <a:lvl1pPr>
              <a:defRPr/>
            </a:lvl1pPr>
          </a:lstStyle>
          <a:p>
            <a:pPr>
              <a:defRPr/>
            </a:pPr>
            <a:endParaRPr lang="en-US"/>
          </a:p>
        </p:txBody>
      </p:sp>
      <p:sp>
        <p:nvSpPr>
          <p:cNvPr id="5" name="Rectangle 4">
            <a:extLst>
              <a:ext uri="{FF2B5EF4-FFF2-40B4-BE49-F238E27FC236}">
                <a16:creationId xmlns:a16="http://schemas.microsoft.com/office/drawing/2014/main" id="{27EB66C1-F4F2-F4CC-59A8-948D2CAF0959}"/>
              </a:ext>
            </a:extLst>
          </p:cNvPr>
          <p:cNvSpPr>
            <a:spLocks noGrp="1" noChangeArrowheads="1"/>
          </p:cNvSpPr>
          <p:nvPr>
            <p:ph type="ftr" idx="11"/>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643C503C-AC6E-460D-1670-F9D29C99657F}"/>
              </a:ext>
            </a:extLst>
          </p:cNvPr>
          <p:cNvSpPr>
            <a:spLocks noGrp="1" noChangeArrowheads="1"/>
          </p:cNvSpPr>
          <p:nvPr>
            <p:ph type="sldNum" idx="12"/>
          </p:nvPr>
        </p:nvSpPr>
        <p:spPr>
          <a:ln/>
        </p:spPr>
        <p:txBody>
          <a:bodyPr/>
          <a:lstStyle>
            <a:lvl1pPr>
              <a:defRPr/>
            </a:lvl1pPr>
          </a:lstStyle>
          <a:p>
            <a:pPr>
              <a:defRPr/>
            </a:pPr>
            <a:fld id="{C6804227-5ED9-4D2A-9CCE-152EB3862EFD}" type="slidenum">
              <a:rPr lang="en-US" altLang="en-US"/>
              <a:pPr>
                <a:defRPr/>
              </a:pPr>
              <a:t>‹#›</a:t>
            </a:fld>
            <a:endParaRPr lang="en-US" altLang="en-US"/>
          </a:p>
        </p:txBody>
      </p:sp>
    </p:spTree>
    <p:extLst>
      <p:ext uri="{BB962C8B-B14F-4D97-AF65-F5344CB8AC3E}">
        <p14:creationId xmlns:p14="http://schemas.microsoft.com/office/powerpoint/2010/main" val="28057003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5813" cy="584993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499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F87F8C79-9C85-4D4E-217A-94259680210D}"/>
              </a:ext>
            </a:extLst>
          </p:cNvPr>
          <p:cNvSpPr>
            <a:spLocks noGrp="1" noChangeArrowheads="1"/>
          </p:cNvSpPr>
          <p:nvPr>
            <p:ph type="dt" idx="10"/>
          </p:nvPr>
        </p:nvSpPr>
        <p:spPr>
          <a:ln/>
        </p:spPr>
        <p:txBody>
          <a:bodyPr/>
          <a:lstStyle>
            <a:lvl1pPr>
              <a:defRPr/>
            </a:lvl1pPr>
          </a:lstStyle>
          <a:p>
            <a:pPr>
              <a:defRPr/>
            </a:pPr>
            <a:endParaRPr lang="en-US"/>
          </a:p>
        </p:txBody>
      </p:sp>
      <p:sp>
        <p:nvSpPr>
          <p:cNvPr id="5" name="Rectangle 4">
            <a:extLst>
              <a:ext uri="{FF2B5EF4-FFF2-40B4-BE49-F238E27FC236}">
                <a16:creationId xmlns:a16="http://schemas.microsoft.com/office/drawing/2014/main" id="{845C2098-60AD-CCE3-C54F-239C7348B135}"/>
              </a:ext>
            </a:extLst>
          </p:cNvPr>
          <p:cNvSpPr>
            <a:spLocks noGrp="1" noChangeArrowheads="1"/>
          </p:cNvSpPr>
          <p:nvPr>
            <p:ph type="ftr" idx="11"/>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0C12F221-7A5E-FD75-7BAC-A82634C80E47}"/>
              </a:ext>
            </a:extLst>
          </p:cNvPr>
          <p:cNvSpPr>
            <a:spLocks noGrp="1" noChangeArrowheads="1"/>
          </p:cNvSpPr>
          <p:nvPr>
            <p:ph type="sldNum" idx="12"/>
          </p:nvPr>
        </p:nvSpPr>
        <p:spPr>
          <a:ln/>
        </p:spPr>
        <p:txBody>
          <a:bodyPr/>
          <a:lstStyle>
            <a:lvl1pPr>
              <a:defRPr/>
            </a:lvl1pPr>
          </a:lstStyle>
          <a:p>
            <a:pPr>
              <a:defRPr/>
            </a:pPr>
            <a:fld id="{700358F2-4044-4426-BBD5-9FB391AB8213}" type="slidenum">
              <a:rPr lang="en-US" altLang="en-US"/>
              <a:pPr>
                <a:defRPr/>
              </a:pPr>
              <a:t>‹#›</a:t>
            </a:fld>
            <a:endParaRPr lang="en-US" altLang="en-US"/>
          </a:p>
        </p:txBody>
      </p:sp>
    </p:spTree>
    <p:extLst>
      <p:ext uri="{BB962C8B-B14F-4D97-AF65-F5344CB8AC3E}">
        <p14:creationId xmlns:p14="http://schemas.microsoft.com/office/powerpoint/2010/main" val="40165100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8013" cy="1141412"/>
          </a:xfrm>
        </p:spPr>
        <p:txBody>
          <a:bodyPr/>
          <a:lstStyle/>
          <a:p>
            <a:r>
              <a:rPr lang="en-US"/>
              <a:t>Click to edit Master title style</a:t>
            </a:r>
          </a:p>
        </p:txBody>
      </p:sp>
      <p:sp>
        <p:nvSpPr>
          <p:cNvPr id="3" name="Rectangle 3">
            <a:extLst>
              <a:ext uri="{FF2B5EF4-FFF2-40B4-BE49-F238E27FC236}">
                <a16:creationId xmlns:a16="http://schemas.microsoft.com/office/drawing/2014/main" id="{39764456-A56B-2F7B-4745-157CBDD344C5}"/>
              </a:ext>
            </a:extLst>
          </p:cNvPr>
          <p:cNvSpPr>
            <a:spLocks noGrp="1" noChangeArrowheads="1"/>
          </p:cNvSpPr>
          <p:nvPr>
            <p:ph type="dt" idx="10"/>
          </p:nvPr>
        </p:nvSpPr>
        <p:spPr>
          <a:ln/>
        </p:spPr>
        <p:txBody>
          <a:bodyPr/>
          <a:lstStyle>
            <a:lvl1pPr>
              <a:defRPr/>
            </a:lvl1pPr>
          </a:lstStyle>
          <a:p>
            <a:pPr>
              <a:defRPr/>
            </a:pPr>
            <a:endParaRPr lang="en-US"/>
          </a:p>
        </p:txBody>
      </p:sp>
      <p:sp>
        <p:nvSpPr>
          <p:cNvPr id="4" name="Rectangle 4">
            <a:extLst>
              <a:ext uri="{FF2B5EF4-FFF2-40B4-BE49-F238E27FC236}">
                <a16:creationId xmlns:a16="http://schemas.microsoft.com/office/drawing/2014/main" id="{B5CF6352-3A8C-0D94-EE85-51A2CEB59475}"/>
              </a:ext>
            </a:extLst>
          </p:cNvPr>
          <p:cNvSpPr>
            <a:spLocks noGrp="1" noChangeArrowheads="1"/>
          </p:cNvSpPr>
          <p:nvPr>
            <p:ph type="ftr" idx="11"/>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8A3A7F62-9D6E-5A20-8346-A91FA3C20E0D}"/>
              </a:ext>
            </a:extLst>
          </p:cNvPr>
          <p:cNvSpPr>
            <a:spLocks noGrp="1" noChangeArrowheads="1"/>
          </p:cNvSpPr>
          <p:nvPr>
            <p:ph type="sldNum" idx="12"/>
          </p:nvPr>
        </p:nvSpPr>
        <p:spPr>
          <a:ln/>
        </p:spPr>
        <p:txBody>
          <a:bodyPr/>
          <a:lstStyle>
            <a:lvl1pPr>
              <a:defRPr/>
            </a:lvl1pPr>
          </a:lstStyle>
          <a:p>
            <a:pPr>
              <a:defRPr/>
            </a:pPr>
            <a:fld id="{24D2AE19-6893-4C0F-B576-1AC814F5E08E}" type="slidenum">
              <a:rPr lang="en-US" altLang="en-US"/>
              <a:pPr>
                <a:defRPr/>
              </a:pPr>
              <a:t>‹#›</a:t>
            </a:fld>
            <a:endParaRPr lang="en-US" altLang="en-US"/>
          </a:p>
        </p:txBody>
      </p:sp>
    </p:spTree>
    <p:extLst>
      <p:ext uri="{BB962C8B-B14F-4D97-AF65-F5344CB8AC3E}">
        <p14:creationId xmlns:p14="http://schemas.microsoft.com/office/powerpoint/2010/main" val="10843865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8013" cy="1141412"/>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7013" cy="4524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6613"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6613" y="3938588"/>
            <a:ext cx="4038600" cy="21859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3">
            <a:extLst>
              <a:ext uri="{FF2B5EF4-FFF2-40B4-BE49-F238E27FC236}">
                <a16:creationId xmlns:a16="http://schemas.microsoft.com/office/drawing/2014/main" id="{D02E3F10-D3AA-6C28-7625-945F1EB34E79}"/>
              </a:ext>
            </a:extLst>
          </p:cNvPr>
          <p:cNvSpPr>
            <a:spLocks noGrp="1" noChangeArrowheads="1"/>
          </p:cNvSpPr>
          <p:nvPr>
            <p:ph type="dt" idx="10"/>
          </p:nvPr>
        </p:nvSpPr>
        <p:spPr>
          <a:ln/>
        </p:spPr>
        <p:txBody>
          <a:bodyPr/>
          <a:lstStyle>
            <a:lvl1pPr>
              <a:defRPr/>
            </a:lvl1pPr>
          </a:lstStyle>
          <a:p>
            <a:pPr>
              <a:defRPr/>
            </a:pPr>
            <a:endParaRPr lang="en-US"/>
          </a:p>
        </p:txBody>
      </p:sp>
      <p:sp>
        <p:nvSpPr>
          <p:cNvPr id="7" name="Rectangle 4">
            <a:extLst>
              <a:ext uri="{FF2B5EF4-FFF2-40B4-BE49-F238E27FC236}">
                <a16:creationId xmlns:a16="http://schemas.microsoft.com/office/drawing/2014/main" id="{2F0E49A1-87CA-BC00-10CC-7A6D322E01F8}"/>
              </a:ext>
            </a:extLst>
          </p:cNvPr>
          <p:cNvSpPr>
            <a:spLocks noGrp="1" noChangeArrowheads="1"/>
          </p:cNvSpPr>
          <p:nvPr>
            <p:ph type="ftr" idx="11"/>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26BC57BE-A078-D0AC-4094-172CB8247087}"/>
              </a:ext>
            </a:extLst>
          </p:cNvPr>
          <p:cNvSpPr>
            <a:spLocks noGrp="1" noChangeArrowheads="1"/>
          </p:cNvSpPr>
          <p:nvPr>
            <p:ph type="sldNum" idx="12"/>
          </p:nvPr>
        </p:nvSpPr>
        <p:spPr>
          <a:ln/>
        </p:spPr>
        <p:txBody>
          <a:bodyPr/>
          <a:lstStyle>
            <a:lvl1pPr>
              <a:defRPr/>
            </a:lvl1pPr>
          </a:lstStyle>
          <a:p>
            <a:pPr>
              <a:defRPr/>
            </a:pPr>
            <a:fld id="{35A71E13-2262-4FC4-B888-1BD1D3D87D22}" type="slidenum">
              <a:rPr lang="en-US" altLang="en-US"/>
              <a:pPr>
                <a:defRPr/>
              </a:pPr>
              <a:t>‹#›</a:t>
            </a:fld>
            <a:endParaRPr lang="en-US" altLang="en-US"/>
          </a:p>
        </p:txBody>
      </p:sp>
    </p:spTree>
    <p:extLst>
      <p:ext uri="{BB962C8B-B14F-4D97-AF65-F5344CB8AC3E}">
        <p14:creationId xmlns:p14="http://schemas.microsoft.com/office/powerpoint/2010/main" val="38698683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8013" cy="1141412"/>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7013" cy="4524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6613" y="1600200"/>
            <a:ext cx="4038600" cy="4524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
            <a:extLst>
              <a:ext uri="{FF2B5EF4-FFF2-40B4-BE49-F238E27FC236}">
                <a16:creationId xmlns:a16="http://schemas.microsoft.com/office/drawing/2014/main" id="{E28D719B-13CE-727B-4C5A-C53516584F41}"/>
              </a:ext>
            </a:extLst>
          </p:cNvPr>
          <p:cNvSpPr>
            <a:spLocks noGrp="1" noChangeArrowheads="1"/>
          </p:cNvSpPr>
          <p:nvPr>
            <p:ph type="dt" idx="10"/>
          </p:nvPr>
        </p:nvSpPr>
        <p:spPr>
          <a:ln/>
        </p:spPr>
        <p:txBody>
          <a:bodyPr/>
          <a:lstStyle>
            <a:lvl1pPr>
              <a:defRPr/>
            </a:lvl1pPr>
          </a:lstStyle>
          <a:p>
            <a:pPr>
              <a:defRPr/>
            </a:pPr>
            <a:endParaRPr lang="en-US"/>
          </a:p>
        </p:txBody>
      </p:sp>
      <p:sp>
        <p:nvSpPr>
          <p:cNvPr id="6" name="Rectangle 4">
            <a:extLst>
              <a:ext uri="{FF2B5EF4-FFF2-40B4-BE49-F238E27FC236}">
                <a16:creationId xmlns:a16="http://schemas.microsoft.com/office/drawing/2014/main" id="{814D0782-A30C-5387-4E42-922ED877ED3F}"/>
              </a:ext>
            </a:extLst>
          </p:cNvPr>
          <p:cNvSpPr>
            <a:spLocks noGrp="1" noChangeArrowheads="1"/>
          </p:cNvSpPr>
          <p:nvPr>
            <p:ph type="ftr" idx="11"/>
          </p:nvPr>
        </p:nvSpPr>
        <p:spPr>
          <a:ln/>
        </p:spPr>
        <p:txBody>
          <a:bodyPr/>
          <a:lstStyle>
            <a:lvl1pPr>
              <a:defRPr/>
            </a:lvl1pPr>
          </a:lstStyle>
          <a:p>
            <a:pPr>
              <a:defRPr/>
            </a:pPr>
            <a:endParaRPr lang="en-US"/>
          </a:p>
        </p:txBody>
      </p:sp>
      <p:sp>
        <p:nvSpPr>
          <p:cNvPr id="7" name="Rectangle 5">
            <a:extLst>
              <a:ext uri="{FF2B5EF4-FFF2-40B4-BE49-F238E27FC236}">
                <a16:creationId xmlns:a16="http://schemas.microsoft.com/office/drawing/2014/main" id="{4C09E938-7830-3D22-B982-C5C76245CBB2}"/>
              </a:ext>
            </a:extLst>
          </p:cNvPr>
          <p:cNvSpPr>
            <a:spLocks noGrp="1" noChangeArrowheads="1"/>
          </p:cNvSpPr>
          <p:nvPr>
            <p:ph type="sldNum" idx="12"/>
          </p:nvPr>
        </p:nvSpPr>
        <p:spPr>
          <a:ln/>
        </p:spPr>
        <p:txBody>
          <a:bodyPr/>
          <a:lstStyle>
            <a:lvl1pPr>
              <a:defRPr/>
            </a:lvl1pPr>
          </a:lstStyle>
          <a:p>
            <a:pPr>
              <a:defRPr/>
            </a:pPr>
            <a:fld id="{9A372D3A-D67B-4539-8BA8-6C8B2775ED51}" type="slidenum">
              <a:rPr lang="en-US" altLang="en-US"/>
              <a:pPr>
                <a:defRPr/>
              </a:pPr>
              <a:t>‹#›</a:t>
            </a:fld>
            <a:endParaRPr lang="en-US" altLang="en-US"/>
          </a:p>
        </p:txBody>
      </p:sp>
    </p:spTree>
    <p:extLst>
      <p:ext uri="{BB962C8B-B14F-4D97-AF65-F5344CB8AC3E}">
        <p14:creationId xmlns:p14="http://schemas.microsoft.com/office/powerpoint/2010/main" val="2380187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8013" cy="1141412"/>
          </a:xfrm>
        </p:spPr>
        <p:txBody>
          <a:bodyPr/>
          <a:lstStyle/>
          <a:p>
            <a:r>
              <a:rPr lang="en-US"/>
              <a:t>Click to edit Master title style</a:t>
            </a:r>
          </a:p>
        </p:txBody>
      </p:sp>
      <p:sp>
        <p:nvSpPr>
          <p:cNvPr id="3" name="Content Placeholder 2"/>
          <p:cNvSpPr>
            <a:spLocks noGrp="1"/>
          </p:cNvSpPr>
          <p:nvPr>
            <p:ph sz="quarter" idx="1"/>
          </p:nvPr>
        </p:nvSpPr>
        <p:spPr>
          <a:xfrm>
            <a:off x="457200" y="1600200"/>
            <a:ext cx="4037013"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6613"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57200" y="3938588"/>
            <a:ext cx="4037013" cy="21859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6613" y="3938588"/>
            <a:ext cx="4038600" cy="21859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
            <a:extLst>
              <a:ext uri="{FF2B5EF4-FFF2-40B4-BE49-F238E27FC236}">
                <a16:creationId xmlns:a16="http://schemas.microsoft.com/office/drawing/2014/main" id="{B1E6F456-1449-EDE0-00B7-CC963B987D3A}"/>
              </a:ext>
            </a:extLst>
          </p:cNvPr>
          <p:cNvSpPr>
            <a:spLocks noGrp="1" noChangeArrowheads="1"/>
          </p:cNvSpPr>
          <p:nvPr>
            <p:ph type="dt" idx="10"/>
          </p:nvPr>
        </p:nvSpPr>
        <p:spPr>
          <a:ln/>
        </p:spPr>
        <p:txBody>
          <a:bodyPr/>
          <a:lstStyle>
            <a:lvl1pPr>
              <a:defRPr/>
            </a:lvl1pPr>
          </a:lstStyle>
          <a:p>
            <a:pPr>
              <a:defRPr/>
            </a:pPr>
            <a:endParaRPr lang="en-US"/>
          </a:p>
        </p:txBody>
      </p:sp>
      <p:sp>
        <p:nvSpPr>
          <p:cNvPr id="8" name="Rectangle 4">
            <a:extLst>
              <a:ext uri="{FF2B5EF4-FFF2-40B4-BE49-F238E27FC236}">
                <a16:creationId xmlns:a16="http://schemas.microsoft.com/office/drawing/2014/main" id="{F02441A9-0FC3-2B5A-852F-556D9F96694D}"/>
              </a:ext>
            </a:extLst>
          </p:cNvPr>
          <p:cNvSpPr>
            <a:spLocks noGrp="1" noChangeArrowheads="1"/>
          </p:cNvSpPr>
          <p:nvPr>
            <p:ph type="ftr" idx="11"/>
          </p:nvPr>
        </p:nvSpPr>
        <p:spPr>
          <a:ln/>
        </p:spPr>
        <p:txBody>
          <a:bodyPr/>
          <a:lstStyle>
            <a:lvl1pPr>
              <a:defRPr/>
            </a:lvl1pPr>
          </a:lstStyle>
          <a:p>
            <a:pPr>
              <a:defRPr/>
            </a:pPr>
            <a:endParaRPr lang="en-US"/>
          </a:p>
        </p:txBody>
      </p:sp>
      <p:sp>
        <p:nvSpPr>
          <p:cNvPr id="9" name="Rectangle 5">
            <a:extLst>
              <a:ext uri="{FF2B5EF4-FFF2-40B4-BE49-F238E27FC236}">
                <a16:creationId xmlns:a16="http://schemas.microsoft.com/office/drawing/2014/main" id="{4E4A5742-7EF3-3E9D-8734-B1E68A837BF0}"/>
              </a:ext>
            </a:extLst>
          </p:cNvPr>
          <p:cNvSpPr>
            <a:spLocks noGrp="1" noChangeArrowheads="1"/>
          </p:cNvSpPr>
          <p:nvPr>
            <p:ph type="sldNum" idx="12"/>
          </p:nvPr>
        </p:nvSpPr>
        <p:spPr>
          <a:ln/>
        </p:spPr>
        <p:txBody>
          <a:bodyPr/>
          <a:lstStyle>
            <a:lvl1pPr>
              <a:defRPr/>
            </a:lvl1pPr>
          </a:lstStyle>
          <a:p>
            <a:pPr>
              <a:defRPr/>
            </a:pPr>
            <a:fld id="{695242D7-5B70-4354-970F-7DE7DFC92A29}" type="slidenum">
              <a:rPr lang="en-US" altLang="en-US"/>
              <a:pPr>
                <a:defRPr/>
              </a:pPr>
              <a:t>‹#›</a:t>
            </a:fld>
            <a:endParaRPr lang="en-US" altLang="en-US"/>
          </a:p>
        </p:txBody>
      </p:sp>
    </p:spTree>
    <p:extLst>
      <p:ext uri="{BB962C8B-B14F-4D97-AF65-F5344CB8AC3E}">
        <p14:creationId xmlns:p14="http://schemas.microsoft.com/office/powerpoint/2010/main" val="32321545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859E2242-45CC-59B5-D2BF-B76786E8386A}"/>
              </a:ext>
            </a:extLst>
          </p:cNvPr>
          <p:cNvSpPr>
            <a:spLocks noGrp="1" noChangeArrowheads="1"/>
          </p:cNvSpPr>
          <p:nvPr>
            <p:ph type="dt" idx="10"/>
          </p:nvPr>
        </p:nvSpPr>
        <p:spPr>
          <a:ln/>
        </p:spPr>
        <p:txBody>
          <a:bodyPr/>
          <a:lstStyle>
            <a:lvl1pPr>
              <a:defRPr/>
            </a:lvl1pPr>
          </a:lstStyle>
          <a:p>
            <a:pPr>
              <a:defRPr/>
            </a:pPr>
            <a:endParaRPr lang="en-US"/>
          </a:p>
        </p:txBody>
      </p:sp>
      <p:sp>
        <p:nvSpPr>
          <p:cNvPr id="5" name="Rectangle 4">
            <a:extLst>
              <a:ext uri="{FF2B5EF4-FFF2-40B4-BE49-F238E27FC236}">
                <a16:creationId xmlns:a16="http://schemas.microsoft.com/office/drawing/2014/main" id="{1DBE7461-4AFE-B2DE-0E55-6E40AA2E904A}"/>
              </a:ext>
            </a:extLst>
          </p:cNvPr>
          <p:cNvSpPr>
            <a:spLocks noGrp="1" noChangeArrowheads="1"/>
          </p:cNvSpPr>
          <p:nvPr>
            <p:ph type="ftr" idx="11"/>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E113C483-3166-4312-89ED-0136D61133D0}"/>
              </a:ext>
            </a:extLst>
          </p:cNvPr>
          <p:cNvSpPr>
            <a:spLocks noGrp="1" noChangeArrowheads="1"/>
          </p:cNvSpPr>
          <p:nvPr>
            <p:ph type="sldNum" idx="12"/>
          </p:nvPr>
        </p:nvSpPr>
        <p:spPr>
          <a:ln/>
        </p:spPr>
        <p:txBody>
          <a:bodyPr/>
          <a:lstStyle>
            <a:lvl1pPr>
              <a:defRPr/>
            </a:lvl1pPr>
          </a:lstStyle>
          <a:p>
            <a:pPr>
              <a:defRPr/>
            </a:pPr>
            <a:fld id="{0C0FEDD3-8F60-451F-B025-FCAFF1C44D8A}" type="slidenum">
              <a:rPr lang="en-US" altLang="en-US"/>
              <a:pPr>
                <a:defRPr/>
              </a:pPr>
              <a:t>‹#›</a:t>
            </a:fld>
            <a:endParaRPr lang="en-US" altLang="en-US"/>
          </a:p>
        </p:txBody>
      </p:sp>
    </p:spTree>
    <p:extLst>
      <p:ext uri="{BB962C8B-B14F-4D97-AF65-F5344CB8AC3E}">
        <p14:creationId xmlns:p14="http://schemas.microsoft.com/office/powerpoint/2010/main" val="15746118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
            <a:extLst>
              <a:ext uri="{FF2B5EF4-FFF2-40B4-BE49-F238E27FC236}">
                <a16:creationId xmlns:a16="http://schemas.microsoft.com/office/drawing/2014/main" id="{A9B43FFD-585F-742A-573E-50B81E422AF3}"/>
              </a:ext>
            </a:extLst>
          </p:cNvPr>
          <p:cNvSpPr>
            <a:spLocks noGrp="1" noChangeArrowheads="1"/>
          </p:cNvSpPr>
          <p:nvPr>
            <p:ph type="dt" idx="10"/>
          </p:nvPr>
        </p:nvSpPr>
        <p:spPr>
          <a:ln/>
        </p:spPr>
        <p:txBody>
          <a:bodyPr/>
          <a:lstStyle>
            <a:lvl1pPr>
              <a:defRPr/>
            </a:lvl1pPr>
          </a:lstStyle>
          <a:p>
            <a:pPr>
              <a:defRPr/>
            </a:pPr>
            <a:endParaRPr lang="en-US"/>
          </a:p>
        </p:txBody>
      </p:sp>
      <p:sp>
        <p:nvSpPr>
          <p:cNvPr id="5" name="Rectangle 4">
            <a:extLst>
              <a:ext uri="{FF2B5EF4-FFF2-40B4-BE49-F238E27FC236}">
                <a16:creationId xmlns:a16="http://schemas.microsoft.com/office/drawing/2014/main" id="{D70CBEA1-6CF3-514C-3D98-73B8BB7FB503}"/>
              </a:ext>
            </a:extLst>
          </p:cNvPr>
          <p:cNvSpPr>
            <a:spLocks noGrp="1" noChangeArrowheads="1"/>
          </p:cNvSpPr>
          <p:nvPr>
            <p:ph type="ftr" idx="11"/>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1D9716FC-E79F-C230-2301-4009F630D729}"/>
              </a:ext>
            </a:extLst>
          </p:cNvPr>
          <p:cNvSpPr>
            <a:spLocks noGrp="1" noChangeArrowheads="1"/>
          </p:cNvSpPr>
          <p:nvPr>
            <p:ph type="sldNum" idx="12"/>
          </p:nvPr>
        </p:nvSpPr>
        <p:spPr>
          <a:ln/>
        </p:spPr>
        <p:txBody>
          <a:bodyPr/>
          <a:lstStyle>
            <a:lvl1pPr>
              <a:defRPr/>
            </a:lvl1pPr>
          </a:lstStyle>
          <a:p>
            <a:pPr>
              <a:defRPr/>
            </a:pPr>
            <a:fld id="{85C289C5-744A-44EA-B6A1-1CED1CB1A16E}" type="slidenum">
              <a:rPr lang="en-US" altLang="en-US"/>
              <a:pPr>
                <a:defRPr/>
              </a:pPr>
              <a:t>‹#›</a:t>
            </a:fld>
            <a:endParaRPr lang="en-US" altLang="en-US"/>
          </a:p>
        </p:txBody>
      </p:sp>
    </p:spTree>
    <p:extLst>
      <p:ext uri="{BB962C8B-B14F-4D97-AF65-F5344CB8AC3E}">
        <p14:creationId xmlns:p14="http://schemas.microsoft.com/office/powerpoint/2010/main" val="14263570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7013"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6613" y="1600200"/>
            <a:ext cx="403860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
            <a:extLst>
              <a:ext uri="{FF2B5EF4-FFF2-40B4-BE49-F238E27FC236}">
                <a16:creationId xmlns:a16="http://schemas.microsoft.com/office/drawing/2014/main" id="{9F7AB1A0-F725-A90D-BD53-4AE3A822122E}"/>
              </a:ext>
            </a:extLst>
          </p:cNvPr>
          <p:cNvSpPr>
            <a:spLocks noGrp="1" noChangeArrowheads="1"/>
          </p:cNvSpPr>
          <p:nvPr>
            <p:ph type="dt" idx="10"/>
          </p:nvPr>
        </p:nvSpPr>
        <p:spPr>
          <a:ln/>
        </p:spPr>
        <p:txBody>
          <a:bodyPr/>
          <a:lstStyle>
            <a:lvl1pPr>
              <a:defRPr/>
            </a:lvl1pPr>
          </a:lstStyle>
          <a:p>
            <a:pPr>
              <a:defRPr/>
            </a:pPr>
            <a:endParaRPr lang="en-US"/>
          </a:p>
        </p:txBody>
      </p:sp>
      <p:sp>
        <p:nvSpPr>
          <p:cNvPr id="6" name="Rectangle 4">
            <a:extLst>
              <a:ext uri="{FF2B5EF4-FFF2-40B4-BE49-F238E27FC236}">
                <a16:creationId xmlns:a16="http://schemas.microsoft.com/office/drawing/2014/main" id="{E8E175AE-9D19-09F2-AFA9-8C62AE648AB6}"/>
              </a:ext>
            </a:extLst>
          </p:cNvPr>
          <p:cNvSpPr>
            <a:spLocks noGrp="1" noChangeArrowheads="1"/>
          </p:cNvSpPr>
          <p:nvPr>
            <p:ph type="ftr" idx="11"/>
          </p:nvPr>
        </p:nvSpPr>
        <p:spPr>
          <a:ln/>
        </p:spPr>
        <p:txBody>
          <a:bodyPr/>
          <a:lstStyle>
            <a:lvl1pPr>
              <a:defRPr/>
            </a:lvl1pPr>
          </a:lstStyle>
          <a:p>
            <a:pPr>
              <a:defRPr/>
            </a:pPr>
            <a:endParaRPr lang="en-US"/>
          </a:p>
        </p:txBody>
      </p:sp>
      <p:sp>
        <p:nvSpPr>
          <p:cNvPr id="7" name="Rectangle 5">
            <a:extLst>
              <a:ext uri="{FF2B5EF4-FFF2-40B4-BE49-F238E27FC236}">
                <a16:creationId xmlns:a16="http://schemas.microsoft.com/office/drawing/2014/main" id="{B6C76F93-F1C6-1AD3-5915-DFE8E7EABBA3}"/>
              </a:ext>
            </a:extLst>
          </p:cNvPr>
          <p:cNvSpPr>
            <a:spLocks noGrp="1" noChangeArrowheads="1"/>
          </p:cNvSpPr>
          <p:nvPr>
            <p:ph type="sldNum" idx="12"/>
          </p:nvPr>
        </p:nvSpPr>
        <p:spPr>
          <a:ln/>
        </p:spPr>
        <p:txBody>
          <a:bodyPr/>
          <a:lstStyle>
            <a:lvl1pPr>
              <a:defRPr/>
            </a:lvl1pPr>
          </a:lstStyle>
          <a:p>
            <a:pPr>
              <a:defRPr/>
            </a:pPr>
            <a:fld id="{B450A8C2-32A2-44A2-87E9-D71690ADF3E2}" type="slidenum">
              <a:rPr lang="en-US" altLang="en-US"/>
              <a:pPr>
                <a:defRPr/>
              </a:pPr>
              <a:t>‹#›</a:t>
            </a:fld>
            <a:endParaRPr lang="en-US" altLang="en-US"/>
          </a:p>
        </p:txBody>
      </p:sp>
    </p:spTree>
    <p:extLst>
      <p:ext uri="{BB962C8B-B14F-4D97-AF65-F5344CB8AC3E}">
        <p14:creationId xmlns:p14="http://schemas.microsoft.com/office/powerpoint/2010/main" val="32725854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
            <a:extLst>
              <a:ext uri="{FF2B5EF4-FFF2-40B4-BE49-F238E27FC236}">
                <a16:creationId xmlns:a16="http://schemas.microsoft.com/office/drawing/2014/main" id="{F8BC77CE-8103-A3AC-F7CD-1D51B3633633}"/>
              </a:ext>
            </a:extLst>
          </p:cNvPr>
          <p:cNvSpPr>
            <a:spLocks noGrp="1" noChangeArrowheads="1"/>
          </p:cNvSpPr>
          <p:nvPr>
            <p:ph type="dt" idx="10"/>
          </p:nvPr>
        </p:nvSpPr>
        <p:spPr>
          <a:ln/>
        </p:spPr>
        <p:txBody>
          <a:bodyPr/>
          <a:lstStyle>
            <a:lvl1pPr>
              <a:defRPr/>
            </a:lvl1pPr>
          </a:lstStyle>
          <a:p>
            <a:pPr>
              <a:defRPr/>
            </a:pPr>
            <a:endParaRPr lang="en-US"/>
          </a:p>
        </p:txBody>
      </p:sp>
      <p:sp>
        <p:nvSpPr>
          <p:cNvPr id="8" name="Rectangle 4">
            <a:extLst>
              <a:ext uri="{FF2B5EF4-FFF2-40B4-BE49-F238E27FC236}">
                <a16:creationId xmlns:a16="http://schemas.microsoft.com/office/drawing/2014/main" id="{BFDFC534-ED04-982B-186C-E744FF90046B}"/>
              </a:ext>
            </a:extLst>
          </p:cNvPr>
          <p:cNvSpPr>
            <a:spLocks noGrp="1" noChangeArrowheads="1"/>
          </p:cNvSpPr>
          <p:nvPr>
            <p:ph type="ftr" idx="11"/>
          </p:nvPr>
        </p:nvSpPr>
        <p:spPr>
          <a:ln/>
        </p:spPr>
        <p:txBody>
          <a:bodyPr/>
          <a:lstStyle>
            <a:lvl1pPr>
              <a:defRPr/>
            </a:lvl1pPr>
          </a:lstStyle>
          <a:p>
            <a:pPr>
              <a:defRPr/>
            </a:pPr>
            <a:endParaRPr lang="en-US"/>
          </a:p>
        </p:txBody>
      </p:sp>
      <p:sp>
        <p:nvSpPr>
          <p:cNvPr id="9" name="Rectangle 5">
            <a:extLst>
              <a:ext uri="{FF2B5EF4-FFF2-40B4-BE49-F238E27FC236}">
                <a16:creationId xmlns:a16="http://schemas.microsoft.com/office/drawing/2014/main" id="{C9AEC7C4-302D-0C81-FB0F-B044C54371F6}"/>
              </a:ext>
            </a:extLst>
          </p:cNvPr>
          <p:cNvSpPr>
            <a:spLocks noGrp="1" noChangeArrowheads="1"/>
          </p:cNvSpPr>
          <p:nvPr>
            <p:ph type="sldNum" idx="12"/>
          </p:nvPr>
        </p:nvSpPr>
        <p:spPr>
          <a:ln/>
        </p:spPr>
        <p:txBody>
          <a:bodyPr/>
          <a:lstStyle>
            <a:lvl1pPr>
              <a:defRPr/>
            </a:lvl1pPr>
          </a:lstStyle>
          <a:p>
            <a:pPr>
              <a:defRPr/>
            </a:pPr>
            <a:fld id="{DF2A97CC-2EB3-44DE-870D-3068059A5658}" type="slidenum">
              <a:rPr lang="en-US" altLang="en-US"/>
              <a:pPr>
                <a:defRPr/>
              </a:pPr>
              <a:t>‹#›</a:t>
            </a:fld>
            <a:endParaRPr lang="en-US" altLang="en-US"/>
          </a:p>
        </p:txBody>
      </p:sp>
    </p:spTree>
    <p:extLst>
      <p:ext uri="{BB962C8B-B14F-4D97-AF65-F5344CB8AC3E}">
        <p14:creationId xmlns:p14="http://schemas.microsoft.com/office/powerpoint/2010/main" val="30586603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
            <a:extLst>
              <a:ext uri="{FF2B5EF4-FFF2-40B4-BE49-F238E27FC236}">
                <a16:creationId xmlns:a16="http://schemas.microsoft.com/office/drawing/2014/main" id="{0D61BC4B-60AD-9C1A-302D-D76223E36C4E}"/>
              </a:ext>
            </a:extLst>
          </p:cNvPr>
          <p:cNvSpPr>
            <a:spLocks noGrp="1" noChangeArrowheads="1"/>
          </p:cNvSpPr>
          <p:nvPr>
            <p:ph type="dt" idx="10"/>
          </p:nvPr>
        </p:nvSpPr>
        <p:spPr>
          <a:ln/>
        </p:spPr>
        <p:txBody>
          <a:bodyPr/>
          <a:lstStyle>
            <a:lvl1pPr>
              <a:defRPr/>
            </a:lvl1pPr>
          </a:lstStyle>
          <a:p>
            <a:pPr>
              <a:defRPr/>
            </a:pPr>
            <a:endParaRPr lang="en-US"/>
          </a:p>
        </p:txBody>
      </p:sp>
      <p:sp>
        <p:nvSpPr>
          <p:cNvPr id="4" name="Rectangle 4">
            <a:extLst>
              <a:ext uri="{FF2B5EF4-FFF2-40B4-BE49-F238E27FC236}">
                <a16:creationId xmlns:a16="http://schemas.microsoft.com/office/drawing/2014/main" id="{5B727DD6-82F7-37AB-66B8-4726F2CBD987}"/>
              </a:ext>
            </a:extLst>
          </p:cNvPr>
          <p:cNvSpPr>
            <a:spLocks noGrp="1" noChangeArrowheads="1"/>
          </p:cNvSpPr>
          <p:nvPr>
            <p:ph type="ftr" idx="11"/>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1EF7DDD7-5080-EAF8-913F-88120AF32228}"/>
              </a:ext>
            </a:extLst>
          </p:cNvPr>
          <p:cNvSpPr>
            <a:spLocks noGrp="1" noChangeArrowheads="1"/>
          </p:cNvSpPr>
          <p:nvPr>
            <p:ph type="sldNum" idx="12"/>
          </p:nvPr>
        </p:nvSpPr>
        <p:spPr>
          <a:ln/>
        </p:spPr>
        <p:txBody>
          <a:bodyPr/>
          <a:lstStyle>
            <a:lvl1pPr>
              <a:defRPr/>
            </a:lvl1pPr>
          </a:lstStyle>
          <a:p>
            <a:pPr>
              <a:defRPr/>
            </a:pPr>
            <a:fld id="{FB64ECBE-DCCB-4E5D-A0B9-E5A8333F3E61}" type="slidenum">
              <a:rPr lang="en-US" altLang="en-US"/>
              <a:pPr>
                <a:defRPr/>
              </a:pPr>
              <a:t>‹#›</a:t>
            </a:fld>
            <a:endParaRPr lang="en-US" altLang="en-US"/>
          </a:p>
        </p:txBody>
      </p:sp>
    </p:spTree>
    <p:extLst>
      <p:ext uri="{BB962C8B-B14F-4D97-AF65-F5344CB8AC3E}">
        <p14:creationId xmlns:p14="http://schemas.microsoft.com/office/powerpoint/2010/main" val="40658273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348D2D1A-8453-7480-38DD-0C8D5DA00ADD}"/>
              </a:ext>
            </a:extLst>
          </p:cNvPr>
          <p:cNvSpPr>
            <a:spLocks noGrp="1" noChangeArrowheads="1"/>
          </p:cNvSpPr>
          <p:nvPr>
            <p:ph type="dt" idx="10"/>
          </p:nvPr>
        </p:nvSpPr>
        <p:spPr>
          <a:ln/>
        </p:spPr>
        <p:txBody>
          <a:bodyPr/>
          <a:lstStyle>
            <a:lvl1pPr>
              <a:defRPr/>
            </a:lvl1pPr>
          </a:lstStyle>
          <a:p>
            <a:pPr>
              <a:defRPr/>
            </a:pPr>
            <a:endParaRPr lang="en-US"/>
          </a:p>
        </p:txBody>
      </p:sp>
      <p:sp>
        <p:nvSpPr>
          <p:cNvPr id="3" name="Rectangle 4">
            <a:extLst>
              <a:ext uri="{FF2B5EF4-FFF2-40B4-BE49-F238E27FC236}">
                <a16:creationId xmlns:a16="http://schemas.microsoft.com/office/drawing/2014/main" id="{59C6E5C2-CE30-AF47-20E1-48CE0B814BEB}"/>
              </a:ext>
            </a:extLst>
          </p:cNvPr>
          <p:cNvSpPr>
            <a:spLocks noGrp="1" noChangeArrowheads="1"/>
          </p:cNvSpPr>
          <p:nvPr>
            <p:ph type="ftr" idx="11"/>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7C36B4A1-511C-F15E-BDD3-89D5C2AD6188}"/>
              </a:ext>
            </a:extLst>
          </p:cNvPr>
          <p:cNvSpPr>
            <a:spLocks noGrp="1" noChangeArrowheads="1"/>
          </p:cNvSpPr>
          <p:nvPr>
            <p:ph type="sldNum" idx="12"/>
          </p:nvPr>
        </p:nvSpPr>
        <p:spPr>
          <a:ln/>
        </p:spPr>
        <p:txBody>
          <a:bodyPr/>
          <a:lstStyle>
            <a:lvl1pPr>
              <a:defRPr/>
            </a:lvl1pPr>
          </a:lstStyle>
          <a:p>
            <a:pPr>
              <a:defRPr/>
            </a:pPr>
            <a:fld id="{2BF3ACCA-D0B9-4588-8494-B4911B15CDB2}" type="slidenum">
              <a:rPr lang="en-US" altLang="en-US"/>
              <a:pPr>
                <a:defRPr/>
              </a:pPr>
              <a:t>‹#›</a:t>
            </a:fld>
            <a:endParaRPr lang="en-US" altLang="en-US"/>
          </a:p>
        </p:txBody>
      </p:sp>
    </p:spTree>
    <p:extLst>
      <p:ext uri="{BB962C8B-B14F-4D97-AF65-F5344CB8AC3E}">
        <p14:creationId xmlns:p14="http://schemas.microsoft.com/office/powerpoint/2010/main" val="22684300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
            <a:extLst>
              <a:ext uri="{FF2B5EF4-FFF2-40B4-BE49-F238E27FC236}">
                <a16:creationId xmlns:a16="http://schemas.microsoft.com/office/drawing/2014/main" id="{4D4F1708-E3AE-693E-D4BD-34B948D5A7B8}"/>
              </a:ext>
            </a:extLst>
          </p:cNvPr>
          <p:cNvSpPr>
            <a:spLocks noGrp="1" noChangeArrowheads="1"/>
          </p:cNvSpPr>
          <p:nvPr>
            <p:ph type="dt" idx="10"/>
          </p:nvPr>
        </p:nvSpPr>
        <p:spPr>
          <a:ln/>
        </p:spPr>
        <p:txBody>
          <a:bodyPr/>
          <a:lstStyle>
            <a:lvl1pPr>
              <a:defRPr/>
            </a:lvl1pPr>
          </a:lstStyle>
          <a:p>
            <a:pPr>
              <a:defRPr/>
            </a:pPr>
            <a:endParaRPr lang="en-US"/>
          </a:p>
        </p:txBody>
      </p:sp>
      <p:sp>
        <p:nvSpPr>
          <p:cNvPr id="6" name="Rectangle 4">
            <a:extLst>
              <a:ext uri="{FF2B5EF4-FFF2-40B4-BE49-F238E27FC236}">
                <a16:creationId xmlns:a16="http://schemas.microsoft.com/office/drawing/2014/main" id="{0E2F93F6-5117-63D2-EF7D-350F3800114F}"/>
              </a:ext>
            </a:extLst>
          </p:cNvPr>
          <p:cNvSpPr>
            <a:spLocks noGrp="1" noChangeArrowheads="1"/>
          </p:cNvSpPr>
          <p:nvPr>
            <p:ph type="ftr" idx="11"/>
          </p:nvPr>
        </p:nvSpPr>
        <p:spPr>
          <a:ln/>
        </p:spPr>
        <p:txBody>
          <a:bodyPr/>
          <a:lstStyle>
            <a:lvl1pPr>
              <a:defRPr/>
            </a:lvl1pPr>
          </a:lstStyle>
          <a:p>
            <a:pPr>
              <a:defRPr/>
            </a:pPr>
            <a:endParaRPr lang="en-US"/>
          </a:p>
        </p:txBody>
      </p:sp>
      <p:sp>
        <p:nvSpPr>
          <p:cNvPr id="7" name="Rectangle 5">
            <a:extLst>
              <a:ext uri="{FF2B5EF4-FFF2-40B4-BE49-F238E27FC236}">
                <a16:creationId xmlns:a16="http://schemas.microsoft.com/office/drawing/2014/main" id="{BA39A214-C6C4-1D8E-04C6-570DC5670E3B}"/>
              </a:ext>
            </a:extLst>
          </p:cNvPr>
          <p:cNvSpPr>
            <a:spLocks noGrp="1" noChangeArrowheads="1"/>
          </p:cNvSpPr>
          <p:nvPr>
            <p:ph type="sldNum" idx="12"/>
          </p:nvPr>
        </p:nvSpPr>
        <p:spPr>
          <a:ln/>
        </p:spPr>
        <p:txBody>
          <a:bodyPr/>
          <a:lstStyle>
            <a:lvl1pPr>
              <a:defRPr/>
            </a:lvl1pPr>
          </a:lstStyle>
          <a:p>
            <a:pPr>
              <a:defRPr/>
            </a:pPr>
            <a:fld id="{48D0A619-868E-4DA0-AABF-6CDFE2BBBFB6}" type="slidenum">
              <a:rPr lang="en-US" altLang="en-US"/>
              <a:pPr>
                <a:defRPr/>
              </a:pPr>
              <a:t>‹#›</a:t>
            </a:fld>
            <a:endParaRPr lang="en-US" altLang="en-US"/>
          </a:p>
        </p:txBody>
      </p:sp>
    </p:spTree>
    <p:extLst>
      <p:ext uri="{BB962C8B-B14F-4D97-AF65-F5344CB8AC3E}">
        <p14:creationId xmlns:p14="http://schemas.microsoft.com/office/powerpoint/2010/main" val="20178748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
            <a:extLst>
              <a:ext uri="{FF2B5EF4-FFF2-40B4-BE49-F238E27FC236}">
                <a16:creationId xmlns:a16="http://schemas.microsoft.com/office/drawing/2014/main" id="{24CD4FE8-E4A1-12EB-6E1D-AEDC51430FB3}"/>
              </a:ext>
            </a:extLst>
          </p:cNvPr>
          <p:cNvSpPr>
            <a:spLocks noGrp="1" noChangeArrowheads="1"/>
          </p:cNvSpPr>
          <p:nvPr>
            <p:ph type="dt" idx="10"/>
          </p:nvPr>
        </p:nvSpPr>
        <p:spPr>
          <a:ln/>
        </p:spPr>
        <p:txBody>
          <a:bodyPr/>
          <a:lstStyle>
            <a:lvl1pPr>
              <a:defRPr/>
            </a:lvl1pPr>
          </a:lstStyle>
          <a:p>
            <a:pPr>
              <a:defRPr/>
            </a:pPr>
            <a:endParaRPr lang="en-US"/>
          </a:p>
        </p:txBody>
      </p:sp>
      <p:sp>
        <p:nvSpPr>
          <p:cNvPr id="6" name="Rectangle 4">
            <a:extLst>
              <a:ext uri="{FF2B5EF4-FFF2-40B4-BE49-F238E27FC236}">
                <a16:creationId xmlns:a16="http://schemas.microsoft.com/office/drawing/2014/main" id="{ADBA9B99-C7BF-92B7-6FF4-F8C20626F0E5}"/>
              </a:ext>
            </a:extLst>
          </p:cNvPr>
          <p:cNvSpPr>
            <a:spLocks noGrp="1" noChangeArrowheads="1"/>
          </p:cNvSpPr>
          <p:nvPr>
            <p:ph type="ftr" idx="11"/>
          </p:nvPr>
        </p:nvSpPr>
        <p:spPr>
          <a:ln/>
        </p:spPr>
        <p:txBody>
          <a:bodyPr/>
          <a:lstStyle>
            <a:lvl1pPr>
              <a:defRPr/>
            </a:lvl1pPr>
          </a:lstStyle>
          <a:p>
            <a:pPr>
              <a:defRPr/>
            </a:pPr>
            <a:endParaRPr lang="en-US"/>
          </a:p>
        </p:txBody>
      </p:sp>
      <p:sp>
        <p:nvSpPr>
          <p:cNvPr id="7" name="Rectangle 5">
            <a:extLst>
              <a:ext uri="{FF2B5EF4-FFF2-40B4-BE49-F238E27FC236}">
                <a16:creationId xmlns:a16="http://schemas.microsoft.com/office/drawing/2014/main" id="{EC6DAA89-BDA3-CB97-6958-6CC0E4309D3D}"/>
              </a:ext>
            </a:extLst>
          </p:cNvPr>
          <p:cNvSpPr>
            <a:spLocks noGrp="1" noChangeArrowheads="1"/>
          </p:cNvSpPr>
          <p:nvPr>
            <p:ph type="sldNum" idx="12"/>
          </p:nvPr>
        </p:nvSpPr>
        <p:spPr>
          <a:ln/>
        </p:spPr>
        <p:txBody>
          <a:bodyPr/>
          <a:lstStyle>
            <a:lvl1pPr>
              <a:defRPr/>
            </a:lvl1pPr>
          </a:lstStyle>
          <a:p>
            <a:pPr>
              <a:defRPr/>
            </a:pPr>
            <a:fld id="{6F8D1AEC-B8FA-4AEE-8AD1-DBA270F026E3}" type="slidenum">
              <a:rPr lang="en-US" altLang="en-US"/>
              <a:pPr>
                <a:defRPr/>
              </a:pPr>
              <a:t>‹#›</a:t>
            </a:fld>
            <a:endParaRPr lang="en-US" altLang="en-US"/>
          </a:p>
        </p:txBody>
      </p:sp>
    </p:spTree>
    <p:extLst>
      <p:ext uri="{BB962C8B-B14F-4D97-AF65-F5344CB8AC3E}">
        <p14:creationId xmlns:p14="http://schemas.microsoft.com/office/powerpoint/2010/main" val="33113990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id="{FF7D8D2A-B3FF-B617-5CFF-E0444251270A}"/>
              </a:ext>
            </a:extLst>
          </p:cNvPr>
          <p:cNvSpPr>
            <a:spLocks noGrp="1" noChangeArrowheads="1"/>
          </p:cNvSpPr>
          <p:nvPr>
            <p:ph type="title"/>
          </p:nvPr>
        </p:nvSpPr>
        <p:spPr bwMode="auto">
          <a:xfrm>
            <a:off x="457200" y="274638"/>
            <a:ext cx="8228013" cy="1141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en-US"/>
              <a:t>Click to edit the title text format</a:t>
            </a:r>
          </a:p>
        </p:txBody>
      </p:sp>
      <p:sp>
        <p:nvSpPr>
          <p:cNvPr id="1027" name="Rectangle 2">
            <a:extLst>
              <a:ext uri="{FF2B5EF4-FFF2-40B4-BE49-F238E27FC236}">
                <a16:creationId xmlns:a16="http://schemas.microsoft.com/office/drawing/2014/main" id="{8AEE27CF-469F-16D8-0268-F80861EB84F1}"/>
              </a:ext>
            </a:extLst>
          </p:cNvPr>
          <p:cNvSpPr>
            <a:spLocks noGrp="1" noChangeArrowheads="1"/>
          </p:cNvSpPr>
          <p:nvPr>
            <p:ph type="body" idx="1"/>
          </p:nvPr>
        </p:nvSpPr>
        <p:spPr bwMode="auto">
          <a:xfrm>
            <a:off x="457200" y="1600200"/>
            <a:ext cx="8228013" cy="452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en-US"/>
              <a:t>Click to edit the outline text format</a:t>
            </a:r>
          </a:p>
          <a:p>
            <a:pPr lvl="1"/>
            <a:r>
              <a:rPr lang="en-GB" altLang="en-US"/>
              <a:t>Second Outline Level</a:t>
            </a:r>
          </a:p>
          <a:p>
            <a:pPr lvl="2"/>
            <a:r>
              <a:rPr lang="en-GB" altLang="en-US"/>
              <a:t>Third Outline Level</a:t>
            </a:r>
          </a:p>
          <a:p>
            <a:pPr lvl="3"/>
            <a:r>
              <a:rPr lang="en-GB" altLang="en-US"/>
              <a:t>Fourth Outline Level</a:t>
            </a:r>
          </a:p>
          <a:p>
            <a:pPr lvl="4"/>
            <a:r>
              <a:rPr lang="en-GB" altLang="en-US"/>
              <a:t>Fifth Outline Level</a:t>
            </a:r>
          </a:p>
          <a:p>
            <a:pPr lvl="4"/>
            <a:r>
              <a:rPr lang="en-GB" altLang="en-US"/>
              <a:t>Sixth Outline Level</a:t>
            </a:r>
          </a:p>
          <a:p>
            <a:pPr lvl="4"/>
            <a:r>
              <a:rPr lang="en-GB" altLang="en-US"/>
              <a:t>Seventh Outline Level</a:t>
            </a:r>
          </a:p>
          <a:p>
            <a:pPr lvl="4"/>
            <a:r>
              <a:rPr lang="en-GB" altLang="en-US"/>
              <a:t>Eighth Outline Level</a:t>
            </a:r>
          </a:p>
          <a:p>
            <a:pPr lvl="4"/>
            <a:r>
              <a:rPr lang="en-GB" altLang="en-US"/>
              <a:t>Ninth Outline Level</a:t>
            </a:r>
          </a:p>
        </p:txBody>
      </p:sp>
      <p:sp>
        <p:nvSpPr>
          <p:cNvPr id="2" name="Rectangle 3">
            <a:extLst>
              <a:ext uri="{FF2B5EF4-FFF2-40B4-BE49-F238E27FC236}">
                <a16:creationId xmlns:a16="http://schemas.microsoft.com/office/drawing/2014/main" id="{892F0EC4-325E-BDFA-CA60-D746850040E5}"/>
              </a:ext>
            </a:extLst>
          </p:cNvPr>
          <p:cNvSpPr>
            <a:spLocks noGrp="1" noChangeArrowheads="1"/>
          </p:cNvSpPr>
          <p:nvPr>
            <p:ph type="dt"/>
          </p:nvPr>
        </p:nvSpPr>
        <p:spPr bwMode="auto">
          <a:xfrm>
            <a:off x="457200" y="6245225"/>
            <a:ext cx="2132013" cy="474663"/>
          </a:xfrm>
          <a:prstGeom prst="rect">
            <a:avLst/>
          </a:prstGeom>
          <a:noFill/>
          <a:ln>
            <a:noFill/>
          </a:ln>
          <a:effectLst/>
        </p:spPr>
        <p:txBody>
          <a:bodyPr vert="horz" wrap="square" lIns="90000" tIns="46800" rIns="90000" bIns="46800" numCol="1" anchor="t" anchorCtr="0" compatLnSpc="1">
            <a:prstTxWarp prst="textNoShape">
              <a:avLst/>
            </a:prstTxWarp>
          </a:bodyPr>
          <a:lstStyle>
            <a:lvl1pPr eaLnBrk="1" hangingPunct="1">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aseline="0">
                <a:solidFill>
                  <a:srgbClr val="000000"/>
                </a:solidFill>
                <a:latin typeface="Times New Roman" pitchFamily="18" charset="0"/>
                <a:cs typeface="Arial" charset="0"/>
              </a:defRPr>
            </a:lvl1pPr>
          </a:lstStyle>
          <a:p>
            <a:pPr>
              <a:defRPr/>
            </a:pPr>
            <a:endParaRPr lang="en-US"/>
          </a:p>
        </p:txBody>
      </p:sp>
      <p:sp>
        <p:nvSpPr>
          <p:cNvPr id="1028" name="Rectangle 4">
            <a:extLst>
              <a:ext uri="{FF2B5EF4-FFF2-40B4-BE49-F238E27FC236}">
                <a16:creationId xmlns:a16="http://schemas.microsoft.com/office/drawing/2014/main" id="{FC63E327-EF0A-AC33-50D1-3E2897DBB9A4}"/>
              </a:ext>
            </a:extLst>
          </p:cNvPr>
          <p:cNvSpPr>
            <a:spLocks noGrp="1" noChangeArrowheads="1"/>
          </p:cNvSpPr>
          <p:nvPr>
            <p:ph type="ftr"/>
          </p:nvPr>
        </p:nvSpPr>
        <p:spPr bwMode="auto">
          <a:xfrm>
            <a:off x="3124200" y="6245225"/>
            <a:ext cx="2894013" cy="474663"/>
          </a:xfrm>
          <a:prstGeom prst="rect">
            <a:avLst/>
          </a:prstGeom>
          <a:noFill/>
          <a:ln>
            <a:noFill/>
          </a:ln>
          <a:effectLst/>
        </p:spPr>
        <p:txBody>
          <a:bodyPr vert="horz" wrap="square" lIns="90000" tIns="46800" rIns="90000" bIns="46800" numCol="1" anchor="t" anchorCtr="0" compatLnSpc="1">
            <a:prstTxWarp prst="textNoShape">
              <a:avLst/>
            </a:prstTxWarp>
          </a:bodyPr>
          <a:lstStyle>
            <a:lvl1pPr eaLnBrk="1" hangingPunct="1">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aseline="0">
                <a:solidFill>
                  <a:srgbClr val="000000"/>
                </a:solidFill>
                <a:latin typeface="Times New Roman" pitchFamily="18" charset="0"/>
                <a:cs typeface="Arial" charset="0"/>
              </a:defRPr>
            </a:lvl1pPr>
          </a:lstStyle>
          <a:p>
            <a:pPr>
              <a:defRPr/>
            </a:pPr>
            <a:endParaRPr lang="en-US"/>
          </a:p>
        </p:txBody>
      </p:sp>
      <p:sp>
        <p:nvSpPr>
          <p:cNvPr id="1029" name="Rectangle 5">
            <a:extLst>
              <a:ext uri="{FF2B5EF4-FFF2-40B4-BE49-F238E27FC236}">
                <a16:creationId xmlns:a16="http://schemas.microsoft.com/office/drawing/2014/main" id="{3159CFC0-8036-8F34-6FD2-F2BFE0FF8EB5}"/>
              </a:ext>
            </a:extLst>
          </p:cNvPr>
          <p:cNvSpPr>
            <a:spLocks noGrp="1" noChangeArrowheads="1"/>
          </p:cNvSpPr>
          <p:nvPr>
            <p:ph type="sldNum"/>
          </p:nvPr>
        </p:nvSpPr>
        <p:spPr bwMode="auto">
          <a:xfrm>
            <a:off x="6553200" y="6245225"/>
            <a:ext cx="2132013" cy="474663"/>
          </a:xfrm>
          <a:prstGeom prst="rect">
            <a:avLst/>
          </a:prstGeom>
          <a:noFill/>
          <a:ln>
            <a:noFill/>
          </a:ln>
          <a:effectLst/>
        </p:spPr>
        <p:txBody>
          <a:bodyPr vert="horz" wrap="square" lIns="90000" tIns="46800" rIns="90000" bIns="46800" numCol="1" anchor="t" anchorCtr="0" compatLnSpc="1">
            <a:prstTxWarp prst="textNoShape">
              <a:avLst/>
            </a:prstTxWarp>
          </a:bodyPr>
          <a:lstStyle>
            <a:lvl1pPr eaLnBrk="1" hangingPunct="1">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aseline="0">
                <a:solidFill>
                  <a:srgbClr val="000000"/>
                </a:solidFill>
                <a:latin typeface="Times New Roman" panose="02020603050405020304" pitchFamily="18" charset="0"/>
              </a:defRPr>
            </a:lvl1pPr>
          </a:lstStyle>
          <a:p>
            <a:pPr>
              <a:defRPr/>
            </a:pPr>
            <a:fld id="{62DFBAEC-1F5D-4E64-9E2A-BDDF16C014CB}"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hf hdr="0" ftr="0" dt="0"/>
  <p:txStyles>
    <p:titleStyle>
      <a:lvl1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cs typeface="Arial" charset="0"/>
        </a:defRPr>
      </a:lvl2pPr>
      <a:lvl3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cs typeface="Arial" charset="0"/>
        </a:defRPr>
      </a:lvl3pPr>
      <a:lvl4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cs typeface="Arial" charset="0"/>
        </a:defRPr>
      </a:lvl4pPr>
      <a:lvl5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cs typeface="Arial" charset="0"/>
        </a:defRPr>
      </a:lvl5pPr>
      <a:lvl6pPr marL="2514600" indent="-228600" algn="ctr" defTabSz="457200" rtl="0" fontAlgn="base">
        <a:spcBef>
          <a:spcPct val="0"/>
        </a:spcBef>
        <a:spcAft>
          <a:spcPct val="0"/>
        </a:spcAft>
        <a:buClr>
          <a:srgbClr val="000000"/>
        </a:buClr>
        <a:buSzPct val="100000"/>
        <a:buFont typeface="Times New Roman" pitchFamily="18" charset="0"/>
        <a:defRPr sz="4400">
          <a:solidFill>
            <a:srgbClr val="000000"/>
          </a:solidFill>
          <a:latin typeface="Arial" charset="0"/>
          <a:cs typeface="Arial" charset="0"/>
        </a:defRPr>
      </a:lvl6pPr>
      <a:lvl7pPr marL="2971800" indent="-228600" algn="ctr" defTabSz="457200" rtl="0" fontAlgn="base">
        <a:spcBef>
          <a:spcPct val="0"/>
        </a:spcBef>
        <a:spcAft>
          <a:spcPct val="0"/>
        </a:spcAft>
        <a:buClr>
          <a:srgbClr val="000000"/>
        </a:buClr>
        <a:buSzPct val="100000"/>
        <a:buFont typeface="Times New Roman" pitchFamily="18" charset="0"/>
        <a:defRPr sz="4400">
          <a:solidFill>
            <a:srgbClr val="000000"/>
          </a:solidFill>
          <a:latin typeface="Arial" charset="0"/>
          <a:cs typeface="Arial" charset="0"/>
        </a:defRPr>
      </a:lvl7pPr>
      <a:lvl8pPr marL="3429000" indent="-228600" algn="ctr" defTabSz="457200" rtl="0" fontAlgn="base">
        <a:spcBef>
          <a:spcPct val="0"/>
        </a:spcBef>
        <a:spcAft>
          <a:spcPct val="0"/>
        </a:spcAft>
        <a:buClr>
          <a:srgbClr val="000000"/>
        </a:buClr>
        <a:buSzPct val="100000"/>
        <a:buFont typeface="Times New Roman" pitchFamily="18" charset="0"/>
        <a:defRPr sz="4400">
          <a:solidFill>
            <a:srgbClr val="000000"/>
          </a:solidFill>
          <a:latin typeface="Arial" charset="0"/>
          <a:cs typeface="Arial" charset="0"/>
        </a:defRPr>
      </a:lvl8pPr>
      <a:lvl9pPr marL="3886200" indent="-228600" algn="ctr" defTabSz="457200" rtl="0" fontAlgn="base">
        <a:spcBef>
          <a:spcPct val="0"/>
        </a:spcBef>
        <a:spcAft>
          <a:spcPct val="0"/>
        </a:spcAft>
        <a:buClr>
          <a:srgbClr val="000000"/>
        </a:buClr>
        <a:buSzPct val="100000"/>
        <a:buFont typeface="Times New Roman" pitchFamily="18" charset="0"/>
        <a:defRPr sz="4400">
          <a:solidFill>
            <a:srgbClr val="000000"/>
          </a:solidFill>
          <a:latin typeface="Arial" charset="0"/>
          <a:cs typeface="Arial" charset="0"/>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cs typeface="+mn-cs"/>
        </a:defRPr>
      </a:lvl2pPr>
      <a:lvl3pPr marL="1143000" indent="-228600" algn="l" defTabSz="457200"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cs typeface="+mn-cs"/>
        </a:defRPr>
      </a:lvl3pPr>
      <a:lvl4pPr marL="1600200" indent="-228600" algn="l" defTabSz="457200"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cs typeface="+mn-cs"/>
        </a:defRPr>
      </a:lvl4pPr>
      <a:lvl5pPr marL="2057400" indent="-228600" algn="l" defTabSz="457200"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cs typeface="+mn-cs"/>
        </a:defRPr>
      </a:lvl5pPr>
      <a:lvl6pPr marL="2514600" indent="-228600" algn="l" defTabSz="457200" rtl="0" fontAlgn="base">
        <a:spcBef>
          <a:spcPts val="500"/>
        </a:spcBef>
        <a:spcAft>
          <a:spcPct val="0"/>
        </a:spcAft>
        <a:buClr>
          <a:srgbClr val="000000"/>
        </a:buClr>
        <a:buSzPct val="100000"/>
        <a:buFont typeface="Times New Roman" pitchFamily="18" charset="0"/>
        <a:defRPr sz="2000">
          <a:solidFill>
            <a:srgbClr val="000000"/>
          </a:solidFill>
          <a:latin typeface="+mn-lt"/>
          <a:cs typeface="+mn-cs"/>
        </a:defRPr>
      </a:lvl6pPr>
      <a:lvl7pPr marL="2971800" indent="-228600" algn="l" defTabSz="457200" rtl="0" fontAlgn="base">
        <a:spcBef>
          <a:spcPts val="500"/>
        </a:spcBef>
        <a:spcAft>
          <a:spcPct val="0"/>
        </a:spcAft>
        <a:buClr>
          <a:srgbClr val="000000"/>
        </a:buClr>
        <a:buSzPct val="100000"/>
        <a:buFont typeface="Times New Roman" pitchFamily="18" charset="0"/>
        <a:defRPr sz="2000">
          <a:solidFill>
            <a:srgbClr val="000000"/>
          </a:solidFill>
          <a:latin typeface="+mn-lt"/>
          <a:cs typeface="+mn-cs"/>
        </a:defRPr>
      </a:lvl7pPr>
      <a:lvl8pPr marL="3429000" indent="-228600" algn="l" defTabSz="457200" rtl="0" fontAlgn="base">
        <a:spcBef>
          <a:spcPts val="500"/>
        </a:spcBef>
        <a:spcAft>
          <a:spcPct val="0"/>
        </a:spcAft>
        <a:buClr>
          <a:srgbClr val="000000"/>
        </a:buClr>
        <a:buSzPct val="100000"/>
        <a:buFont typeface="Times New Roman" pitchFamily="18" charset="0"/>
        <a:defRPr sz="2000">
          <a:solidFill>
            <a:srgbClr val="000000"/>
          </a:solidFill>
          <a:latin typeface="+mn-lt"/>
          <a:cs typeface="+mn-cs"/>
        </a:defRPr>
      </a:lvl8pPr>
      <a:lvl9pPr marL="3886200" indent="-228600" algn="l" defTabSz="457200" rtl="0" fontAlgn="base">
        <a:spcBef>
          <a:spcPts val="500"/>
        </a:spcBef>
        <a:spcAft>
          <a:spcPct val="0"/>
        </a:spcAft>
        <a:buClr>
          <a:srgbClr val="000000"/>
        </a:buClr>
        <a:buSzPct val="100000"/>
        <a:buFont typeface="Times New Roman" pitchFamily="18" charset="0"/>
        <a:defRPr sz="2000">
          <a:solidFill>
            <a:srgbClr val="000000"/>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hyperlink" Target="http://aztcs.org/" TargetMode="External"/><Relationship Id="rId7"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2.jpeg"/><Relationship Id="rId5" Type="http://schemas.openxmlformats.org/officeDocument/2006/relationships/hyperlink" Target="http://apcug.org/" TargetMode="Externa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amazon.com/dp/B0DMBXDY75?ref_=ppx_hzsearch_conn_dt_b_fed_asin_title_1&amp;th=1" TargetMode="External"/><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amazon.com/dp/B0D5YR7HKF?ref_=ppx_hzsearch_conn_dt_b_fed_asin_title_3" TargetMode="External"/><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s://learn.microsoft.com/en-us/answers/questions/4020055/why-is-there-a-number-after-the-wifi-im-connected" TargetMode="External"/><Relationship Id="rId2" Type="http://schemas.openxmlformats.org/officeDocument/2006/relationships/notesSlide" Target="../notesSlides/notesSlide47.xml"/><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7.xml"/><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8.xml"/><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9.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0.xml"/><Relationship Id="rId1" Type="http://schemas.openxmlformats.org/officeDocument/2006/relationships/slideLayout" Target="../slideLayouts/slideLayout14.xml"/></Relationships>
</file>

<file path=ppt/slides/_rels/slide6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1.xml"/><Relationship Id="rId1" Type="http://schemas.openxmlformats.org/officeDocument/2006/relationships/slideLayout" Target="../slideLayouts/slideLayout14.xml"/></Relationships>
</file>

<file path=ppt/slides/_rels/slide6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2.xml"/><Relationship Id="rId1" Type="http://schemas.openxmlformats.org/officeDocument/2006/relationships/slideLayout" Target="../slideLayouts/slideLayout14.xml"/></Relationships>
</file>

<file path=ppt/slides/_rels/slide6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3.xml"/><Relationship Id="rId1" Type="http://schemas.openxmlformats.org/officeDocument/2006/relationships/slideLayout" Target="../slideLayouts/slideLayout14.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4.xml"/></Relationships>
</file>

<file path=ppt/slides/_rels/slide6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5.xml"/><Relationship Id="rId1" Type="http://schemas.openxmlformats.org/officeDocument/2006/relationships/slideLayout" Target="../slideLayouts/slideLayout14.xml"/></Relationships>
</file>

<file path=ppt/slides/_rels/slide6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6.xml"/><Relationship Id="rId1" Type="http://schemas.openxmlformats.org/officeDocument/2006/relationships/slideLayout" Target="../slideLayouts/slideLayout14.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4.xml"/></Relationships>
</file>

<file path=ppt/slides/_rels/slide6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8.xml"/><Relationship Id="rId1" Type="http://schemas.openxmlformats.org/officeDocument/2006/relationships/slideLayout" Target="../slideLayouts/slideLayout14.xml"/></Relationships>
</file>

<file path=ppt/slides/_rels/slide6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9.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4">
            <a:extLst>
              <a:ext uri="{FF2B5EF4-FFF2-40B4-BE49-F238E27FC236}">
                <a16:creationId xmlns:a16="http://schemas.microsoft.com/office/drawing/2014/main" id="{496D02BD-577C-B7BD-BE3D-0216FAA9BBAE}"/>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3AAE01D7-7B9B-4000-8609-D9A050D8E378}" type="slidenum">
              <a:rPr lang="en-US" altLang="en-US" sz="2400" smtClean="0">
                <a:latin typeface="Times New Roman" panose="02020603050405020304" pitchFamily="18" charset="0"/>
              </a:rPr>
              <a:pPr>
                <a:spcBef>
                  <a:spcPct val="0"/>
                </a:spcBef>
                <a:buClrTx/>
                <a:buFontTx/>
                <a:buNone/>
              </a:pPr>
              <a:t>1</a:t>
            </a:fld>
            <a:endParaRPr lang="en-US" altLang="en-US" sz="2400">
              <a:latin typeface="Times New Roman" panose="02020603050405020304" pitchFamily="18" charset="0"/>
            </a:endParaRPr>
          </a:p>
        </p:txBody>
      </p:sp>
      <p:sp>
        <p:nvSpPr>
          <p:cNvPr id="3075" name="Rectangle 2">
            <a:extLst>
              <a:ext uri="{FF2B5EF4-FFF2-40B4-BE49-F238E27FC236}">
                <a16:creationId xmlns:a16="http://schemas.microsoft.com/office/drawing/2014/main" id="{20629CF3-ACCF-2F68-A46E-32F22CC36343}"/>
              </a:ext>
            </a:extLst>
          </p:cNvPr>
          <p:cNvSpPr>
            <a:spLocks noChangeArrowheads="1"/>
          </p:cNvSpPr>
          <p:nvPr/>
        </p:nvSpPr>
        <p:spPr bwMode="auto">
          <a:xfrm>
            <a:off x="152400" y="762000"/>
            <a:ext cx="8915400" cy="9255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lgn="ctr" eaLnBrk="1" hangingPunct="1">
              <a:spcBef>
                <a:spcPct val="0"/>
              </a:spcBef>
              <a:buClrTx/>
              <a:buFontTx/>
              <a:buNone/>
            </a:pPr>
            <a:r>
              <a:rPr lang="en-US" altLang="en-US" sz="5400" baseline="0">
                <a:cs typeface="Times New Roman" panose="02020603050405020304" pitchFamily="18" charset="0"/>
              </a:rPr>
              <a:t>1: EXTENDING </a:t>
            </a:r>
            <a:r>
              <a:rPr lang="en-US" altLang="en-US" sz="5400" baseline="0" dirty="0">
                <a:cs typeface="Times New Roman" panose="02020603050405020304" pitchFamily="18" charset="0"/>
              </a:rPr>
              <a:t>Wi-Fi</a:t>
            </a:r>
          </a:p>
        </p:txBody>
      </p:sp>
      <p:sp>
        <p:nvSpPr>
          <p:cNvPr id="3076" name="Rectangle 3">
            <a:extLst>
              <a:ext uri="{FF2B5EF4-FFF2-40B4-BE49-F238E27FC236}">
                <a16:creationId xmlns:a16="http://schemas.microsoft.com/office/drawing/2014/main" id="{48D88939-12BD-5950-2B18-022FD87499C8}"/>
              </a:ext>
            </a:extLst>
          </p:cNvPr>
          <p:cNvSpPr>
            <a:spLocks noChangeArrowheads="1"/>
          </p:cNvSpPr>
          <p:nvPr/>
        </p:nvSpPr>
        <p:spPr bwMode="auto">
          <a:xfrm>
            <a:off x="574675" y="-858838"/>
            <a:ext cx="3289300" cy="1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7" name="Rectangle 4">
            <a:extLst>
              <a:ext uri="{FF2B5EF4-FFF2-40B4-BE49-F238E27FC236}">
                <a16:creationId xmlns:a16="http://schemas.microsoft.com/office/drawing/2014/main" id="{7C65CB21-493D-F119-8658-5EF8200D48E0}"/>
              </a:ext>
            </a:extLst>
          </p:cNvPr>
          <p:cNvSpPr>
            <a:spLocks noChangeArrowheads="1"/>
          </p:cNvSpPr>
          <p:nvPr/>
        </p:nvSpPr>
        <p:spPr bwMode="auto">
          <a:xfrm>
            <a:off x="574675" y="-858838"/>
            <a:ext cx="3556000" cy="1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8" name="Rectangle 5">
            <a:extLst>
              <a:ext uri="{FF2B5EF4-FFF2-40B4-BE49-F238E27FC236}">
                <a16:creationId xmlns:a16="http://schemas.microsoft.com/office/drawing/2014/main" id="{4663B7BF-4EB9-D2E6-AAFF-1421F09869E6}"/>
              </a:ext>
            </a:extLst>
          </p:cNvPr>
          <p:cNvSpPr>
            <a:spLocks noChangeArrowheads="1"/>
          </p:cNvSpPr>
          <p:nvPr/>
        </p:nvSpPr>
        <p:spPr bwMode="auto">
          <a:xfrm>
            <a:off x="574675" y="-858838"/>
            <a:ext cx="6845300" cy="1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9" name="Rectangle 6">
            <a:extLst>
              <a:ext uri="{FF2B5EF4-FFF2-40B4-BE49-F238E27FC236}">
                <a16:creationId xmlns:a16="http://schemas.microsoft.com/office/drawing/2014/main" id="{0BF8989B-49C7-BADC-E2E3-5EEA8A8D3644}"/>
              </a:ext>
            </a:extLst>
          </p:cNvPr>
          <p:cNvSpPr>
            <a:spLocks noChangeArrowheads="1"/>
          </p:cNvSpPr>
          <p:nvPr/>
        </p:nvSpPr>
        <p:spPr bwMode="auto">
          <a:xfrm>
            <a:off x="3887788" y="-1089025"/>
            <a:ext cx="219075" cy="458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spAutoFit/>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200" baseline="0">
                <a:latin typeface="Times New Roman" panose="02020603050405020304" pitchFamily="18" charset="0"/>
                <a:cs typeface="Times New Roman" panose="02020603050405020304" pitchFamily="18" charset="0"/>
              </a:rPr>
              <a:t> </a:t>
            </a:r>
          </a:p>
          <a:p>
            <a:pPr>
              <a:spcBef>
                <a:spcPct val="0"/>
              </a:spcBef>
              <a:buClrTx/>
              <a:buFontTx/>
              <a:buNone/>
            </a:pPr>
            <a:endParaRPr lang="en-US" altLang="en-US" sz="1200" baseline="0">
              <a:latin typeface="Times New Roman" panose="02020603050405020304" pitchFamily="18" charset="0"/>
              <a:cs typeface="Times New Roman" panose="02020603050405020304" pitchFamily="18" charset="0"/>
            </a:endParaRPr>
          </a:p>
        </p:txBody>
      </p:sp>
      <p:sp>
        <p:nvSpPr>
          <p:cNvPr id="3080" name="Rectangle 7">
            <a:extLst>
              <a:ext uri="{FF2B5EF4-FFF2-40B4-BE49-F238E27FC236}">
                <a16:creationId xmlns:a16="http://schemas.microsoft.com/office/drawing/2014/main" id="{D1762968-1367-018A-E135-FCE3A08D56C6}"/>
              </a:ext>
            </a:extLst>
          </p:cNvPr>
          <p:cNvSpPr>
            <a:spLocks noChangeArrowheads="1"/>
          </p:cNvSpPr>
          <p:nvPr/>
        </p:nvSpPr>
        <p:spPr bwMode="auto">
          <a:xfrm>
            <a:off x="3276600" y="2589213"/>
            <a:ext cx="3581400" cy="10683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lgn="ctr" eaLnBrk="1" hangingPunct="1">
              <a:spcBef>
                <a:spcPct val="0"/>
              </a:spcBef>
              <a:buClrTx/>
              <a:buFontTx/>
              <a:buNone/>
            </a:pPr>
            <a:r>
              <a:rPr lang="en-US" altLang="en-US" sz="3600" baseline="0">
                <a:cs typeface="Times New Roman" panose="02020603050405020304" pitchFamily="18" charset="0"/>
              </a:rPr>
              <a:t>          </a:t>
            </a:r>
            <a:endParaRPr lang="en-US" altLang="en-US" sz="2800" baseline="0">
              <a:cs typeface="Times New Roman" panose="02020603050405020304" pitchFamily="18" charset="0"/>
            </a:endParaRPr>
          </a:p>
          <a:p>
            <a:pPr algn="ctr">
              <a:spcBef>
                <a:spcPct val="0"/>
              </a:spcBef>
              <a:buClrTx/>
              <a:buFontTx/>
              <a:buNone/>
            </a:pPr>
            <a:endParaRPr lang="en-US" altLang="en-US" sz="2800" baseline="0">
              <a:cs typeface="Times New Roman" panose="02020603050405020304" pitchFamily="18" charset="0"/>
            </a:endParaRPr>
          </a:p>
        </p:txBody>
      </p:sp>
      <p:pic>
        <p:nvPicPr>
          <p:cNvPr id="3081" name="Picture 8">
            <a:hlinkClick r:id="rId3"/>
            <a:extLst>
              <a:ext uri="{FF2B5EF4-FFF2-40B4-BE49-F238E27FC236}">
                <a16:creationId xmlns:a16="http://schemas.microsoft.com/office/drawing/2014/main" id="{1321E0AE-7860-88AB-6763-359BB154225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3200" y="4578808"/>
            <a:ext cx="3095625" cy="10271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82" name="TextBox 1">
            <a:extLst>
              <a:ext uri="{FF2B5EF4-FFF2-40B4-BE49-F238E27FC236}">
                <a16:creationId xmlns:a16="http://schemas.microsoft.com/office/drawing/2014/main" id="{9B9FDD1F-5A81-7C20-751E-8FDA245CF81F}"/>
              </a:ext>
            </a:extLst>
          </p:cNvPr>
          <p:cNvSpPr txBox="1">
            <a:spLocks noChangeArrowheads="1"/>
          </p:cNvSpPr>
          <p:nvPr/>
        </p:nvSpPr>
        <p:spPr bwMode="auto">
          <a:xfrm>
            <a:off x="6553200" y="6400800"/>
            <a:ext cx="609600"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a:t> </a:t>
            </a:r>
          </a:p>
        </p:txBody>
      </p:sp>
      <p:pic>
        <p:nvPicPr>
          <p:cNvPr id="3083" name="Picture 2">
            <a:hlinkClick r:id="rId5"/>
            <a:extLst>
              <a:ext uri="{FF2B5EF4-FFF2-40B4-BE49-F238E27FC236}">
                <a16:creationId xmlns:a16="http://schemas.microsoft.com/office/drawing/2014/main" id="{DA234E73-8014-8907-12B6-92777D91B5D9}"/>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263988" y="4275136"/>
            <a:ext cx="2517268" cy="1671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4" name="Picture 27">
            <a:extLst>
              <a:ext uri="{FF2B5EF4-FFF2-40B4-BE49-F238E27FC236}">
                <a16:creationId xmlns:a16="http://schemas.microsoft.com/office/drawing/2014/main" id="{2D4F1830-049F-CB3D-6715-FCAA995BD1B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t="-2" b="36470"/>
          <a:stretch>
            <a:fillRect/>
          </a:stretch>
        </p:blipFill>
        <p:spPr bwMode="auto">
          <a:xfrm>
            <a:off x="1143000" y="1828800"/>
            <a:ext cx="6479484" cy="1691908"/>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descr="A blue and red text on a black background&#10;&#10;AI-generated content may be incorrect.">
            <a:extLst>
              <a:ext uri="{FF2B5EF4-FFF2-40B4-BE49-F238E27FC236}">
                <a16:creationId xmlns:a16="http://schemas.microsoft.com/office/drawing/2014/main" id="{334A5928-68B5-3200-E60B-A15FD67D8A3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47251" y="3657600"/>
            <a:ext cx="2144468" cy="2743657"/>
          </a:xfrm>
          <a:prstGeom prst="rect">
            <a:avLst/>
          </a:prstGeom>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6">
            <a:extLst>
              <a:ext uri="{FF2B5EF4-FFF2-40B4-BE49-F238E27FC236}">
                <a16:creationId xmlns:a16="http://schemas.microsoft.com/office/drawing/2014/main" id="{F2A8DFD9-1FF0-10CF-4F26-232AD668924D}"/>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1F3D01CD-DB6F-466F-AA47-9500B374C114}" type="slidenum">
              <a:rPr kumimoji="0" lang="en-US" altLang="en-US"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10</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9219" name="Rectangle 1">
            <a:extLst>
              <a:ext uri="{FF2B5EF4-FFF2-40B4-BE49-F238E27FC236}">
                <a16:creationId xmlns:a16="http://schemas.microsoft.com/office/drawing/2014/main" id="{693F7207-1C2B-AC84-5868-D2F9B0064056}"/>
              </a:ext>
            </a:extLst>
          </p:cNvPr>
          <p:cNvSpPr>
            <a:spLocks noGrp="1" noChangeArrowheads="1"/>
          </p:cNvSpPr>
          <p:nvPr>
            <p:ph type="title"/>
          </p:nvPr>
        </p:nvSpPr>
        <p:spPr>
          <a:xfrm>
            <a:off x="0" y="152400"/>
            <a:ext cx="9144000" cy="13716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000" dirty="0"/>
              <a:t>OPTIONS FOR EXTENDING Wi-Fi (continued)</a:t>
            </a:r>
          </a:p>
        </p:txBody>
      </p:sp>
      <p:sp>
        <p:nvSpPr>
          <p:cNvPr id="68612" name="Rectangle 2">
            <a:extLst>
              <a:ext uri="{FF2B5EF4-FFF2-40B4-BE49-F238E27FC236}">
                <a16:creationId xmlns:a16="http://schemas.microsoft.com/office/drawing/2014/main" id="{C6ABE771-7B14-97B1-96FE-9B7122BCDBBB}"/>
              </a:ext>
            </a:extLst>
          </p:cNvPr>
          <p:cNvSpPr>
            <a:spLocks noGrp="1" noChangeArrowheads="1"/>
          </p:cNvSpPr>
          <p:nvPr>
            <p:ph type="body" idx="1"/>
          </p:nvPr>
        </p:nvSpPr>
        <p:spPr>
          <a:xfrm>
            <a:off x="0" y="2133600"/>
            <a:ext cx="9067800" cy="4343400"/>
          </a:xfrm>
        </p:spPr>
        <p:txBody>
          <a:bodyPr/>
          <a:lstStyle/>
          <a:p>
            <a:pPr marL="685800" indent="-685800">
              <a:buFont typeface="Arial" panose="020B0604020202020204" pitchFamily="34" charset="0"/>
              <a:buChar char="•"/>
              <a:defRPr/>
            </a:pPr>
            <a:r>
              <a:rPr lang="en-US" altLang="en-US" sz="4000" dirty="0"/>
              <a:t>For your home or business, you only need to have one of these three options for extending the coverage of a wireless Wi-Fi network:</a:t>
            </a:r>
          </a:p>
          <a:p>
            <a:pPr marL="685800" indent="-685800">
              <a:buFont typeface="Arial" panose="020B0604020202020204" pitchFamily="34" charset="0"/>
              <a:buChar char="•"/>
              <a:defRPr/>
            </a:pPr>
            <a:endParaRPr lang="en-US" altLang="en-US" sz="4000" dirty="0"/>
          </a:p>
          <a:p>
            <a:pPr marL="0" indent="0">
              <a:defRPr/>
            </a:pPr>
            <a:endParaRPr lang="en-US" altLang="en-US" sz="4000" dirty="0"/>
          </a:p>
          <a:p>
            <a:pPr marL="0" indent="0">
              <a:defRPr/>
            </a:pPr>
            <a:endParaRPr lang="en-US" altLang="en-US" sz="4000" dirty="0"/>
          </a:p>
        </p:txBody>
      </p:sp>
    </p:spTree>
    <p:extLst>
      <p:ext uri="{BB962C8B-B14F-4D97-AF65-F5344CB8AC3E}">
        <p14:creationId xmlns:p14="http://schemas.microsoft.com/office/powerpoint/2010/main" val="89520784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6">
            <a:extLst>
              <a:ext uri="{FF2B5EF4-FFF2-40B4-BE49-F238E27FC236}">
                <a16:creationId xmlns:a16="http://schemas.microsoft.com/office/drawing/2014/main" id="{F2A8DFD9-1FF0-10CF-4F26-232AD668924D}"/>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1F3D01CD-DB6F-466F-AA47-9500B374C114}" type="slidenum">
              <a:rPr kumimoji="0" lang="en-US" altLang="en-US"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11</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9219" name="Rectangle 1">
            <a:extLst>
              <a:ext uri="{FF2B5EF4-FFF2-40B4-BE49-F238E27FC236}">
                <a16:creationId xmlns:a16="http://schemas.microsoft.com/office/drawing/2014/main" id="{693F7207-1C2B-AC84-5868-D2F9B0064056}"/>
              </a:ext>
            </a:extLst>
          </p:cNvPr>
          <p:cNvSpPr>
            <a:spLocks noGrp="1" noChangeArrowheads="1"/>
          </p:cNvSpPr>
          <p:nvPr>
            <p:ph type="title"/>
          </p:nvPr>
        </p:nvSpPr>
        <p:spPr>
          <a:xfrm>
            <a:off x="0" y="152400"/>
            <a:ext cx="9144000" cy="13716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000" dirty="0"/>
              <a:t>OPTIONS FOR EXTENDING Wi-Fi (continued)</a:t>
            </a:r>
          </a:p>
        </p:txBody>
      </p:sp>
      <p:sp>
        <p:nvSpPr>
          <p:cNvPr id="68612" name="Rectangle 2">
            <a:extLst>
              <a:ext uri="{FF2B5EF4-FFF2-40B4-BE49-F238E27FC236}">
                <a16:creationId xmlns:a16="http://schemas.microsoft.com/office/drawing/2014/main" id="{C6ABE771-7B14-97B1-96FE-9B7122BCDBBB}"/>
              </a:ext>
            </a:extLst>
          </p:cNvPr>
          <p:cNvSpPr>
            <a:spLocks noGrp="1" noChangeArrowheads="1"/>
          </p:cNvSpPr>
          <p:nvPr>
            <p:ph type="body" idx="1"/>
          </p:nvPr>
        </p:nvSpPr>
        <p:spPr>
          <a:xfrm>
            <a:off x="0" y="2209800"/>
            <a:ext cx="9067800" cy="3733800"/>
          </a:xfrm>
        </p:spPr>
        <p:txBody>
          <a:bodyPr/>
          <a:lstStyle/>
          <a:p>
            <a:pPr marL="685800" indent="-685800">
              <a:buFont typeface="Arial" panose="020B0604020202020204" pitchFamily="34" charset="0"/>
              <a:buChar char="•"/>
              <a:defRPr/>
            </a:pPr>
            <a:r>
              <a:rPr lang="en-US" altLang="en-US" sz="4000" dirty="0"/>
              <a:t>With each increased-cost option, you get better penetration through walls and obstructions and greater Internet &amp; local network speeds:</a:t>
            </a:r>
          </a:p>
          <a:p>
            <a:pPr marL="685800" indent="-685800">
              <a:buFont typeface="Arial" panose="020B0604020202020204" pitchFamily="34" charset="0"/>
              <a:buChar char="•"/>
              <a:defRPr/>
            </a:pPr>
            <a:endParaRPr lang="en-US" altLang="en-US" sz="4000" dirty="0"/>
          </a:p>
          <a:p>
            <a:pPr marL="685800" indent="-685800">
              <a:buFont typeface="Arial" panose="020B0604020202020204" pitchFamily="34" charset="0"/>
              <a:buChar char="•"/>
              <a:defRPr/>
            </a:pPr>
            <a:endParaRPr lang="en-US" altLang="en-US" sz="4000" dirty="0"/>
          </a:p>
          <a:p>
            <a:pPr marL="0" indent="0">
              <a:defRPr/>
            </a:pPr>
            <a:endParaRPr lang="en-US" altLang="en-US" sz="4000" dirty="0"/>
          </a:p>
          <a:p>
            <a:pPr marL="0" indent="0">
              <a:defRPr/>
            </a:pPr>
            <a:endParaRPr lang="en-US" altLang="en-US" sz="4000" dirty="0"/>
          </a:p>
        </p:txBody>
      </p:sp>
    </p:spTree>
    <p:extLst>
      <p:ext uri="{BB962C8B-B14F-4D97-AF65-F5344CB8AC3E}">
        <p14:creationId xmlns:p14="http://schemas.microsoft.com/office/powerpoint/2010/main" val="344030145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a:extLst>
              <a:ext uri="{FF2B5EF4-FFF2-40B4-BE49-F238E27FC236}">
                <a16:creationId xmlns:a16="http://schemas.microsoft.com/office/drawing/2014/main" id="{47515CEF-EEAB-50E1-58E9-D634C4AF036B}"/>
              </a:ext>
            </a:extLst>
          </p:cNvPr>
          <p:cNvSpPr>
            <a:spLocks noGrp="1"/>
          </p:cNvSpPr>
          <p:nvPr>
            <p:ph type="sldNum" sz="quarter" idx="12"/>
          </p:nvPr>
        </p:nvSpPr>
        <p:spPr>
          <a:xfrm>
            <a:off x="6553200" y="6324600"/>
            <a:ext cx="2132013" cy="4746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8B1646CC-2849-4736-9708-8B19F16CAF81}" type="slidenum">
              <a:rPr lang="en-US" altLang="en-US" sz="2400" smtClean="0">
                <a:latin typeface="Times New Roman" panose="02020603050405020304" pitchFamily="18" charset="0"/>
              </a:rPr>
              <a:pPr>
                <a:spcBef>
                  <a:spcPct val="0"/>
                </a:spcBef>
                <a:buClrTx/>
                <a:buFontTx/>
                <a:buNone/>
              </a:pPr>
              <a:t>12</a:t>
            </a:fld>
            <a:endParaRPr lang="en-US" altLang="en-US" sz="2400">
              <a:latin typeface="Times New Roman" panose="02020603050405020304" pitchFamily="18" charset="0"/>
            </a:endParaRPr>
          </a:p>
        </p:txBody>
      </p:sp>
      <p:sp>
        <p:nvSpPr>
          <p:cNvPr id="3" name="TextBox 2">
            <a:extLst>
              <a:ext uri="{FF2B5EF4-FFF2-40B4-BE49-F238E27FC236}">
                <a16:creationId xmlns:a16="http://schemas.microsoft.com/office/drawing/2014/main" id="{E8C7EDB4-9136-9F1C-5C15-868E26660397}"/>
              </a:ext>
            </a:extLst>
          </p:cNvPr>
          <p:cNvSpPr txBox="1"/>
          <p:nvPr/>
        </p:nvSpPr>
        <p:spPr>
          <a:xfrm>
            <a:off x="1219200" y="381000"/>
            <a:ext cx="7315200" cy="995144"/>
          </a:xfrm>
          <a:prstGeom prst="rect">
            <a:avLst/>
          </a:prstGeom>
          <a:noFill/>
          <a:ln w="136525">
            <a:solidFill>
              <a:srgbClr val="FF0000"/>
            </a:solidFill>
          </a:ln>
        </p:spPr>
        <p:txBody>
          <a:bodyPr wrap="square" rtlCol="0">
            <a:spAutoFit/>
          </a:bodyPr>
          <a:lstStyle/>
          <a:p>
            <a:pPr algn="ctr"/>
            <a:r>
              <a:rPr lang="en-US" sz="4400" b="1" dirty="0">
                <a:solidFill>
                  <a:srgbClr val="FF0000"/>
                </a:solidFill>
              </a:rPr>
              <a:t>INTERNET PROVIDER'S GATEWAY BOX</a:t>
            </a:r>
          </a:p>
          <a:p>
            <a:pPr algn="ctr"/>
            <a:endParaRPr lang="en-US" sz="4400" b="1" dirty="0">
              <a:solidFill>
                <a:srgbClr val="FF0000"/>
              </a:solidFill>
            </a:endParaRPr>
          </a:p>
        </p:txBody>
      </p:sp>
      <p:sp>
        <p:nvSpPr>
          <p:cNvPr id="4" name="TextBox 3">
            <a:extLst>
              <a:ext uri="{FF2B5EF4-FFF2-40B4-BE49-F238E27FC236}">
                <a16:creationId xmlns:a16="http://schemas.microsoft.com/office/drawing/2014/main" id="{D0E50307-25F3-258B-0BE0-11B31B336976}"/>
              </a:ext>
            </a:extLst>
          </p:cNvPr>
          <p:cNvSpPr txBox="1"/>
          <p:nvPr/>
        </p:nvSpPr>
        <p:spPr>
          <a:xfrm>
            <a:off x="609600" y="3119656"/>
            <a:ext cx="8001000" cy="995144"/>
          </a:xfrm>
          <a:prstGeom prst="rect">
            <a:avLst/>
          </a:prstGeom>
          <a:noFill/>
          <a:ln w="136525">
            <a:solidFill>
              <a:schemeClr val="accent1"/>
            </a:solidFill>
          </a:ln>
        </p:spPr>
        <p:txBody>
          <a:bodyPr wrap="square" rtlCol="0">
            <a:spAutoFit/>
          </a:bodyPr>
          <a:lstStyle/>
          <a:p>
            <a:r>
              <a:rPr lang="en-US" sz="4400" b="1" dirty="0">
                <a:solidFill>
                  <a:srgbClr val="FF0000"/>
                </a:solidFill>
              </a:rPr>
              <a:t>STEEL STAIRWELL &amp; METAL FURNITURE</a:t>
            </a:r>
          </a:p>
          <a:p>
            <a:endParaRPr lang="en-US" sz="4400" b="1" dirty="0">
              <a:solidFill>
                <a:srgbClr val="FF0000"/>
              </a:solidFill>
            </a:endParaRPr>
          </a:p>
        </p:txBody>
      </p:sp>
      <p:sp>
        <p:nvSpPr>
          <p:cNvPr id="5" name="TextBox 4">
            <a:extLst>
              <a:ext uri="{FF2B5EF4-FFF2-40B4-BE49-F238E27FC236}">
                <a16:creationId xmlns:a16="http://schemas.microsoft.com/office/drawing/2014/main" id="{C6C5C6B0-91B4-1192-6B45-38F228521556}"/>
              </a:ext>
            </a:extLst>
          </p:cNvPr>
          <p:cNvSpPr txBox="1"/>
          <p:nvPr/>
        </p:nvSpPr>
        <p:spPr>
          <a:xfrm>
            <a:off x="2214562" y="1600200"/>
            <a:ext cx="5405437" cy="1292662"/>
          </a:xfrm>
          <a:prstGeom prst="rect">
            <a:avLst/>
          </a:prstGeom>
          <a:noFill/>
          <a:ln w="136525">
            <a:solidFill>
              <a:srgbClr val="FF0000"/>
            </a:solidFill>
          </a:ln>
        </p:spPr>
        <p:txBody>
          <a:bodyPr wrap="square" rtlCol="0">
            <a:spAutoFit/>
          </a:bodyPr>
          <a:lstStyle/>
          <a:p>
            <a:pPr algn="ctr"/>
            <a:r>
              <a:rPr lang="en-US" sz="3900" b="1" dirty="0">
                <a:solidFill>
                  <a:srgbClr val="FF0000"/>
                </a:solidFill>
              </a:rPr>
              <a:t>ASUS MESH ROUTER #1 $220</a:t>
            </a:r>
          </a:p>
          <a:p>
            <a:pPr algn="ctr"/>
            <a:r>
              <a:rPr lang="en-US" sz="3900" b="1" dirty="0">
                <a:solidFill>
                  <a:srgbClr val="FF0000"/>
                </a:solidFill>
              </a:rPr>
              <a:t>(Can be part of a mesh)</a:t>
            </a:r>
          </a:p>
          <a:p>
            <a:pPr algn="ctr"/>
            <a:endParaRPr lang="en-US" sz="3900" b="1" dirty="0">
              <a:solidFill>
                <a:srgbClr val="FF0000"/>
              </a:solidFill>
            </a:endParaRPr>
          </a:p>
        </p:txBody>
      </p:sp>
      <p:cxnSp>
        <p:nvCxnSpPr>
          <p:cNvPr id="8" name="Straight Connector 7">
            <a:extLst>
              <a:ext uri="{FF2B5EF4-FFF2-40B4-BE49-F238E27FC236}">
                <a16:creationId xmlns:a16="http://schemas.microsoft.com/office/drawing/2014/main" id="{BE56DABB-83A9-6C03-C29B-6FAE14D8C7BD}"/>
              </a:ext>
            </a:extLst>
          </p:cNvPr>
          <p:cNvCxnSpPr/>
          <p:nvPr/>
        </p:nvCxnSpPr>
        <p:spPr bwMode="auto">
          <a:xfrm>
            <a:off x="4831237" y="1371600"/>
            <a:ext cx="0" cy="266343"/>
          </a:xfrm>
          <a:prstGeom prst="line">
            <a:avLst/>
          </a:prstGeom>
          <a:solidFill>
            <a:srgbClr val="00B8FF"/>
          </a:solidFill>
          <a:ln w="13652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 name="TextBox 14">
            <a:extLst>
              <a:ext uri="{FF2B5EF4-FFF2-40B4-BE49-F238E27FC236}">
                <a16:creationId xmlns:a16="http://schemas.microsoft.com/office/drawing/2014/main" id="{850F0C5A-E157-2067-8F09-BACE07AEC302}"/>
              </a:ext>
            </a:extLst>
          </p:cNvPr>
          <p:cNvSpPr txBox="1"/>
          <p:nvPr/>
        </p:nvSpPr>
        <p:spPr>
          <a:xfrm>
            <a:off x="449344" y="4256623"/>
            <a:ext cx="2979656" cy="2144177"/>
          </a:xfrm>
          <a:prstGeom prst="rect">
            <a:avLst/>
          </a:prstGeom>
          <a:noFill/>
          <a:ln w="136525">
            <a:solidFill>
              <a:srgbClr val="FF0000"/>
            </a:solidFill>
          </a:ln>
        </p:spPr>
        <p:txBody>
          <a:bodyPr wrap="square" rtlCol="0">
            <a:spAutoFit/>
          </a:bodyPr>
          <a:lstStyle/>
          <a:p>
            <a:pPr algn="ctr"/>
            <a:r>
              <a:rPr lang="en-US" b="1" dirty="0">
                <a:solidFill>
                  <a:srgbClr val="FF0000"/>
                </a:solidFill>
              </a:rPr>
              <a:t>ASUS MESH ROUTER #2</a:t>
            </a:r>
          </a:p>
          <a:p>
            <a:pPr algn="ctr"/>
            <a:r>
              <a:rPr lang="en-US" b="1" dirty="0">
                <a:solidFill>
                  <a:srgbClr val="FF0000"/>
                </a:solidFill>
              </a:rPr>
              <a:t>$220</a:t>
            </a:r>
          </a:p>
          <a:p>
            <a:pPr algn="ctr"/>
            <a:r>
              <a:rPr lang="en-US" b="1" dirty="0">
                <a:solidFill>
                  <a:srgbClr val="FF0000"/>
                </a:solidFill>
              </a:rPr>
              <a:t>(Part of a mesh)</a:t>
            </a:r>
          </a:p>
          <a:p>
            <a:pPr algn="ctr"/>
            <a:endParaRPr lang="en-US" b="1" dirty="0">
              <a:solidFill>
                <a:srgbClr val="FF0000"/>
              </a:solidFill>
            </a:endParaRPr>
          </a:p>
        </p:txBody>
      </p:sp>
      <p:sp>
        <p:nvSpPr>
          <p:cNvPr id="16" name="TextBox 15">
            <a:extLst>
              <a:ext uri="{FF2B5EF4-FFF2-40B4-BE49-F238E27FC236}">
                <a16:creationId xmlns:a16="http://schemas.microsoft.com/office/drawing/2014/main" id="{60CF0573-755D-4914-8BFB-8940A333BF24}"/>
              </a:ext>
            </a:extLst>
          </p:cNvPr>
          <p:cNvSpPr txBox="1"/>
          <p:nvPr/>
        </p:nvSpPr>
        <p:spPr>
          <a:xfrm>
            <a:off x="3657600" y="4250750"/>
            <a:ext cx="2360613" cy="2226250"/>
          </a:xfrm>
          <a:prstGeom prst="rect">
            <a:avLst/>
          </a:prstGeom>
          <a:noFill/>
          <a:ln w="136525">
            <a:solidFill>
              <a:srgbClr val="FF0000"/>
            </a:solidFill>
          </a:ln>
        </p:spPr>
        <p:txBody>
          <a:bodyPr wrap="square" rtlCol="0">
            <a:spAutoFit/>
          </a:bodyPr>
          <a:lstStyle/>
          <a:p>
            <a:pPr algn="ctr"/>
            <a:r>
              <a:rPr lang="en-US" b="1" dirty="0">
                <a:solidFill>
                  <a:srgbClr val="FF0000"/>
                </a:solidFill>
              </a:rPr>
              <a:t>COSTLIER NETGEAR  EXTENDER</a:t>
            </a:r>
          </a:p>
          <a:p>
            <a:pPr algn="ctr"/>
            <a:r>
              <a:rPr lang="en-US" sz="4400" b="1" dirty="0">
                <a:solidFill>
                  <a:srgbClr val="FF0000"/>
                </a:solidFill>
              </a:rPr>
              <a:t>$100</a:t>
            </a:r>
          </a:p>
          <a:p>
            <a:pPr algn="ctr"/>
            <a:endParaRPr lang="en-US" sz="4400" b="1" dirty="0">
              <a:solidFill>
                <a:srgbClr val="FF0000"/>
              </a:solidFill>
            </a:endParaRPr>
          </a:p>
        </p:txBody>
      </p:sp>
      <p:cxnSp>
        <p:nvCxnSpPr>
          <p:cNvPr id="20" name="Straight Connector 19">
            <a:extLst>
              <a:ext uri="{FF2B5EF4-FFF2-40B4-BE49-F238E27FC236}">
                <a16:creationId xmlns:a16="http://schemas.microsoft.com/office/drawing/2014/main" id="{7BEDF7A7-38A5-A3EB-EFF1-3C8E08DDDC85}"/>
              </a:ext>
            </a:extLst>
          </p:cNvPr>
          <p:cNvCxnSpPr/>
          <p:nvPr/>
        </p:nvCxnSpPr>
        <p:spPr bwMode="auto">
          <a:xfrm>
            <a:off x="2590800" y="2590800"/>
            <a:ext cx="0" cy="2133600"/>
          </a:xfrm>
          <a:prstGeom prst="line">
            <a:avLst/>
          </a:prstGeom>
          <a:solidFill>
            <a:srgbClr val="00B8FF"/>
          </a:solidFill>
          <a:ln w="476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Straight Connector 21">
            <a:extLst>
              <a:ext uri="{FF2B5EF4-FFF2-40B4-BE49-F238E27FC236}">
                <a16:creationId xmlns:a16="http://schemas.microsoft.com/office/drawing/2014/main" id="{6584E690-60BE-48FA-BC57-4E924F8C63FC}"/>
              </a:ext>
            </a:extLst>
          </p:cNvPr>
          <p:cNvCxnSpPr/>
          <p:nvPr/>
        </p:nvCxnSpPr>
        <p:spPr bwMode="auto">
          <a:xfrm>
            <a:off x="4800600" y="2590800"/>
            <a:ext cx="0" cy="1828800"/>
          </a:xfrm>
          <a:prstGeom prst="line">
            <a:avLst/>
          </a:prstGeom>
          <a:solidFill>
            <a:srgbClr val="00B8FF"/>
          </a:solidFill>
          <a:ln w="476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4" name="TextBox 23">
            <a:extLst>
              <a:ext uri="{FF2B5EF4-FFF2-40B4-BE49-F238E27FC236}">
                <a16:creationId xmlns:a16="http://schemas.microsoft.com/office/drawing/2014/main" id="{DAE9EF53-6F36-EDCF-CA48-B04BE92E16B3}"/>
              </a:ext>
            </a:extLst>
          </p:cNvPr>
          <p:cNvSpPr txBox="1"/>
          <p:nvPr/>
        </p:nvSpPr>
        <p:spPr>
          <a:xfrm>
            <a:off x="6326187" y="4267200"/>
            <a:ext cx="2360613" cy="2144177"/>
          </a:xfrm>
          <a:prstGeom prst="rect">
            <a:avLst/>
          </a:prstGeom>
          <a:noFill/>
          <a:ln w="136525">
            <a:solidFill>
              <a:srgbClr val="FF0000"/>
            </a:solidFill>
          </a:ln>
        </p:spPr>
        <p:txBody>
          <a:bodyPr wrap="square" rtlCol="0">
            <a:spAutoFit/>
          </a:bodyPr>
          <a:lstStyle/>
          <a:p>
            <a:pPr algn="ctr"/>
            <a:r>
              <a:rPr lang="en-US" b="1" dirty="0">
                <a:solidFill>
                  <a:srgbClr val="FF0000"/>
                </a:solidFill>
              </a:rPr>
              <a:t>CHEAPER</a:t>
            </a:r>
          </a:p>
          <a:p>
            <a:pPr algn="ctr"/>
            <a:r>
              <a:rPr lang="en-US" b="1" dirty="0">
                <a:solidFill>
                  <a:srgbClr val="FF0000"/>
                </a:solidFill>
              </a:rPr>
              <a:t>Wi-Fi EXTENDER</a:t>
            </a:r>
          </a:p>
          <a:p>
            <a:pPr algn="ctr"/>
            <a:r>
              <a:rPr lang="en-US" b="1" dirty="0">
                <a:solidFill>
                  <a:srgbClr val="FF0000"/>
                </a:solidFill>
              </a:rPr>
              <a:t>$34</a:t>
            </a:r>
          </a:p>
          <a:p>
            <a:pPr algn="ctr"/>
            <a:endParaRPr lang="en-US" b="1" dirty="0">
              <a:solidFill>
                <a:srgbClr val="FF0000"/>
              </a:solidFill>
            </a:endParaRPr>
          </a:p>
        </p:txBody>
      </p:sp>
      <p:cxnSp>
        <p:nvCxnSpPr>
          <p:cNvPr id="25" name="Straight Connector 24">
            <a:extLst>
              <a:ext uri="{FF2B5EF4-FFF2-40B4-BE49-F238E27FC236}">
                <a16:creationId xmlns:a16="http://schemas.microsoft.com/office/drawing/2014/main" id="{6988B6F3-CC7F-FD5D-9B66-27766A5C58B7}"/>
              </a:ext>
            </a:extLst>
          </p:cNvPr>
          <p:cNvCxnSpPr/>
          <p:nvPr/>
        </p:nvCxnSpPr>
        <p:spPr bwMode="auto">
          <a:xfrm>
            <a:off x="6858000" y="2514600"/>
            <a:ext cx="0" cy="1905000"/>
          </a:xfrm>
          <a:prstGeom prst="line">
            <a:avLst/>
          </a:prstGeom>
          <a:solidFill>
            <a:srgbClr val="00B8FF"/>
          </a:solidFill>
          <a:ln w="476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Rectangle 1">
            <a:extLst>
              <a:ext uri="{FF2B5EF4-FFF2-40B4-BE49-F238E27FC236}">
                <a16:creationId xmlns:a16="http://schemas.microsoft.com/office/drawing/2014/main" id="{D847D85C-CDCC-D7E6-2A08-434C32B54C19}"/>
              </a:ext>
            </a:extLst>
          </p:cNvPr>
          <p:cNvSpPr/>
          <p:nvPr/>
        </p:nvSpPr>
        <p:spPr bwMode="auto">
          <a:xfrm>
            <a:off x="304800" y="228600"/>
            <a:ext cx="8534400" cy="6477000"/>
          </a:xfrm>
          <a:prstGeom prst="rect">
            <a:avLst/>
          </a:prstGeom>
          <a:noFill/>
          <a:ln w="14922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8" charset="0"/>
              <a:buNone/>
              <a:tabLst/>
            </a:pPr>
            <a:endParaRPr kumimoji="0" lang="en-US" sz="4000" b="0" i="0" u="none" strike="noStrike" cap="none" normalizeH="0" baseline="-25000">
              <a:ln>
                <a:noFill/>
              </a:ln>
              <a:solidFill>
                <a:schemeClr val="bg1"/>
              </a:solidFill>
              <a:effectLst/>
              <a:latin typeface="Arial" charset="0"/>
              <a:cs typeface="Arial" charset="0"/>
            </a:endParaRPr>
          </a:p>
        </p:txBody>
      </p:sp>
    </p:spTree>
    <p:extLst>
      <p:ext uri="{BB962C8B-B14F-4D97-AF65-F5344CB8AC3E}">
        <p14:creationId xmlns:p14="http://schemas.microsoft.com/office/powerpoint/2010/main" val="328505341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6">
            <a:extLst>
              <a:ext uri="{FF2B5EF4-FFF2-40B4-BE49-F238E27FC236}">
                <a16:creationId xmlns:a16="http://schemas.microsoft.com/office/drawing/2014/main" id="{F2A8DFD9-1FF0-10CF-4F26-232AD668924D}"/>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1F3D01CD-DB6F-466F-AA47-9500B374C114}" type="slidenum">
              <a:rPr lang="en-US" altLang="en-US" sz="2400" smtClean="0">
                <a:latin typeface="Times New Roman" panose="02020603050405020304" pitchFamily="18" charset="0"/>
              </a:rPr>
              <a:pPr>
                <a:spcBef>
                  <a:spcPct val="0"/>
                </a:spcBef>
                <a:buClrTx/>
                <a:buFontTx/>
                <a:buNone/>
              </a:pPr>
              <a:t>13</a:t>
            </a:fld>
            <a:endParaRPr lang="en-US" altLang="en-US" sz="2400">
              <a:latin typeface="Times New Roman" panose="02020603050405020304" pitchFamily="18" charset="0"/>
            </a:endParaRPr>
          </a:p>
        </p:txBody>
      </p:sp>
      <p:sp>
        <p:nvSpPr>
          <p:cNvPr id="9219" name="Rectangle 1">
            <a:extLst>
              <a:ext uri="{FF2B5EF4-FFF2-40B4-BE49-F238E27FC236}">
                <a16:creationId xmlns:a16="http://schemas.microsoft.com/office/drawing/2014/main" id="{693F7207-1C2B-AC84-5868-D2F9B0064056}"/>
              </a:ext>
            </a:extLst>
          </p:cNvPr>
          <p:cNvSpPr>
            <a:spLocks noGrp="1" noChangeArrowheads="1"/>
          </p:cNvSpPr>
          <p:nvPr>
            <p:ph type="title"/>
          </p:nvPr>
        </p:nvSpPr>
        <p:spPr>
          <a:xfrm>
            <a:off x="76200" y="152400"/>
            <a:ext cx="9067800" cy="10668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a:t>OPTIONS FOR EXTENDING Wi-Fi (continued)</a:t>
            </a:r>
          </a:p>
        </p:txBody>
      </p:sp>
      <p:sp>
        <p:nvSpPr>
          <p:cNvPr id="68612" name="Rectangle 2">
            <a:extLst>
              <a:ext uri="{FF2B5EF4-FFF2-40B4-BE49-F238E27FC236}">
                <a16:creationId xmlns:a16="http://schemas.microsoft.com/office/drawing/2014/main" id="{C6ABE771-7B14-97B1-96FE-9B7122BCDBBB}"/>
              </a:ext>
            </a:extLst>
          </p:cNvPr>
          <p:cNvSpPr>
            <a:spLocks noGrp="1" noChangeArrowheads="1"/>
          </p:cNvSpPr>
          <p:nvPr>
            <p:ph type="body" idx="1"/>
          </p:nvPr>
        </p:nvSpPr>
        <p:spPr>
          <a:xfrm>
            <a:off x="76200" y="2362200"/>
            <a:ext cx="8839200" cy="4343400"/>
          </a:xfrm>
        </p:spPr>
        <p:txBody>
          <a:bodyPr/>
          <a:lstStyle/>
          <a:p>
            <a:pPr marL="685800" indent="-685800">
              <a:buFont typeface="Arial" panose="020B0604020202020204" pitchFamily="34" charset="0"/>
              <a:buChar char="•"/>
              <a:defRPr/>
            </a:pPr>
            <a:r>
              <a:rPr lang="en-US" altLang="en-US" sz="4000" dirty="0"/>
              <a:t>The vertical black lines represent the connections between the router in the North side of the house and the equipment on the South side of the house.</a:t>
            </a:r>
          </a:p>
          <a:p>
            <a:pPr marL="685800" indent="-685800">
              <a:buFont typeface="Arial" panose="020B0604020202020204" pitchFamily="34" charset="0"/>
              <a:buChar char="•"/>
              <a:defRPr/>
            </a:pPr>
            <a:endParaRPr lang="en-US" altLang="en-US" sz="4000" dirty="0"/>
          </a:p>
          <a:p>
            <a:pPr marL="0" indent="0">
              <a:defRPr/>
            </a:pPr>
            <a:endParaRPr lang="en-US" altLang="en-US" sz="4000" dirty="0"/>
          </a:p>
          <a:p>
            <a:pPr marL="0" indent="0">
              <a:defRPr/>
            </a:pPr>
            <a:endParaRPr lang="en-US" altLang="en-US" sz="4000" dirty="0"/>
          </a:p>
        </p:txBody>
      </p:sp>
    </p:spTree>
    <p:extLst>
      <p:ext uri="{BB962C8B-B14F-4D97-AF65-F5344CB8AC3E}">
        <p14:creationId xmlns:p14="http://schemas.microsoft.com/office/powerpoint/2010/main" val="148959048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6">
            <a:extLst>
              <a:ext uri="{FF2B5EF4-FFF2-40B4-BE49-F238E27FC236}">
                <a16:creationId xmlns:a16="http://schemas.microsoft.com/office/drawing/2014/main" id="{F2A8DFD9-1FF0-10CF-4F26-232AD668924D}"/>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1F3D01CD-DB6F-466F-AA47-9500B374C114}" type="slidenum">
              <a:rPr lang="en-US" altLang="en-US" sz="2400" smtClean="0">
                <a:latin typeface="Times New Roman" panose="02020603050405020304" pitchFamily="18" charset="0"/>
              </a:rPr>
              <a:pPr>
                <a:spcBef>
                  <a:spcPct val="0"/>
                </a:spcBef>
                <a:buClrTx/>
                <a:buFontTx/>
                <a:buNone/>
              </a:pPr>
              <a:t>14</a:t>
            </a:fld>
            <a:endParaRPr lang="en-US" altLang="en-US" sz="2400">
              <a:latin typeface="Times New Roman" panose="02020603050405020304" pitchFamily="18" charset="0"/>
            </a:endParaRPr>
          </a:p>
        </p:txBody>
      </p:sp>
      <p:sp>
        <p:nvSpPr>
          <p:cNvPr id="9219" name="Rectangle 1">
            <a:extLst>
              <a:ext uri="{FF2B5EF4-FFF2-40B4-BE49-F238E27FC236}">
                <a16:creationId xmlns:a16="http://schemas.microsoft.com/office/drawing/2014/main" id="{693F7207-1C2B-AC84-5868-D2F9B0064056}"/>
              </a:ext>
            </a:extLst>
          </p:cNvPr>
          <p:cNvSpPr>
            <a:spLocks noGrp="1" noChangeArrowheads="1"/>
          </p:cNvSpPr>
          <p:nvPr>
            <p:ph type="title"/>
          </p:nvPr>
        </p:nvSpPr>
        <p:spPr>
          <a:xfrm>
            <a:off x="76200" y="152400"/>
            <a:ext cx="9067800" cy="10668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a:t>OPTIONS FOR EXTENDING Wi-Fi (continued)</a:t>
            </a:r>
          </a:p>
        </p:txBody>
      </p:sp>
      <p:sp>
        <p:nvSpPr>
          <p:cNvPr id="68612" name="Rectangle 2">
            <a:extLst>
              <a:ext uri="{FF2B5EF4-FFF2-40B4-BE49-F238E27FC236}">
                <a16:creationId xmlns:a16="http://schemas.microsoft.com/office/drawing/2014/main" id="{C6ABE771-7B14-97B1-96FE-9B7122BCDBBB}"/>
              </a:ext>
            </a:extLst>
          </p:cNvPr>
          <p:cNvSpPr>
            <a:spLocks noGrp="1" noChangeArrowheads="1"/>
          </p:cNvSpPr>
          <p:nvPr>
            <p:ph type="body" idx="1"/>
          </p:nvPr>
        </p:nvSpPr>
        <p:spPr>
          <a:xfrm>
            <a:off x="0" y="2133600"/>
            <a:ext cx="9067800" cy="4495800"/>
          </a:xfrm>
        </p:spPr>
        <p:txBody>
          <a:bodyPr/>
          <a:lstStyle/>
          <a:p>
            <a:pPr marL="685800" indent="-685800">
              <a:buFont typeface="Arial" panose="020B0604020202020204" pitchFamily="34" charset="0"/>
              <a:buChar char="•"/>
              <a:defRPr/>
            </a:pPr>
            <a:r>
              <a:rPr lang="en-US" altLang="en-US" sz="4000" dirty="0"/>
              <a:t>These connections are called </a:t>
            </a:r>
            <a:r>
              <a:rPr lang="en-US" altLang="en-US" sz="4000" b="1" dirty="0"/>
              <a:t>backhaul connections</a:t>
            </a:r>
            <a:r>
              <a:rPr lang="en-US" altLang="en-US" sz="4000" dirty="0"/>
              <a:t>.</a:t>
            </a:r>
          </a:p>
          <a:p>
            <a:pPr marL="685800" indent="-685800">
              <a:buFont typeface="Arial" panose="020B0604020202020204" pitchFamily="34" charset="0"/>
              <a:buChar char="•"/>
              <a:defRPr/>
            </a:pPr>
            <a:r>
              <a:rPr lang="en-US" altLang="en-US" sz="4000" dirty="0"/>
              <a:t>Backhaul connections can be either wireless or wired.</a:t>
            </a:r>
          </a:p>
          <a:p>
            <a:pPr marL="685800" indent="-685800">
              <a:buFont typeface="Arial" panose="020B0604020202020204" pitchFamily="34" charset="0"/>
              <a:buChar char="•"/>
              <a:defRPr/>
            </a:pPr>
            <a:endParaRPr lang="en-US" altLang="en-US" sz="4000" dirty="0"/>
          </a:p>
          <a:p>
            <a:pPr marL="0" indent="0">
              <a:defRPr/>
            </a:pPr>
            <a:endParaRPr lang="en-US" altLang="en-US" sz="4000" dirty="0"/>
          </a:p>
          <a:p>
            <a:pPr marL="0" indent="0">
              <a:defRPr/>
            </a:pPr>
            <a:endParaRPr lang="en-US" altLang="en-US" sz="4000" dirty="0"/>
          </a:p>
        </p:txBody>
      </p:sp>
    </p:spTree>
    <p:extLst>
      <p:ext uri="{BB962C8B-B14F-4D97-AF65-F5344CB8AC3E}">
        <p14:creationId xmlns:p14="http://schemas.microsoft.com/office/powerpoint/2010/main" val="352279005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54941E-E59A-A852-2D35-240B6AFC74E1}"/>
            </a:ext>
          </a:extLst>
        </p:cNvPr>
        <p:cNvGrpSpPr/>
        <p:nvPr/>
      </p:nvGrpSpPr>
      <p:grpSpPr>
        <a:xfrm>
          <a:off x="0" y="0"/>
          <a:ext cx="0" cy="0"/>
          <a:chOff x="0" y="0"/>
          <a:chExt cx="0" cy="0"/>
        </a:xfrm>
      </p:grpSpPr>
      <p:sp>
        <p:nvSpPr>
          <p:cNvPr id="5122" name="Slide Number Placeholder 5">
            <a:extLst>
              <a:ext uri="{FF2B5EF4-FFF2-40B4-BE49-F238E27FC236}">
                <a16:creationId xmlns:a16="http://schemas.microsoft.com/office/drawing/2014/main" id="{212284DB-77B3-78F4-AFA6-A80518E153D0}"/>
              </a:ext>
            </a:extLst>
          </p:cNvPr>
          <p:cNvSpPr>
            <a:spLocks noGrp="1"/>
          </p:cNvSpPr>
          <p:nvPr>
            <p:ph type="sldNum" sz="quarter" idx="12"/>
          </p:nvPr>
        </p:nvSpPr>
        <p:spPr>
          <a:xfrm>
            <a:off x="6553200" y="6324600"/>
            <a:ext cx="2132013" cy="4746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8B1646CC-2849-4736-9708-8B19F16CAF81}" type="slidenum">
              <a:rPr lang="en-US" altLang="en-US" sz="2400" smtClean="0">
                <a:latin typeface="Times New Roman" panose="02020603050405020304" pitchFamily="18" charset="0"/>
              </a:rPr>
              <a:pPr>
                <a:spcBef>
                  <a:spcPct val="0"/>
                </a:spcBef>
                <a:buClrTx/>
                <a:buFontTx/>
                <a:buNone/>
              </a:pPr>
              <a:t>15</a:t>
            </a:fld>
            <a:endParaRPr lang="en-US" altLang="en-US" sz="2400">
              <a:latin typeface="Times New Roman" panose="02020603050405020304" pitchFamily="18" charset="0"/>
            </a:endParaRPr>
          </a:p>
        </p:txBody>
      </p:sp>
      <p:sp>
        <p:nvSpPr>
          <p:cNvPr id="3" name="TextBox 2">
            <a:extLst>
              <a:ext uri="{FF2B5EF4-FFF2-40B4-BE49-F238E27FC236}">
                <a16:creationId xmlns:a16="http://schemas.microsoft.com/office/drawing/2014/main" id="{9879BCEA-29CB-7A7C-8930-59E61AD9D921}"/>
              </a:ext>
            </a:extLst>
          </p:cNvPr>
          <p:cNvSpPr txBox="1"/>
          <p:nvPr/>
        </p:nvSpPr>
        <p:spPr>
          <a:xfrm>
            <a:off x="1219200" y="381000"/>
            <a:ext cx="7315200" cy="995144"/>
          </a:xfrm>
          <a:prstGeom prst="rect">
            <a:avLst/>
          </a:prstGeom>
          <a:noFill/>
          <a:ln w="136525">
            <a:solidFill>
              <a:srgbClr val="FF0000"/>
            </a:solidFill>
          </a:ln>
        </p:spPr>
        <p:txBody>
          <a:bodyPr wrap="square" rtlCol="0">
            <a:spAutoFit/>
          </a:bodyPr>
          <a:lstStyle/>
          <a:p>
            <a:pPr algn="ctr"/>
            <a:r>
              <a:rPr lang="en-US" sz="4400" b="1" dirty="0">
                <a:solidFill>
                  <a:srgbClr val="FF0000"/>
                </a:solidFill>
              </a:rPr>
              <a:t>INTERNET PROVIDER'S GATEWAY BOX</a:t>
            </a:r>
          </a:p>
          <a:p>
            <a:pPr algn="ctr"/>
            <a:endParaRPr lang="en-US" sz="4400" b="1" dirty="0">
              <a:solidFill>
                <a:srgbClr val="FF0000"/>
              </a:solidFill>
            </a:endParaRPr>
          </a:p>
        </p:txBody>
      </p:sp>
      <p:sp>
        <p:nvSpPr>
          <p:cNvPr id="4" name="TextBox 3">
            <a:extLst>
              <a:ext uri="{FF2B5EF4-FFF2-40B4-BE49-F238E27FC236}">
                <a16:creationId xmlns:a16="http://schemas.microsoft.com/office/drawing/2014/main" id="{462329DA-9D25-FE92-BEB4-07A6C31B4E6A}"/>
              </a:ext>
            </a:extLst>
          </p:cNvPr>
          <p:cNvSpPr txBox="1"/>
          <p:nvPr/>
        </p:nvSpPr>
        <p:spPr>
          <a:xfrm>
            <a:off x="609600" y="2891056"/>
            <a:ext cx="8001000" cy="995144"/>
          </a:xfrm>
          <a:prstGeom prst="rect">
            <a:avLst/>
          </a:prstGeom>
          <a:noFill/>
          <a:ln w="136525">
            <a:solidFill>
              <a:schemeClr val="accent1"/>
            </a:solidFill>
          </a:ln>
        </p:spPr>
        <p:txBody>
          <a:bodyPr wrap="square" rtlCol="0">
            <a:spAutoFit/>
          </a:bodyPr>
          <a:lstStyle/>
          <a:p>
            <a:r>
              <a:rPr lang="en-US" sz="4400" b="1" dirty="0">
                <a:solidFill>
                  <a:srgbClr val="FF0000"/>
                </a:solidFill>
              </a:rPr>
              <a:t>STEEL STAIRWELL &amp; METAL FURNITURE</a:t>
            </a:r>
          </a:p>
          <a:p>
            <a:endParaRPr lang="en-US" sz="4400" b="1" dirty="0">
              <a:solidFill>
                <a:srgbClr val="FF0000"/>
              </a:solidFill>
            </a:endParaRPr>
          </a:p>
        </p:txBody>
      </p:sp>
      <p:sp>
        <p:nvSpPr>
          <p:cNvPr id="5" name="TextBox 4">
            <a:extLst>
              <a:ext uri="{FF2B5EF4-FFF2-40B4-BE49-F238E27FC236}">
                <a16:creationId xmlns:a16="http://schemas.microsoft.com/office/drawing/2014/main" id="{42A4F4DF-5814-DF81-4219-1B059549EE13}"/>
              </a:ext>
            </a:extLst>
          </p:cNvPr>
          <p:cNvSpPr txBox="1"/>
          <p:nvPr/>
        </p:nvSpPr>
        <p:spPr>
          <a:xfrm>
            <a:off x="2285999" y="1637943"/>
            <a:ext cx="5405437" cy="892552"/>
          </a:xfrm>
          <a:prstGeom prst="rect">
            <a:avLst/>
          </a:prstGeom>
          <a:noFill/>
          <a:ln w="136525">
            <a:solidFill>
              <a:srgbClr val="FF0000"/>
            </a:solidFill>
          </a:ln>
        </p:spPr>
        <p:txBody>
          <a:bodyPr wrap="square" rtlCol="0">
            <a:spAutoFit/>
          </a:bodyPr>
          <a:lstStyle/>
          <a:p>
            <a:pPr algn="ctr"/>
            <a:r>
              <a:rPr lang="en-US" sz="3900" b="1" dirty="0">
                <a:solidFill>
                  <a:srgbClr val="FF0000"/>
                </a:solidFill>
              </a:rPr>
              <a:t>(ASUS) (MESH) ROUTER #1 $220</a:t>
            </a:r>
          </a:p>
          <a:p>
            <a:pPr algn="ctr"/>
            <a:endParaRPr lang="en-US" sz="3900" b="1" dirty="0">
              <a:solidFill>
                <a:srgbClr val="FF0000"/>
              </a:solidFill>
            </a:endParaRPr>
          </a:p>
        </p:txBody>
      </p:sp>
      <p:cxnSp>
        <p:nvCxnSpPr>
          <p:cNvPr id="8" name="Straight Connector 7">
            <a:extLst>
              <a:ext uri="{FF2B5EF4-FFF2-40B4-BE49-F238E27FC236}">
                <a16:creationId xmlns:a16="http://schemas.microsoft.com/office/drawing/2014/main" id="{C4209A85-DBBC-1639-0B96-36E28B9207A3}"/>
              </a:ext>
            </a:extLst>
          </p:cNvPr>
          <p:cNvCxnSpPr/>
          <p:nvPr/>
        </p:nvCxnSpPr>
        <p:spPr bwMode="auto">
          <a:xfrm>
            <a:off x="4831237" y="1371600"/>
            <a:ext cx="0" cy="266343"/>
          </a:xfrm>
          <a:prstGeom prst="line">
            <a:avLst/>
          </a:prstGeom>
          <a:solidFill>
            <a:srgbClr val="00B8FF"/>
          </a:solidFill>
          <a:ln w="13652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 name="TextBox 14">
            <a:extLst>
              <a:ext uri="{FF2B5EF4-FFF2-40B4-BE49-F238E27FC236}">
                <a16:creationId xmlns:a16="http://schemas.microsoft.com/office/drawing/2014/main" id="{3811711E-1024-1825-D559-9FF52FAC150A}"/>
              </a:ext>
            </a:extLst>
          </p:cNvPr>
          <p:cNvSpPr txBox="1"/>
          <p:nvPr/>
        </p:nvSpPr>
        <p:spPr>
          <a:xfrm>
            <a:off x="449344" y="4256623"/>
            <a:ext cx="2979656" cy="2144177"/>
          </a:xfrm>
          <a:prstGeom prst="rect">
            <a:avLst/>
          </a:prstGeom>
          <a:noFill/>
          <a:ln w="136525">
            <a:solidFill>
              <a:srgbClr val="FF0000"/>
            </a:solidFill>
          </a:ln>
        </p:spPr>
        <p:txBody>
          <a:bodyPr wrap="square" rtlCol="0">
            <a:spAutoFit/>
          </a:bodyPr>
          <a:lstStyle/>
          <a:p>
            <a:pPr algn="ctr"/>
            <a:r>
              <a:rPr lang="en-US" b="1" dirty="0">
                <a:solidFill>
                  <a:srgbClr val="FF0000"/>
                </a:solidFill>
              </a:rPr>
              <a:t>ASUS MESH ROUTER #2</a:t>
            </a:r>
          </a:p>
          <a:p>
            <a:pPr algn="ctr"/>
            <a:r>
              <a:rPr lang="en-US" b="1" dirty="0">
                <a:solidFill>
                  <a:srgbClr val="FF0000"/>
                </a:solidFill>
              </a:rPr>
              <a:t>$220</a:t>
            </a:r>
          </a:p>
          <a:p>
            <a:pPr algn="ctr"/>
            <a:r>
              <a:rPr lang="en-US" b="1" dirty="0">
                <a:solidFill>
                  <a:srgbClr val="FF0000"/>
                </a:solidFill>
              </a:rPr>
              <a:t>(Part of a mesh)</a:t>
            </a:r>
          </a:p>
          <a:p>
            <a:pPr algn="ctr"/>
            <a:endParaRPr lang="en-US" b="1" dirty="0">
              <a:solidFill>
                <a:srgbClr val="FF0000"/>
              </a:solidFill>
            </a:endParaRPr>
          </a:p>
        </p:txBody>
      </p:sp>
      <p:sp>
        <p:nvSpPr>
          <p:cNvPr id="16" name="TextBox 15">
            <a:extLst>
              <a:ext uri="{FF2B5EF4-FFF2-40B4-BE49-F238E27FC236}">
                <a16:creationId xmlns:a16="http://schemas.microsoft.com/office/drawing/2014/main" id="{AA9D5F69-06B7-849D-1A3A-9B6C8FD0A703}"/>
              </a:ext>
            </a:extLst>
          </p:cNvPr>
          <p:cNvSpPr txBox="1"/>
          <p:nvPr/>
        </p:nvSpPr>
        <p:spPr>
          <a:xfrm>
            <a:off x="3657600" y="4250750"/>
            <a:ext cx="2360613" cy="2226250"/>
          </a:xfrm>
          <a:prstGeom prst="rect">
            <a:avLst/>
          </a:prstGeom>
          <a:noFill/>
          <a:ln w="136525">
            <a:solidFill>
              <a:srgbClr val="FF0000"/>
            </a:solidFill>
          </a:ln>
        </p:spPr>
        <p:txBody>
          <a:bodyPr wrap="square" rtlCol="0">
            <a:spAutoFit/>
          </a:bodyPr>
          <a:lstStyle/>
          <a:p>
            <a:pPr algn="ctr"/>
            <a:r>
              <a:rPr lang="en-US" b="1" dirty="0">
                <a:solidFill>
                  <a:srgbClr val="FF0000"/>
                </a:solidFill>
              </a:rPr>
              <a:t>COSTLIER NETGEAR  EXTENDER</a:t>
            </a:r>
          </a:p>
          <a:p>
            <a:pPr algn="ctr"/>
            <a:r>
              <a:rPr lang="en-US" sz="4400" b="1" dirty="0">
                <a:solidFill>
                  <a:srgbClr val="FF0000"/>
                </a:solidFill>
              </a:rPr>
              <a:t>$100</a:t>
            </a:r>
          </a:p>
          <a:p>
            <a:pPr algn="ctr"/>
            <a:endParaRPr lang="en-US" sz="4400" b="1" dirty="0">
              <a:solidFill>
                <a:srgbClr val="FF0000"/>
              </a:solidFill>
            </a:endParaRPr>
          </a:p>
        </p:txBody>
      </p:sp>
      <p:cxnSp>
        <p:nvCxnSpPr>
          <p:cNvPr id="20" name="Straight Connector 19">
            <a:extLst>
              <a:ext uri="{FF2B5EF4-FFF2-40B4-BE49-F238E27FC236}">
                <a16:creationId xmlns:a16="http://schemas.microsoft.com/office/drawing/2014/main" id="{D8977CF1-87BF-96B9-6774-A1B9E6E1CF7C}"/>
              </a:ext>
            </a:extLst>
          </p:cNvPr>
          <p:cNvCxnSpPr/>
          <p:nvPr/>
        </p:nvCxnSpPr>
        <p:spPr bwMode="auto">
          <a:xfrm>
            <a:off x="2590800" y="2590800"/>
            <a:ext cx="0" cy="2133600"/>
          </a:xfrm>
          <a:prstGeom prst="line">
            <a:avLst/>
          </a:prstGeom>
          <a:solidFill>
            <a:srgbClr val="00B8FF"/>
          </a:solidFill>
          <a:ln w="476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Straight Connector 21">
            <a:extLst>
              <a:ext uri="{FF2B5EF4-FFF2-40B4-BE49-F238E27FC236}">
                <a16:creationId xmlns:a16="http://schemas.microsoft.com/office/drawing/2014/main" id="{1C39D27E-7D0C-7562-D0DD-12D73C3F6965}"/>
              </a:ext>
            </a:extLst>
          </p:cNvPr>
          <p:cNvCxnSpPr/>
          <p:nvPr/>
        </p:nvCxnSpPr>
        <p:spPr bwMode="auto">
          <a:xfrm>
            <a:off x="4800600" y="2590800"/>
            <a:ext cx="0" cy="1828800"/>
          </a:xfrm>
          <a:prstGeom prst="line">
            <a:avLst/>
          </a:prstGeom>
          <a:solidFill>
            <a:srgbClr val="00B8FF"/>
          </a:solidFill>
          <a:ln w="476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4" name="TextBox 23">
            <a:extLst>
              <a:ext uri="{FF2B5EF4-FFF2-40B4-BE49-F238E27FC236}">
                <a16:creationId xmlns:a16="http://schemas.microsoft.com/office/drawing/2014/main" id="{8CB569D2-AD76-8194-82A0-CC3134B9B56C}"/>
              </a:ext>
            </a:extLst>
          </p:cNvPr>
          <p:cNvSpPr txBox="1"/>
          <p:nvPr/>
        </p:nvSpPr>
        <p:spPr>
          <a:xfrm>
            <a:off x="6326187" y="4267200"/>
            <a:ext cx="2360613" cy="2144177"/>
          </a:xfrm>
          <a:prstGeom prst="rect">
            <a:avLst/>
          </a:prstGeom>
          <a:noFill/>
          <a:ln w="136525">
            <a:solidFill>
              <a:srgbClr val="FF0000"/>
            </a:solidFill>
          </a:ln>
        </p:spPr>
        <p:txBody>
          <a:bodyPr wrap="square" rtlCol="0">
            <a:spAutoFit/>
          </a:bodyPr>
          <a:lstStyle/>
          <a:p>
            <a:pPr algn="ctr"/>
            <a:r>
              <a:rPr lang="en-US" b="1" dirty="0">
                <a:solidFill>
                  <a:srgbClr val="FF0000"/>
                </a:solidFill>
              </a:rPr>
              <a:t>CHEAPER</a:t>
            </a:r>
          </a:p>
          <a:p>
            <a:pPr algn="ctr"/>
            <a:r>
              <a:rPr lang="en-US" b="1" dirty="0">
                <a:solidFill>
                  <a:srgbClr val="FF0000"/>
                </a:solidFill>
              </a:rPr>
              <a:t>Wi-Fi EXTENDER</a:t>
            </a:r>
          </a:p>
          <a:p>
            <a:pPr algn="ctr"/>
            <a:r>
              <a:rPr lang="en-US" b="1" dirty="0">
                <a:solidFill>
                  <a:srgbClr val="FF0000"/>
                </a:solidFill>
              </a:rPr>
              <a:t>$34</a:t>
            </a:r>
          </a:p>
          <a:p>
            <a:pPr algn="ctr"/>
            <a:endParaRPr lang="en-US" b="1" dirty="0">
              <a:solidFill>
                <a:srgbClr val="FF0000"/>
              </a:solidFill>
            </a:endParaRPr>
          </a:p>
        </p:txBody>
      </p:sp>
      <p:cxnSp>
        <p:nvCxnSpPr>
          <p:cNvPr id="25" name="Straight Connector 24">
            <a:extLst>
              <a:ext uri="{FF2B5EF4-FFF2-40B4-BE49-F238E27FC236}">
                <a16:creationId xmlns:a16="http://schemas.microsoft.com/office/drawing/2014/main" id="{F5B88E36-7117-B9AE-36DA-4DAC3CD7A624}"/>
              </a:ext>
            </a:extLst>
          </p:cNvPr>
          <p:cNvCxnSpPr/>
          <p:nvPr/>
        </p:nvCxnSpPr>
        <p:spPr bwMode="auto">
          <a:xfrm>
            <a:off x="6858000" y="2514600"/>
            <a:ext cx="0" cy="1905000"/>
          </a:xfrm>
          <a:prstGeom prst="line">
            <a:avLst/>
          </a:prstGeom>
          <a:solidFill>
            <a:srgbClr val="00B8FF"/>
          </a:solidFill>
          <a:ln w="476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Rectangle 1">
            <a:extLst>
              <a:ext uri="{FF2B5EF4-FFF2-40B4-BE49-F238E27FC236}">
                <a16:creationId xmlns:a16="http://schemas.microsoft.com/office/drawing/2014/main" id="{2822AC10-CF8C-E778-01D8-5DCFBBFBEFC0}"/>
              </a:ext>
            </a:extLst>
          </p:cNvPr>
          <p:cNvSpPr/>
          <p:nvPr/>
        </p:nvSpPr>
        <p:spPr bwMode="auto">
          <a:xfrm>
            <a:off x="304800" y="228600"/>
            <a:ext cx="8534400" cy="6477000"/>
          </a:xfrm>
          <a:prstGeom prst="rect">
            <a:avLst/>
          </a:prstGeom>
          <a:noFill/>
          <a:ln w="14922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8" charset="0"/>
              <a:buNone/>
              <a:tabLst/>
            </a:pPr>
            <a:endParaRPr kumimoji="0" lang="en-US" sz="4000" b="0" i="0" u="none" strike="noStrike" cap="none" normalizeH="0" baseline="-25000">
              <a:ln>
                <a:noFill/>
              </a:ln>
              <a:solidFill>
                <a:schemeClr val="bg1"/>
              </a:solidFill>
              <a:effectLst/>
              <a:latin typeface="Arial" charset="0"/>
              <a:cs typeface="Arial" charset="0"/>
            </a:endParaRPr>
          </a:p>
        </p:txBody>
      </p:sp>
      <p:pic>
        <p:nvPicPr>
          <p:cNvPr id="6" name="Picture 5">
            <a:extLst>
              <a:ext uri="{FF2B5EF4-FFF2-40B4-BE49-F238E27FC236}">
                <a16:creationId xmlns:a16="http://schemas.microsoft.com/office/drawing/2014/main" id="{B2F17DD8-D7A2-6986-332F-20C05B2AEC3A}"/>
              </a:ext>
            </a:extLst>
          </p:cNvPr>
          <p:cNvPicPr>
            <a:picLocks noChangeAspect="1"/>
          </p:cNvPicPr>
          <p:nvPr/>
        </p:nvPicPr>
        <p:blipFill>
          <a:blip r:embed="rId3"/>
          <a:stretch>
            <a:fillRect/>
          </a:stretch>
        </p:blipFill>
        <p:spPr>
          <a:xfrm>
            <a:off x="866924" y="4635862"/>
            <a:ext cx="1950889" cy="1688738"/>
          </a:xfrm>
          <a:prstGeom prst="rect">
            <a:avLst/>
          </a:prstGeom>
        </p:spPr>
      </p:pic>
      <p:pic>
        <p:nvPicPr>
          <p:cNvPr id="7" name="Picture 6">
            <a:extLst>
              <a:ext uri="{FF2B5EF4-FFF2-40B4-BE49-F238E27FC236}">
                <a16:creationId xmlns:a16="http://schemas.microsoft.com/office/drawing/2014/main" id="{8B33933A-ED93-1C40-F41C-BD21FED40DD9}"/>
              </a:ext>
            </a:extLst>
          </p:cNvPr>
          <p:cNvPicPr>
            <a:picLocks noChangeAspect="1"/>
          </p:cNvPicPr>
          <p:nvPr/>
        </p:nvPicPr>
        <p:blipFill>
          <a:blip r:embed="rId3"/>
          <a:stretch>
            <a:fillRect/>
          </a:stretch>
        </p:blipFill>
        <p:spPr>
          <a:xfrm>
            <a:off x="6531048" y="4510387"/>
            <a:ext cx="1950889" cy="1688738"/>
          </a:xfrm>
          <a:prstGeom prst="rect">
            <a:avLst/>
          </a:prstGeom>
        </p:spPr>
      </p:pic>
    </p:spTree>
    <p:extLst>
      <p:ext uri="{BB962C8B-B14F-4D97-AF65-F5344CB8AC3E}">
        <p14:creationId xmlns:p14="http://schemas.microsoft.com/office/powerpoint/2010/main" val="187620835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a:extLst>
              <a:ext uri="{FF2B5EF4-FFF2-40B4-BE49-F238E27FC236}">
                <a16:creationId xmlns:a16="http://schemas.microsoft.com/office/drawing/2014/main" id="{47515CEF-EEAB-50E1-58E9-D634C4AF036B}"/>
              </a:ext>
            </a:extLst>
          </p:cNvPr>
          <p:cNvSpPr>
            <a:spLocks noGrp="1"/>
          </p:cNvSpPr>
          <p:nvPr>
            <p:ph type="sldNum" sz="quarter" idx="12"/>
          </p:nvPr>
        </p:nvSpPr>
        <p:spPr>
          <a:xfrm>
            <a:off x="6553200" y="6324600"/>
            <a:ext cx="2132013" cy="4746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8B1646CC-2849-4736-9708-8B19F16CAF81}" type="slidenum">
              <a:rPr kumimoji="0" lang="en-US" altLang="en-US"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16</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3" name="TextBox 2">
            <a:extLst>
              <a:ext uri="{FF2B5EF4-FFF2-40B4-BE49-F238E27FC236}">
                <a16:creationId xmlns:a16="http://schemas.microsoft.com/office/drawing/2014/main" id="{E8C7EDB4-9136-9F1C-5C15-868E26660397}"/>
              </a:ext>
            </a:extLst>
          </p:cNvPr>
          <p:cNvSpPr txBox="1"/>
          <p:nvPr/>
        </p:nvSpPr>
        <p:spPr>
          <a:xfrm>
            <a:off x="1219200" y="381000"/>
            <a:ext cx="7315200" cy="995144"/>
          </a:xfrm>
          <a:prstGeom prst="rect">
            <a:avLst/>
          </a:prstGeom>
          <a:noFill/>
          <a:ln w="136525">
            <a:solidFill>
              <a:srgbClr val="FF0000"/>
            </a:solidFill>
          </a:ln>
        </p:spPr>
        <p:txBody>
          <a:bodyPr wrap="square" rtlCol="0">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4400" b="1" i="0" u="none" strike="noStrike" kern="1200" cap="none" spc="0" normalizeH="0" baseline="-25000" noProof="0" dirty="0">
                <a:ln>
                  <a:noFill/>
                </a:ln>
                <a:solidFill>
                  <a:srgbClr val="FF0000"/>
                </a:solidFill>
                <a:effectLst/>
                <a:uLnTx/>
                <a:uFillTx/>
                <a:latin typeface="Arial" panose="020B0604020202020204" pitchFamily="34" charset="0"/>
                <a:ea typeface="+mn-ea"/>
                <a:cs typeface="Arial" panose="020B0604020202020204" pitchFamily="34" charset="0"/>
              </a:rPr>
              <a:t>INTERNET PROVIDER'S GATEWAY BOX</a:t>
            </a:r>
          </a:p>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4400" b="1" i="0" u="none" strike="noStrike" kern="1200" cap="none" spc="0" normalizeH="0" baseline="-25000" noProof="0" dirty="0">
              <a:ln>
                <a:noFill/>
              </a:ln>
              <a:solidFill>
                <a:srgbClr val="FF0000"/>
              </a:solidFill>
              <a:effectLst/>
              <a:uLnTx/>
              <a:uFillTx/>
              <a:latin typeface="Arial" panose="020B0604020202020204" pitchFamily="34" charset="0"/>
              <a:ea typeface="+mn-ea"/>
              <a:cs typeface="Arial" panose="020B0604020202020204" pitchFamily="34" charset="0"/>
            </a:endParaRPr>
          </a:p>
        </p:txBody>
      </p:sp>
      <p:sp>
        <p:nvSpPr>
          <p:cNvPr id="4" name="TextBox 3">
            <a:extLst>
              <a:ext uri="{FF2B5EF4-FFF2-40B4-BE49-F238E27FC236}">
                <a16:creationId xmlns:a16="http://schemas.microsoft.com/office/drawing/2014/main" id="{D0E50307-25F3-258B-0BE0-11B31B336976}"/>
              </a:ext>
            </a:extLst>
          </p:cNvPr>
          <p:cNvSpPr txBox="1"/>
          <p:nvPr/>
        </p:nvSpPr>
        <p:spPr>
          <a:xfrm>
            <a:off x="609600" y="2891056"/>
            <a:ext cx="8001000" cy="995144"/>
          </a:xfrm>
          <a:prstGeom prst="rect">
            <a:avLst/>
          </a:prstGeom>
          <a:noFill/>
          <a:ln w="136525">
            <a:solidFill>
              <a:schemeClr val="accent1"/>
            </a:solidFill>
          </a:ln>
        </p:spPr>
        <p:txBody>
          <a:bodyPr wrap="square" rtlCol="0">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4400" b="1" i="0" u="none" strike="noStrike" kern="1200" cap="none" spc="0" normalizeH="0" baseline="-25000" noProof="0" dirty="0">
                <a:ln>
                  <a:noFill/>
                </a:ln>
                <a:solidFill>
                  <a:srgbClr val="FF0000"/>
                </a:solidFill>
                <a:effectLst/>
                <a:uLnTx/>
                <a:uFillTx/>
                <a:latin typeface="Arial" panose="020B0604020202020204" pitchFamily="34" charset="0"/>
                <a:ea typeface="+mn-ea"/>
                <a:cs typeface="Arial" panose="020B0604020202020204" pitchFamily="34" charset="0"/>
              </a:rPr>
              <a:t>STEEL STAIRWELL &amp; METAL FURNITURE</a:t>
            </a:r>
          </a:p>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4400" b="1" i="0" u="none" strike="noStrike" kern="1200" cap="none" spc="0" normalizeH="0" baseline="-25000" noProof="0" dirty="0">
              <a:ln>
                <a:noFill/>
              </a:ln>
              <a:solidFill>
                <a:srgbClr val="FF0000"/>
              </a:solidFill>
              <a:effectLst/>
              <a:uLnTx/>
              <a:uFillTx/>
              <a:latin typeface="Arial" panose="020B0604020202020204" pitchFamily="34" charset="0"/>
              <a:ea typeface="+mn-ea"/>
              <a:cs typeface="Arial" panose="020B0604020202020204" pitchFamily="34" charset="0"/>
            </a:endParaRPr>
          </a:p>
        </p:txBody>
      </p:sp>
      <p:sp>
        <p:nvSpPr>
          <p:cNvPr id="5" name="TextBox 4">
            <a:extLst>
              <a:ext uri="{FF2B5EF4-FFF2-40B4-BE49-F238E27FC236}">
                <a16:creationId xmlns:a16="http://schemas.microsoft.com/office/drawing/2014/main" id="{C6C5C6B0-91B4-1192-6B45-38F228521556}"/>
              </a:ext>
            </a:extLst>
          </p:cNvPr>
          <p:cNvSpPr txBox="1"/>
          <p:nvPr/>
        </p:nvSpPr>
        <p:spPr>
          <a:xfrm>
            <a:off x="2285999" y="1637943"/>
            <a:ext cx="5405437" cy="892552"/>
          </a:xfrm>
          <a:prstGeom prst="rect">
            <a:avLst/>
          </a:prstGeom>
          <a:noFill/>
          <a:ln w="136525">
            <a:solidFill>
              <a:srgbClr val="FF0000"/>
            </a:solidFill>
          </a:ln>
        </p:spPr>
        <p:txBody>
          <a:bodyPr wrap="square" rtlCol="0">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3900" b="1" i="0" u="none" strike="noStrike" kern="1200" cap="none" spc="0" normalizeH="0" baseline="-25000" noProof="0" dirty="0">
                <a:ln>
                  <a:noFill/>
                </a:ln>
                <a:solidFill>
                  <a:srgbClr val="FF0000"/>
                </a:solidFill>
                <a:effectLst/>
                <a:uLnTx/>
                <a:uFillTx/>
                <a:latin typeface="Arial" panose="020B0604020202020204" pitchFamily="34" charset="0"/>
                <a:ea typeface="+mn-ea"/>
                <a:cs typeface="Arial" panose="020B0604020202020204" pitchFamily="34" charset="0"/>
              </a:rPr>
              <a:t>(ASUS) (MESH) ROUTER #1 $220</a:t>
            </a:r>
          </a:p>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3900" b="1" i="0" u="none" strike="noStrike" kern="1200" cap="none" spc="0" normalizeH="0" baseline="-25000" noProof="0" dirty="0">
              <a:ln>
                <a:noFill/>
              </a:ln>
              <a:solidFill>
                <a:srgbClr val="FF0000"/>
              </a:solidFill>
              <a:effectLst/>
              <a:uLnTx/>
              <a:uFillTx/>
              <a:latin typeface="Arial" panose="020B0604020202020204" pitchFamily="34" charset="0"/>
              <a:ea typeface="+mn-ea"/>
              <a:cs typeface="Arial" panose="020B0604020202020204" pitchFamily="34" charset="0"/>
            </a:endParaRPr>
          </a:p>
        </p:txBody>
      </p:sp>
      <p:cxnSp>
        <p:nvCxnSpPr>
          <p:cNvPr id="8" name="Straight Connector 7">
            <a:extLst>
              <a:ext uri="{FF2B5EF4-FFF2-40B4-BE49-F238E27FC236}">
                <a16:creationId xmlns:a16="http://schemas.microsoft.com/office/drawing/2014/main" id="{BE56DABB-83A9-6C03-C29B-6FAE14D8C7BD}"/>
              </a:ext>
            </a:extLst>
          </p:cNvPr>
          <p:cNvCxnSpPr/>
          <p:nvPr/>
        </p:nvCxnSpPr>
        <p:spPr bwMode="auto">
          <a:xfrm>
            <a:off x="4831237" y="1371600"/>
            <a:ext cx="0" cy="266343"/>
          </a:xfrm>
          <a:prstGeom prst="line">
            <a:avLst/>
          </a:prstGeom>
          <a:solidFill>
            <a:srgbClr val="00B8FF"/>
          </a:solidFill>
          <a:ln w="13652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 name="TextBox 14">
            <a:extLst>
              <a:ext uri="{FF2B5EF4-FFF2-40B4-BE49-F238E27FC236}">
                <a16:creationId xmlns:a16="http://schemas.microsoft.com/office/drawing/2014/main" id="{850F0C5A-E157-2067-8F09-BACE07AEC302}"/>
              </a:ext>
            </a:extLst>
          </p:cNvPr>
          <p:cNvSpPr txBox="1"/>
          <p:nvPr/>
        </p:nvSpPr>
        <p:spPr>
          <a:xfrm>
            <a:off x="449344" y="4256623"/>
            <a:ext cx="2979656" cy="2144177"/>
          </a:xfrm>
          <a:prstGeom prst="rect">
            <a:avLst/>
          </a:prstGeom>
          <a:noFill/>
          <a:ln w="136525">
            <a:solidFill>
              <a:srgbClr val="FF0000"/>
            </a:solidFill>
          </a:ln>
        </p:spPr>
        <p:txBody>
          <a:bodyPr wrap="square" rtlCol="0">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4000" b="1" i="0" u="none" strike="noStrike" kern="1200" cap="none" spc="0" normalizeH="0" baseline="-25000" noProof="0" dirty="0">
                <a:ln>
                  <a:noFill/>
                </a:ln>
                <a:solidFill>
                  <a:srgbClr val="FF0000"/>
                </a:solidFill>
                <a:effectLst/>
                <a:uLnTx/>
                <a:uFillTx/>
                <a:latin typeface="Arial" panose="020B0604020202020204" pitchFamily="34" charset="0"/>
                <a:ea typeface="+mn-ea"/>
                <a:cs typeface="Arial" panose="020B0604020202020204" pitchFamily="34" charset="0"/>
              </a:rPr>
              <a:t>ASUS MESH ROUTER #2</a:t>
            </a:r>
          </a:p>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4000" b="1" i="0" u="none" strike="noStrike" kern="1200" cap="none" spc="0" normalizeH="0" baseline="-25000" noProof="0" dirty="0">
                <a:ln>
                  <a:noFill/>
                </a:ln>
                <a:solidFill>
                  <a:srgbClr val="FF0000"/>
                </a:solidFill>
                <a:effectLst/>
                <a:uLnTx/>
                <a:uFillTx/>
                <a:latin typeface="Arial" panose="020B0604020202020204" pitchFamily="34" charset="0"/>
                <a:ea typeface="+mn-ea"/>
                <a:cs typeface="Arial" panose="020B0604020202020204" pitchFamily="34" charset="0"/>
              </a:rPr>
              <a:t>$220</a:t>
            </a:r>
          </a:p>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4000" b="1" i="0" u="none" strike="noStrike" kern="1200" cap="none" spc="0" normalizeH="0" baseline="-25000" noProof="0" dirty="0">
                <a:ln>
                  <a:noFill/>
                </a:ln>
                <a:solidFill>
                  <a:srgbClr val="FF0000"/>
                </a:solidFill>
                <a:effectLst/>
                <a:uLnTx/>
                <a:uFillTx/>
                <a:latin typeface="Arial" panose="020B0604020202020204" pitchFamily="34" charset="0"/>
                <a:ea typeface="+mn-ea"/>
                <a:cs typeface="Arial" panose="020B0604020202020204" pitchFamily="34" charset="0"/>
              </a:rPr>
              <a:t>(Part of a mesh)</a:t>
            </a:r>
          </a:p>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4000" b="1" i="0" u="none" strike="noStrike" kern="1200" cap="none" spc="0" normalizeH="0" baseline="-25000" noProof="0" dirty="0">
              <a:ln>
                <a:noFill/>
              </a:ln>
              <a:solidFill>
                <a:srgbClr val="FF0000"/>
              </a:solidFill>
              <a:effectLst/>
              <a:uLnTx/>
              <a:uFillTx/>
              <a:latin typeface="Arial" panose="020B0604020202020204" pitchFamily="34" charset="0"/>
              <a:ea typeface="+mn-ea"/>
              <a:cs typeface="Arial" panose="020B0604020202020204" pitchFamily="34" charset="0"/>
            </a:endParaRPr>
          </a:p>
        </p:txBody>
      </p:sp>
      <p:sp>
        <p:nvSpPr>
          <p:cNvPr id="16" name="TextBox 15">
            <a:extLst>
              <a:ext uri="{FF2B5EF4-FFF2-40B4-BE49-F238E27FC236}">
                <a16:creationId xmlns:a16="http://schemas.microsoft.com/office/drawing/2014/main" id="{60CF0573-755D-4914-8BFB-8940A333BF24}"/>
              </a:ext>
            </a:extLst>
          </p:cNvPr>
          <p:cNvSpPr txBox="1"/>
          <p:nvPr/>
        </p:nvSpPr>
        <p:spPr>
          <a:xfrm>
            <a:off x="3657600" y="4250750"/>
            <a:ext cx="2360613" cy="2226250"/>
          </a:xfrm>
          <a:prstGeom prst="rect">
            <a:avLst/>
          </a:prstGeom>
          <a:noFill/>
          <a:ln w="136525">
            <a:solidFill>
              <a:srgbClr val="FF0000"/>
            </a:solidFill>
          </a:ln>
        </p:spPr>
        <p:txBody>
          <a:bodyPr wrap="square" rtlCol="0">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4000" b="1" i="0" u="none" strike="noStrike" kern="1200" cap="none" spc="0" normalizeH="0" baseline="-25000" noProof="0" dirty="0">
                <a:ln>
                  <a:noFill/>
                </a:ln>
                <a:solidFill>
                  <a:srgbClr val="FF0000"/>
                </a:solidFill>
                <a:effectLst/>
                <a:uLnTx/>
                <a:uFillTx/>
                <a:latin typeface="Arial" panose="020B0604020202020204" pitchFamily="34" charset="0"/>
                <a:ea typeface="+mn-ea"/>
                <a:cs typeface="Arial" panose="020B0604020202020204" pitchFamily="34" charset="0"/>
              </a:rPr>
              <a:t>COSTLIER NETGEAR  EXTENDER</a:t>
            </a:r>
          </a:p>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4400" b="1" i="0" u="none" strike="noStrike" kern="1200" cap="none" spc="0" normalizeH="0" baseline="-25000" noProof="0" dirty="0">
                <a:ln>
                  <a:noFill/>
                </a:ln>
                <a:solidFill>
                  <a:srgbClr val="FF0000"/>
                </a:solidFill>
                <a:effectLst/>
                <a:uLnTx/>
                <a:uFillTx/>
                <a:latin typeface="Arial" panose="020B0604020202020204" pitchFamily="34" charset="0"/>
                <a:ea typeface="+mn-ea"/>
                <a:cs typeface="Arial" panose="020B0604020202020204" pitchFamily="34" charset="0"/>
              </a:rPr>
              <a:t>$100</a:t>
            </a:r>
          </a:p>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4400" b="1" i="0" u="none" strike="noStrike" kern="1200" cap="none" spc="0" normalizeH="0" baseline="-25000" noProof="0" dirty="0">
              <a:ln>
                <a:noFill/>
              </a:ln>
              <a:solidFill>
                <a:srgbClr val="FF0000"/>
              </a:solidFill>
              <a:effectLst/>
              <a:uLnTx/>
              <a:uFillTx/>
              <a:latin typeface="Arial" panose="020B0604020202020204" pitchFamily="34" charset="0"/>
              <a:ea typeface="+mn-ea"/>
              <a:cs typeface="Arial" panose="020B0604020202020204" pitchFamily="34" charset="0"/>
            </a:endParaRPr>
          </a:p>
        </p:txBody>
      </p:sp>
      <p:cxnSp>
        <p:nvCxnSpPr>
          <p:cNvPr id="20" name="Straight Connector 19">
            <a:extLst>
              <a:ext uri="{FF2B5EF4-FFF2-40B4-BE49-F238E27FC236}">
                <a16:creationId xmlns:a16="http://schemas.microsoft.com/office/drawing/2014/main" id="{7BEDF7A7-38A5-A3EB-EFF1-3C8E08DDDC85}"/>
              </a:ext>
            </a:extLst>
          </p:cNvPr>
          <p:cNvCxnSpPr/>
          <p:nvPr/>
        </p:nvCxnSpPr>
        <p:spPr bwMode="auto">
          <a:xfrm>
            <a:off x="2590800" y="2590800"/>
            <a:ext cx="0" cy="2133600"/>
          </a:xfrm>
          <a:prstGeom prst="line">
            <a:avLst/>
          </a:prstGeom>
          <a:solidFill>
            <a:srgbClr val="00B8FF"/>
          </a:solidFill>
          <a:ln w="476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Straight Connector 21">
            <a:extLst>
              <a:ext uri="{FF2B5EF4-FFF2-40B4-BE49-F238E27FC236}">
                <a16:creationId xmlns:a16="http://schemas.microsoft.com/office/drawing/2014/main" id="{6584E690-60BE-48FA-BC57-4E924F8C63FC}"/>
              </a:ext>
            </a:extLst>
          </p:cNvPr>
          <p:cNvCxnSpPr/>
          <p:nvPr/>
        </p:nvCxnSpPr>
        <p:spPr bwMode="auto">
          <a:xfrm>
            <a:off x="4800600" y="2590800"/>
            <a:ext cx="0" cy="1828800"/>
          </a:xfrm>
          <a:prstGeom prst="line">
            <a:avLst/>
          </a:prstGeom>
          <a:solidFill>
            <a:srgbClr val="00B8FF"/>
          </a:solidFill>
          <a:ln w="476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4" name="TextBox 23">
            <a:extLst>
              <a:ext uri="{FF2B5EF4-FFF2-40B4-BE49-F238E27FC236}">
                <a16:creationId xmlns:a16="http://schemas.microsoft.com/office/drawing/2014/main" id="{DAE9EF53-6F36-EDCF-CA48-B04BE92E16B3}"/>
              </a:ext>
            </a:extLst>
          </p:cNvPr>
          <p:cNvSpPr txBox="1"/>
          <p:nvPr/>
        </p:nvSpPr>
        <p:spPr>
          <a:xfrm>
            <a:off x="6326187" y="4267200"/>
            <a:ext cx="2360613" cy="2144177"/>
          </a:xfrm>
          <a:prstGeom prst="rect">
            <a:avLst/>
          </a:prstGeom>
          <a:noFill/>
          <a:ln w="136525">
            <a:solidFill>
              <a:srgbClr val="FF0000"/>
            </a:solidFill>
          </a:ln>
        </p:spPr>
        <p:txBody>
          <a:bodyPr wrap="square" rtlCol="0">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4000" b="1" i="0" u="none" strike="noStrike" kern="1200" cap="none" spc="0" normalizeH="0" baseline="-25000" noProof="0" dirty="0">
                <a:ln>
                  <a:noFill/>
                </a:ln>
                <a:solidFill>
                  <a:srgbClr val="FF0000"/>
                </a:solidFill>
                <a:effectLst/>
                <a:uLnTx/>
                <a:uFillTx/>
                <a:latin typeface="Arial" panose="020B0604020202020204" pitchFamily="34" charset="0"/>
                <a:ea typeface="+mn-ea"/>
                <a:cs typeface="Arial" panose="020B0604020202020204" pitchFamily="34" charset="0"/>
              </a:rPr>
              <a:t>CHEAPER</a:t>
            </a:r>
          </a:p>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4000" b="1" i="0" u="none" strike="noStrike" kern="1200" cap="none" spc="0" normalizeH="0" baseline="-25000" noProof="0" dirty="0">
                <a:ln>
                  <a:noFill/>
                </a:ln>
                <a:solidFill>
                  <a:srgbClr val="FF0000"/>
                </a:solidFill>
                <a:effectLst/>
                <a:uLnTx/>
                <a:uFillTx/>
                <a:latin typeface="Arial" panose="020B0604020202020204" pitchFamily="34" charset="0"/>
                <a:ea typeface="+mn-ea"/>
                <a:cs typeface="Arial" panose="020B0604020202020204" pitchFamily="34" charset="0"/>
              </a:rPr>
              <a:t>Wi-Fi EXTENDER</a:t>
            </a:r>
          </a:p>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4000" b="1" i="0" u="none" strike="noStrike" kern="1200" cap="none" spc="0" normalizeH="0" baseline="-25000" noProof="0" dirty="0">
                <a:ln>
                  <a:noFill/>
                </a:ln>
                <a:solidFill>
                  <a:srgbClr val="FF0000"/>
                </a:solidFill>
                <a:effectLst/>
                <a:uLnTx/>
                <a:uFillTx/>
                <a:latin typeface="Arial" panose="020B0604020202020204" pitchFamily="34" charset="0"/>
                <a:ea typeface="+mn-ea"/>
                <a:cs typeface="Arial" panose="020B0604020202020204" pitchFamily="34" charset="0"/>
              </a:rPr>
              <a:t>$34</a:t>
            </a:r>
          </a:p>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4000" b="1" i="0" u="none" strike="noStrike" kern="1200" cap="none" spc="0" normalizeH="0" baseline="-25000" noProof="0" dirty="0">
              <a:ln>
                <a:noFill/>
              </a:ln>
              <a:solidFill>
                <a:srgbClr val="FF0000"/>
              </a:solidFill>
              <a:effectLst/>
              <a:uLnTx/>
              <a:uFillTx/>
              <a:latin typeface="Arial" panose="020B0604020202020204" pitchFamily="34" charset="0"/>
              <a:ea typeface="+mn-ea"/>
              <a:cs typeface="Arial" panose="020B0604020202020204" pitchFamily="34" charset="0"/>
            </a:endParaRPr>
          </a:p>
        </p:txBody>
      </p:sp>
      <p:cxnSp>
        <p:nvCxnSpPr>
          <p:cNvPr id="25" name="Straight Connector 24">
            <a:extLst>
              <a:ext uri="{FF2B5EF4-FFF2-40B4-BE49-F238E27FC236}">
                <a16:creationId xmlns:a16="http://schemas.microsoft.com/office/drawing/2014/main" id="{6988B6F3-CC7F-FD5D-9B66-27766A5C58B7}"/>
              </a:ext>
            </a:extLst>
          </p:cNvPr>
          <p:cNvCxnSpPr/>
          <p:nvPr/>
        </p:nvCxnSpPr>
        <p:spPr bwMode="auto">
          <a:xfrm>
            <a:off x="6858000" y="2514600"/>
            <a:ext cx="0" cy="1905000"/>
          </a:xfrm>
          <a:prstGeom prst="line">
            <a:avLst/>
          </a:prstGeom>
          <a:solidFill>
            <a:srgbClr val="00B8FF"/>
          </a:solidFill>
          <a:ln w="476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Rectangle 1">
            <a:extLst>
              <a:ext uri="{FF2B5EF4-FFF2-40B4-BE49-F238E27FC236}">
                <a16:creationId xmlns:a16="http://schemas.microsoft.com/office/drawing/2014/main" id="{D847D85C-CDCC-D7E6-2A08-434C32B54C19}"/>
              </a:ext>
            </a:extLst>
          </p:cNvPr>
          <p:cNvSpPr/>
          <p:nvPr/>
        </p:nvSpPr>
        <p:spPr bwMode="auto">
          <a:xfrm>
            <a:off x="304800" y="228600"/>
            <a:ext cx="8534400" cy="6477000"/>
          </a:xfrm>
          <a:prstGeom prst="rect">
            <a:avLst/>
          </a:prstGeom>
          <a:noFill/>
          <a:ln w="14922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
                <a:srgbClr val="000000"/>
              </a:buClr>
              <a:buSzPct val="100000"/>
              <a:buFont typeface="Times New Roman" pitchFamily="18" charset="0"/>
              <a:buNone/>
              <a:tabLst/>
              <a:defRPr/>
            </a:pPr>
            <a:endParaRPr kumimoji="0" lang="en-US" sz="4000" b="0" i="0" u="none" strike="noStrike" kern="1200" cap="none" spc="0" normalizeH="0" baseline="-25000" noProof="0">
              <a:ln>
                <a:noFill/>
              </a:ln>
              <a:solidFill>
                <a:srgbClr val="FFFFFF"/>
              </a:solidFill>
              <a:effectLst/>
              <a:uLnTx/>
              <a:uFillTx/>
              <a:latin typeface="Arial" charset="0"/>
              <a:ea typeface="+mn-ea"/>
              <a:cs typeface="Arial" charset="0"/>
            </a:endParaRPr>
          </a:p>
        </p:txBody>
      </p:sp>
      <p:pic>
        <p:nvPicPr>
          <p:cNvPr id="6" name="Picture 5">
            <a:extLst>
              <a:ext uri="{FF2B5EF4-FFF2-40B4-BE49-F238E27FC236}">
                <a16:creationId xmlns:a16="http://schemas.microsoft.com/office/drawing/2014/main" id="{0CD84096-6694-B9FC-C57B-01DAABB0ED1C}"/>
              </a:ext>
            </a:extLst>
          </p:cNvPr>
          <p:cNvPicPr>
            <a:picLocks noChangeAspect="1"/>
          </p:cNvPicPr>
          <p:nvPr/>
        </p:nvPicPr>
        <p:blipFill>
          <a:blip r:embed="rId3"/>
          <a:stretch>
            <a:fillRect/>
          </a:stretch>
        </p:blipFill>
        <p:spPr>
          <a:xfrm>
            <a:off x="866924" y="4635862"/>
            <a:ext cx="1950889" cy="1688738"/>
          </a:xfrm>
          <a:prstGeom prst="rect">
            <a:avLst/>
          </a:prstGeom>
        </p:spPr>
      </p:pic>
      <p:pic>
        <p:nvPicPr>
          <p:cNvPr id="7" name="Picture 6">
            <a:extLst>
              <a:ext uri="{FF2B5EF4-FFF2-40B4-BE49-F238E27FC236}">
                <a16:creationId xmlns:a16="http://schemas.microsoft.com/office/drawing/2014/main" id="{65EC6F23-C945-99FD-8CDD-0C73958B25A4}"/>
              </a:ext>
            </a:extLst>
          </p:cNvPr>
          <p:cNvPicPr>
            <a:picLocks noChangeAspect="1"/>
          </p:cNvPicPr>
          <p:nvPr/>
        </p:nvPicPr>
        <p:blipFill>
          <a:blip r:embed="rId3"/>
          <a:stretch>
            <a:fillRect/>
          </a:stretch>
        </p:blipFill>
        <p:spPr>
          <a:xfrm>
            <a:off x="6531048" y="4510387"/>
            <a:ext cx="1950889" cy="1688738"/>
          </a:xfrm>
          <a:prstGeom prst="rect">
            <a:avLst/>
          </a:prstGeom>
        </p:spPr>
      </p:pic>
    </p:spTree>
    <p:extLst>
      <p:ext uri="{BB962C8B-B14F-4D97-AF65-F5344CB8AC3E}">
        <p14:creationId xmlns:p14="http://schemas.microsoft.com/office/powerpoint/2010/main" val="215950737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6">
            <a:extLst>
              <a:ext uri="{FF2B5EF4-FFF2-40B4-BE49-F238E27FC236}">
                <a16:creationId xmlns:a16="http://schemas.microsoft.com/office/drawing/2014/main" id="{F2A8DFD9-1FF0-10CF-4F26-232AD668924D}"/>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1F3D01CD-DB6F-466F-AA47-9500B374C114}" type="slidenum">
              <a:rPr lang="en-US" altLang="en-US" sz="2400" smtClean="0">
                <a:latin typeface="Times New Roman" panose="02020603050405020304" pitchFamily="18" charset="0"/>
              </a:rPr>
              <a:pPr>
                <a:spcBef>
                  <a:spcPct val="0"/>
                </a:spcBef>
                <a:buClrTx/>
                <a:buFontTx/>
                <a:buNone/>
              </a:pPr>
              <a:t>17</a:t>
            </a:fld>
            <a:endParaRPr lang="en-US" altLang="en-US" sz="2400">
              <a:latin typeface="Times New Roman" panose="02020603050405020304" pitchFamily="18" charset="0"/>
            </a:endParaRPr>
          </a:p>
        </p:txBody>
      </p:sp>
      <p:sp>
        <p:nvSpPr>
          <p:cNvPr id="9219" name="Rectangle 1">
            <a:extLst>
              <a:ext uri="{FF2B5EF4-FFF2-40B4-BE49-F238E27FC236}">
                <a16:creationId xmlns:a16="http://schemas.microsoft.com/office/drawing/2014/main" id="{693F7207-1C2B-AC84-5868-D2F9B0064056}"/>
              </a:ext>
            </a:extLst>
          </p:cNvPr>
          <p:cNvSpPr>
            <a:spLocks noGrp="1" noChangeArrowheads="1"/>
          </p:cNvSpPr>
          <p:nvPr>
            <p:ph type="title"/>
          </p:nvPr>
        </p:nvSpPr>
        <p:spPr>
          <a:xfrm>
            <a:off x="0" y="152400"/>
            <a:ext cx="9144000" cy="13716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000" dirty="0"/>
              <a:t>COSTLIER EXTENDER CONFIGURATION DETAILS</a:t>
            </a:r>
          </a:p>
        </p:txBody>
      </p:sp>
      <p:sp>
        <p:nvSpPr>
          <p:cNvPr id="68612" name="Rectangle 2">
            <a:extLst>
              <a:ext uri="{FF2B5EF4-FFF2-40B4-BE49-F238E27FC236}">
                <a16:creationId xmlns:a16="http://schemas.microsoft.com/office/drawing/2014/main" id="{C6ABE771-7B14-97B1-96FE-9B7122BCDBBB}"/>
              </a:ext>
            </a:extLst>
          </p:cNvPr>
          <p:cNvSpPr>
            <a:spLocks noGrp="1" noChangeArrowheads="1"/>
          </p:cNvSpPr>
          <p:nvPr>
            <p:ph type="body" idx="1"/>
          </p:nvPr>
        </p:nvSpPr>
        <p:spPr>
          <a:xfrm>
            <a:off x="152400" y="1905000"/>
            <a:ext cx="8915400" cy="4953000"/>
          </a:xfrm>
        </p:spPr>
        <p:txBody>
          <a:bodyPr/>
          <a:lstStyle/>
          <a:p>
            <a:pPr marL="685800" indent="-685800">
              <a:buFont typeface="Arial" panose="020B0604020202020204" pitchFamily="34" charset="0"/>
              <a:buChar char="•"/>
              <a:defRPr/>
            </a:pPr>
            <a:r>
              <a:rPr lang="en-US" altLang="en-US" sz="4000" dirty="0"/>
              <a:t>For the cheap extender option and the costly extender option, I do not need a mesh-capable router at the North end of the house:</a:t>
            </a:r>
          </a:p>
          <a:p>
            <a:pPr marL="685800" indent="-685800">
              <a:buFont typeface="Arial" panose="020B0604020202020204" pitchFamily="34" charset="0"/>
              <a:buChar char="•"/>
              <a:defRPr/>
            </a:pPr>
            <a:endParaRPr lang="en-US" altLang="en-US" sz="4000" dirty="0"/>
          </a:p>
          <a:p>
            <a:pPr marL="685800" indent="-685800">
              <a:buFont typeface="Arial" panose="020B0604020202020204" pitchFamily="34" charset="0"/>
              <a:buChar char="•"/>
              <a:defRPr/>
            </a:pPr>
            <a:endParaRPr lang="en-US" altLang="en-US" sz="4000" dirty="0"/>
          </a:p>
          <a:p>
            <a:pPr marL="0" indent="0">
              <a:defRPr/>
            </a:pPr>
            <a:endParaRPr lang="en-US" altLang="en-US" sz="4000" dirty="0"/>
          </a:p>
          <a:p>
            <a:pPr marL="0" indent="0">
              <a:defRPr/>
            </a:pPr>
            <a:endParaRPr lang="en-US" altLang="en-US" sz="4000" dirty="0"/>
          </a:p>
        </p:txBody>
      </p:sp>
    </p:spTree>
    <p:extLst>
      <p:ext uri="{BB962C8B-B14F-4D97-AF65-F5344CB8AC3E}">
        <p14:creationId xmlns:p14="http://schemas.microsoft.com/office/powerpoint/2010/main" val="264824783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a:extLst>
              <a:ext uri="{FF2B5EF4-FFF2-40B4-BE49-F238E27FC236}">
                <a16:creationId xmlns:a16="http://schemas.microsoft.com/office/drawing/2014/main" id="{47515CEF-EEAB-50E1-58E9-D634C4AF036B}"/>
              </a:ext>
            </a:extLst>
          </p:cNvPr>
          <p:cNvSpPr>
            <a:spLocks noGrp="1"/>
          </p:cNvSpPr>
          <p:nvPr>
            <p:ph type="sldNum" sz="quarter" idx="12"/>
          </p:nvPr>
        </p:nvSpPr>
        <p:spPr>
          <a:xfrm>
            <a:off x="6553200" y="6324600"/>
            <a:ext cx="2132013" cy="4746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8B1646CC-2849-4736-9708-8B19F16CAF81}" type="slidenum">
              <a:rPr kumimoji="0" lang="en-US" altLang="en-US"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18</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3" name="TextBox 2">
            <a:extLst>
              <a:ext uri="{FF2B5EF4-FFF2-40B4-BE49-F238E27FC236}">
                <a16:creationId xmlns:a16="http://schemas.microsoft.com/office/drawing/2014/main" id="{E8C7EDB4-9136-9F1C-5C15-868E26660397}"/>
              </a:ext>
            </a:extLst>
          </p:cNvPr>
          <p:cNvSpPr txBox="1"/>
          <p:nvPr/>
        </p:nvSpPr>
        <p:spPr>
          <a:xfrm>
            <a:off x="1219200" y="381000"/>
            <a:ext cx="7315200" cy="995144"/>
          </a:xfrm>
          <a:prstGeom prst="rect">
            <a:avLst/>
          </a:prstGeom>
          <a:noFill/>
          <a:ln w="136525">
            <a:solidFill>
              <a:srgbClr val="FF0000"/>
            </a:solidFill>
          </a:ln>
        </p:spPr>
        <p:txBody>
          <a:bodyPr wrap="square" rtlCol="0">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4400" b="1" i="0" u="none" strike="noStrike" kern="1200" cap="none" spc="0" normalizeH="0" baseline="-25000" noProof="0" dirty="0">
                <a:ln>
                  <a:noFill/>
                </a:ln>
                <a:solidFill>
                  <a:srgbClr val="FF0000"/>
                </a:solidFill>
                <a:effectLst/>
                <a:uLnTx/>
                <a:uFillTx/>
                <a:latin typeface="Arial" panose="020B0604020202020204" pitchFamily="34" charset="0"/>
                <a:ea typeface="+mn-ea"/>
                <a:cs typeface="Arial" panose="020B0604020202020204" pitchFamily="34" charset="0"/>
              </a:rPr>
              <a:t>INTERNET PROVIDER'S GATEWAY BOX</a:t>
            </a:r>
          </a:p>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4400" b="1" i="0" u="none" strike="noStrike" kern="1200" cap="none" spc="0" normalizeH="0" baseline="-25000" noProof="0" dirty="0">
              <a:ln>
                <a:noFill/>
              </a:ln>
              <a:solidFill>
                <a:srgbClr val="FF0000"/>
              </a:solidFill>
              <a:effectLst/>
              <a:uLnTx/>
              <a:uFillTx/>
              <a:latin typeface="Arial" panose="020B0604020202020204" pitchFamily="34" charset="0"/>
              <a:ea typeface="+mn-ea"/>
              <a:cs typeface="Arial" panose="020B0604020202020204" pitchFamily="34" charset="0"/>
            </a:endParaRPr>
          </a:p>
        </p:txBody>
      </p:sp>
      <p:sp>
        <p:nvSpPr>
          <p:cNvPr id="4" name="TextBox 3">
            <a:extLst>
              <a:ext uri="{FF2B5EF4-FFF2-40B4-BE49-F238E27FC236}">
                <a16:creationId xmlns:a16="http://schemas.microsoft.com/office/drawing/2014/main" id="{D0E50307-25F3-258B-0BE0-11B31B336976}"/>
              </a:ext>
            </a:extLst>
          </p:cNvPr>
          <p:cNvSpPr txBox="1"/>
          <p:nvPr/>
        </p:nvSpPr>
        <p:spPr>
          <a:xfrm>
            <a:off x="609600" y="2891056"/>
            <a:ext cx="8001000" cy="995144"/>
          </a:xfrm>
          <a:prstGeom prst="rect">
            <a:avLst/>
          </a:prstGeom>
          <a:noFill/>
          <a:ln w="136525">
            <a:solidFill>
              <a:schemeClr val="accent1"/>
            </a:solidFill>
          </a:ln>
        </p:spPr>
        <p:txBody>
          <a:bodyPr wrap="square" rtlCol="0">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4400" b="1" i="0" u="none" strike="noStrike" kern="1200" cap="none" spc="0" normalizeH="0" baseline="-25000" noProof="0" dirty="0">
                <a:ln>
                  <a:noFill/>
                </a:ln>
                <a:solidFill>
                  <a:srgbClr val="FF0000"/>
                </a:solidFill>
                <a:effectLst/>
                <a:uLnTx/>
                <a:uFillTx/>
                <a:latin typeface="Arial" panose="020B0604020202020204" pitchFamily="34" charset="0"/>
                <a:ea typeface="+mn-ea"/>
                <a:cs typeface="Arial" panose="020B0604020202020204" pitchFamily="34" charset="0"/>
              </a:rPr>
              <a:t>STEEL STAIRWELL &amp; METAL FURNITURE</a:t>
            </a:r>
          </a:p>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4400" b="1" i="0" u="none" strike="noStrike" kern="1200" cap="none" spc="0" normalizeH="0" baseline="-25000" noProof="0" dirty="0">
              <a:ln>
                <a:noFill/>
              </a:ln>
              <a:solidFill>
                <a:srgbClr val="FF0000"/>
              </a:solidFill>
              <a:effectLst/>
              <a:uLnTx/>
              <a:uFillTx/>
              <a:latin typeface="Arial" panose="020B0604020202020204" pitchFamily="34" charset="0"/>
              <a:ea typeface="+mn-ea"/>
              <a:cs typeface="Arial" panose="020B0604020202020204" pitchFamily="34" charset="0"/>
            </a:endParaRPr>
          </a:p>
        </p:txBody>
      </p:sp>
      <p:sp>
        <p:nvSpPr>
          <p:cNvPr id="5" name="TextBox 4">
            <a:extLst>
              <a:ext uri="{FF2B5EF4-FFF2-40B4-BE49-F238E27FC236}">
                <a16:creationId xmlns:a16="http://schemas.microsoft.com/office/drawing/2014/main" id="{C6C5C6B0-91B4-1192-6B45-38F228521556}"/>
              </a:ext>
            </a:extLst>
          </p:cNvPr>
          <p:cNvSpPr txBox="1"/>
          <p:nvPr/>
        </p:nvSpPr>
        <p:spPr>
          <a:xfrm>
            <a:off x="2214562" y="1600200"/>
            <a:ext cx="5405437" cy="892552"/>
          </a:xfrm>
          <a:prstGeom prst="rect">
            <a:avLst/>
          </a:prstGeom>
          <a:noFill/>
          <a:ln w="136525">
            <a:solidFill>
              <a:srgbClr val="FF0000"/>
            </a:solidFill>
          </a:ln>
        </p:spPr>
        <p:txBody>
          <a:bodyPr wrap="square" rtlCol="0">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3900" b="1" i="0" u="none" strike="noStrike" kern="1200" cap="none" spc="0" normalizeH="0" baseline="-25000" noProof="0" dirty="0">
                <a:ln>
                  <a:noFill/>
                </a:ln>
                <a:solidFill>
                  <a:srgbClr val="FF0000"/>
                </a:solidFill>
                <a:effectLst/>
                <a:uLnTx/>
                <a:uFillTx/>
                <a:latin typeface="Arial" panose="020B0604020202020204" pitchFamily="34" charset="0"/>
                <a:ea typeface="+mn-ea"/>
                <a:cs typeface="Arial" panose="020B0604020202020204" pitchFamily="34" charset="0"/>
              </a:rPr>
              <a:t>(ASUS) (MESH) ROUTER #1 $220</a:t>
            </a:r>
          </a:p>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3900" b="1" i="0" u="none" strike="noStrike" kern="1200" cap="none" spc="0" normalizeH="0" baseline="-25000" noProof="0" dirty="0">
              <a:ln>
                <a:noFill/>
              </a:ln>
              <a:solidFill>
                <a:srgbClr val="FF0000"/>
              </a:solidFill>
              <a:effectLst/>
              <a:uLnTx/>
              <a:uFillTx/>
              <a:latin typeface="Arial" panose="020B0604020202020204" pitchFamily="34" charset="0"/>
              <a:ea typeface="+mn-ea"/>
              <a:cs typeface="Arial" panose="020B0604020202020204" pitchFamily="34" charset="0"/>
            </a:endParaRPr>
          </a:p>
        </p:txBody>
      </p:sp>
      <p:cxnSp>
        <p:nvCxnSpPr>
          <p:cNvPr id="8" name="Straight Connector 7">
            <a:extLst>
              <a:ext uri="{FF2B5EF4-FFF2-40B4-BE49-F238E27FC236}">
                <a16:creationId xmlns:a16="http://schemas.microsoft.com/office/drawing/2014/main" id="{BE56DABB-83A9-6C03-C29B-6FAE14D8C7BD}"/>
              </a:ext>
            </a:extLst>
          </p:cNvPr>
          <p:cNvCxnSpPr/>
          <p:nvPr/>
        </p:nvCxnSpPr>
        <p:spPr bwMode="auto">
          <a:xfrm>
            <a:off x="4831237" y="1371600"/>
            <a:ext cx="0" cy="266343"/>
          </a:xfrm>
          <a:prstGeom prst="line">
            <a:avLst/>
          </a:prstGeom>
          <a:solidFill>
            <a:srgbClr val="00B8FF"/>
          </a:solidFill>
          <a:ln w="13652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 name="TextBox 14">
            <a:extLst>
              <a:ext uri="{FF2B5EF4-FFF2-40B4-BE49-F238E27FC236}">
                <a16:creationId xmlns:a16="http://schemas.microsoft.com/office/drawing/2014/main" id="{850F0C5A-E157-2067-8F09-BACE07AEC302}"/>
              </a:ext>
            </a:extLst>
          </p:cNvPr>
          <p:cNvSpPr txBox="1"/>
          <p:nvPr/>
        </p:nvSpPr>
        <p:spPr>
          <a:xfrm>
            <a:off x="449344" y="4256623"/>
            <a:ext cx="2979656" cy="2144177"/>
          </a:xfrm>
          <a:prstGeom prst="rect">
            <a:avLst/>
          </a:prstGeom>
          <a:noFill/>
          <a:ln w="136525">
            <a:solidFill>
              <a:srgbClr val="FF0000"/>
            </a:solidFill>
          </a:ln>
        </p:spPr>
        <p:txBody>
          <a:bodyPr wrap="square" rtlCol="0">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4000" b="1" i="0" u="none" strike="noStrike" kern="1200" cap="none" spc="0" normalizeH="0" baseline="-25000" noProof="0" dirty="0">
                <a:ln>
                  <a:noFill/>
                </a:ln>
                <a:solidFill>
                  <a:srgbClr val="FF0000"/>
                </a:solidFill>
                <a:effectLst/>
                <a:uLnTx/>
                <a:uFillTx/>
                <a:latin typeface="Arial" panose="020B0604020202020204" pitchFamily="34" charset="0"/>
                <a:ea typeface="+mn-ea"/>
                <a:cs typeface="Arial" panose="020B0604020202020204" pitchFamily="34" charset="0"/>
              </a:rPr>
              <a:t>ASUS MESH ROUTER #2</a:t>
            </a:r>
          </a:p>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4000" b="1" i="0" u="none" strike="noStrike" kern="1200" cap="none" spc="0" normalizeH="0" baseline="-25000" noProof="0" dirty="0">
                <a:ln>
                  <a:noFill/>
                </a:ln>
                <a:solidFill>
                  <a:srgbClr val="FF0000"/>
                </a:solidFill>
                <a:effectLst/>
                <a:uLnTx/>
                <a:uFillTx/>
                <a:latin typeface="Arial" panose="020B0604020202020204" pitchFamily="34" charset="0"/>
                <a:ea typeface="+mn-ea"/>
                <a:cs typeface="Arial" panose="020B0604020202020204" pitchFamily="34" charset="0"/>
              </a:rPr>
              <a:t>$220</a:t>
            </a:r>
          </a:p>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4000" b="1" i="0" u="none" strike="noStrike" kern="1200" cap="none" spc="0" normalizeH="0" baseline="-25000" noProof="0" dirty="0">
                <a:ln>
                  <a:noFill/>
                </a:ln>
                <a:solidFill>
                  <a:srgbClr val="FF0000"/>
                </a:solidFill>
                <a:effectLst/>
                <a:uLnTx/>
                <a:uFillTx/>
                <a:latin typeface="Arial" panose="020B0604020202020204" pitchFamily="34" charset="0"/>
                <a:ea typeface="+mn-ea"/>
                <a:cs typeface="Arial" panose="020B0604020202020204" pitchFamily="34" charset="0"/>
              </a:rPr>
              <a:t>(Part of a mesh)</a:t>
            </a:r>
          </a:p>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4000" b="1" i="0" u="none" strike="noStrike" kern="1200" cap="none" spc="0" normalizeH="0" baseline="-25000" noProof="0" dirty="0">
              <a:ln>
                <a:noFill/>
              </a:ln>
              <a:solidFill>
                <a:srgbClr val="FF0000"/>
              </a:solidFill>
              <a:effectLst/>
              <a:uLnTx/>
              <a:uFillTx/>
              <a:latin typeface="Arial" panose="020B0604020202020204" pitchFamily="34" charset="0"/>
              <a:ea typeface="+mn-ea"/>
              <a:cs typeface="Arial" panose="020B0604020202020204" pitchFamily="34" charset="0"/>
            </a:endParaRPr>
          </a:p>
        </p:txBody>
      </p:sp>
      <p:sp>
        <p:nvSpPr>
          <p:cNvPr id="16" name="TextBox 15">
            <a:extLst>
              <a:ext uri="{FF2B5EF4-FFF2-40B4-BE49-F238E27FC236}">
                <a16:creationId xmlns:a16="http://schemas.microsoft.com/office/drawing/2014/main" id="{60CF0573-755D-4914-8BFB-8940A333BF24}"/>
              </a:ext>
            </a:extLst>
          </p:cNvPr>
          <p:cNvSpPr txBox="1"/>
          <p:nvPr/>
        </p:nvSpPr>
        <p:spPr>
          <a:xfrm>
            <a:off x="3657600" y="4250750"/>
            <a:ext cx="2360613" cy="2226250"/>
          </a:xfrm>
          <a:prstGeom prst="rect">
            <a:avLst/>
          </a:prstGeom>
          <a:noFill/>
          <a:ln w="136525">
            <a:solidFill>
              <a:srgbClr val="FF0000"/>
            </a:solidFill>
          </a:ln>
        </p:spPr>
        <p:txBody>
          <a:bodyPr wrap="square" rtlCol="0">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4000" b="1" i="0" u="none" strike="noStrike" kern="1200" cap="none" spc="0" normalizeH="0" baseline="-25000" noProof="0" dirty="0">
                <a:ln>
                  <a:noFill/>
                </a:ln>
                <a:solidFill>
                  <a:srgbClr val="FF0000"/>
                </a:solidFill>
                <a:effectLst/>
                <a:uLnTx/>
                <a:uFillTx/>
                <a:latin typeface="Arial" panose="020B0604020202020204" pitchFamily="34" charset="0"/>
                <a:ea typeface="+mn-ea"/>
                <a:cs typeface="Arial" panose="020B0604020202020204" pitchFamily="34" charset="0"/>
              </a:rPr>
              <a:t>COSTLIER NETGEAR  EXTENDER</a:t>
            </a:r>
          </a:p>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4400" b="1" i="0" u="none" strike="noStrike" kern="1200" cap="none" spc="0" normalizeH="0" baseline="-25000" noProof="0" dirty="0">
                <a:ln>
                  <a:noFill/>
                </a:ln>
                <a:solidFill>
                  <a:srgbClr val="FF0000"/>
                </a:solidFill>
                <a:effectLst/>
                <a:uLnTx/>
                <a:uFillTx/>
                <a:latin typeface="Arial" panose="020B0604020202020204" pitchFamily="34" charset="0"/>
                <a:ea typeface="+mn-ea"/>
                <a:cs typeface="Arial" panose="020B0604020202020204" pitchFamily="34" charset="0"/>
              </a:rPr>
              <a:t>$100</a:t>
            </a:r>
          </a:p>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4400" b="1" i="0" u="none" strike="noStrike" kern="1200" cap="none" spc="0" normalizeH="0" baseline="-25000" noProof="0" dirty="0">
              <a:ln>
                <a:noFill/>
              </a:ln>
              <a:solidFill>
                <a:srgbClr val="FF0000"/>
              </a:solidFill>
              <a:effectLst/>
              <a:uLnTx/>
              <a:uFillTx/>
              <a:latin typeface="Arial" panose="020B0604020202020204" pitchFamily="34" charset="0"/>
              <a:ea typeface="+mn-ea"/>
              <a:cs typeface="Arial" panose="020B0604020202020204" pitchFamily="34" charset="0"/>
            </a:endParaRPr>
          </a:p>
        </p:txBody>
      </p:sp>
      <p:cxnSp>
        <p:nvCxnSpPr>
          <p:cNvPr id="20" name="Straight Connector 19">
            <a:extLst>
              <a:ext uri="{FF2B5EF4-FFF2-40B4-BE49-F238E27FC236}">
                <a16:creationId xmlns:a16="http://schemas.microsoft.com/office/drawing/2014/main" id="{7BEDF7A7-38A5-A3EB-EFF1-3C8E08DDDC85}"/>
              </a:ext>
            </a:extLst>
          </p:cNvPr>
          <p:cNvCxnSpPr/>
          <p:nvPr/>
        </p:nvCxnSpPr>
        <p:spPr bwMode="auto">
          <a:xfrm>
            <a:off x="2590800" y="2590800"/>
            <a:ext cx="0" cy="2133600"/>
          </a:xfrm>
          <a:prstGeom prst="line">
            <a:avLst/>
          </a:prstGeom>
          <a:solidFill>
            <a:srgbClr val="00B8FF"/>
          </a:solidFill>
          <a:ln w="476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Straight Connector 21">
            <a:extLst>
              <a:ext uri="{FF2B5EF4-FFF2-40B4-BE49-F238E27FC236}">
                <a16:creationId xmlns:a16="http://schemas.microsoft.com/office/drawing/2014/main" id="{6584E690-60BE-48FA-BC57-4E924F8C63FC}"/>
              </a:ext>
            </a:extLst>
          </p:cNvPr>
          <p:cNvCxnSpPr/>
          <p:nvPr/>
        </p:nvCxnSpPr>
        <p:spPr bwMode="auto">
          <a:xfrm>
            <a:off x="4800600" y="2590800"/>
            <a:ext cx="0" cy="1828800"/>
          </a:xfrm>
          <a:prstGeom prst="line">
            <a:avLst/>
          </a:prstGeom>
          <a:solidFill>
            <a:srgbClr val="00B8FF"/>
          </a:solidFill>
          <a:ln w="476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4" name="TextBox 23">
            <a:extLst>
              <a:ext uri="{FF2B5EF4-FFF2-40B4-BE49-F238E27FC236}">
                <a16:creationId xmlns:a16="http://schemas.microsoft.com/office/drawing/2014/main" id="{DAE9EF53-6F36-EDCF-CA48-B04BE92E16B3}"/>
              </a:ext>
            </a:extLst>
          </p:cNvPr>
          <p:cNvSpPr txBox="1"/>
          <p:nvPr/>
        </p:nvSpPr>
        <p:spPr>
          <a:xfrm>
            <a:off x="6326187" y="4267200"/>
            <a:ext cx="2360613" cy="2144177"/>
          </a:xfrm>
          <a:prstGeom prst="rect">
            <a:avLst/>
          </a:prstGeom>
          <a:noFill/>
          <a:ln w="136525">
            <a:solidFill>
              <a:srgbClr val="FF0000"/>
            </a:solidFill>
          </a:ln>
        </p:spPr>
        <p:txBody>
          <a:bodyPr wrap="square" rtlCol="0">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4000" b="1" i="0" u="none" strike="noStrike" kern="1200" cap="none" spc="0" normalizeH="0" baseline="-25000" noProof="0" dirty="0">
                <a:ln>
                  <a:noFill/>
                </a:ln>
                <a:solidFill>
                  <a:srgbClr val="FF0000"/>
                </a:solidFill>
                <a:effectLst/>
                <a:uLnTx/>
                <a:uFillTx/>
                <a:latin typeface="Arial" panose="020B0604020202020204" pitchFamily="34" charset="0"/>
                <a:ea typeface="+mn-ea"/>
                <a:cs typeface="Arial" panose="020B0604020202020204" pitchFamily="34" charset="0"/>
              </a:rPr>
              <a:t>CHEAPER</a:t>
            </a:r>
          </a:p>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4000" b="1" i="0" u="none" strike="noStrike" kern="1200" cap="none" spc="0" normalizeH="0" baseline="-25000" noProof="0" dirty="0">
                <a:ln>
                  <a:noFill/>
                </a:ln>
                <a:solidFill>
                  <a:srgbClr val="FF0000"/>
                </a:solidFill>
                <a:effectLst/>
                <a:uLnTx/>
                <a:uFillTx/>
                <a:latin typeface="Arial" panose="020B0604020202020204" pitchFamily="34" charset="0"/>
                <a:ea typeface="+mn-ea"/>
                <a:cs typeface="Arial" panose="020B0604020202020204" pitchFamily="34" charset="0"/>
              </a:rPr>
              <a:t>Wi-Fi EXTENDER</a:t>
            </a:r>
          </a:p>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4000" b="1" i="0" u="none" strike="noStrike" kern="1200" cap="none" spc="0" normalizeH="0" baseline="-25000" noProof="0" dirty="0">
                <a:ln>
                  <a:noFill/>
                </a:ln>
                <a:solidFill>
                  <a:srgbClr val="FF0000"/>
                </a:solidFill>
                <a:effectLst/>
                <a:uLnTx/>
                <a:uFillTx/>
                <a:latin typeface="Arial" panose="020B0604020202020204" pitchFamily="34" charset="0"/>
                <a:ea typeface="+mn-ea"/>
                <a:cs typeface="Arial" panose="020B0604020202020204" pitchFamily="34" charset="0"/>
              </a:rPr>
              <a:t>$34</a:t>
            </a:r>
          </a:p>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4000" b="1" i="0" u="none" strike="noStrike" kern="1200" cap="none" spc="0" normalizeH="0" baseline="-25000" noProof="0" dirty="0">
              <a:ln>
                <a:noFill/>
              </a:ln>
              <a:solidFill>
                <a:srgbClr val="FF0000"/>
              </a:solidFill>
              <a:effectLst/>
              <a:uLnTx/>
              <a:uFillTx/>
              <a:latin typeface="Arial" panose="020B0604020202020204" pitchFamily="34" charset="0"/>
              <a:ea typeface="+mn-ea"/>
              <a:cs typeface="Arial" panose="020B0604020202020204" pitchFamily="34" charset="0"/>
            </a:endParaRPr>
          </a:p>
        </p:txBody>
      </p:sp>
      <p:cxnSp>
        <p:nvCxnSpPr>
          <p:cNvPr id="25" name="Straight Connector 24">
            <a:extLst>
              <a:ext uri="{FF2B5EF4-FFF2-40B4-BE49-F238E27FC236}">
                <a16:creationId xmlns:a16="http://schemas.microsoft.com/office/drawing/2014/main" id="{6988B6F3-CC7F-FD5D-9B66-27766A5C58B7}"/>
              </a:ext>
            </a:extLst>
          </p:cNvPr>
          <p:cNvCxnSpPr/>
          <p:nvPr/>
        </p:nvCxnSpPr>
        <p:spPr bwMode="auto">
          <a:xfrm>
            <a:off x="6858000" y="2514600"/>
            <a:ext cx="0" cy="1905000"/>
          </a:xfrm>
          <a:prstGeom prst="line">
            <a:avLst/>
          </a:prstGeom>
          <a:solidFill>
            <a:srgbClr val="00B8FF"/>
          </a:solidFill>
          <a:ln w="476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Rectangle 1">
            <a:extLst>
              <a:ext uri="{FF2B5EF4-FFF2-40B4-BE49-F238E27FC236}">
                <a16:creationId xmlns:a16="http://schemas.microsoft.com/office/drawing/2014/main" id="{D847D85C-CDCC-D7E6-2A08-434C32B54C19}"/>
              </a:ext>
            </a:extLst>
          </p:cNvPr>
          <p:cNvSpPr/>
          <p:nvPr/>
        </p:nvSpPr>
        <p:spPr bwMode="auto">
          <a:xfrm>
            <a:off x="304800" y="228600"/>
            <a:ext cx="8534400" cy="6477000"/>
          </a:xfrm>
          <a:prstGeom prst="rect">
            <a:avLst/>
          </a:prstGeom>
          <a:noFill/>
          <a:ln w="14922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
                <a:srgbClr val="000000"/>
              </a:buClr>
              <a:buSzPct val="100000"/>
              <a:buFont typeface="Times New Roman" pitchFamily="18" charset="0"/>
              <a:buNone/>
              <a:tabLst/>
              <a:defRPr/>
            </a:pPr>
            <a:endParaRPr kumimoji="0" lang="en-US" sz="4000" b="0" i="0" u="none" strike="noStrike" kern="1200" cap="none" spc="0" normalizeH="0" baseline="-25000" noProof="0">
              <a:ln>
                <a:noFill/>
              </a:ln>
              <a:solidFill>
                <a:srgbClr val="FFFFFF"/>
              </a:solidFill>
              <a:effectLst/>
              <a:uLnTx/>
              <a:uFillTx/>
              <a:latin typeface="Arial" charset="0"/>
              <a:ea typeface="+mn-ea"/>
              <a:cs typeface="Arial" charset="0"/>
            </a:endParaRPr>
          </a:p>
        </p:txBody>
      </p:sp>
      <p:pic>
        <p:nvPicPr>
          <p:cNvPr id="6" name="Picture 5">
            <a:extLst>
              <a:ext uri="{FF2B5EF4-FFF2-40B4-BE49-F238E27FC236}">
                <a16:creationId xmlns:a16="http://schemas.microsoft.com/office/drawing/2014/main" id="{13A130A2-44FE-084F-16EE-5E1F8DB0C4BC}"/>
              </a:ext>
            </a:extLst>
          </p:cNvPr>
          <p:cNvPicPr>
            <a:picLocks noChangeAspect="1"/>
          </p:cNvPicPr>
          <p:nvPr/>
        </p:nvPicPr>
        <p:blipFill>
          <a:blip r:embed="rId3"/>
          <a:stretch>
            <a:fillRect/>
          </a:stretch>
        </p:blipFill>
        <p:spPr>
          <a:xfrm>
            <a:off x="6521673" y="4391845"/>
            <a:ext cx="1950889" cy="1688738"/>
          </a:xfrm>
          <a:prstGeom prst="rect">
            <a:avLst/>
          </a:prstGeom>
        </p:spPr>
      </p:pic>
      <p:pic>
        <p:nvPicPr>
          <p:cNvPr id="7" name="Picture 6">
            <a:extLst>
              <a:ext uri="{FF2B5EF4-FFF2-40B4-BE49-F238E27FC236}">
                <a16:creationId xmlns:a16="http://schemas.microsoft.com/office/drawing/2014/main" id="{FB616C8B-7F2E-8BFD-5788-C757E6DEC4D4}"/>
              </a:ext>
            </a:extLst>
          </p:cNvPr>
          <p:cNvPicPr>
            <a:picLocks noChangeAspect="1"/>
          </p:cNvPicPr>
          <p:nvPr/>
        </p:nvPicPr>
        <p:blipFill>
          <a:blip r:embed="rId3"/>
          <a:stretch>
            <a:fillRect/>
          </a:stretch>
        </p:blipFill>
        <p:spPr>
          <a:xfrm>
            <a:off x="944711" y="4559662"/>
            <a:ext cx="1950889" cy="1688738"/>
          </a:xfrm>
          <a:prstGeom prst="rect">
            <a:avLst/>
          </a:prstGeom>
        </p:spPr>
      </p:pic>
    </p:spTree>
    <p:extLst>
      <p:ext uri="{BB962C8B-B14F-4D97-AF65-F5344CB8AC3E}">
        <p14:creationId xmlns:p14="http://schemas.microsoft.com/office/powerpoint/2010/main" val="325208115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08015D-48F9-8EEC-F706-32980B7E9CBE}"/>
            </a:ext>
          </a:extLst>
        </p:cNvPr>
        <p:cNvGrpSpPr/>
        <p:nvPr/>
      </p:nvGrpSpPr>
      <p:grpSpPr>
        <a:xfrm>
          <a:off x="0" y="0"/>
          <a:ext cx="0" cy="0"/>
          <a:chOff x="0" y="0"/>
          <a:chExt cx="0" cy="0"/>
        </a:xfrm>
      </p:grpSpPr>
      <p:sp>
        <p:nvSpPr>
          <p:cNvPr id="5122" name="Slide Number Placeholder 5">
            <a:extLst>
              <a:ext uri="{FF2B5EF4-FFF2-40B4-BE49-F238E27FC236}">
                <a16:creationId xmlns:a16="http://schemas.microsoft.com/office/drawing/2014/main" id="{8FD3E7D7-4A6A-C343-C802-01BB66277537}"/>
              </a:ext>
            </a:extLst>
          </p:cNvPr>
          <p:cNvSpPr>
            <a:spLocks noGrp="1"/>
          </p:cNvSpPr>
          <p:nvPr>
            <p:ph type="sldNum" sz="quarter" idx="12"/>
          </p:nvPr>
        </p:nvSpPr>
        <p:spPr>
          <a:xfrm>
            <a:off x="6553200" y="6324600"/>
            <a:ext cx="2132013" cy="4746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8B1646CC-2849-4736-9708-8B19F16CAF81}" type="slidenum">
              <a:rPr kumimoji="0" lang="en-US" altLang="en-US"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19</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5" name="TextBox 4">
            <a:extLst>
              <a:ext uri="{FF2B5EF4-FFF2-40B4-BE49-F238E27FC236}">
                <a16:creationId xmlns:a16="http://schemas.microsoft.com/office/drawing/2014/main" id="{0EBD3827-8C80-567F-F0A5-E712C1E9BC5E}"/>
              </a:ext>
            </a:extLst>
          </p:cNvPr>
          <p:cNvSpPr txBox="1"/>
          <p:nvPr/>
        </p:nvSpPr>
        <p:spPr>
          <a:xfrm>
            <a:off x="914400" y="457200"/>
            <a:ext cx="6972298" cy="2349361"/>
          </a:xfrm>
          <a:prstGeom prst="rect">
            <a:avLst/>
          </a:prstGeom>
          <a:noFill/>
          <a:ln w="136525">
            <a:solidFill>
              <a:srgbClr val="FF0000"/>
            </a:solidFill>
          </a:ln>
        </p:spPr>
        <p:txBody>
          <a:bodyPr wrap="square" rtlCol="0">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4400" b="1" i="0" u="none" strike="noStrike" kern="1200" cap="none" spc="0" normalizeH="0" baseline="-25000" noProof="0" dirty="0">
                <a:ln>
                  <a:noFill/>
                </a:ln>
                <a:solidFill>
                  <a:srgbClr val="FF0000"/>
                </a:solidFill>
                <a:effectLst/>
                <a:uLnTx/>
                <a:uFillTx/>
                <a:latin typeface="Arial" panose="020B0604020202020204" pitchFamily="34" charset="0"/>
                <a:ea typeface="+mn-ea"/>
                <a:cs typeface="Arial" panose="020B0604020202020204" pitchFamily="34" charset="0"/>
              </a:rPr>
              <a:t>ASUS MESH ROUTER #1</a:t>
            </a:r>
          </a:p>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4400" b="1" i="0" u="none" strike="noStrike" kern="1200" cap="none" spc="0" normalizeH="0" baseline="-25000" noProof="0" dirty="0">
                <a:ln>
                  <a:noFill/>
                </a:ln>
                <a:solidFill>
                  <a:srgbClr val="FF0000"/>
                </a:solidFill>
                <a:effectLst/>
                <a:uLnTx/>
                <a:uFillTx/>
                <a:latin typeface="Arial" panose="020B0604020202020204" pitchFamily="34" charset="0"/>
                <a:ea typeface="+mn-ea"/>
                <a:cs typeface="Arial" panose="020B0604020202020204" pitchFamily="34" charset="0"/>
              </a:rPr>
              <a:t>"</a:t>
            </a:r>
            <a:r>
              <a:rPr kumimoji="0" lang="en-US" sz="4400" b="1" i="0" u="none" strike="noStrike" kern="1200" cap="none" spc="0" normalizeH="0" baseline="-25000" noProof="0" dirty="0" err="1">
                <a:ln>
                  <a:noFill/>
                </a:ln>
                <a:solidFill>
                  <a:srgbClr val="FF0000"/>
                </a:solidFill>
                <a:effectLst/>
                <a:uLnTx/>
                <a:uFillTx/>
                <a:latin typeface="Arial" panose="020B0604020202020204" pitchFamily="34" charset="0"/>
                <a:ea typeface="+mn-ea"/>
                <a:cs typeface="Arial" panose="020B0604020202020204" pitchFamily="34" charset="0"/>
              </a:rPr>
              <a:t>mesh1</a:t>
            </a:r>
            <a:r>
              <a:rPr kumimoji="0" lang="en-US" sz="4400" b="1" i="0" u="none" strike="noStrike" kern="1200" cap="none" spc="0" normalizeH="0" baseline="-25000" noProof="0" dirty="0">
                <a:ln>
                  <a:noFill/>
                </a:ln>
                <a:solidFill>
                  <a:srgbClr val="FF0000"/>
                </a:solidFill>
                <a:effectLst/>
                <a:uLnTx/>
                <a:uFillTx/>
                <a:latin typeface="Arial" panose="020B0604020202020204" pitchFamily="34" charset="0"/>
                <a:ea typeface="+mn-ea"/>
                <a:cs typeface="Arial" panose="020B0604020202020204" pitchFamily="34" charset="0"/>
              </a:rPr>
              <a:t>" at 2.45 </a:t>
            </a:r>
            <a:r>
              <a:rPr kumimoji="0" lang="en-US" sz="4400" b="1" i="0" u="none" strike="noStrike" kern="1200" cap="none" spc="0" normalizeH="0" baseline="-25000" noProof="0" dirty="0" err="1">
                <a:ln>
                  <a:noFill/>
                </a:ln>
                <a:solidFill>
                  <a:srgbClr val="FF0000"/>
                </a:solidFill>
                <a:effectLst/>
                <a:uLnTx/>
                <a:uFillTx/>
                <a:latin typeface="Arial" panose="020B0604020202020204" pitchFamily="34" charset="0"/>
                <a:ea typeface="+mn-ea"/>
                <a:cs typeface="Arial" panose="020B0604020202020204" pitchFamily="34" charset="0"/>
              </a:rPr>
              <a:t>Ghz</a:t>
            </a:r>
            <a:r>
              <a:rPr kumimoji="0" lang="en-US" sz="4400" b="1" i="0" u="none" strike="noStrike" kern="1200" cap="none" spc="0" normalizeH="0" baseline="-25000" noProof="0" dirty="0">
                <a:ln>
                  <a:noFill/>
                </a:ln>
                <a:solidFill>
                  <a:srgbClr val="FF0000"/>
                </a:solidFill>
                <a:effectLst/>
                <a:uLnTx/>
                <a:uFillTx/>
                <a:latin typeface="Arial" panose="020B0604020202020204" pitchFamily="34" charset="0"/>
                <a:ea typeface="+mn-ea"/>
                <a:cs typeface="Arial" panose="020B0604020202020204" pitchFamily="34" charset="0"/>
              </a:rPr>
              <a:t> RF band  </a:t>
            </a:r>
          </a:p>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4400" b="1" i="0" u="none" strike="noStrike" kern="1200" cap="none" spc="0" normalizeH="0" baseline="-25000" noProof="0" dirty="0">
                <a:ln>
                  <a:noFill/>
                </a:ln>
                <a:solidFill>
                  <a:srgbClr val="FF0000"/>
                </a:solidFill>
                <a:effectLst/>
                <a:uLnTx/>
                <a:uFillTx/>
                <a:latin typeface="Arial" panose="020B0604020202020204" pitchFamily="34" charset="0"/>
                <a:ea typeface="+mn-ea"/>
                <a:cs typeface="Arial" panose="020B0604020202020204" pitchFamily="34" charset="0"/>
              </a:rPr>
              <a:t>"</a:t>
            </a:r>
            <a:r>
              <a:rPr kumimoji="0" lang="en-US" sz="4400" b="1" i="0" u="none" strike="noStrike" kern="1200" cap="none" spc="0" normalizeH="0" baseline="-25000" noProof="0" dirty="0" err="1">
                <a:ln>
                  <a:noFill/>
                </a:ln>
                <a:solidFill>
                  <a:srgbClr val="FF0000"/>
                </a:solidFill>
                <a:effectLst/>
                <a:uLnTx/>
                <a:uFillTx/>
                <a:latin typeface="Arial" panose="020B0604020202020204" pitchFamily="34" charset="0"/>
                <a:ea typeface="+mn-ea"/>
                <a:cs typeface="Arial" panose="020B0604020202020204" pitchFamily="34" charset="0"/>
              </a:rPr>
              <a:t>mesh1</a:t>
            </a:r>
            <a:r>
              <a:rPr kumimoji="0" lang="en-US" sz="4400" b="1" i="0" u="none" strike="noStrike" kern="1200" cap="none" spc="0" normalizeH="0" baseline="-25000" noProof="0" dirty="0">
                <a:ln>
                  <a:noFill/>
                </a:ln>
                <a:solidFill>
                  <a:srgbClr val="FF0000"/>
                </a:solidFill>
                <a:effectLst/>
                <a:uLnTx/>
                <a:uFillTx/>
                <a:latin typeface="Arial" panose="020B0604020202020204" pitchFamily="34" charset="0"/>
                <a:ea typeface="+mn-ea"/>
                <a:cs typeface="Arial" panose="020B0604020202020204" pitchFamily="34" charset="0"/>
              </a:rPr>
              <a:t>" at 5 </a:t>
            </a:r>
            <a:r>
              <a:rPr kumimoji="0" lang="en-US" sz="4400" b="1" i="0" u="none" strike="noStrike" kern="1200" cap="none" spc="0" normalizeH="0" baseline="-25000" noProof="0" dirty="0" err="1">
                <a:ln>
                  <a:noFill/>
                </a:ln>
                <a:solidFill>
                  <a:srgbClr val="FF0000"/>
                </a:solidFill>
                <a:effectLst/>
                <a:uLnTx/>
                <a:uFillTx/>
                <a:latin typeface="Arial" panose="020B0604020202020204" pitchFamily="34" charset="0"/>
                <a:ea typeface="+mn-ea"/>
                <a:cs typeface="Arial" panose="020B0604020202020204" pitchFamily="34" charset="0"/>
              </a:rPr>
              <a:t>Ghz</a:t>
            </a:r>
            <a:r>
              <a:rPr kumimoji="0" lang="en-US" sz="4400" b="1" i="0" u="none" strike="noStrike" kern="1200" cap="none" spc="0" normalizeH="0" baseline="-25000" noProof="0" dirty="0">
                <a:ln>
                  <a:noFill/>
                </a:ln>
                <a:solidFill>
                  <a:srgbClr val="FF0000"/>
                </a:solidFill>
                <a:effectLst/>
                <a:uLnTx/>
                <a:uFillTx/>
                <a:latin typeface="Arial" panose="020B0604020202020204" pitchFamily="34" charset="0"/>
                <a:ea typeface="+mn-ea"/>
                <a:cs typeface="Arial" panose="020B0604020202020204" pitchFamily="34" charset="0"/>
              </a:rPr>
              <a:t> RF band</a:t>
            </a:r>
          </a:p>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4400" b="1" i="0" u="none" strike="noStrike" kern="1200" cap="none" spc="0" normalizeH="0" baseline="-25000" noProof="0" dirty="0">
                <a:ln>
                  <a:noFill/>
                </a:ln>
                <a:solidFill>
                  <a:srgbClr val="FF0000"/>
                </a:solidFill>
                <a:effectLst/>
                <a:uLnTx/>
                <a:uFillTx/>
                <a:latin typeface="Arial" panose="020B0604020202020204" pitchFamily="34" charset="0"/>
                <a:ea typeface="+mn-ea"/>
                <a:cs typeface="Arial" panose="020B0604020202020204" pitchFamily="34" charset="0"/>
              </a:rPr>
              <a:t>"</a:t>
            </a:r>
            <a:r>
              <a:rPr kumimoji="0" lang="en-US" sz="4400" b="1" i="0" u="none" strike="noStrike" kern="1200" cap="none" spc="0" normalizeH="0" baseline="-25000" noProof="0" dirty="0" err="1">
                <a:ln>
                  <a:noFill/>
                </a:ln>
                <a:solidFill>
                  <a:srgbClr val="FF0000"/>
                </a:solidFill>
                <a:effectLst/>
                <a:uLnTx/>
                <a:uFillTx/>
                <a:latin typeface="Arial" panose="020B0604020202020204" pitchFamily="34" charset="0"/>
                <a:ea typeface="+mn-ea"/>
                <a:cs typeface="Arial" panose="020B0604020202020204" pitchFamily="34" charset="0"/>
              </a:rPr>
              <a:t>mesh1</a:t>
            </a:r>
            <a:r>
              <a:rPr kumimoji="0" lang="en-US" sz="4400" b="1" i="0" u="none" strike="noStrike" kern="1200" cap="none" spc="0" normalizeH="0" baseline="-25000" noProof="0" dirty="0">
                <a:ln>
                  <a:noFill/>
                </a:ln>
                <a:solidFill>
                  <a:srgbClr val="FF0000"/>
                </a:solidFill>
                <a:effectLst/>
                <a:uLnTx/>
                <a:uFillTx/>
                <a:latin typeface="Arial" panose="020B0604020202020204" pitchFamily="34" charset="0"/>
                <a:ea typeface="+mn-ea"/>
                <a:cs typeface="Arial" panose="020B0604020202020204" pitchFamily="34" charset="0"/>
              </a:rPr>
              <a:t>" at  6 </a:t>
            </a:r>
            <a:r>
              <a:rPr kumimoji="0" lang="en-US" sz="4400" b="1" i="0" u="none" strike="noStrike" kern="1200" cap="none" spc="0" normalizeH="0" baseline="-25000" noProof="0" dirty="0" err="1">
                <a:ln>
                  <a:noFill/>
                </a:ln>
                <a:solidFill>
                  <a:srgbClr val="FF0000"/>
                </a:solidFill>
                <a:effectLst/>
                <a:uLnTx/>
                <a:uFillTx/>
                <a:latin typeface="Arial" panose="020B0604020202020204" pitchFamily="34" charset="0"/>
                <a:ea typeface="+mn-ea"/>
                <a:cs typeface="Arial" panose="020B0604020202020204" pitchFamily="34" charset="0"/>
              </a:rPr>
              <a:t>Ghz</a:t>
            </a:r>
            <a:r>
              <a:rPr kumimoji="0" lang="en-US" sz="4400" b="1" i="0" u="none" strike="noStrike" kern="1200" cap="none" spc="0" normalizeH="0" baseline="-25000" noProof="0" dirty="0">
                <a:ln>
                  <a:noFill/>
                </a:ln>
                <a:solidFill>
                  <a:srgbClr val="FF0000"/>
                </a:solidFill>
                <a:effectLst/>
                <a:uLnTx/>
                <a:uFillTx/>
                <a:latin typeface="Arial" panose="020B0604020202020204" pitchFamily="34" charset="0"/>
                <a:ea typeface="+mn-ea"/>
                <a:cs typeface="Arial" panose="020B0604020202020204" pitchFamily="34" charset="0"/>
              </a:rPr>
              <a:t> RF band</a:t>
            </a:r>
          </a:p>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4400" b="1" i="0" u="none" strike="noStrike" kern="1200" cap="none" spc="0" normalizeH="0" baseline="-25000" noProof="0" dirty="0">
              <a:ln>
                <a:noFill/>
              </a:ln>
              <a:solidFill>
                <a:srgbClr val="FF0000"/>
              </a:solidFill>
              <a:effectLst/>
              <a:uLnTx/>
              <a:uFillTx/>
              <a:latin typeface="Arial" panose="020B0604020202020204" pitchFamily="34" charset="0"/>
              <a:ea typeface="+mn-ea"/>
              <a:cs typeface="Arial" panose="020B0604020202020204" pitchFamily="34" charset="0"/>
            </a:endParaRPr>
          </a:p>
        </p:txBody>
      </p:sp>
      <p:sp>
        <p:nvSpPr>
          <p:cNvPr id="15" name="TextBox 14">
            <a:extLst>
              <a:ext uri="{FF2B5EF4-FFF2-40B4-BE49-F238E27FC236}">
                <a16:creationId xmlns:a16="http://schemas.microsoft.com/office/drawing/2014/main" id="{82247D77-7141-B252-2A3C-78A15E3E3629}"/>
              </a:ext>
            </a:extLst>
          </p:cNvPr>
          <p:cNvSpPr txBox="1"/>
          <p:nvPr/>
        </p:nvSpPr>
        <p:spPr>
          <a:xfrm>
            <a:off x="600074" y="3505200"/>
            <a:ext cx="3971926" cy="2800767"/>
          </a:xfrm>
          <a:prstGeom prst="rect">
            <a:avLst/>
          </a:prstGeom>
          <a:noFill/>
          <a:ln w="136525">
            <a:solidFill>
              <a:srgbClr val="FF0000"/>
            </a:solidFill>
          </a:ln>
        </p:spPr>
        <p:txBody>
          <a:bodyPr wrap="square" rtlCol="0">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4400" b="1" i="0" u="none" strike="noStrike" kern="1200" cap="none" spc="0" normalizeH="0" baseline="-25000" noProof="0" dirty="0">
                <a:ln>
                  <a:noFill/>
                </a:ln>
                <a:solidFill>
                  <a:srgbClr val="FF0000"/>
                </a:solidFill>
                <a:effectLst/>
                <a:uLnTx/>
                <a:uFillTx/>
                <a:latin typeface="Arial" panose="020B0604020202020204" pitchFamily="34" charset="0"/>
                <a:ea typeface="+mn-ea"/>
                <a:cs typeface="Arial" panose="020B0604020202020204" pitchFamily="34" charset="0"/>
              </a:rPr>
              <a:t>ASUS MESH ROUTER #2</a:t>
            </a:r>
          </a:p>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4400" b="1" i="0" u="none" strike="noStrike" kern="1200" cap="none" spc="0" normalizeH="0" baseline="-25000" noProof="0" dirty="0">
                <a:ln>
                  <a:noFill/>
                </a:ln>
                <a:solidFill>
                  <a:srgbClr val="FF0000"/>
                </a:solidFill>
                <a:effectLst/>
                <a:uLnTx/>
                <a:uFillTx/>
                <a:latin typeface="Arial" panose="020B0604020202020204" pitchFamily="34" charset="0"/>
                <a:ea typeface="+mn-ea"/>
                <a:cs typeface="Arial" panose="020B0604020202020204" pitchFamily="34" charset="0"/>
              </a:rPr>
              <a:t>"</a:t>
            </a:r>
            <a:r>
              <a:rPr kumimoji="0" lang="en-US" sz="4400" b="1" i="0" u="none" strike="noStrike" kern="1200" cap="none" spc="0" normalizeH="0" baseline="-25000" noProof="0" dirty="0" err="1">
                <a:ln>
                  <a:noFill/>
                </a:ln>
                <a:solidFill>
                  <a:srgbClr val="FF0000"/>
                </a:solidFill>
                <a:effectLst/>
                <a:uLnTx/>
                <a:uFillTx/>
                <a:latin typeface="Arial" panose="020B0604020202020204" pitchFamily="34" charset="0"/>
                <a:ea typeface="+mn-ea"/>
                <a:cs typeface="Arial" panose="020B0604020202020204" pitchFamily="34" charset="0"/>
              </a:rPr>
              <a:t>mesh1</a:t>
            </a:r>
            <a:r>
              <a:rPr kumimoji="0" lang="en-US" sz="4400" b="1" i="0" u="none" strike="noStrike" kern="1200" cap="none" spc="0" normalizeH="0" baseline="-25000" noProof="0" dirty="0">
                <a:ln>
                  <a:noFill/>
                </a:ln>
                <a:solidFill>
                  <a:srgbClr val="FF0000"/>
                </a:solidFill>
                <a:effectLst/>
                <a:uLnTx/>
                <a:uFillTx/>
                <a:latin typeface="Arial" panose="020B0604020202020204" pitchFamily="34" charset="0"/>
                <a:ea typeface="+mn-ea"/>
                <a:cs typeface="Arial" panose="020B0604020202020204" pitchFamily="34" charset="0"/>
              </a:rPr>
              <a:t>" at 2.45 </a:t>
            </a:r>
            <a:r>
              <a:rPr kumimoji="0" lang="en-US" sz="4400" b="1" i="0" u="none" strike="noStrike" kern="1200" cap="none" spc="0" normalizeH="0" baseline="-25000" noProof="0" dirty="0" err="1">
                <a:ln>
                  <a:noFill/>
                </a:ln>
                <a:solidFill>
                  <a:srgbClr val="FF0000"/>
                </a:solidFill>
                <a:effectLst/>
                <a:uLnTx/>
                <a:uFillTx/>
                <a:latin typeface="Arial" panose="020B0604020202020204" pitchFamily="34" charset="0"/>
                <a:ea typeface="+mn-ea"/>
                <a:cs typeface="Arial" panose="020B0604020202020204" pitchFamily="34" charset="0"/>
              </a:rPr>
              <a:t>Ghz</a:t>
            </a:r>
            <a:endParaRPr kumimoji="0" lang="en-US" sz="4400" b="1" i="0" u="none" strike="noStrike" kern="1200" cap="none" spc="0" normalizeH="0" baseline="-25000" noProof="0" dirty="0">
              <a:ln>
                <a:noFill/>
              </a:ln>
              <a:solidFill>
                <a:srgbClr val="FF0000"/>
              </a:solidFill>
              <a:effectLst/>
              <a:uLnTx/>
              <a:uFillTx/>
              <a:latin typeface="Arial" panose="020B0604020202020204" pitchFamily="34" charset="0"/>
              <a:ea typeface="+mn-ea"/>
              <a:cs typeface="Arial" panose="020B0604020202020204" pitchFamily="34" charset="0"/>
            </a:endParaRPr>
          </a:p>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4400" b="1" i="0" u="none" strike="noStrike" kern="1200" cap="none" spc="0" normalizeH="0" baseline="-25000" noProof="0" dirty="0">
                <a:ln>
                  <a:noFill/>
                </a:ln>
                <a:solidFill>
                  <a:srgbClr val="FF0000"/>
                </a:solidFill>
                <a:effectLst/>
                <a:uLnTx/>
                <a:uFillTx/>
                <a:latin typeface="Arial" panose="020B0604020202020204" pitchFamily="34" charset="0"/>
                <a:ea typeface="+mn-ea"/>
                <a:cs typeface="Arial" panose="020B0604020202020204" pitchFamily="34" charset="0"/>
              </a:rPr>
              <a:t>"</a:t>
            </a:r>
            <a:r>
              <a:rPr kumimoji="0" lang="en-US" sz="4400" b="1" i="0" u="none" strike="noStrike" kern="1200" cap="none" spc="0" normalizeH="0" baseline="-25000" noProof="0" dirty="0" err="1">
                <a:ln>
                  <a:noFill/>
                </a:ln>
                <a:solidFill>
                  <a:srgbClr val="FF0000"/>
                </a:solidFill>
                <a:effectLst/>
                <a:uLnTx/>
                <a:uFillTx/>
                <a:latin typeface="Arial" panose="020B0604020202020204" pitchFamily="34" charset="0"/>
                <a:ea typeface="+mn-ea"/>
                <a:cs typeface="Arial" panose="020B0604020202020204" pitchFamily="34" charset="0"/>
              </a:rPr>
              <a:t>mesh1</a:t>
            </a:r>
            <a:r>
              <a:rPr kumimoji="0" lang="en-US" sz="4400" b="1" i="0" u="none" strike="noStrike" kern="1200" cap="none" spc="0" normalizeH="0" baseline="-25000" noProof="0" dirty="0">
                <a:ln>
                  <a:noFill/>
                </a:ln>
                <a:solidFill>
                  <a:srgbClr val="FF0000"/>
                </a:solidFill>
                <a:effectLst/>
                <a:uLnTx/>
                <a:uFillTx/>
                <a:latin typeface="Arial" panose="020B0604020202020204" pitchFamily="34" charset="0"/>
                <a:ea typeface="+mn-ea"/>
                <a:cs typeface="Arial" panose="020B0604020202020204" pitchFamily="34" charset="0"/>
              </a:rPr>
              <a:t>" at 5 </a:t>
            </a:r>
            <a:r>
              <a:rPr kumimoji="0" lang="en-US" sz="4400" b="1" i="0" u="none" strike="noStrike" kern="1200" cap="none" spc="0" normalizeH="0" baseline="-25000" noProof="0" dirty="0" err="1">
                <a:ln>
                  <a:noFill/>
                </a:ln>
                <a:solidFill>
                  <a:srgbClr val="FF0000"/>
                </a:solidFill>
                <a:effectLst/>
                <a:uLnTx/>
                <a:uFillTx/>
                <a:latin typeface="Arial" panose="020B0604020202020204" pitchFamily="34" charset="0"/>
                <a:ea typeface="+mn-ea"/>
                <a:cs typeface="Arial" panose="020B0604020202020204" pitchFamily="34" charset="0"/>
              </a:rPr>
              <a:t>Ghz</a:t>
            </a:r>
            <a:endParaRPr kumimoji="0" lang="en-US" sz="4400" b="1" i="0" u="none" strike="noStrike" kern="1200" cap="none" spc="0" normalizeH="0" baseline="-25000" noProof="0" dirty="0">
              <a:ln>
                <a:noFill/>
              </a:ln>
              <a:solidFill>
                <a:srgbClr val="FF0000"/>
              </a:solidFill>
              <a:effectLst/>
              <a:uLnTx/>
              <a:uFillTx/>
              <a:latin typeface="Arial" panose="020B0604020202020204" pitchFamily="34" charset="0"/>
              <a:ea typeface="+mn-ea"/>
              <a:cs typeface="Arial" panose="020B0604020202020204" pitchFamily="34" charset="0"/>
            </a:endParaRPr>
          </a:p>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4400" b="1" i="0" u="none" strike="noStrike" kern="1200" cap="none" spc="0" normalizeH="0" baseline="-25000" noProof="0" dirty="0">
                <a:ln>
                  <a:noFill/>
                </a:ln>
                <a:solidFill>
                  <a:srgbClr val="FF0000"/>
                </a:solidFill>
                <a:effectLst/>
                <a:uLnTx/>
                <a:uFillTx/>
                <a:latin typeface="Arial" panose="020B0604020202020204" pitchFamily="34" charset="0"/>
                <a:ea typeface="+mn-ea"/>
                <a:cs typeface="Arial" panose="020B0604020202020204" pitchFamily="34" charset="0"/>
              </a:rPr>
              <a:t>"</a:t>
            </a:r>
            <a:r>
              <a:rPr kumimoji="0" lang="en-US" sz="4400" b="1" i="0" u="none" strike="noStrike" kern="1200" cap="none" spc="0" normalizeH="0" baseline="-25000" noProof="0" dirty="0" err="1">
                <a:ln>
                  <a:noFill/>
                </a:ln>
                <a:solidFill>
                  <a:srgbClr val="FF0000"/>
                </a:solidFill>
                <a:effectLst/>
                <a:uLnTx/>
                <a:uFillTx/>
                <a:latin typeface="Arial" panose="020B0604020202020204" pitchFamily="34" charset="0"/>
                <a:ea typeface="+mn-ea"/>
                <a:cs typeface="Arial" panose="020B0604020202020204" pitchFamily="34" charset="0"/>
              </a:rPr>
              <a:t>mesh1</a:t>
            </a:r>
            <a:r>
              <a:rPr kumimoji="0" lang="en-US" sz="4400" b="1" i="0" u="none" strike="noStrike" kern="1200" cap="none" spc="0" normalizeH="0" baseline="-25000" noProof="0" dirty="0">
                <a:ln>
                  <a:noFill/>
                </a:ln>
                <a:solidFill>
                  <a:srgbClr val="FF0000"/>
                </a:solidFill>
                <a:effectLst/>
                <a:uLnTx/>
                <a:uFillTx/>
                <a:latin typeface="Arial" panose="020B0604020202020204" pitchFamily="34" charset="0"/>
                <a:ea typeface="+mn-ea"/>
                <a:cs typeface="Arial" panose="020B0604020202020204" pitchFamily="34" charset="0"/>
              </a:rPr>
              <a:t>" at 6 </a:t>
            </a:r>
            <a:r>
              <a:rPr kumimoji="0" lang="en-US" sz="4400" b="1" i="0" u="none" strike="noStrike" kern="1200" cap="none" spc="0" normalizeH="0" baseline="-25000" noProof="0" dirty="0" err="1">
                <a:ln>
                  <a:noFill/>
                </a:ln>
                <a:solidFill>
                  <a:srgbClr val="FF0000"/>
                </a:solidFill>
                <a:effectLst/>
                <a:uLnTx/>
                <a:uFillTx/>
                <a:latin typeface="Arial" panose="020B0604020202020204" pitchFamily="34" charset="0"/>
                <a:ea typeface="+mn-ea"/>
                <a:cs typeface="Arial" panose="020B0604020202020204" pitchFamily="34" charset="0"/>
              </a:rPr>
              <a:t>Ghz</a:t>
            </a:r>
            <a:endParaRPr kumimoji="0" lang="en-US" sz="4400" b="1" i="0" u="none" strike="noStrike" kern="1200" cap="none" spc="0" normalizeH="0" baseline="-25000" noProof="0" dirty="0">
              <a:ln>
                <a:noFill/>
              </a:ln>
              <a:solidFill>
                <a:srgbClr val="FF0000"/>
              </a:solidFill>
              <a:effectLst/>
              <a:uLnTx/>
              <a:uFillTx/>
              <a:latin typeface="Arial" panose="020B0604020202020204" pitchFamily="34" charset="0"/>
              <a:ea typeface="+mn-ea"/>
              <a:cs typeface="Arial" panose="020B0604020202020204" pitchFamily="34" charset="0"/>
            </a:endParaRPr>
          </a:p>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4400" b="1" i="0" u="none" strike="noStrike" kern="1200" cap="none" spc="0" normalizeH="0" baseline="-25000" noProof="0" dirty="0">
              <a:ln>
                <a:noFill/>
              </a:ln>
              <a:solidFill>
                <a:srgbClr val="FF0000"/>
              </a:solidFill>
              <a:effectLst/>
              <a:uLnTx/>
              <a:uFillTx/>
              <a:latin typeface="Arial" panose="020B0604020202020204" pitchFamily="34" charset="0"/>
              <a:ea typeface="+mn-ea"/>
              <a:cs typeface="Arial" panose="020B0604020202020204" pitchFamily="34" charset="0"/>
            </a:endParaRPr>
          </a:p>
        </p:txBody>
      </p:sp>
      <p:sp>
        <p:nvSpPr>
          <p:cNvPr id="16" name="TextBox 15">
            <a:extLst>
              <a:ext uri="{FF2B5EF4-FFF2-40B4-BE49-F238E27FC236}">
                <a16:creationId xmlns:a16="http://schemas.microsoft.com/office/drawing/2014/main" id="{8942FE84-676E-1286-C07A-F4B33B72B82F}"/>
              </a:ext>
            </a:extLst>
          </p:cNvPr>
          <p:cNvSpPr txBox="1"/>
          <p:nvPr/>
        </p:nvSpPr>
        <p:spPr>
          <a:xfrm>
            <a:off x="4752974" y="3447633"/>
            <a:ext cx="3895723" cy="2800767"/>
          </a:xfrm>
          <a:prstGeom prst="rect">
            <a:avLst/>
          </a:prstGeom>
          <a:noFill/>
          <a:ln w="136525">
            <a:solidFill>
              <a:srgbClr val="FF0000"/>
            </a:solidFill>
          </a:ln>
        </p:spPr>
        <p:txBody>
          <a:bodyPr wrap="square" rtlCol="0">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4400" b="1" i="0" u="none" strike="noStrike" kern="1200" cap="none" spc="0" normalizeH="0" baseline="-25000" noProof="0" dirty="0">
                <a:ln>
                  <a:noFill/>
                </a:ln>
                <a:solidFill>
                  <a:srgbClr val="FF0000"/>
                </a:solidFill>
                <a:effectLst/>
                <a:uLnTx/>
                <a:uFillTx/>
                <a:latin typeface="Arial" panose="020B0604020202020204" pitchFamily="34" charset="0"/>
                <a:ea typeface="+mn-ea"/>
                <a:cs typeface="Arial" panose="020B0604020202020204" pitchFamily="34" charset="0"/>
              </a:rPr>
              <a:t>COSTLIER </a:t>
            </a:r>
            <a:r>
              <a:rPr kumimoji="0" lang="en-US" sz="4400" b="1" i="0" u="none" strike="noStrike" kern="1200" cap="none" spc="0" normalizeH="0" baseline="-25000" noProof="0" dirty="0" err="1">
                <a:ln>
                  <a:noFill/>
                </a:ln>
                <a:solidFill>
                  <a:srgbClr val="FF0000"/>
                </a:solidFill>
                <a:effectLst/>
                <a:uLnTx/>
                <a:uFillTx/>
                <a:latin typeface="Arial" panose="020B0604020202020204" pitchFamily="34" charset="0"/>
                <a:ea typeface="+mn-ea"/>
                <a:cs typeface="Arial" panose="020B0604020202020204" pitchFamily="34" charset="0"/>
              </a:rPr>
              <a:t>NETGEAR</a:t>
            </a:r>
            <a:r>
              <a:rPr kumimoji="0" lang="en-US" sz="4400" b="1" i="0" u="none" strike="noStrike" kern="1200" cap="none" spc="0" normalizeH="0" baseline="-25000" noProof="0" dirty="0">
                <a:ln>
                  <a:noFill/>
                </a:ln>
                <a:solidFill>
                  <a:srgbClr val="FF0000"/>
                </a:solidFill>
                <a:effectLst/>
                <a:uLnTx/>
                <a:uFillTx/>
                <a:latin typeface="Arial" panose="020B0604020202020204" pitchFamily="34" charset="0"/>
                <a:ea typeface="+mn-ea"/>
                <a:cs typeface="Arial" panose="020B0604020202020204" pitchFamily="34" charset="0"/>
              </a:rPr>
              <a:t>  EXTENDER</a:t>
            </a:r>
          </a:p>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4400" b="1" i="0" u="none" strike="noStrike" kern="1200" cap="none" spc="0" normalizeH="0" baseline="-25000" noProof="0" dirty="0">
                <a:ln>
                  <a:noFill/>
                </a:ln>
                <a:solidFill>
                  <a:srgbClr val="FF0000"/>
                </a:solidFill>
                <a:effectLst/>
                <a:uLnTx/>
                <a:uFillTx/>
                <a:latin typeface="Arial" panose="020B0604020202020204" pitchFamily="34" charset="0"/>
                <a:ea typeface="+mn-ea"/>
                <a:cs typeface="Arial" panose="020B0604020202020204" pitchFamily="34" charset="0"/>
              </a:rPr>
              <a:t>"</a:t>
            </a:r>
            <a:r>
              <a:rPr kumimoji="0" lang="en-US" sz="4400" b="1" i="0" u="none" strike="noStrike" kern="1200" cap="none" spc="0" normalizeH="0" baseline="-25000" noProof="0" dirty="0" err="1">
                <a:ln>
                  <a:noFill/>
                </a:ln>
                <a:solidFill>
                  <a:srgbClr val="FF0000"/>
                </a:solidFill>
                <a:effectLst/>
                <a:uLnTx/>
                <a:uFillTx/>
                <a:latin typeface="Arial" panose="020B0604020202020204" pitchFamily="34" charset="0"/>
                <a:ea typeface="+mn-ea"/>
                <a:cs typeface="Arial" panose="020B0604020202020204" pitchFamily="34" charset="0"/>
              </a:rPr>
              <a:t>mesh1</a:t>
            </a:r>
            <a:r>
              <a:rPr kumimoji="0" lang="en-US" sz="4400" b="1" i="0" u="none" strike="noStrike" kern="1200" cap="none" spc="0" normalizeH="0" baseline="-25000" noProof="0" dirty="0">
                <a:ln>
                  <a:noFill/>
                </a:ln>
                <a:solidFill>
                  <a:srgbClr val="FF0000"/>
                </a:solidFill>
                <a:effectLst/>
                <a:uLnTx/>
                <a:uFillTx/>
                <a:latin typeface="Arial" panose="020B0604020202020204" pitchFamily="34" charset="0"/>
                <a:ea typeface="+mn-ea"/>
                <a:cs typeface="Arial" panose="020B0604020202020204" pitchFamily="34" charset="0"/>
              </a:rPr>
              <a:t>" at 2.45 </a:t>
            </a:r>
            <a:r>
              <a:rPr kumimoji="0" lang="en-US" sz="4400" b="1" i="0" u="none" strike="noStrike" kern="1200" cap="none" spc="0" normalizeH="0" baseline="-25000" noProof="0" dirty="0" err="1">
                <a:ln>
                  <a:noFill/>
                </a:ln>
                <a:solidFill>
                  <a:srgbClr val="FF0000"/>
                </a:solidFill>
                <a:effectLst/>
                <a:uLnTx/>
                <a:uFillTx/>
                <a:latin typeface="Arial" panose="020B0604020202020204" pitchFamily="34" charset="0"/>
                <a:ea typeface="+mn-ea"/>
                <a:cs typeface="Arial" panose="020B0604020202020204" pitchFamily="34" charset="0"/>
              </a:rPr>
              <a:t>Ghz</a:t>
            </a:r>
            <a:endParaRPr kumimoji="0" lang="en-US" sz="4400" b="1" i="0" u="none" strike="noStrike" kern="1200" cap="none" spc="0" normalizeH="0" baseline="-25000" noProof="0" dirty="0">
              <a:ln>
                <a:noFill/>
              </a:ln>
              <a:solidFill>
                <a:srgbClr val="FF0000"/>
              </a:solidFill>
              <a:effectLst/>
              <a:uLnTx/>
              <a:uFillTx/>
              <a:latin typeface="Arial" panose="020B0604020202020204" pitchFamily="34" charset="0"/>
              <a:ea typeface="+mn-ea"/>
              <a:cs typeface="Arial" panose="020B0604020202020204" pitchFamily="34" charset="0"/>
            </a:endParaRPr>
          </a:p>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4400" b="1" i="0" u="none" strike="noStrike" kern="1200" cap="none" spc="0" normalizeH="0" baseline="-25000" noProof="0" dirty="0">
                <a:ln>
                  <a:noFill/>
                </a:ln>
                <a:solidFill>
                  <a:srgbClr val="FF0000"/>
                </a:solidFill>
                <a:effectLst/>
                <a:uLnTx/>
                <a:uFillTx/>
                <a:latin typeface="Arial" panose="020B0604020202020204" pitchFamily="34" charset="0"/>
                <a:ea typeface="+mn-ea"/>
                <a:cs typeface="Arial" panose="020B0604020202020204" pitchFamily="34" charset="0"/>
              </a:rPr>
              <a:t>"</a:t>
            </a:r>
            <a:r>
              <a:rPr kumimoji="0" lang="en-US" sz="4400" b="1" i="0" u="none" strike="noStrike" kern="1200" cap="none" spc="0" normalizeH="0" baseline="-25000" noProof="0" dirty="0" err="1">
                <a:ln>
                  <a:noFill/>
                </a:ln>
                <a:solidFill>
                  <a:srgbClr val="FF0000"/>
                </a:solidFill>
                <a:effectLst/>
                <a:uLnTx/>
                <a:uFillTx/>
                <a:latin typeface="Arial" panose="020B0604020202020204" pitchFamily="34" charset="0"/>
                <a:ea typeface="+mn-ea"/>
                <a:cs typeface="Arial" panose="020B0604020202020204" pitchFamily="34" charset="0"/>
              </a:rPr>
              <a:t>mesh1</a:t>
            </a:r>
            <a:r>
              <a:rPr kumimoji="0" lang="en-US" sz="4400" b="1" i="0" u="none" strike="noStrike" kern="1200" cap="none" spc="0" normalizeH="0" baseline="-25000" noProof="0" dirty="0">
                <a:ln>
                  <a:noFill/>
                </a:ln>
                <a:solidFill>
                  <a:srgbClr val="FF0000"/>
                </a:solidFill>
                <a:effectLst/>
                <a:uLnTx/>
                <a:uFillTx/>
                <a:latin typeface="Arial" panose="020B0604020202020204" pitchFamily="34" charset="0"/>
                <a:ea typeface="+mn-ea"/>
                <a:cs typeface="Arial" panose="020B0604020202020204" pitchFamily="34" charset="0"/>
              </a:rPr>
              <a:t>" at 5 </a:t>
            </a:r>
            <a:r>
              <a:rPr kumimoji="0" lang="en-US" sz="4400" b="1" i="0" u="none" strike="noStrike" kern="1200" cap="none" spc="0" normalizeH="0" baseline="-25000" noProof="0" dirty="0" err="1">
                <a:ln>
                  <a:noFill/>
                </a:ln>
                <a:solidFill>
                  <a:srgbClr val="FF0000"/>
                </a:solidFill>
                <a:effectLst/>
                <a:uLnTx/>
                <a:uFillTx/>
                <a:latin typeface="Arial" panose="020B0604020202020204" pitchFamily="34" charset="0"/>
                <a:ea typeface="+mn-ea"/>
                <a:cs typeface="Arial" panose="020B0604020202020204" pitchFamily="34" charset="0"/>
              </a:rPr>
              <a:t>Ghz</a:t>
            </a:r>
            <a:endParaRPr kumimoji="0" lang="en-US" sz="4400" b="1" i="0" u="none" strike="noStrike" kern="1200" cap="none" spc="0" normalizeH="0" baseline="-25000" noProof="0" dirty="0">
              <a:ln>
                <a:noFill/>
              </a:ln>
              <a:solidFill>
                <a:srgbClr val="FF0000"/>
              </a:solidFill>
              <a:effectLst/>
              <a:uLnTx/>
              <a:uFillTx/>
              <a:latin typeface="Arial" panose="020B0604020202020204" pitchFamily="34" charset="0"/>
              <a:ea typeface="+mn-ea"/>
              <a:cs typeface="Arial" panose="020B0604020202020204" pitchFamily="34" charset="0"/>
            </a:endParaRPr>
          </a:p>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4400" b="1" i="0" u="none" strike="noStrike" kern="1200" cap="none" spc="0" normalizeH="0" baseline="-25000" noProof="0" dirty="0">
              <a:ln>
                <a:noFill/>
              </a:ln>
              <a:solidFill>
                <a:srgbClr val="FF0000"/>
              </a:solidFill>
              <a:effectLst/>
              <a:uLnTx/>
              <a:uFillTx/>
              <a:latin typeface="Arial" panose="020B0604020202020204" pitchFamily="34" charset="0"/>
              <a:ea typeface="+mn-ea"/>
              <a:cs typeface="Arial" panose="020B0604020202020204" pitchFamily="34" charset="0"/>
            </a:endParaRPr>
          </a:p>
        </p:txBody>
      </p:sp>
      <p:cxnSp>
        <p:nvCxnSpPr>
          <p:cNvPr id="20" name="Straight Connector 19">
            <a:extLst>
              <a:ext uri="{FF2B5EF4-FFF2-40B4-BE49-F238E27FC236}">
                <a16:creationId xmlns:a16="http://schemas.microsoft.com/office/drawing/2014/main" id="{1FB96C27-A248-90EE-A194-545BF03A3538}"/>
              </a:ext>
            </a:extLst>
          </p:cNvPr>
          <p:cNvCxnSpPr/>
          <p:nvPr/>
        </p:nvCxnSpPr>
        <p:spPr bwMode="auto">
          <a:xfrm>
            <a:off x="2624137" y="2806561"/>
            <a:ext cx="0" cy="698639"/>
          </a:xfrm>
          <a:prstGeom prst="line">
            <a:avLst/>
          </a:prstGeom>
          <a:solidFill>
            <a:srgbClr val="00B8FF"/>
          </a:solidFill>
          <a:ln w="476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Straight Connector 21">
            <a:extLst>
              <a:ext uri="{FF2B5EF4-FFF2-40B4-BE49-F238E27FC236}">
                <a16:creationId xmlns:a16="http://schemas.microsoft.com/office/drawing/2014/main" id="{0BBA54B3-BCF3-0E78-CC0B-D986BFE49CB0}"/>
              </a:ext>
            </a:extLst>
          </p:cNvPr>
          <p:cNvCxnSpPr/>
          <p:nvPr/>
        </p:nvCxnSpPr>
        <p:spPr bwMode="auto">
          <a:xfrm>
            <a:off x="6769895" y="2806561"/>
            <a:ext cx="0" cy="682486"/>
          </a:xfrm>
          <a:prstGeom prst="line">
            <a:avLst/>
          </a:prstGeom>
          <a:solidFill>
            <a:srgbClr val="00B8FF"/>
          </a:solidFill>
          <a:ln w="476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Rectangle 1">
            <a:extLst>
              <a:ext uri="{FF2B5EF4-FFF2-40B4-BE49-F238E27FC236}">
                <a16:creationId xmlns:a16="http://schemas.microsoft.com/office/drawing/2014/main" id="{4409D925-859E-6E3B-1149-9718BCB0B172}"/>
              </a:ext>
            </a:extLst>
          </p:cNvPr>
          <p:cNvSpPr/>
          <p:nvPr/>
        </p:nvSpPr>
        <p:spPr bwMode="auto">
          <a:xfrm>
            <a:off x="304800" y="228600"/>
            <a:ext cx="8534400" cy="6477000"/>
          </a:xfrm>
          <a:prstGeom prst="rect">
            <a:avLst/>
          </a:prstGeom>
          <a:noFill/>
          <a:ln w="14922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
                <a:srgbClr val="000000"/>
              </a:buClr>
              <a:buSzPct val="100000"/>
              <a:buFont typeface="Times New Roman" pitchFamily="18" charset="0"/>
              <a:buNone/>
              <a:tabLst/>
              <a:defRPr/>
            </a:pPr>
            <a:endParaRPr kumimoji="0" lang="en-US" sz="4000" b="0" i="0" u="none" strike="noStrike" kern="1200" cap="none" spc="0" normalizeH="0" baseline="-25000" noProof="0">
              <a:ln>
                <a:noFill/>
              </a:ln>
              <a:solidFill>
                <a:srgbClr val="FFFFFF"/>
              </a:solidFill>
              <a:effectLst/>
              <a:uLnTx/>
              <a:uFillTx/>
              <a:latin typeface="Arial" charset="0"/>
              <a:ea typeface="+mn-ea"/>
              <a:cs typeface="Arial" charset="0"/>
            </a:endParaRPr>
          </a:p>
        </p:txBody>
      </p:sp>
    </p:spTree>
    <p:extLst>
      <p:ext uri="{BB962C8B-B14F-4D97-AF65-F5344CB8AC3E}">
        <p14:creationId xmlns:p14="http://schemas.microsoft.com/office/powerpoint/2010/main" val="101030749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a:extLst>
              <a:ext uri="{FF2B5EF4-FFF2-40B4-BE49-F238E27FC236}">
                <a16:creationId xmlns:a16="http://schemas.microsoft.com/office/drawing/2014/main" id="{FA6B8DEF-20A3-9859-2942-C785647B3AE6}"/>
              </a:ext>
            </a:extLst>
          </p:cNvPr>
          <p:cNvSpPr>
            <a:spLocks noGrp="1"/>
          </p:cNvSpPr>
          <p:nvPr>
            <p:ph type="sldNum" sz="quarter" idx="12"/>
          </p:nvPr>
        </p:nvSpPr>
        <p:spPr>
          <a:xfrm>
            <a:off x="6553200" y="6324600"/>
            <a:ext cx="2132013" cy="4746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9963062C-7621-4529-A746-6D2C528E134F}" type="slidenum">
              <a:rPr lang="en-US" altLang="en-US" sz="2400" smtClean="0">
                <a:latin typeface="Times New Roman" panose="02020603050405020304" pitchFamily="18" charset="0"/>
              </a:rPr>
              <a:pPr>
                <a:spcBef>
                  <a:spcPct val="0"/>
                </a:spcBef>
                <a:buClrTx/>
                <a:buFontTx/>
                <a:buNone/>
              </a:pPr>
              <a:t>2</a:t>
            </a:fld>
            <a:endParaRPr lang="en-US" altLang="en-US" sz="2400">
              <a:latin typeface="Times New Roman" panose="02020603050405020304" pitchFamily="18" charset="0"/>
            </a:endParaRPr>
          </a:p>
        </p:txBody>
      </p:sp>
      <p:sp>
        <p:nvSpPr>
          <p:cNvPr id="5123" name="Rectangle 1">
            <a:extLst>
              <a:ext uri="{FF2B5EF4-FFF2-40B4-BE49-F238E27FC236}">
                <a16:creationId xmlns:a16="http://schemas.microsoft.com/office/drawing/2014/main" id="{992BCEED-9A1C-AE42-5438-83277C17A129}"/>
              </a:ext>
            </a:extLst>
          </p:cNvPr>
          <p:cNvSpPr>
            <a:spLocks noGrp="1" noChangeArrowheads="1"/>
          </p:cNvSpPr>
          <p:nvPr>
            <p:ph type="title"/>
          </p:nvPr>
        </p:nvSpPr>
        <p:spPr>
          <a:xfrm>
            <a:off x="685800" y="228600"/>
            <a:ext cx="7924800" cy="17526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6600"/>
              <a:t>Web location for this presentation:</a:t>
            </a:r>
          </a:p>
        </p:txBody>
      </p:sp>
      <p:sp>
        <p:nvSpPr>
          <p:cNvPr id="5124" name="Rectangle 2">
            <a:extLst>
              <a:ext uri="{FF2B5EF4-FFF2-40B4-BE49-F238E27FC236}">
                <a16:creationId xmlns:a16="http://schemas.microsoft.com/office/drawing/2014/main" id="{39449F97-E83D-14E6-C406-C0888AFB082D}"/>
              </a:ext>
            </a:extLst>
          </p:cNvPr>
          <p:cNvSpPr>
            <a:spLocks noGrp="1" noChangeArrowheads="1"/>
          </p:cNvSpPr>
          <p:nvPr>
            <p:ph type="body" idx="1"/>
          </p:nvPr>
        </p:nvSpPr>
        <p:spPr>
          <a:xfrm>
            <a:off x="381000" y="2362200"/>
            <a:ext cx="8610600" cy="3733800"/>
          </a:xfrm>
        </p:spPr>
        <p:txBody>
          <a:bodyPr/>
          <a:lstStyle/>
          <a:p>
            <a:pPr marL="0" indent="0"/>
            <a:r>
              <a:rPr lang="en-US" altLang="en-US" sz="6600"/>
              <a:t>http://aztcs.apcug.org</a:t>
            </a:r>
          </a:p>
          <a:p>
            <a:pPr marL="0" indent="0"/>
            <a:r>
              <a:rPr lang="en-US" altLang="en-US" sz="6600"/>
              <a:t>Click on</a:t>
            </a:r>
          </a:p>
          <a:p>
            <a:pPr marL="0" indent="0"/>
            <a:r>
              <a:rPr lang="en-US" altLang="en-US" sz="6600"/>
              <a:t>“Meeting Notes”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6">
            <a:extLst>
              <a:ext uri="{FF2B5EF4-FFF2-40B4-BE49-F238E27FC236}">
                <a16:creationId xmlns:a16="http://schemas.microsoft.com/office/drawing/2014/main" id="{DEEC9A1D-ABE3-9CD7-50DE-50C191B66E02}"/>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019940A0-FE5A-4E99-81CB-5EB01A7E8620}" type="slidenum">
              <a:rPr lang="en-US" altLang="en-US" sz="2400" smtClean="0">
                <a:latin typeface="Times New Roman" panose="02020603050405020304" pitchFamily="18" charset="0"/>
              </a:rPr>
              <a:pPr>
                <a:spcBef>
                  <a:spcPct val="0"/>
                </a:spcBef>
                <a:buClrTx/>
                <a:buFontTx/>
                <a:buNone/>
              </a:pPr>
              <a:t>20</a:t>
            </a:fld>
            <a:endParaRPr lang="en-US" altLang="en-US" sz="2400">
              <a:latin typeface="Times New Roman" panose="02020603050405020304" pitchFamily="18" charset="0"/>
            </a:endParaRPr>
          </a:p>
        </p:txBody>
      </p:sp>
      <p:sp>
        <p:nvSpPr>
          <p:cNvPr id="17411" name="Rectangle 1">
            <a:extLst>
              <a:ext uri="{FF2B5EF4-FFF2-40B4-BE49-F238E27FC236}">
                <a16:creationId xmlns:a16="http://schemas.microsoft.com/office/drawing/2014/main" id="{0551C853-848D-F541-58D4-89F5B978875B}"/>
              </a:ext>
            </a:extLst>
          </p:cNvPr>
          <p:cNvSpPr>
            <a:spLocks noGrp="1" noChangeArrowheads="1"/>
          </p:cNvSpPr>
          <p:nvPr>
            <p:ph type="title"/>
          </p:nvPr>
        </p:nvSpPr>
        <p:spPr>
          <a:xfrm>
            <a:off x="76200" y="228600"/>
            <a:ext cx="8839200" cy="12954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3400" dirty="0"/>
              <a:t>COSTLIER EXTENDER CONFIGURATION DETAILS (continued)</a:t>
            </a:r>
            <a:br>
              <a:rPr lang="en-US" altLang="en-US" sz="3400" dirty="0"/>
            </a:br>
            <a:endParaRPr lang="en-US" altLang="en-US" sz="3400" dirty="0"/>
          </a:p>
        </p:txBody>
      </p:sp>
      <p:sp>
        <p:nvSpPr>
          <p:cNvPr id="17412" name="Rectangle 2">
            <a:extLst>
              <a:ext uri="{FF2B5EF4-FFF2-40B4-BE49-F238E27FC236}">
                <a16:creationId xmlns:a16="http://schemas.microsoft.com/office/drawing/2014/main" id="{8F0A1493-A9E4-F0F2-62C2-E0BDAA9F21FC}"/>
              </a:ext>
            </a:extLst>
          </p:cNvPr>
          <p:cNvSpPr>
            <a:spLocks noGrp="1" noChangeArrowheads="1"/>
          </p:cNvSpPr>
          <p:nvPr>
            <p:ph type="body" idx="1"/>
          </p:nvPr>
        </p:nvSpPr>
        <p:spPr>
          <a:xfrm>
            <a:off x="381000" y="1371600"/>
            <a:ext cx="8458200" cy="5181600"/>
          </a:xfrm>
        </p:spPr>
        <p:txBody>
          <a:bodyPr/>
          <a:lstStyle/>
          <a:p>
            <a:pPr marL="571500" indent="-571500">
              <a:buFont typeface="Arial" panose="020B0604020202020204" pitchFamily="34" charset="0"/>
              <a:buChar char="•"/>
            </a:pPr>
            <a:r>
              <a:rPr lang="en-US" altLang="en-US" sz="3700" dirty="0">
                <a:hlinkClick r:id="rId3"/>
              </a:rPr>
              <a:t>https://www.amazon.com/dp/B0DMBXDY75?ref_=ppx_hzsearch_conn_dt_b_fed_asin_title_1&amp;th=1</a:t>
            </a:r>
            <a:endParaRPr lang="en-US" altLang="en-US" sz="3700" dirty="0"/>
          </a:p>
          <a:p>
            <a:pPr marL="571500" indent="-571500">
              <a:buFont typeface="Arial" panose="020B0604020202020204" pitchFamily="34" charset="0"/>
              <a:buChar char="•"/>
            </a:pPr>
            <a:r>
              <a:rPr lang="en-US" altLang="en-US" sz="3700" dirty="0"/>
              <a:t>This Wi-Fi extender has a Gigabit Ethernet port so it is fast enough if your Internet provider is providing you with upload and/or download speeds greater than 100 Megabits per second.</a:t>
            </a:r>
          </a:p>
        </p:txBody>
      </p:sp>
    </p:spTree>
    <p:extLst>
      <p:ext uri="{BB962C8B-B14F-4D97-AF65-F5344CB8AC3E}">
        <p14:creationId xmlns:p14="http://schemas.microsoft.com/office/powerpoint/2010/main" val="104669768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a:extLst>
              <a:ext uri="{FF2B5EF4-FFF2-40B4-BE49-F238E27FC236}">
                <a16:creationId xmlns:a16="http://schemas.microsoft.com/office/drawing/2014/main" id="{47515CEF-EEAB-50E1-58E9-D634C4AF036B}"/>
              </a:ext>
            </a:extLst>
          </p:cNvPr>
          <p:cNvSpPr>
            <a:spLocks noGrp="1"/>
          </p:cNvSpPr>
          <p:nvPr>
            <p:ph type="sldNum" sz="quarter" idx="12"/>
          </p:nvPr>
        </p:nvSpPr>
        <p:spPr>
          <a:xfrm>
            <a:off x="6553200" y="6324600"/>
            <a:ext cx="2132013" cy="4746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8B1646CC-2849-4736-9708-8B19F16CAF81}" type="slidenum">
              <a:rPr kumimoji="0" lang="en-US" altLang="en-US"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21</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3" name="TextBox 2">
            <a:extLst>
              <a:ext uri="{FF2B5EF4-FFF2-40B4-BE49-F238E27FC236}">
                <a16:creationId xmlns:a16="http://schemas.microsoft.com/office/drawing/2014/main" id="{E8C7EDB4-9136-9F1C-5C15-868E26660397}"/>
              </a:ext>
            </a:extLst>
          </p:cNvPr>
          <p:cNvSpPr txBox="1"/>
          <p:nvPr/>
        </p:nvSpPr>
        <p:spPr>
          <a:xfrm>
            <a:off x="1219200" y="381000"/>
            <a:ext cx="7315200" cy="995144"/>
          </a:xfrm>
          <a:prstGeom prst="rect">
            <a:avLst/>
          </a:prstGeom>
          <a:noFill/>
          <a:ln w="136525">
            <a:solidFill>
              <a:srgbClr val="FF0000"/>
            </a:solidFill>
          </a:ln>
        </p:spPr>
        <p:txBody>
          <a:bodyPr wrap="square" rtlCol="0">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4400" b="1" i="0" u="none" strike="noStrike" kern="1200" cap="none" spc="0" normalizeH="0" baseline="-25000" noProof="0" dirty="0">
                <a:ln>
                  <a:noFill/>
                </a:ln>
                <a:solidFill>
                  <a:srgbClr val="FF0000"/>
                </a:solidFill>
                <a:effectLst/>
                <a:uLnTx/>
                <a:uFillTx/>
                <a:latin typeface="Arial" panose="020B0604020202020204" pitchFamily="34" charset="0"/>
                <a:ea typeface="+mn-ea"/>
                <a:cs typeface="Arial" panose="020B0604020202020204" pitchFamily="34" charset="0"/>
              </a:rPr>
              <a:t>INTERNET PROVIDER'S GATEWAY BOX</a:t>
            </a:r>
          </a:p>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4400" b="1" i="0" u="none" strike="noStrike" kern="1200" cap="none" spc="0" normalizeH="0" baseline="-25000" noProof="0" dirty="0">
              <a:ln>
                <a:noFill/>
              </a:ln>
              <a:solidFill>
                <a:srgbClr val="FF0000"/>
              </a:solidFill>
              <a:effectLst/>
              <a:uLnTx/>
              <a:uFillTx/>
              <a:latin typeface="Arial" panose="020B0604020202020204" pitchFamily="34" charset="0"/>
              <a:ea typeface="+mn-ea"/>
              <a:cs typeface="Arial" panose="020B0604020202020204" pitchFamily="34" charset="0"/>
            </a:endParaRPr>
          </a:p>
        </p:txBody>
      </p:sp>
      <p:sp>
        <p:nvSpPr>
          <p:cNvPr id="4" name="TextBox 3">
            <a:extLst>
              <a:ext uri="{FF2B5EF4-FFF2-40B4-BE49-F238E27FC236}">
                <a16:creationId xmlns:a16="http://schemas.microsoft.com/office/drawing/2014/main" id="{D0E50307-25F3-258B-0BE0-11B31B336976}"/>
              </a:ext>
            </a:extLst>
          </p:cNvPr>
          <p:cNvSpPr txBox="1"/>
          <p:nvPr/>
        </p:nvSpPr>
        <p:spPr>
          <a:xfrm>
            <a:off x="609600" y="2891056"/>
            <a:ext cx="8001000" cy="995144"/>
          </a:xfrm>
          <a:prstGeom prst="rect">
            <a:avLst/>
          </a:prstGeom>
          <a:noFill/>
          <a:ln w="136525">
            <a:solidFill>
              <a:schemeClr val="accent1"/>
            </a:solidFill>
          </a:ln>
        </p:spPr>
        <p:txBody>
          <a:bodyPr wrap="square" rtlCol="0">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4400" b="1" i="0" u="none" strike="noStrike" kern="1200" cap="none" spc="0" normalizeH="0" baseline="-25000" noProof="0" dirty="0">
                <a:ln>
                  <a:noFill/>
                </a:ln>
                <a:solidFill>
                  <a:srgbClr val="FF0000"/>
                </a:solidFill>
                <a:effectLst/>
                <a:uLnTx/>
                <a:uFillTx/>
                <a:latin typeface="Arial" panose="020B0604020202020204" pitchFamily="34" charset="0"/>
                <a:ea typeface="+mn-ea"/>
                <a:cs typeface="Arial" panose="020B0604020202020204" pitchFamily="34" charset="0"/>
              </a:rPr>
              <a:t>STEEL STAIRWELL &amp; METAL FURNITURE</a:t>
            </a:r>
          </a:p>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4400" b="1" i="0" u="none" strike="noStrike" kern="1200" cap="none" spc="0" normalizeH="0" baseline="-25000" noProof="0" dirty="0">
              <a:ln>
                <a:noFill/>
              </a:ln>
              <a:solidFill>
                <a:srgbClr val="FF0000"/>
              </a:solidFill>
              <a:effectLst/>
              <a:uLnTx/>
              <a:uFillTx/>
              <a:latin typeface="Arial" panose="020B0604020202020204" pitchFamily="34" charset="0"/>
              <a:ea typeface="+mn-ea"/>
              <a:cs typeface="Arial" panose="020B0604020202020204" pitchFamily="34" charset="0"/>
            </a:endParaRPr>
          </a:p>
        </p:txBody>
      </p:sp>
      <p:sp>
        <p:nvSpPr>
          <p:cNvPr id="5" name="TextBox 4">
            <a:extLst>
              <a:ext uri="{FF2B5EF4-FFF2-40B4-BE49-F238E27FC236}">
                <a16:creationId xmlns:a16="http://schemas.microsoft.com/office/drawing/2014/main" id="{C6C5C6B0-91B4-1192-6B45-38F228521556}"/>
              </a:ext>
            </a:extLst>
          </p:cNvPr>
          <p:cNvSpPr txBox="1"/>
          <p:nvPr/>
        </p:nvSpPr>
        <p:spPr>
          <a:xfrm>
            <a:off x="2214562" y="1600200"/>
            <a:ext cx="5405437" cy="892552"/>
          </a:xfrm>
          <a:prstGeom prst="rect">
            <a:avLst/>
          </a:prstGeom>
          <a:noFill/>
          <a:ln w="136525">
            <a:solidFill>
              <a:srgbClr val="FF0000"/>
            </a:solidFill>
          </a:ln>
        </p:spPr>
        <p:txBody>
          <a:bodyPr wrap="square" rtlCol="0">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3900" b="1" i="0" u="none" strike="noStrike" kern="1200" cap="none" spc="0" normalizeH="0" baseline="-25000" noProof="0" dirty="0">
                <a:ln>
                  <a:noFill/>
                </a:ln>
                <a:solidFill>
                  <a:srgbClr val="FF0000"/>
                </a:solidFill>
                <a:effectLst/>
                <a:uLnTx/>
                <a:uFillTx/>
                <a:latin typeface="Arial" panose="020B0604020202020204" pitchFamily="34" charset="0"/>
                <a:ea typeface="+mn-ea"/>
                <a:cs typeface="Arial" panose="020B0604020202020204" pitchFamily="34" charset="0"/>
              </a:rPr>
              <a:t>(ASUS) (MESH) ROUTER #1 $220</a:t>
            </a:r>
          </a:p>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3900" b="1" i="0" u="none" strike="noStrike" kern="1200" cap="none" spc="0" normalizeH="0" baseline="-25000" noProof="0" dirty="0">
              <a:ln>
                <a:noFill/>
              </a:ln>
              <a:solidFill>
                <a:srgbClr val="FF0000"/>
              </a:solidFill>
              <a:effectLst/>
              <a:uLnTx/>
              <a:uFillTx/>
              <a:latin typeface="Arial" panose="020B0604020202020204" pitchFamily="34" charset="0"/>
              <a:ea typeface="+mn-ea"/>
              <a:cs typeface="Arial" panose="020B0604020202020204" pitchFamily="34" charset="0"/>
            </a:endParaRPr>
          </a:p>
        </p:txBody>
      </p:sp>
      <p:cxnSp>
        <p:nvCxnSpPr>
          <p:cNvPr id="8" name="Straight Connector 7">
            <a:extLst>
              <a:ext uri="{FF2B5EF4-FFF2-40B4-BE49-F238E27FC236}">
                <a16:creationId xmlns:a16="http://schemas.microsoft.com/office/drawing/2014/main" id="{BE56DABB-83A9-6C03-C29B-6FAE14D8C7BD}"/>
              </a:ext>
            </a:extLst>
          </p:cNvPr>
          <p:cNvCxnSpPr/>
          <p:nvPr/>
        </p:nvCxnSpPr>
        <p:spPr bwMode="auto">
          <a:xfrm>
            <a:off x="4831237" y="1371600"/>
            <a:ext cx="0" cy="266343"/>
          </a:xfrm>
          <a:prstGeom prst="line">
            <a:avLst/>
          </a:prstGeom>
          <a:solidFill>
            <a:srgbClr val="00B8FF"/>
          </a:solidFill>
          <a:ln w="13652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 name="TextBox 14">
            <a:extLst>
              <a:ext uri="{FF2B5EF4-FFF2-40B4-BE49-F238E27FC236}">
                <a16:creationId xmlns:a16="http://schemas.microsoft.com/office/drawing/2014/main" id="{850F0C5A-E157-2067-8F09-BACE07AEC302}"/>
              </a:ext>
            </a:extLst>
          </p:cNvPr>
          <p:cNvSpPr txBox="1"/>
          <p:nvPr/>
        </p:nvSpPr>
        <p:spPr>
          <a:xfrm>
            <a:off x="449344" y="4256623"/>
            <a:ext cx="2979656" cy="2144177"/>
          </a:xfrm>
          <a:prstGeom prst="rect">
            <a:avLst/>
          </a:prstGeom>
          <a:noFill/>
          <a:ln w="136525">
            <a:solidFill>
              <a:srgbClr val="FF0000"/>
            </a:solidFill>
          </a:ln>
        </p:spPr>
        <p:txBody>
          <a:bodyPr wrap="square" rtlCol="0">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4000" b="1" i="0" u="none" strike="noStrike" kern="1200" cap="none" spc="0" normalizeH="0" baseline="-25000" noProof="0" dirty="0">
                <a:ln>
                  <a:noFill/>
                </a:ln>
                <a:solidFill>
                  <a:srgbClr val="FF0000"/>
                </a:solidFill>
                <a:effectLst/>
                <a:uLnTx/>
                <a:uFillTx/>
                <a:latin typeface="Arial" panose="020B0604020202020204" pitchFamily="34" charset="0"/>
                <a:ea typeface="+mn-ea"/>
                <a:cs typeface="Arial" panose="020B0604020202020204" pitchFamily="34" charset="0"/>
              </a:rPr>
              <a:t>ASUS MESH ROUTER #2</a:t>
            </a:r>
          </a:p>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4000" b="1" i="0" u="none" strike="noStrike" kern="1200" cap="none" spc="0" normalizeH="0" baseline="-25000" noProof="0" dirty="0">
                <a:ln>
                  <a:noFill/>
                </a:ln>
                <a:solidFill>
                  <a:srgbClr val="FF0000"/>
                </a:solidFill>
                <a:effectLst/>
                <a:uLnTx/>
                <a:uFillTx/>
                <a:latin typeface="Arial" panose="020B0604020202020204" pitchFamily="34" charset="0"/>
                <a:ea typeface="+mn-ea"/>
                <a:cs typeface="Arial" panose="020B0604020202020204" pitchFamily="34" charset="0"/>
              </a:rPr>
              <a:t>$220</a:t>
            </a:r>
          </a:p>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4000" b="1" i="0" u="none" strike="noStrike" kern="1200" cap="none" spc="0" normalizeH="0" baseline="-25000" noProof="0" dirty="0">
                <a:ln>
                  <a:noFill/>
                </a:ln>
                <a:solidFill>
                  <a:srgbClr val="FF0000"/>
                </a:solidFill>
                <a:effectLst/>
                <a:uLnTx/>
                <a:uFillTx/>
                <a:latin typeface="Arial" panose="020B0604020202020204" pitchFamily="34" charset="0"/>
                <a:ea typeface="+mn-ea"/>
                <a:cs typeface="Arial" panose="020B0604020202020204" pitchFamily="34" charset="0"/>
              </a:rPr>
              <a:t>(Part of a mesh)</a:t>
            </a:r>
          </a:p>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4000" b="1" i="0" u="none" strike="noStrike" kern="1200" cap="none" spc="0" normalizeH="0" baseline="-25000" noProof="0" dirty="0">
              <a:ln>
                <a:noFill/>
              </a:ln>
              <a:solidFill>
                <a:srgbClr val="FF0000"/>
              </a:solidFill>
              <a:effectLst/>
              <a:uLnTx/>
              <a:uFillTx/>
              <a:latin typeface="Arial" panose="020B0604020202020204" pitchFamily="34" charset="0"/>
              <a:ea typeface="+mn-ea"/>
              <a:cs typeface="Arial" panose="020B0604020202020204" pitchFamily="34" charset="0"/>
            </a:endParaRPr>
          </a:p>
        </p:txBody>
      </p:sp>
      <p:sp>
        <p:nvSpPr>
          <p:cNvPr id="16" name="TextBox 15">
            <a:extLst>
              <a:ext uri="{FF2B5EF4-FFF2-40B4-BE49-F238E27FC236}">
                <a16:creationId xmlns:a16="http://schemas.microsoft.com/office/drawing/2014/main" id="{60CF0573-755D-4914-8BFB-8940A333BF24}"/>
              </a:ext>
            </a:extLst>
          </p:cNvPr>
          <p:cNvSpPr txBox="1"/>
          <p:nvPr/>
        </p:nvSpPr>
        <p:spPr>
          <a:xfrm>
            <a:off x="3657600" y="4250750"/>
            <a:ext cx="2360613" cy="2226250"/>
          </a:xfrm>
          <a:prstGeom prst="rect">
            <a:avLst/>
          </a:prstGeom>
          <a:noFill/>
          <a:ln w="136525">
            <a:solidFill>
              <a:srgbClr val="FF0000"/>
            </a:solidFill>
          </a:ln>
        </p:spPr>
        <p:txBody>
          <a:bodyPr wrap="square" rtlCol="0">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4000" b="1" i="0" u="none" strike="noStrike" kern="1200" cap="none" spc="0" normalizeH="0" baseline="-25000" noProof="0" dirty="0">
                <a:ln>
                  <a:noFill/>
                </a:ln>
                <a:solidFill>
                  <a:srgbClr val="FF0000"/>
                </a:solidFill>
                <a:effectLst/>
                <a:uLnTx/>
                <a:uFillTx/>
                <a:latin typeface="Arial" panose="020B0604020202020204" pitchFamily="34" charset="0"/>
                <a:ea typeface="+mn-ea"/>
                <a:cs typeface="Arial" panose="020B0604020202020204" pitchFamily="34" charset="0"/>
              </a:rPr>
              <a:t>COSTLIER NETGEAR  EXTENDER</a:t>
            </a:r>
          </a:p>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4400" b="1" i="0" u="none" strike="noStrike" kern="1200" cap="none" spc="0" normalizeH="0" baseline="-25000" noProof="0" dirty="0">
                <a:ln>
                  <a:noFill/>
                </a:ln>
                <a:solidFill>
                  <a:srgbClr val="FF0000"/>
                </a:solidFill>
                <a:effectLst/>
                <a:uLnTx/>
                <a:uFillTx/>
                <a:latin typeface="Arial" panose="020B0604020202020204" pitchFamily="34" charset="0"/>
                <a:ea typeface="+mn-ea"/>
                <a:cs typeface="Arial" panose="020B0604020202020204" pitchFamily="34" charset="0"/>
              </a:rPr>
              <a:t>$100</a:t>
            </a:r>
          </a:p>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4400" b="1" i="0" u="none" strike="noStrike" kern="1200" cap="none" spc="0" normalizeH="0" baseline="-25000" noProof="0" dirty="0">
              <a:ln>
                <a:noFill/>
              </a:ln>
              <a:solidFill>
                <a:srgbClr val="FF0000"/>
              </a:solidFill>
              <a:effectLst/>
              <a:uLnTx/>
              <a:uFillTx/>
              <a:latin typeface="Arial" panose="020B0604020202020204" pitchFamily="34" charset="0"/>
              <a:ea typeface="+mn-ea"/>
              <a:cs typeface="Arial" panose="020B0604020202020204" pitchFamily="34" charset="0"/>
            </a:endParaRPr>
          </a:p>
        </p:txBody>
      </p:sp>
      <p:cxnSp>
        <p:nvCxnSpPr>
          <p:cNvPr id="20" name="Straight Connector 19">
            <a:extLst>
              <a:ext uri="{FF2B5EF4-FFF2-40B4-BE49-F238E27FC236}">
                <a16:creationId xmlns:a16="http://schemas.microsoft.com/office/drawing/2014/main" id="{7BEDF7A7-38A5-A3EB-EFF1-3C8E08DDDC85}"/>
              </a:ext>
            </a:extLst>
          </p:cNvPr>
          <p:cNvCxnSpPr/>
          <p:nvPr/>
        </p:nvCxnSpPr>
        <p:spPr bwMode="auto">
          <a:xfrm>
            <a:off x="2590800" y="2590800"/>
            <a:ext cx="0" cy="2133600"/>
          </a:xfrm>
          <a:prstGeom prst="line">
            <a:avLst/>
          </a:prstGeom>
          <a:solidFill>
            <a:srgbClr val="00B8FF"/>
          </a:solidFill>
          <a:ln w="476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Straight Connector 21">
            <a:extLst>
              <a:ext uri="{FF2B5EF4-FFF2-40B4-BE49-F238E27FC236}">
                <a16:creationId xmlns:a16="http://schemas.microsoft.com/office/drawing/2014/main" id="{6584E690-60BE-48FA-BC57-4E924F8C63FC}"/>
              </a:ext>
            </a:extLst>
          </p:cNvPr>
          <p:cNvCxnSpPr/>
          <p:nvPr/>
        </p:nvCxnSpPr>
        <p:spPr bwMode="auto">
          <a:xfrm>
            <a:off x="4800600" y="2590800"/>
            <a:ext cx="0" cy="1828800"/>
          </a:xfrm>
          <a:prstGeom prst="line">
            <a:avLst/>
          </a:prstGeom>
          <a:solidFill>
            <a:srgbClr val="00B8FF"/>
          </a:solidFill>
          <a:ln w="476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4" name="TextBox 23">
            <a:extLst>
              <a:ext uri="{FF2B5EF4-FFF2-40B4-BE49-F238E27FC236}">
                <a16:creationId xmlns:a16="http://schemas.microsoft.com/office/drawing/2014/main" id="{DAE9EF53-6F36-EDCF-CA48-B04BE92E16B3}"/>
              </a:ext>
            </a:extLst>
          </p:cNvPr>
          <p:cNvSpPr txBox="1"/>
          <p:nvPr/>
        </p:nvSpPr>
        <p:spPr>
          <a:xfrm>
            <a:off x="6326187" y="4267200"/>
            <a:ext cx="2360613" cy="2144177"/>
          </a:xfrm>
          <a:prstGeom prst="rect">
            <a:avLst/>
          </a:prstGeom>
          <a:noFill/>
          <a:ln w="136525">
            <a:solidFill>
              <a:srgbClr val="FF0000"/>
            </a:solidFill>
          </a:ln>
        </p:spPr>
        <p:txBody>
          <a:bodyPr wrap="square" rtlCol="0">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4000" b="1" i="0" u="none" strike="noStrike" kern="1200" cap="none" spc="0" normalizeH="0" baseline="-25000" noProof="0" dirty="0">
                <a:ln>
                  <a:noFill/>
                </a:ln>
                <a:solidFill>
                  <a:srgbClr val="FF0000"/>
                </a:solidFill>
                <a:effectLst/>
                <a:uLnTx/>
                <a:uFillTx/>
                <a:latin typeface="Arial" panose="020B0604020202020204" pitchFamily="34" charset="0"/>
                <a:ea typeface="+mn-ea"/>
                <a:cs typeface="Arial" panose="020B0604020202020204" pitchFamily="34" charset="0"/>
              </a:rPr>
              <a:t>CHEAPER</a:t>
            </a:r>
          </a:p>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4000" b="1" i="0" u="none" strike="noStrike" kern="1200" cap="none" spc="0" normalizeH="0" baseline="-25000" noProof="0" dirty="0">
                <a:ln>
                  <a:noFill/>
                </a:ln>
                <a:solidFill>
                  <a:srgbClr val="FF0000"/>
                </a:solidFill>
                <a:effectLst/>
                <a:uLnTx/>
                <a:uFillTx/>
                <a:latin typeface="Arial" panose="020B0604020202020204" pitchFamily="34" charset="0"/>
                <a:ea typeface="+mn-ea"/>
                <a:cs typeface="Arial" panose="020B0604020202020204" pitchFamily="34" charset="0"/>
              </a:rPr>
              <a:t>Wi-Fi EXTENDER</a:t>
            </a:r>
          </a:p>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4000" b="1" i="0" u="none" strike="noStrike" kern="1200" cap="none" spc="0" normalizeH="0" baseline="-25000" noProof="0" dirty="0">
                <a:ln>
                  <a:noFill/>
                </a:ln>
                <a:solidFill>
                  <a:srgbClr val="FF0000"/>
                </a:solidFill>
                <a:effectLst/>
                <a:uLnTx/>
                <a:uFillTx/>
                <a:latin typeface="Arial" panose="020B0604020202020204" pitchFamily="34" charset="0"/>
                <a:ea typeface="+mn-ea"/>
                <a:cs typeface="Arial" panose="020B0604020202020204" pitchFamily="34" charset="0"/>
              </a:rPr>
              <a:t>$34</a:t>
            </a:r>
          </a:p>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4000" b="1" i="0" u="none" strike="noStrike" kern="1200" cap="none" spc="0" normalizeH="0" baseline="-25000" noProof="0" dirty="0">
              <a:ln>
                <a:noFill/>
              </a:ln>
              <a:solidFill>
                <a:srgbClr val="FF0000"/>
              </a:solidFill>
              <a:effectLst/>
              <a:uLnTx/>
              <a:uFillTx/>
              <a:latin typeface="Arial" panose="020B0604020202020204" pitchFamily="34" charset="0"/>
              <a:ea typeface="+mn-ea"/>
              <a:cs typeface="Arial" panose="020B0604020202020204" pitchFamily="34" charset="0"/>
            </a:endParaRPr>
          </a:p>
        </p:txBody>
      </p:sp>
      <p:cxnSp>
        <p:nvCxnSpPr>
          <p:cNvPr id="25" name="Straight Connector 24">
            <a:extLst>
              <a:ext uri="{FF2B5EF4-FFF2-40B4-BE49-F238E27FC236}">
                <a16:creationId xmlns:a16="http://schemas.microsoft.com/office/drawing/2014/main" id="{6988B6F3-CC7F-FD5D-9B66-27766A5C58B7}"/>
              </a:ext>
            </a:extLst>
          </p:cNvPr>
          <p:cNvCxnSpPr/>
          <p:nvPr/>
        </p:nvCxnSpPr>
        <p:spPr bwMode="auto">
          <a:xfrm>
            <a:off x="6858000" y="2514600"/>
            <a:ext cx="0" cy="1905000"/>
          </a:xfrm>
          <a:prstGeom prst="line">
            <a:avLst/>
          </a:prstGeom>
          <a:solidFill>
            <a:srgbClr val="00B8FF"/>
          </a:solidFill>
          <a:ln w="476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Rectangle 1">
            <a:extLst>
              <a:ext uri="{FF2B5EF4-FFF2-40B4-BE49-F238E27FC236}">
                <a16:creationId xmlns:a16="http://schemas.microsoft.com/office/drawing/2014/main" id="{D847D85C-CDCC-D7E6-2A08-434C32B54C19}"/>
              </a:ext>
            </a:extLst>
          </p:cNvPr>
          <p:cNvSpPr/>
          <p:nvPr/>
        </p:nvSpPr>
        <p:spPr bwMode="auto">
          <a:xfrm>
            <a:off x="304800" y="228600"/>
            <a:ext cx="8534400" cy="6477000"/>
          </a:xfrm>
          <a:prstGeom prst="rect">
            <a:avLst/>
          </a:prstGeom>
          <a:noFill/>
          <a:ln w="14922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
                <a:srgbClr val="000000"/>
              </a:buClr>
              <a:buSzPct val="100000"/>
              <a:buFont typeface="Times New Roman" pitchFamily="18" charset="0"/>
              <a:buNone/>
              <a:tabLst/>
              <a:defRPr/>
            </a:pPr>
            <a:endParaRPr kumimoji="0" lang="en-US" sz="4000" b="0" i="0" u="none" strike="noStrike" kern="1200" cap="none" spc="0" normalizeH="0" baseline="-25000" noProof="0">
              <a:ln>
                <a:noFill/>
              </a:ln>
              <a:solidFill>
                <a:srgbClr val="FFFFFF"/>
              </a:solidFill>
              <a:effectLst/>
              <a:uLnTx/>
              <a:uFillTx/>
              <a:latin typeface="Arial" charset="0"/>
              <a:ea typeface="+mn-ea"/>
              <a:cs typeface="Arial" charset="0"/>
            </a:endParaRPr>
          </a:p>
        </p:txBody>
      </p:sp>
      <p:pic>
        <p:nvPicPr>
          <p:cNvPr id="6" name="Picture 5">
            <a:extLst>
              <a:ext uri="{FF2B5EF4-FFF2-40B4-BE49-F238E27FC236}">
                <a16:creationId xmlns:a16="http://schemas.microsoft.com/office/drawing/2014/main" id="{13A130A2-44FE-084F-16EE-5E1F8DB0C4BC}"/>
              </a:ext>
            </a:extLst>
          </p:cNvPr>
          <p:cNvPicPr>
            <a:picLocks noChangeAspect="1"/>
          </p:cNvPicPr>
          <p:nvPr/>
        </p:nvPicPr>
        <p:blipFill>
          <a:blip r:embed="rId3"/>
          <a:stretch>
            <a:fillRect/>
          </a:stretch>
        </p:blipFill>
        <p:spPr>
          <a:xfrm>
            <a:off x="3764111" y="4419600"/>
            <a:ext cx="1950889" cy="1688738"/>
          </a:xfrm>
          <a:prstGeom prst="rect">
            <a:avLst/>
          </a:prstGeom>
        </p:spPr>
      </p:pic>
      <p:pic>
        <p:nvPicPr>
          <p:cNvPr id="7" name="Picture 6">
            <a:extLst>
              <a:ext uri="{FF2B5EF4-FFF2-40B4-BE49-F238E27FC236}">
                <a16:creationId xmlns:a16="http://schemas.microsoft.com/office/drawing/2014/main" id="{FB616C8B-7F2E-8BFD-5788-C757E6DEC4D4}"/>
              </a:ext>
            </a:extLst>
          </p:cNvPr>
          <p:cNvPicPr>
            <a:picLocks noChangeAspect="1"/>
          </p:cNvPicPr>
          <p:nvPr/>
        </p:nvPicPr>
        <p:blipFill>
          <a:blip r:embed="rId3"/>
          <a:stretch>
            <a:fillRect/>
          </a:stretch>
        </p:blipFill>
        <p:spPr>
          <a:xfrm>
            <a:off x="944711" y="4559662"/>
            <a:ext cx="1950889" cy="1688738"/>
          </a:xfrm>
          <a:prstGeom prst="rect">
            <a:avLst/>
          </a:prstGeom>
        </p:spPr>
      </p:pic>
    </p:spTree>
    <p:extLst>
      <p:ext uri="{BB962C8B-B14F-4D97-AF65-F5344CB8AC3E}">
        <p14:creationId xmlns:p14="http://schemas.microsoft.com/office/powerpoint/2010/main" val="8786105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DCD472-8A2D-9AAF-3B29-5C72B8B98684}"/>
            </a:ext>
          </a:extLst>
        </p:cNvPr>
        <p:cNvGrpSpPr/>
        <p:nvPr/>
      </p:nvGrpSpPr>
      <p:grpSpPr>
        <a:xfrm>
          <a:off x="0" y="0"/>
          <a:ext cx="0" cy="0"/>
          <a:chOff x="0" y="0"/>
          <a:chExt cx="0" cy="0"/>
        </a:xfrm>
      </p:grpSpPr>
      <p:sp>
        <p:nvSpPr>
          <p:cNvPr id="17410" name="Slide Number Placeholder 6">
            <a:extLst>
              <a:ext uri="{FF2B5EF4-FFF2-40B4-BE49-F238E27FC236}">
                <a16:creationId xmlns:a16="http://schemas.microsoft.com/office/drawing/2014/main" id="{FEC05530-5F5C-412C-AD5E-12A1F1C6BC6A}"/>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019940A0-FE5A-4E99-81CB-5EB01A7E8620}" type="slidenum">
              <a:rPr lang="en-US" altLang="en-US" sz="2400" smtClean="0">
                <a:latin typeface="Times New Roman" panose="02020603050405020304" pitchFamily="18" charset="0"/>
              </a:rPr>
              <a:pPr>
                <a:spcBef>
                  <a:spcPct val="0"/>
                </a:spcBef>
                <a:buClrTx/>
                <a:buFontTx/>
                <a:buNone/>
              </a:pPr>
              <a:t>22</a:t>
            </a:fld>
            <a:endParaRPr lang="en-US" altLang="en-US" sz="2400">
              <a:latin typeface="Times New Roman" panose="02020603050405020304" pitchFamily="18" charset="0"/>
            </a:endParaRPr>
          </a:p>
        </p:txBody>
      </p:sp>
      <p:sp>
        <p:nvSpPr>
          <p:cNvPr id="17411" name="Rectangle 1">
            <a:extLst>
              <a:ext uri="{FF2B5EF4-FFF2-40B4-BE49-F238E27FC236}">
                <a16:creationId xmlns:a16="http://schemas.microsoft.com/office/drawing/2014/main" id="{DA90328D-63A7-DD23-B76E-EAC5D22CADE3}"/>
              </a:ext>
            </a:extLst>
          </p:cNvPr>
          <p:cNvSpPr>
            <a:spLocks noGrp="1" noChangeArrowheads="1"/>
          </p:cNvSpPr>
          <p:nvPr>
            <p:ph type="title"/>
          </p:nvPr>
        </p:nvSpPr>
        <p:spPr>
          <a:xfrm>
            <a:off x="76200" y="228600"/>
            <a:ext cx="8839200" cy="12954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3600" dirty="0"/>
              <a:t>CHEAPER EXTENDER CONFIGURATION DETAILS</a:t>
            </a:r>
            <a:endParaRPr lang="en-US" altLang="en-US" sz="3400" dirty="0"/>
          </a:p>
        </p:txBody>
      </p:sp>
      <p:sp>
        <p:nvSpPr>
          <p:cNvPr id="17412" name="Rectangle 2">
            <a:extLst>
              <a:ext uri="{FF2B5EF4-FFF2-40B4-BE49-F238E27FC236}">
                <a16:creationId xmlns:a16="http://schemas.microsoft.com/office/drawing/2014/main" id="{2897190D-6B28-91FF-1002-D9084BCAE3DF}"/>
              </a:ext>
            </a:extLst>
          </p:cNvPr>
          <p:cNvSpPr>
            <a:spLocks noGrp="1" noChangeArrowheads="1"/>
          </p:cNvSpPr>
          <p:nvPr>
            <p:ph type="body" idx="1"/>
          </p:nvPr>
        </p:nvSpPr>
        <p:spPr>
          <a:xfrm>
            <a:off x="381000" y="1371600"/>
            <a:ext cx="8229600" cy="5181600"/>
          </a:xfrm>
        </p:spPr>
        <p:txBody>
          <a:bodyPr/>
          <a:lstStyle/>
          <a:p>
            <a:pPr marL="571500" indent="-571500">
              <a:buFont typeface="Arial" panose="020B0604020202020204" pitchFamily="34" charset="0"/>
              <a:buChar char="•"/>
            </a:pPr>
            <a:r>
              <a:rPr lang="en-US" altLang="en-US" sz="3700" dirty="0">
                <a:hlinkClick r:id="rId3"/>
              </a:rPr>
              <a:t>https://www.amazon.com/dp/B0D5YR7HKF?ref_=ppx_hzsearch_conn_dt_b_fed_asin_title_3</a:t>
            </a:r>
            <a:endParaRPr lang="en-US" altLang="en-US" sz="3700" dirty="0"/>
          </a:p>
          <a:p>
            <a:pPr marL="571500" indent="-571500">
              <a:buFont typeface="Arial" panose="020B0604020202020204" pitchFamily="34" charset="0"/>
              <a:buChar char="•"/>
            </a:pPr>
            <a:r>
              <a:rPr lang="en-US" altLang="en-US" sz="3700" dirty="0"/>
              <a:t>This Wi-Fi extender is adequate if your Internet provider is providing you with upload and download speeds below 100 Megabits per second because it only has a "Fast Ethernet" port</a:t>
            </a:r>
          </a:p>
          <a:p>
            <a:pPr marL="571500" indent="-571500">
              <a:buFont typeface="Arial" panose="020B0604020202020204" pitchFamily="34" charset="0"/>
              <a:buChar char="•"/>
            </a:pPr>
            <a:endParaRPr lang="en-US" altLang="en-US" sz="3700" dirty="0"/>
          </a:p>
        </p:txBody>
      </p:sp>
    </p:spTree>
    <p:extLst>
      <p:ext uri="{BB962C8B-B14F-4D97-AF65-F5344CB8AC3E}">
        <p14:creationId xmlns:p14="http://schemas.microsoft.com/office/powerpoint/2010/main" val="230367310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a:extLst>
              <a:ext uri="{FF2B5EF4-FFF2-40B4-BE49-F238E27FC236}">
                <a16:creationId xmlns:a16="http://schemas.microsoft.com/office/drawing/2014/main" id="{47515CEF-EEAB-50E1-58E9-D634C4AF036B}"/>
              </a:ext>
            </a:extLst>
          </p:cNvPr>
          <p:cNvSpPr>
            <a:spLocks noGrp="1"/>
          </p:cNvSpPr>
          <p:nvPr>
            <p:ph type="sldNum" sz="quarter" idx="12"/>
          </p:nvPr>
        </p:nvSpPr>
        <p:spPr>
          <a:xfrm>
            <a:off x="6553200" y="6324600"/>
            <a:ext cx="2132013" cy="4746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8B1646CC-2849-4736-9708-8B19F16CAF81}" type="slidenum">
              <a:rPr lang="en-US" altLang="en-US" sz="2400" smtClean="0">
                <a:latin typeface="Times New Roman" panose="02020603050405020304" pitchFamily="18" charset="0"/>
              </a:rPr>
              <a:pPr>
                <a:spcBef>
                  <a:spcPct val="0"/>
                </a:spcBef>
                <a:buClrTx/>
                <a:buFontTx/>
                <a:buNone/>
              </a:pPr>
              <a:t>23</a:t>
            </a:fld>
            <a:endParaRPr lang="en-US" altLang="en-US" sz="2400">
              <a:latin typeface="Times New Roman" panose="02020603050405020304" pitchFamily="18" charset="0"/>
            </a:endParaRPr>
          </a:p>
        </p:txBody>
      </p:sp>
      <p:sp>
        <p:nvSpPr>
          <p:cNvPr id="3" name="TextBox 2">
            <a:extLst>
              <a:ext uri="{FF2B5EF4-FFF2-40B4-BE49-F238E27FC236}">
                <a16:creationId xmlns:a16="http://schemas.microsoft.com/office/drawing/2014/main" id="{E8C7EDB4-9136-9F1C-5C15-868E26660397}"/>
              </a:ext>
            </a:extLst>
          </p:cNvPr>
          <p:cNvSpPr txBox="1"/>
          <p:nvPr/>
        </p:nvSpPr>
        <p:spPr>
          <a:xfrm>
            <a:off x="1219200" y="457200"/>
            <a:ext cx="7315200" cy="995144"/>
          </a:xfrm>
          <a:prstGeom prst="rect">
            <a:avLst/>
          </a:prstGeom>
          <a:noFill/>
          <a:ln w="136525">
            <a:solidFill>
              <a:srgbClr val="FF0000"/>
            </a:solidFill>
          </a:ln>
        </p:spPr>
        <p:txBody>
          <a:bodyPr wrap="square" rtlCol="0">
            <a:spAutoFit/>
          </a:bodyPr>
          <a:lstStyle/>
          <a:p>
            <a:pPr algn="ctr"/>
            <a:r>
              <a:rPr lang="en-US" sz="4400" b="1" dirty="0">
                <a:solidFill>
                  <a:srgbClr val="FF0000"/>
                </a:solidFill>
              </a:rPr>
              <a:t>INTERNET PROVIDER'S GATEWAY BOX</a:t>
            </a:r>
          </a:p>
          <a:p>
            <a:pPr algn="ctr"/>
            <a:endParaRPr lang="en-US" sz="4400" b="1" dirty="0">
              <a:solidFill>
                <a:srgbClr val="FF0000"/>
              </a:solidFill>
            </a:endParaRPr>
          </a:p>
        </p:txBody>
      </p:sp>
      <p:sp>
        <p:nvSpPr>
          <p:cNvPr id="4" name="TextBox 3">
            <a:extLst>
              <a:ext uri="{FF2B5EF4-FFF2-40B4-BE49-F238E27FC236}">
                <a16:creationId xmlns:a16="http://schemas.microsoft.com/office/drawing/2014/main" id="{D0E50307-25F3-258B-0BE0-11B31B336976}"/>
              </a:ext>
            </a:extLst>
          </p:cNvPr>
          <p:cNvSpPr txBox="1"/>
          <p:nvPr/>
        </p:nvSpPr>
        <p:spPr>
          <a:xfrm>
            <a:off x="609600" y="3048000"/>
            <a:ext cx="8001000" cy="995144"/>
          </a:xfrm>
          <a:prstGeom prst="rect">
            <a:avLst/>
          </a:prstGeom>
          <a:noFill/>
          <a:ln w="136525">
            <a:solidFill>
              <a:schemeClr val="accent1"/>
            </a:solidFill>
          </a:ln>
        </p:spPr>
        <p:txBody>
          <a:bodyPr wrap="square" rtlCol="0">
            <a:spAutoFit/>
          </a:bodyPr>
          <a:lstStyle/>
          <a:p>
            <a:r>
              <a:rPr lang="en-US" sz="4400" b="1" dirty="0">
                <a:solidFill>
                  <a:srgbClr val="FF0000"/>
                </a:solidFill>
              </a:rPr>
              <a:t>STEEL STAIRWELL &amp; METAL FURNITURE</a:t>
            </a:r>
          </a:p>
          <a:p>
            <a:endParaRPr lang="en-US" sz="4400" b="1" dirty="0">
              <a:solidFill>
                <a:srgbClr val="FF0000"/>
              </a:solidFill>
            </a:endParaRPr>
          </a:p>
        </p:txBody>
      </p:sp>
      <p:sp>
        <p:nvSpPr>
          <p:cNvPr id="6" name="TextBox 5">
            <a:extLst>
              <a:ext uri="{FF2B5EF4-FFF2-40B4-BE49-F238E27FC236}">
                <a16:creationId xmlns:a16="http://schemas.microsoft.com/office/drawing/2014/main" id="{0FAE09A1-3F7E-A192-9B8A-3E6F0116F724}"/>
              </a:ext>
            </a:extLst>
          </p:cNvPr>
          <p:cNvSpPr txBox="1"/>
          <p:nvPr/>
        </p:nvSpPr>
        <p:spPr>
          <a:xfrm>
            <a:off x="685800" y="6019800"/>
            <a:ext cx="7924800" cy="502702"/>
          </a:xfrm>
          <a:prstGeom prst="rect">
            <a:avLst/>
          </a:prstGeom>
          <a:noFill/>
        </p:spPr>
        <p:txBody>
          <a:bodyPr wrap="square">
            <a:spAutoFit/>
          </a:bodyPr>
          <a:lstStyle/>
          <a:p>
            <a:r>
              <a:rPr lang="en-US" b="1" dirty="0">
                <a:solidFill>
                  <a:srgbClr val="FF0000"/>
                </a:solidFill>
              </a:rPr>
              <a:t>MY OFFICE AREA NOW HAS Wi-Fi COVERAGE</a:t>
            </a:r>
            <a:endParaRPr lang="en-US" sz="4000" b="1" dirty="0">
              <a:solidFill>
                <a:srgbClr val="FF0000"/>
              </a:solidFill>
            </a:endParaRPr>
          </a:p>
        </p:txBody>
      </p:sp>
      <p:sp>
        <p:nvSpPr>
          <p:cNvPr id="5" name="TextBox 4">
            <a:extLst>
              <a:ext uri="{FF2B5EF4-FFF2-40B4-BE49-F238E27FC236}">
                <a16:creationId xmlns:a16="http://schemas.microsoft.com/office/drawing/2014/main" id="{C6C5C6B0-91B4-1192-6B45-38F228521556}"/>
              </a:ext>
            </a:extLst>
          </p:cNvPr>
          <p:cNvSpPr txBox="1"/>
          <p:nvPr/>
        </p:nvSpPr>
        <p:spPr>
          <a:xfrm>
            <a:off x="2219326" y="1828800"/>
            <a:ext cx="5172074" cy="995144"/>
          </a:xfrm>
          <a:prstGeom prst="rect">
            <a:avLst/>
          </a:prstGeom>
          <a:noFill/>
          <a:ln w="136525">
            <a:solidFill>
              <a:srgbClr val="FF0000"/>
            </a:solidFill>
          </a:ln>
        </p:spPr>
        <p:txBody>
          <a:bodyPr wrap="square" rtlCol="0">
            <a:spAutoFit/>
          </a:bodyPr>
          <a:lstStyle/>
          <a:p>
            <a:pPr algn="ctr"/>
            <a:r>
              <a:rPr lang="en-US" sz="4400" b="1" dirty="0">
                <a:solidFill>
                  <a:srgbClr val="FF0000"/>
                </a:solidFill>
              </a:rPr>
              <a:t>(ASUS) (MESH) ROUTER #1</a:t>
            </a:r>
          </a:p>
          <a:p>
            <a:pPr algn="ctr"/>
            <a:endParaRPr lang="en-US" sz="4400" b="1" dirty="0">
              <a:solidFill>
                <a:srgbClr val="FF0000"/>
              </a:solidFill>
            </a:endParaRPr>
          </a:p>
        </p:txBody>
      </p:sp>
      <p:cxnSp>
        <p:nvCxnSpPr>
          <p:cNvPr id="8" name="Straight Connector 7">
            <a:extLst>
              <a:ext uri="{FF2B5EF4-FFF2-40B4-BE49-F238E27FC236}">
                <a16:creationId xmlns:a16="http://schemas.microsoft.com/office/drawing/2014/main" id="{BE56DABB-83A9-6C03-C29B-6FAE14D8C7BD}"/>
              </a:ext>
            </a:extLst>
          </p:cNvPr>
          <p:cNvCxnSpPr/>
          <p:nvPr/>
        </p:nvCxnSpPr>
        <p:spPr bwMode="auto">
          <a:xfrm>
            <a:off x="4800600" y="1452344"/>
            <a:ext cx="0" cy="452656"/>
          </a:xfrm>
          <a:prstGeom prst="line">
            <a:avLst/>
          </a:prstGeom>
          <a:solidFill>
            <a:srgbClr val="00B8FF"/>
          </a:solidFill>
          <a:ln w="13652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 name="TextBox 14">
            <a:extLst>
              <a:ext uri="{FF2B5EF4-FFF2-40B4-BE49-F238E27FC236}">
                <a16:creationId xmlns:a16="http://schemas.microsoft.com/office/drawing/2014/main" id="{850F0C5A-E157-2067-8F09-BACE07AEC302}"/>
              </a:ext>
            </a:extLst>
          </p:cNvPr>
          <p:cNvSpPr txBox="1"/>
          <p:nvPr/>
        </p:nvSpPr>
        <p:spPr>
          <a:xfrm>
            <a:off x="531812" y="4570978"/>
            <a:ext cx="2735263" cy="1446550"/>
          </a:xfrm>
          <a:prstGeom prst="rect">
            <a:avLst/>
          </a:prstGeom>
          <a:noFill/>
          <a:ln w="136525">
            <a:solidFill>
              <a:srgbClr val="FF0000"/>
            </a:solidFill>
          </a:ln>
        </p:spPr>
        <p:txBody>
          <a:bodyPr wrap="square" rtlCol="0">
            <a:spAutoFit/>
          </a:bodyPr>
          <a:lstStyle/>
          <a:p>
            <a:pPr algn="ctr"/>
            <a:r>
              <a:rPr lang="en-US" sz="4400" b="1" dirty="0">
                <a:solidFill>
                  <a:srgbClr val="FF0000"/>
                </a:solidFill>
              </a:rPr>
              <a:t>ASUS MESH ROUTER #2</a:t>
            </a:r>
          </a:p>
          <a:p>
            <a:pPr algn="ctr"/>
            <a:endParaRPr lang="en-US" sz="4400" b="1" dirty="0">
              <a:solidFill>
                <a:srgbClr val="FF0000"/>
              </a:solidFill>
            </a:endParaRPr>
          </a:p>
        </p:txBody>
      </p:sp>
      <p:sp>
        <p:nvSpPr>
          <p:cNvPr id="16" name="TextBox 15">
            <a:extLst>
              <a:ext uri="{FF2B5EF4-FFF2-40B4-BE49-F238E27FC236}">
                <a16:creationId xmlns:a16="http://schemas.microsoft.com/office/drawing/2014/main" id="{60CF0573-755D-4914-8BFB-8940A333BF24}"/>
              </a:ext>
            </a:extLst>
          </p:cNvPr>
          <p:cNvSpPr txBox="1"/>
          <p:nvPr/>
        </p:nvSpPr>
        <p:spPr>
          <a:xfrm>
            <a:off x="3582987" y="4267200"/>
            <a:ext cx="2360613" cy="1897955"/>
          </a:xfrm>
          <a:prstGeom prst="rect">
            <a:avLst/>
          </a:prstGeom>
          <a:noFill/>
          <a:ln w="136525">
            <a:solidFill>
              <a:srgbClr val="FF0000"/>
            </a:solidFill>
          </a:ln>
        </p:spPr>
        <p:txBody>
          <a:bodyPr wrap="square" rtlCol="0">
            <a:spAutoFit/>
          </a:bodyPr>
          <a:lstStyle/>
          <a:p>
            <a:pPr algn="ctr"/>
            <a:r>
              <a:rPr lang="en-US" sz="4400" b="1" dirty="0">
                <a:solidFill>
                  <a:srgbClr val="FF0000"/>
                </a:solidFill>
              </a:rPr>
              <a:t>COSTLIER NETGEAR  EXTENDER</a:t>
            </a:r>
          </a:p>
          <a:p>
            <a:pPr algn="ctr"/>
            <a:endParaRPr lang="en-US" sz="4400" b="1" dirty="0">
              <a:solidFill>
                <a:srgbClr val="FF0000"/>
              </a:solidFill>
            </a:endParaRPr>
          </a:p>
        </p:txBody>
      </p:sp>
      <p:cxnSp>
        <p:nvCxnSpPr>
          <p:cNvPr id="20" name="Straight Connector 19">
            <a:extLst>
              <a:ext uri="{FF2B5EF4-FFF2-40B4-BE49-F238E27FC236}">
                <a16:creationId xmlns:a16="http://schemas.microsoft.com/office/drawing/2014/main" id="{7BEDF7A7-38A5-A3EB-EFF1-3C8E08DDDC85}"/>
              </a:ext>
            </a:extLst>
          </p:cNvPr>
          <p:cNvCxnSpPr/>
          <p:nvPr/>
        </p:nvCxnSpPr>
        <p:spPr bwMode="auto">
          <a:xfrm>
            <a:off x="2590800" y="2590800"/>
            <a:ext cx="0" cy="2133600"/>
          </a:xfrm>
          <a:prstGeom prst="line">
            <a:avLst/>
          </a:prstGeom>
          <a:solidFill>
            <a:srgbClr val="00B8FF"/>
          </a:solidFill>
          <a:ln w="476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Straight Connector 21">
            <a:extLst>
              <a:ext uri="{FF2B5EF4-FFF2-40B4-BE49-F238E27FC236}">
                <a16:creationId xmlns:a16="http://schemas.microsoft.com/office/drawing/2014/main" id="{6584E690-60BE-48FA-BC57-4E924F8C63FC}"/>
              </a:ext>
            </a:extLst>
          </p:cNvPr>
          <p:cNvCxnSpPr/>
          <p:nvPr/>
        </p:nvCxnSpPr>
        <p:spPr bwMode="auto">
          <a:xfrm>
            <a:off x="4800600" y="2590800"/>
            <a:ext cx="0" cy="1828800"/>
          </a:xfrm>
          <a:prstGeom prst="line">
            <a:avLst/>
          </a:prstGeom>
          <a:solidFill>
            <a:srgbClr val="00B8FF"/>
          </a:solidFill>
          <a:ln w="476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4" name="TextBox 23">
            <a:extLst>
              <a:ext uri="{FF2B5EF4-FFF2-40B4-BE49-F238E27FC236}">
                <a16:creationId xmlns:a16="http://schemas.microsoft.com/office/drawing/2014/main" id="{DAE9EF53-6F36-EDCF-CA48-B04BE92E16B3}"/>
              </a:ext>
            </a:extLst>
          </p:cNvPr>
          <p:cNvSpPr txBox="1"/>
          <p:nvPr/>
        </p:nvSpPr>
        <p:spPr>
          <a:xfrm>
            <a:off x="6248400" y="4267200"/>
            <a:ext cx="2360613" cy="1897955"/>
          </a:xfrm>
          <a:prstGeom prst="rect">
            <a:avLst/>
          </a:prstGeom>
          <a:noFill/>
          <a:ln w="136525">
            <a:solidFill>
              <a:srgbClr val="FF0000"/>
            </a:solidFill>
          </a:ln>
        </p:spPr>
        <p:txBody>
          <a:bodyPr wrap="square" rtlCol="0">
            <a:spAutoFit/>
          </a:bodyPr>
          <a:lstStyle/>
          <a:p>
            <a:pPr algn="ctr"/>
            <a:r>
              <a:rPr lang="en-US" sz="4400" b="1" dirty="0">
                <a:solidFill>
                  <a:srgbClr val="FF0000"/>
                </a:solidFill>
              </a:rPr>
              <a:t>CHEAPER</a:t>
            </a:r>
          </a:p>
          <a:p>
            <a:pPr algn="ctr"/>
            <a:r>
              <a:rPr lang="en-US" sz="4400" b="1" dirty="0">
                <a:solidFill>
                  <a:srgbClr val="FF0000"/>
                </a:solidFill>
              </a:rPr>
              <a:t>Wi-Fi EXTENDER</a:t>
            </a:r>
          </a:p>
          <a:p>
            <a:pPr algn="ctr"/>
            <a:endParaRPr lang="en-US" sz="4400" b="1" dirty="0">
              <a:solidFill>
                <a:srgbClr val="FF0000"/>
              </a:solidFill>
            </a:endParaRPr>
          </a:p>
        </p:txBody>
      </p:sp>
      <p:cxnSp>
        <p:nvCxnSpPr>
          <p:cNvPr id="25" name="Straight Connector 24">
            <a:extLst>
              <a:ext uri="{FF2B5EF4-FFF2-40B4-BE49-F238E27FC236}">
                <a16:creationId xmlns:a16="http://schemas.microsoft.com/office/drawing/2014/main" id="{6988B6F3-CC7F-FD5D-9B66-27766A5C58B7}"/>
              </a:ext>
            </a:extLst>
          </p:cNvPr>
          <p:cNvCxnSpPr/>
          <p:nvPr/>
        </p:nvCxnSpPr>
        <p:spPr bwMode="auto">
          <a:xfrm>
            <a:off x="6858000" y="2514600"/>
            <a:ext cx="0" cy="1905000"/>
          </a:xfrm>
          <a:prstGeom prst="line">
            <a:avLst/>
          </a:prstGeom>
          <a:solidFill>
            <a:srgbClr val="00B8FF"/>
          </a:solidFill>
          <a:ln w="476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Rectangle 1">
            <a:extLst>
              <a:ext uri="{FF2B5EF4-FFF2-40B4-BE49-F238E27FC236}">
                <a16:creationId xmlns:a16="http://schemas.microsoft.com/office/drawing/2014/main" id="{D847D85C-CDCC-D7E6-2A08-434C32B54C19}"/>
              </a:ext>
            </a:extLst>
          </p:cNvPr>
          <p:cNvSpPr/>
          <p:nvPr/>
        </p:nvSpPr>
        <p:spPr bwMode="auto">
          <a:xfrm>
            <a:off x="304800" y="228600"/>
            <a:ext cx="8534400" cy="6477000"/>
          </a:xfrm>
          <a:prstGeom prst="rect">
            <a:avLst/>
          </a:prstGeom>
          <a:noFill/>
          <a:ln w="14922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8" charset="0"/>
              <a:buNone/>
              <a:tabLst/>
            </a:pPr>
            <a:endParaRPr kumimoji="0" lang="en-US" sz="4000" b="0" i="0" u="none" strike="noStrike" cap="none" normalizeH="0" baseline="-25000">
              <a:ln>
                <a:noFill/>
              </a:ln>
              <a:solidFill>
                <a:schemeClr val="bg1"/>
              </a:solidFill>
              <a:effectLst/>
              <a:latin typeface="Arial" charset="0"/>
              <a:cs typeface="Arial" charset="0"/>
            </a:endParaRPr>
          </a:p>
        </p:txBody>
      </p:sp>
      <p:sp>
        <p:nvSpPr>
          <p:cNvPr id="7" name="Oval 6">
            <a:extLst>
              <a:ext uri="{FF2B5EF4-FFF2-40B4-BE49-F238E27FC236}">
                <a16:creationId xmlns:a16="http://schemas.microsoft.com/office/drawing/2014/main" id="{C5485D27-3E05-5AC7-3472-F729371F844F}"/>
              </a:ext>
            </a:extLst>
          </p:cNvPr>
          <p:cNvSpPr/>
          <p:nvPr/>
        </p:nvSpPr>
        <p:spPr bwMode="auto">
          <a:xfrm>
            <a:off x="838200" y="381000"/>
            <a:ext cx="7924800" cy="2593072"/>
          </a:xfrm>
          <a:prstGeom prst="ellipse">
            <a:avLst/>
          </a:prstGeom>
          <a:noFill/>
          <a:ln w="136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8" charset="0"/>
              <a:buNone/>
              <a:tabLst/>
            </a:pPr>
            <a:endParaRPr kumimoji="0" lang="en-US" sz="4000" b="0" i="0" u="none" strike="noStrike" cap="none" normalizeH="0" baseline="-25000">
              <a:ln>
                <a:noFill/>
              </a:ln>
              <a:solidFill>
                <a:schemeClr val="bg1"/>
              </a:solidFill>
              <a:effectLst/>
              <a:latin typeface="Arial" charset="0"/>
              <a:cs typeface="Arial" charset="0"/>
            </a:endParaRPr>
          </a:p>
        </p:txBody>
      </p:sp>
      <p:sp>
        <p:nvSpPr>
          <p:cNvPr id="9" name="Oval 8">
            <a:extLst>
              <a:ext uri="{FF2B5EF4-FFF2-40B4-BE49-F238E27FC236}">
                <a16:creationId xmlns:a16="http://schemas.microsoft.com/office/drawing/2014/main" id="{F822BED4-B741-5C83-47F3-93BED46B2360}"/>
              </a:ext>
            </a:extLst>
          </p:cNvPr>
          <p:cNvSpPr/>
          <p:nvPr/>
        </p:nvSpPr>
        <p:spPr bwMode="auto">
          <a:xfrm>
            <a:off x="6164262" y="3960128"/>
            <a:ext cx="2520950" cy="2593072"/>
          </a:xfrm>
          <a:prstGeom prst="ellipse">
            <a:avLst/>
          </a:prstGeom>
          <a:noFill/>
          <a:ln w="136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8" charset="0"/>
              <a:buNone/>
              <a:tabLst/>
            </a:pPr>
            <a:endParaRPr kumimoji="0" lang="en-US" sz="4000" b="0" i="0" u="none" strike="noStrike" cap="none" normalizeH="0" baseline="-25000">
              <a:ln>
                <a:noFill/>
              </a:ln>
              <a:solidFill>
                <a:schemeClr val="bg1"/>
              </a:solidFill>
              <a:effectLst/>
              <a:latin typeface="Arial" charset="0"/>
              <a:cs typeface="Arial" charset="0"/>
            </a:endParaRPr>
          </a:p>
        </p:txBody>
      </p:sp>
      <p:pic>
        <p:nvPicPr>
          <p:cNvPr id="10" name="Picture 9">
            <a:extLst>
              <a:ext uri="{FF2B5EF4-FFF2-40B4-BE49-F238E27FC236}">
                <a16:creationId xmlns:a16="http://schemas.microsoft.com/office/drawing/2014/main" id="{F7D41CB4-CB3E-2779-6A3D-CB64A8DD8AE0}"/>
              </a:ext>
            </a:extLst>
          </p:cNvPr>
          <p:cNvPicPr>
            <a:picLocks noChangeAspect="1"/>
          </p:cNvPicPr>
          <p:nvPr/>
        </p:nvPicPr>
        <p:blipFill>
          <a:blip r:embed="rId3"/>
          <a:stretch>
            <a:fillRect/>
          </a:stretch>
        </p:blipFill>
        <p:spPr>
          <a:xfrm>
            <a:off x="3810000" y="4328790"/>
            <a:ext cx="1950889" cy="1688738"/>
          </a:xfrm>
          <a:prstGeom prst="rect">
            <a:avLst/>
          </a:prstGeom>
        </p:spPr>
      </p:pic>
      <p:pic>
        <p:nvPicPr>
          <p:cNvPr id="11" name="Picture 10">
            <a:extLst>
              <a:ext uri="{FF2B5EF4-FFF2-40B4-BE49-F238E27FC236}">
                <a16:creationId xmlns:a16="http://schemas.microsoft.com/office/drawing/2014/main" id="{77023A42-D779-F911-8299-1180593F554A}"/>
              </a:ext>
            </a:extLst>
          </p:cNvPr>
          <p:cNvPicPr>
            <a:picLocks noChangeAspect="1"/>
          </p:cNvPicPr>
          <p:nvPr/>
        </p:nvPicPr>
        <p:blipFill>
          <a:blip r:embed="rId4"/>
          <a:stretch>
            <a:fillRect/>
          </a:stretch>
        </p:blipFill>
        <p:spPr>
          <a:xfrm>
            <a:off x="923998" y="4476417"/>
            <a:ext cx="1950889" cy="1688738"/>
          </a:xfrm>
          <a:prstGeom prst="rect">
            <a:avLst/>
          </a:prstGeom>
        </p:spPr>
      </p:pic>
    </p:spTree>
    <p:extLst>
      <p:ext uri="{BB962C8B-B14F-4D97-AF65-F5344CB8AC3E}">
        <p14:creationId xmlns:p14="http://schemas.microsoft.com/office/powerpoint/2010/main" val="237438244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732525-C41C-965C-AD91-F41A504A74BB}"/>
            </a:ext>
          </a:extLst>
        </p:cNvPr>
        <p:cNvGrpSpPr/>
        <p:nvPr/>
      </p:nvGrpSpPr>
      <p:grpSpPr>
        <a:xfrm>
          <a:off x="0" y="0"/>
          <a:ext cx="0" cy="0"/>
          <a:chOff x="0" y="0"/>
          <a:chExt cx="0" cy="0"/>
        </a:xfrm>
      </p:grpSpPr>
      <p:sp>
        <p:nvSpPr>
          <p:cNvPr id="5122" name="Slide Number Placeholder 5">
            <a:extLst>
              <a:ext uri="{FF2B5EF4-FFF2-40B4-BE49-F238E27FC236}">
                <a16:creationId xmlns:a16="http://schemas.microsoft.com/office/drawing/2014/main" id="{A528A8B9-F2E2-A71D-D764-809EC7E1E8FB}"/>
              </a:ext>
            </a:extLst>
          </p:cNvPr>
          <p:cNvSpPr>
            <a:spLocks noGrp="1"/>
          </p:cNvSpPr>
          <p:nvPr>
            <p:ph type="sldNum" sz="quarter" idx="12"/>
          </p:nvPr>
        </p:nvSpPr>
        <p:spPr>
          <a:xfrm>
            <a:off x="6553200" y="6324600"/>
            <a:ext cx="2132013" cy="4746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8B1646CC-2849-4736-9708-8B19F16CAF81}" type="slidenum">
              <a:rPr lang="en-US" altLang="en-US" sz="2400" smtClean="0">
                <a:latin typeface="Times New Roman" panose="02020603050405020304" pitchFamily="18" charset="0"/>
              </a:rPr>
              <a:pPr>
                <a:spcBef>
                  <a:spcPct val="0"/>
                </a:spcBef>
                <a:buClrTx/>
                <a:buFontTx/>
                <a:buNone/>
              </a:pPr>
              <a:t>24</a:t>
            </a:fld>
            <a:endParaRPr lang="en-US" altLang="en-US" sz="2400">
              <a:latin typeface="Times New Roman" panose="02020603050405020304" pitchFamily="18" charset="0"/>
            </a:endParaRPr>
          </a:p>
        </p:txBody>
      </p:sp>
      <p:sp>
        <p:nvSpPr>
          <p:cNvPr id="3" name="TextBox 2">
            <a:extLst>
              <a:ext uri="{FF2B5EF4-FFF2-40B4-BE49-F238E27FC236}">
                <a16:creationId xmlns:a16="http://schemas.microsoft.com/office/drawing/2014/main" id="{1D9D20F5-8032-F239-95B8-34732116C74A}"/>
              </a:ext>
            </a:extLst>
          </p:cNvPr>
          <p:cNvSpPr txBox="1"/>
          <p:nvPr/>
        </p:nvSpPr>
        <p:spPr>
          <a:xfrm>
            <a:off x="1219200" y="381000"/>
            <a:ext cx="7315200" cy="995144"/>
          </a:xfrm>
          <a:prstGeom prst="rect">
            <a:avLst/>
          </a:prstGeom>
          <a:noFill/>
          <a:ln w="136525">
            <a:solidFill>
              <a:srgbClr val="FF0000"/>
            </a:solidFill>
          </a:ln>
        </p:spPr>
        <p:txBody>
          <a:bodyPr wrap="square" rtlCol="0">
            <a:spAutoFit/>
          </a:bodyPr>
          <a:lstStyle/>
          <a:p>
            <a:pPr algn="ctr"/>
            <a:r>
              <a:rPr lang="en-US" sz="4400" b="1" dirty="0">
                <a:solidFill>
                  <a:srgbClr val="FF0000"/>
                </a:solidFill>
              </a:rPr>
              <a:t>INTERNET PROVIDER'S GATEWAY BOX</a:t>
            </a:r>
          </a:p>
          <a:p>
            <a:pPr algn="ctr"/>
            <a:endParaRPr lang="en-US" sz="4400" b="1" dirty="0">
              <a:solidFill>
                <a:srgbClr val="FF0000"/>
              </a:solidFill>
            </a:endParaRPr>
          </a:p>
        </p:txBody>
      </p:sp>
      <p:sp>
        <p:nvSpPr>
          <p:cNvPr id="4" name="TextBox 3">
            <a:extLst>
              <a:ext uri="{FF2B5EF4-FFF2-40B4-BE49-F238E27FC236}">
                <a16:creationId xmlns:a16="http://schemas.microsoft.com/office/drawing/2014/main" id="{0F72B686-0EDE-688A-476D-134C6E9A0952}"/>
              </a:ext>
            </a:extLst>
          </p:cNvPr>
          <p:cNvSpPr txBox="1"/>
          <p:nvPr/>
        </p:nvSpPr>
        <p:spPr>
          <a:xfrm>
            <a:off x="609600" y="3119656"/>
            <a:ext cx="8001000" cy="995144"/>
          </a:xfrm>
          <a:prstGeom prst="rect">
            <a:avLst/>
          </a:prstGeom>
          <a:noFill/>
          <a:ln w="136525">
            <a:solidFill>
              <a:schemeClr val="accent1"/>
            </a:solidFill>
          </a:ln>
        </p:spPr>
        <p:txBody>
          <a:bodyPr wrap="square" rtlCol="0">
            <a:spAutoFit/>
          </a:bodyPr>
          <a:lstStyle/>
          <a:p>
            <a:r>
              <a:rPr lang="en-US" sz="4400" b="1" dirty="0">
                <a:solidFill>
                  <a:srgbClr val="FF0000"/>
                </a:solidFill>
              </a:rPr>
              <a:t>STEEL STAIRWELL &amp; METAL FURNITURE</a:t>
            </a:r>
          </a:p>
          <a:p>
            <a:endParaRPr lang="en-US" sz="4400" b="1" dirty="0">
              <a:solidFill>
                <a:srgbClr val="FF0000"/>
              </a:solidFill>
            </a:endParaRPr>
          </a:p>
        </p:txBody>
      </p:sp>
      <p:sp>
        <p:nvSpPr>
          <p:cNvPr id="5" name="TextBox 4">
            <a:extLst>
              <a:ext uri="{FF2B5EF4-FFF2-40B4-BE49-F238E27FC236}">
                <a16:creationId xmlns:a16="http://schemas.microsoft.com/office/drawing/2014/main" id="{3F55648B-B47A-C790-AF70-A441F3CF1346}"/>
              </a:ext>
            </a:extLst>
          </p:cNvPr>
          <p:cNvSpPr txBox="1"/>
          <p:nvPr/>
        </p:nvSpPr>
        <p:spPr>
          <a:xfrm>
            <a:off x="2214562" y="1600200"/>
            <a:ext cx="5405437" cy="1292662"/>
          </a:xfrm>
          <a:prstGeom prst="rect">
            <a:avLst/>
          </a:prstGeom>
          <a:noFill/>
          <a:ln w="136525">
            <a:solidFill>
              <a:srgbClr val="FF0000"/>
            </a:solidFill>
          </a:ln>
        </p:spPr>
        <p:txBody>
          <a:bodyPr wrap="square" rtlCol="0">
            <a:spAutoFit/>
          </a:bodyPr>
          <a:lstStyle/>
          <a:p>
            <a:pPr algn="ctr"/>
            <a:r>
              <a:rPr lang="en-US" sz="3900" b="1" dirty="0">
                <a:solidFill>
                  <a:srgbClr val="FF0000"/>
                </a:solidFill>
              </a:rPr>
              <a:t>ASUS MESH ROUTER #1 $220</a:t>
            </a:r>
          </a:p>
          <a:p>
            <a:pPr algn="ctr"/>
            <a:r>
              <a:rPr lang="en-US" sz="3900" b="1" dirty="0">
                <a:solidFill>
                  <a:srgbClr val="FF0000"/>
                </a:solidFill>
              </a:rPr>
              <a:t>(Can be part of a mesh)</a:t>
            </a:r>
          </a:p>
          <a:p>
            <a:pPr algn="ctr"/>
            <a:endParaRPr lang="en-US" sz="3900" b="1" dirty="0">
              <a:solidFill>
                <a:srgbClr val="FF0000"/>
              </a:solidFill>
            </a:endParaRPr>
          </a:p>
        </p:txBody>
      </p:sp>
      <p:cxnSp>
        <p:nvCxnSpPr>
          <p:cNvPr id="8" name="Straight Connector 7">
            <a:extLst>
              <a:ext uri="{FF2B5EF4-FFF2-40B4-BE49-F238E27FC236}">
                <a16:creationId xmlns:a16="http://schemas.microsoft.com/office/drawing/2014/main" id="{CC645DBF-AB2E-3DAB-D868-50AB66EDD475}"/>
              </a:ext>
            </a:extLst>
          </p:cNvPr>
          <p:cNvCxnSpPr/>
          <p:nvPr/>
        </p:nvCxnSpPr>
        <p:spPr bwMode="auto">
          <a:xfrm>
            <a:off x="4831237" y="1371600"/>
            <a:ext cx="0" cy="266343"/>
          </a:xfrm>
          <a:prstGeom prst="line">
            <a:avLst/>
          </a:prstGeom>
          <a:solidFill>
            <a:srgbClr val="00B8FF"/>
          </a:solidFill>
          <a:ln w="13652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4" name="TextBox 23">
            <a:extLst>
              <a:ext uri="{FF2B5EF4-FFF2-40B4-BE49-F238E27FC236}">
                <a16:creationId xmlns:a16="http://schemas.microsoft.com/office/drawing/2014/main" id="{30502EEC-C85C-E553-81A2-E1C12F7E597A}"/>
              </a:ext>
            </a:extLst>
          </p:cNvPr>
          <p:cNvSpPr txBox="1"/>
          <p:nvPr/>
        </p:nvSpPr>
        <p:spPr>
          <a:xfrm>
            <a:off x="6326187" y="4267200"/>
            <a:ext cx="2360613" cy="2144177"/>
          </a:xfrm>
          <a:prstGeom prst="rect">
            <a:avLst/>
          </a:prstGeom>
          <a:noFill/>
          <a:ln w="136525">
            <a:solidFill>
              <a:srgbClr val="FF0000"/>
            </a:solidFill>
          </a:ln>
        </p:spPr>
        <p:txBody>
          <a:bodyPr wrap="square" rtlCol="0">
            <a:spAutoFit/>
          </a:bodyPr>
          <a:lstStyle/>
          <a:p>
            <a:pPr algn="ctr"/>
            <a:r>
              <a:rPr lang="en-US" b="1" dirty="0">
                <a:solidFill>
                  <a:srgbClr val="FF0000"/>
                </a:solidFill>
              </a:rPr>
              <a:t>CHEAPER</a:t>
            </a:r>
          </a:p>
          <a:p>
            <a:pPr algn="ctr"/>
            <a:r>
              <a:rPr lang="en-US" b="1" dirty="0">
                <a:solidFill>
                  <a:srgbClr val="FF0000"/>
                </a:solidFill>
              </a:rPr>
              <a:t>Wi-Fi EXTENDER</a:t>
            </a:r>
          </a:p>
          <a:p>
            <a:pPr algn="ctr"/>
            <a:r>
              <a:rPr lang="en-US" b="1" dirty="0">
                <a:solidFill>
                  <a:srgbClr val="FF0000"/>
                </a:solidFill>
              </a:rPr>
              <a:t>$34</a:t>
            </a:r>
          </a:p>
          <a:p>
            <a:pPr algn="ctr"/>
            <a:endParaRPr lang="en-US" b="1" dirty="0">
              <a:solidFill>
                <a:srgbClr val="FF0000"/>
              </a:solidFill>
            </a:endParaRPr>
          </a:p>
        </p:txBody>
      </p:sp>
      <p:cxnSp>
        <p:nvCxnSpPr>
          <p:cNvPr id="25" name="Straight Connector 24">
            <a:extLst>
              <a:ext uri="{FF2B5EF4-FFF2-40B4-BE49-F238E27FC236}">
                <a16:creationId xmlns:a16="http://schemas.microsoft.com/office/drawing/2014/main" id="{2C8E9B3B-4500-C650-A335-D81F08CD6F9E}"/>
              </a:ext>
            </a:extLst>
          </p:cNvPr>
          <p:cNvCxnSpPr/>
          <p:nvPr/>
        </p:nvCxnSpPr>
        <p:spPr bwMode="auto">
          <a:xfrm>
            <a:off x="6858000" y="2514600"/>
            <a:ext cx="0" cy="1905000"/>
          </a:xfrm>
          <a:prstGeom prst="line">
            <a:avLst/>
          </a:prstGeom>
          <a:solidFill>
            <a:srgbClr val="00B8FF"/>
          </a:solidFill>
          <a:ln w="476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Rectangle 1">
            <a:extLst>
              <a:ext uri="{FF2B5EF4-FFF2-40B4-BE49-F238E27FC236}">
                <a16:creationId xmlns:a16="http://schemas.microsoft.com/office/drawing/2014/main" id="{A0D9C86C-5A4E-E2D4-F0F5-658CAA5E44D1}"/>
              </a:ext>
            </a:extLst>
          </p:cNvPr>
          <p:cNvSpPr/>
          <p:nvPr/>
        </p:nvSpPr>
        <p:spPr bwMode="auto">
          <a:xfrm>
            <a:off x="304800" y="228600"/>
            <a:ext cx="8534400" cy="6477000"/>
          </a:xfrm>
          <a:prstGeom prst="rect">
            <a:avLst/>
          </a:prstGeom>
          <a:noFill/>
          <a:ln w="14922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8" charset="0"/>
              <a:buNone/>
              <a:tabLst/>
            </a:pPr>
            <a:endParaRPr kumimoji="0" lang="en-US" sz="4000" b="0" i="0" u="none" strike="noStrike" cap="none" normalizeH="0" baseline="-25000">
              <a:ln>
                <a:noFill/>
              </a:ln>
              <a:solidFill>
                <a:schemeClr val="bg1"/>
              </a:solidFill>
              <a:effectLst/>
              <a:latin typeface="Arial" charset="0"/>
              <a:cs typeface="Arial" charset="0"/>
            </a:endParaRPr>
          </a:p>
        </p:txBody>
      </p:sp>
    </p:spTree>
    <p:extLst>
      <p:ext uri="{BB962C8B-B14F-4D97-AF65-F5344CB8AC3E}">
        <p14:creationId xmlns:p14="http://schemas.microsoft.com/office/powerpoint/2010/main" val="151760512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a:extLst>
              <a:ext uri="{FF2B5EF4-FFF2-40B4-BE49-F238E27FC236}">
                <a16:creationId xmlns:a16="http://schemas.microsoft.com/office/drawing/2014/main" id="{47515CEF-EEAB-50E1-58E9-D634C4AF036B}"/>
              </a:ext>
            </a:extLst>
          </p:cNvPr>
          <p:cNvSpPr>
            <a:spLocks noGrp="1"/>
          </p:cNvSpPr>
          <p:nvPr>
            <p:ph type="sldNum" sz="quarter" idx="12"/>
          </p:nvPr>
        </p:nvSpPr>
        <p:spPr>
          <a:xfrm>
            <a:off x="6553200" y="6324600"/>
            <a:ext cx="2132013" cy="4746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8B1646CC-2849-4736-9708-8B19F16CAF81}" type="slidenum">
              <a:rPr lang="en-US" altLang="en-US" sz="2400" smtClean="0">
                <a:latin typeface="Times New Roman" panose="02020603050405020304" pitchFamily="18" charset="0"/>
              </a:rPr>
              <a:pPr>
                <a:spcBef>
                  <a:spcPct val="0"/>
                </a:spcBef>
                <a:buClrTx/>
                <a:buFontTx/>
                <a:buNone/>
              </a:pPr>
              <a:t>25</a:t>
            </a:fld>
            <a:endParaRPr lang="en-US" altLang="en-US" sz="2400">
              <a:latin typeface="Times New Roman" panose="02020603050405020304" pitchFamily="18" charset="0"/>
            </a:endParaRPr>
          </a:p>
        </p:txBody>
      </p:sp>
      <p:sp>
        <p:nvSpPr>
          <p:cNvPr id="3" name="TextBox 2">
            <a:extLst>
              <a:ext uri="{FF2B5EF4-FFF2-40B4-BE49-F238E27FC236}">
                <a16:creationId xmlns:a16="http://schemas.microsoft.com/office/drawing/2014/main" id="{E8C7EDB4-9136-9F1C-5C15-868E26660397}"/>
              </a:ext>
            </a:extLst>
          </p:cNvPr>
          <p:cNvSpPr txBox="1"/>
          <p:nvPr/>
        </p:nvSpPr>
        <p:spPr>
          <a:xfrm>
            <a:off x="1219200" y="457200"/>
            <a:ext cx="7315200" cy="995144"/>
          </a:xfrm>
          <a:prstGeom prst="rect">
            <a:avLst/>
          </a:prstGeom>
          <a:noFill/>
          <a:ln w="136525">
            <a:solidFill>
              <a:srgbClr val="FF0000"/>
            </a:solidFill>
          </a:ln>
        </p:spPr>
        <p:txBody>
          <a:bodyPr wrap="square" rtlCol="0">
            <a:spAutoFit/>
          </a:bodyPr>
          <a:lstStyle/>
          <a:p>
            <a:pPr algn="ctr"/>
            <a:r>
              <a:rPr lang="en-US" sz="4400" b="1" dirty="0">
                <a:solidFill>
                  <a:srgbClr val="FF0000"/>
                </a:solidFill>
              </a:rPr>
              <a:t>INTERNET PROVIDER'S GATEWAY BOX</a:t>
            </a:r>
          </a:p>
          <a:p>
            <a:pPr algn="ctr"/>
            <a:endParaRPr lang="en-US" sz="4400" b="1" dirty="0">
              <a:solidFill>
                <a:srgbClr val="FF0000"/>
              </a:solidFill>
            </a:endParaRPr>
          </a:p>
        </p:txBody>
      </p:sp>
      <p:sp>
        <p:nvSpPr>
          <p:cNvPr id="4" name="TextBox 3">
            <a:extLst>
              <a:ext uri="{FF2B5EF4-FFF2-40B4-BE49-F238E27FC236}">
                <a16:creationId xmlns:a16="http://schemas.microsoft.com/office/drawing/2014/main" id="{D0E50307-25F3-258B-0BE0-11B31B336976}"/>
              </a:ext>
            </a:extLst>
          </p:cNvPr>
          <p:cNvSpPr txBox="1"/>
          <p:nvPr/>
        </p:nvSpPr>
        <p:spPr>
          <a:xfrm>
            <a:off x="609600" y="3048000"/>
            <a:ext cx="8001000" cy="995144"/>
          </a:xfrm>
          <a:prstGeom prst="rect">
            <a:avLst/>
          </a:prstGeom>
          <a:noFill/>
          <a:ln w="136525">
            <a:solidFill>
              <a:schemeClr val="accent1"/>
            </a:solidFill>
          </a:ln>
        </p:spPr>
        <p:txBody>
          <a:bodyPr wrap="square" rtlCol="0">
            <a:spAutoFit/>
          </a:bodyPr>
          <a:lstStyle/>
          <a:p>
            <a:r>
              <a:rPr lang="en-US" sz="4400" b="1" dirty="0">
                <a:solidFill>
                  <a:srgbClr val="FF0000"/>
                </a:solidFill>
              </a:rPr>
              <a:t>STEEL STAIRWELL &amp; METAL FURNITURE</a:t>
            </a:r>
          </a:p>
          <a:p>
            <a:endParaRPr lang="en-US" sz="4400" b="1" dirty="0">
              <a:solidFill>
                <a:srgbClr val="FF0000"/>
              </a:solidFill>
            </a:endParaRPr>
          </a:p>
        </p:txBody>
      </p:sp>
      <p:sp>
        <p:nvSpPr>
          <p:cNvPr id="6" name="TextBox 5">
            <a:extLst>
              <a:ext uri="{FF2B5EF4-FFF2-40B4-BE49-F238E27FC236}">
                <a16:creationId xmlns:a16="http://schemas.microsoft.com/office/drawing/2014/main" id="{0FAE09A1-3F7E-A192-9B8A-3E6F0116F724}"/>
              </a:ext>
            </a:extLst>
          </p:cNvPr>
          <p:cNvSpPr txBox="1"/>
          <p:nvPr/>
        </p:nvSpPr>
        <p:spPr>
          <a:xfrm>
            <a:off x="685800" y="6019800"/>
            <a:ext cx="7924800" cy="502702"/>
          </a:xfrm>
          <a:prstGeom prst="rect">
            <a:avLst/>
          </a:prstGeom>
          <a:noFill/>
        </p:spPr>
        <p:txBody>
          <a:bodyPr wrap="square">
            <a:spAutoFit/>
          </a:bodyPr>
          <a:lstStyle/>
          <a:p>
            <a:r>
              <a:rPr lang="en-US" b="1" dirty="0">
                <a:solidFill>
                  <a:srgbClr val="FF0000"/>
                </a:solidFill>
              </a:rPr>
              <a:t>MY OFFICE AREA NOW HAS Wi-Fi COVERAGE</a:t>
            </a:r>
            <a:endParaRPr lang="en-US" sz="4000" b="1" dirty="0">
              <a:solidFill>
                <a:srgbClr val="FF0000"/>
              </a:solidFill>
            </a:endParaRPr>
          </a:p>
        </p:txBody>
      </p:sp>
      <p:sp>
        <p:nvSpPr>
          <p:cNvPr id="5" name="TextBox 4">
            <a:extLst>
              <a:ext uri="{FF2B5EF4-FFF2-40B4-BE49-F238E27FC236}">
                <a16:creationId xmlns:a16="http://schemas.microsoft.com/office/drawing/2014/main" id="{C6C5C6B0-91B4-1192-6B45-38F228521556}"/>
              </a:ext>
            </a:extLst>
          </p:cNvPr>
          <p:cNvSpPr txBox="1"/>
          <p:nvPr/>
        </p:nvSpPr>
        <p:spPr>
          <a:xfrm>
            <a:off x="2219326" y="1828800"/>
            <a:ext cx="5172074" cy="995144"/>
          </a:xfrm>
          <a:prstGeom prst="rect">
            <a:avLst/>
          </a:prstGeom>
          <a:noFill/>
          <a:ln w="136525">
            <a:solidFill>
              <a:srgbClr val="FF0000"/>
            </a:solidFill>
          </a:ln>
        </p:spPr>
        <p:txBody>
          <a:bodyPr wrap="square" rtlCol="0">
            <a:spAutoFit/>
          </a:bodyPr>
          <a:lstStyle/>
          <a:p>
            <a:pPr algn="ctr"/>
            <a:r>
              <a:rPr lang="en-US" sz="4400" b="1" dirty="0">
                <a:solidFill>
                  <a:srgbClr val="FF0000"/>
                </a:solidFill>
              </a:rPr>
              <a:t>(ASUS) (MESH) ROUTER #1</a:t>
            </a:r>
          </a:p>
          <a:p>
            <a:pPr algn="ctr"/>
            <a:endParaRPr lang="en-US" sz="4400" b="1" dirty="0">
              <a:solidFill>
                <a:srgbClr val="FF0000"/>
              </a:solidFill>
            </a:endParaRPr>
          </a:p>
        </p:txBody>
      </p:sp>
      <p:cxnSp>
        <p:nvCxnSpPr>
          <p:cNvPr id="8" name="Straight Connector 7">
            <a:extLst>
              <a:ext uri="{FF2B5EF4-FFF2-40B4-BE49-F238E27FC236}">
                <a16:creationId xmlns:a16="http://schemas.microsoft.com/office/drawing/2014/main" id="{BE56DABB-83A9-6C03-C29B-6FAE14D8C7BD}"/>
              </a:ext>
            </a:extLst>
          </p:cNvPr>
          <p:cNvCxnSpPr/>
          <p:nvPr/>
        </p:nvCxnSpPr>
        <p:spPr bwMode="auto">
          <a:xfrm>
            <a:off x="4800600" y="1452344"/>
            <a:ext cx="0" cy="452656"/>
          </a:xfrm>
          <a:prstGeom prst="line">
            <a:avLst/>
          </a:prstGeom>
          <a:solidFill>
            <a:srgbClr val="00B8FF"/>
          </a:solidFill>
          <a:ln w="13652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 name="TextBox 14">
            <a:extLst>
              <a:ext uri="{FF2B5EF4-FFF2-40B4-BE49-F238E27FC236}">
                <a16:creationId xmlns:a16="http://schemas.microsoft.com/office/drawing/2014/main" id="{850F0C5A-E157-2067-8F09-BACE07AEC302}"/>
              </a:ext>
            </a:extLst>
          </p:cNvPr>
          <p:cNvSpPr txBox="1"/>
          <p:nvPr/>
        </p:nvSpPr>
        <p:spPr>
          <a:xfrm>
            <a:off x="600075" y="4570978"/>
            <a:ext cx="2667000" cy="1446550"/>
          </a:xfrm>
          <a:prstGeom prst="rect">
            <a:avLst/>
          </a:prstGeom>
          <a:noFill/>
          <a:ln w="136525">
            <a:solidFill>
              <a:srgbClr val="FF0000"/>
            </a:solidFill>
          </a:ln>
        </p:spPr>
        <p:txBody>
          <a:bodyPr wrap="square" rtlCol="0">
            <a:spAutoFit/>
          </a:bodyPr>
          <a:lstStyle/>
          <a:p>
            <a:pPr algn="ctr"/>
            <a:r>
              <a:rPr lang="en-US" sz="4400" b="1" dirty="0">
                <a:solidFill>
                  <a:srgbClr val="FF0000"/>
                </a:solidFill>
              </a:rPr>
              <a:t>ASUS MESH ROUTER #2</a:t>
            </a:r>
          </a:p>
          <a:p>
            <a:pPr algn="ctr"/>
            <a:endParaRPr lang="en-US" sz="4400" b="1" dirty="0">
              <a:solidFill>
                <a:srgbClr val="FF0000"/>
              </a:solidFill>
            </a:endParaRPr>
          </a:p>
        </p:txBody>
      </p:sp>
      <p:sp>
        <p:nvSpPr>
          <p:cNvPr id="16" name="TextBox 15">
            <a:extLst>
              <a:ext uri="{FF2B5EF4-FFF2-40B4-BE49-F238E27FC236}">
                <a16:creationId xmlns:a16="http://schemas.microsoft.com/office/drawing/2014/main" id="{60CF0573-755D-4914-8BFB-8940A333BF24}"/>
              </a:ext>
            </a:extLst>
          </p:cNvPr>
          <p:cNvSpPr txBox="1"/>
          <p:nvPr/>
        </p:nvSpPr>
        <p:spPr>
          <a:xfrm>
            <a:off x="3582987" y="4267200"/>
            <a:ext cx="2360613" cy="1897955"/>
          </a:xfrm>
          <a:prstGeom prst="rect">
            <a:avLst/>
          </a:prstGeom>
          <a:noFill/>
          <a:ln w="136525">
            <a:solidFill>
              <a:srgbClr val="FF0000"/>
            </a:solidFill>
          </a:ln>
        </p:spPr>
        <p:txBody>
          <a:bodyPr wrap="square" rtlCol="0">
            <a:spAutoFit/>
          </a:bodyPr>
          <a:lstStyle/>
          <a:p>
            <a:pPr algn="ctr"/>
            <a:r>
              <a:rPr lang="en-US" sz="4400" b="1" dirty="0">
                <a:solidFill>
                  <a:srgbClr val="FF0000"/>
                </a:solidFill>
              </a:rPr>
              <a:t>COSTLY NETGEAR  EXTENDER</a:t>
            </a:r>
          </a:p>
          <a:p>
            <a:pPr algn="ctr"/>
            <a:endParaRPr lang="en-US" sz="4400" b="1" dirty="0">
              <a:solidFill>
                <a:srgbClr val="FF0000"/>
              </a:solidFill>
            </a:endParaRPr>
          </a:p>
        </p:txBody>
      </p:sp>
      <p:cxnSp>
        <p:nvCxnSpPr>
          <p:cNvPr id="20" name="Straight Connector 19">
            <a:extLst>
              <a:ext uri="{FF2B5EF4-FFF2-40B4-BE49-F238E27FC236}">
                <a16:creationId xmlns:a16="http://schemas.microsoft.com/office/drawing/2014/main" id="{7BEDF7A7-38A5-A3EB-EFF1-3C8E08DDDC85}"/>
              </a:ext>
            </a:extLst>
          </p:cNvPr>
          <p:cNvCxnSpPr/>
          <p:nvPr/>
        </p:nvCxnSpPr>
        <p:spPr bwMode="auto">
          <a:xfrm>
            <a:off x="2590800" y="2590800"/>
            <a:ext cx="0" cy="2133600"/>
          </a:xfrm>
          <a:prstGeom prst="line">
            <a:avLst/>
          </a:prstGeom>
          <a:solidFill>
            <a:srgbClr val="00B8FF"/>
          </a:solidFill>
          <a:ln w="476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Straight Connector 21">
            <a:extLst>
              <a:ext uri="{FF2B5EF4-FFF2-40B4-BE49-F238E27FC236}">
                <a16:creationId xmlns:a16="http://schemas.microsoft.com/office/drawing/2014/main" id="{6584E690-60BE-48FA-BC57-4E924F8C63FC}"/>
              </a:ext>
            </a:extLst>
          </p:cNvPr>
          <p:cNvCxnSpPr/>
          <p:nvPr/>
        </p:nvCxnSpPr>
        <p:spPr bwMode="auto">
          <a:xfrm>
            <a:off x="4800600" y="2590800"/>
            <a:ext cx="0" cy="1828800"/>
          </a:xfrm>
          <a:prstGeom prst="line">
            <a:avLst/>
          </a:prstGeom>
          <a:solidFill>
            <a:srgbClr val="00B8FF"/>
          </a:solidFill>
          <a:ln w="476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4" name="TextBox 23">
            <a:extLst>
              <a:ext uri="{FF2B5EF4-FFF2-40B4-BE49-F238E27FC236}">
                <a16:creationId xmlns:a16="http://schemas.microsoft.com/office/drawing/2014/main" id="{DAE9EF53-6F36-EDCF-CA48-B04BE92E16B3}"/>
              </a:ext>
            </a:extLst>
          </p:cNvPr>
          <p:cNvSpPr txBox="1"/>
          <p:nvPr/>
        </p:nvSpPr>
        <p:spPr>
          <a:xfrm>
            <a:off x="6248400" y="4267200"/>
            <a:ext cx="2360613" cy="1897955"/>
          </a:xfrm>
          <a:prstGeom prst="rect">
            <a:avLst/>
          </a:prstGeom>
          <a:noFill/>
          <a:ln w="136525">
            <a:solidFill>
              <a:srgbClr val="FF0000"/>
            </a:solidFill>
          </a:ln>
        </p:spPr>
        <p:txBody>
          <a:bodyPr wrap="square" rtlCol="0">
            <a:spAutoFit/>
          </a:bodyPr>
          <a:lstStyle/>
          <a:p>
            <a:pPr algn="ctr"/>
            <a:r>
              <a:rPr lang="en-US" sz="4400" b="1" dirty="0">
                <a:solidFill>
                  <a:srgbClr val="FF0000"/>
                </a:solidFill>
              </a:rPr>
              <a:t>CHEAPER</a:t>
            </a:r>
          </a:p>
          <a:p>
            <a:pPr algn="ctr"/>
            <a:r>
              <a:rPr lang="en-US" sz="4400" b="1" dirty="0">
                <a:solidFill>
                  <a:srgbClr val="FF0000"/>
                </a:solidFill>
              </a:rPr>
              <a:t>Wi-Fi EXTENDER</a:t>
            </a:r>
          </a:p>
          <a:p>
            <a:pPr algn="ctr"/>
            <a:endParaRPr lang="en-US" sz="4400" b="1" dirty="0">
              <a:solidFill>
                <a:srgbClr val="FF0000"/>
              </a:solidFill>
            </a:endParaRPr>
          </a:p>
        </p:txBody>
      </p:sp>
      <p:cxnSp>
        <p:nvCxnSpPr>
          <p:cNvPr id="25" name="Straight Connector 24">
            <a:extLst>
              <a:ext uri="{FF2B5EF4-FFF2-40B4-BE49-F238E27FC236}">
                <a16:creationId xmlns:a16="http://schemas.microsoft.com/office/drawing/2014/main" id="{6988B6F3-CC7F-FD5D-9B66-27766A5C58B7}"/>
              </a:ext>
            </a:extLst>
          </p:cNvPr>
          <p:cNvCxnSpPr/>
          <p:nvPr/>
        </p:nvCxnSpPr>
        <p:spPr bwMode="auto">
          <a:xfrm>
            <a:off x="6858000" y="2514600"/>
            <a:ext cx="0" cy="1905000"/>
          </a:xfrm>
          <a:prstGeom prst="line">
            <a:avLst/>
          </a:prstGeom>
          <a:solidFill>
            <a:srgbClr val="00B8FF"/>
          </a:solidFill>
          <a:ln w="476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Rectangle 1">
            <a:extLst>
              <a:ext uri="{FF2B5EF4-FFF2-40B4-BE49-F238E27FC236}">
                <a16:creationId xmlns:a16="http://schemas.microsoft.com/office/drawing/2014/main" id="{D847D85C-CDCC-D7E6-2A08-434C32B54C19}"/>
              </a:ext>
            </a:extLst>
          </p:cNvPr>
          <p:cNvSpPr/>
          <p:nvPr/>
        </p:nvSpPr>
        <p:spPr bwMode="auto">
          <a:xfrm>
            <a:off x="304800" y="228600"/>
            <a:ext cx="8534400" cy="6477000"/>
          </a:xfrm>
          <a:prstGeom prst="rect">
            <a:avLst/>
          </a:prstGeom>
          <a:noFill/>
          <a:ln w="14922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8" charset="0"/>
              <a:buNone/>
              <a:tabLst/>
            </a:pPr>
            <a:endParaRPr kumimoji="0" lang="en-US" sz="4000" b="0" i="0" u="none" strike="noStrike" cap="none" normalizeH="0" baseline="-25000">
              <a:ln>
                <a:noFill/>
              </a:ln>
              <a:solidFill>
                <a:schemeClr val="bg1"/>
              </a:solidFill>
              <a:effectLst/>
              <a:latin typeface="Arial" charset="0"/>
              <a:cs typeface="Arial" charset="0"/>
            </a:endParaRPr>
          </a:p>
        </p:txBody>
      </p:sp>
      <p:sp>
        <p:nvSpPr>
          <p:cNvPr id="7" name="Oval 6">
            <a:extLst>
              <a:ext uri="{FF2B5EF4-FFF2-40B4-BE49-F238E27FC236}">
                <a16:creationId xmlns:a16="http://schemas.microsoft.com/office/drawing/2014/main" id="{C5485D27-3E05-5AC7-3472-F729371F844F}"/>
              </a:ext>
            </a:extLst>
          </p:cNvPr>
          <p:cNvSpPr/>
          <p:nvPr/>
        </p:nvSpPr>
        <p:spPr bwMode="auto">
          <a:xfrm>
            <a:off x="838200" y="381000"/>
            <a:ext cx="7924800" cy="2593072"/>
          </a:xfrm>
          <a:prstGeom prst="ellipse">
            <a:avLst/>
          </a:prstGeom>
          <a:noFill/>
          <a:ln w="136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8" charset="0"/>
              <a:buNone/>
              <a:tabLst/>
            </a:pPr>
            <a:endParaRPr kumimoji="0" lang="en-US" sz="4000" b="0" i="0" u="none" strike="noStrike" cap="none" normalizeH="0" baseline="-25000">
              <a:ln>
                <a:noFill/>
              </a:ln>
              <a:solidFill>
                <a:schemeClr val="bg1"/>
              </a:solidFill>
              <a:effectLst/>
              <a:latin typeface="Arial" charset="0"/>
              <a:cs typeface="Arial" charset="0"/>
            </a:endParaRPr>
          </a:p>
        </p:txBody>
      </p:sp>
      <p:sp>
        <p:nvSpPr>
          <p:cNvPr id="9" name="Oval 8">
            <a:extLst>
              <a:ext uri="{FF2B5EF4-FFF2-40B4-BE49-F238E27FC236}">
                <a16:creationId xmlns:a16="http://schemas.microsoft.com/office/drawing/2014/main" id="{F822BED4-B741-5C83-47F3-93BED46B2360}"/>
              </a:ext>
            </a:extLst>
          </p:cNvPr>
          <p:cNvSpPr/>
          <p:nvPr/>
        </p:nvSpPr>
        <p:spPr bwMode="auto">
          <a:xfrm>
            <a:off x="3352800" y="3960128"/>
            <a:ext cx="2741612" cy="2593072"/>
          </a:xfrm>
          <a:prstGeom prst="ellipse">
            <a:avLst/>
          </a:prstGeom>
          <a:noFill/>
          <a:ln w="136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8" charset="0"/>
              <a:buNone/>
              <a:tabLst/>
            </a:pPr>
            <a:endParaRPr kumimoji="0" lang="en-US" sz="4000" b="0" i="0" u="none" strike="noStrike" cap="none" normalizeH="0" baseline="-25000">
              <a:ln>
                <a:noFill/>
              </a:ln>
              <a:solidFill>
                <a:schemeClr val="bg1"/>
              </a:solidFill>
              <a:effectLst/>
              <a:latin typeface="Arial" charset="0"/>
              <a:cs typeface="Arial" charset="0"/>
            </a:endParaRPr>
          </a:p>
        </p:txBody>
      </p:sp>
      <p:pic>
        <p:nvPicPr>
          <p:cNvPr id="10" name="Picture 9">
            <a:extLst>
              <a:ext uri="{FF2B5EF4-FFF2-40B4-BE49-F238E27FC236}">
                <a16:creationId xmlns:a16="http://schemas.microsoft.com/office/drawing/2014/main" id="{BA406B45-DFFE-099D-5ECA-DC8F33232300}"/>
              </a:ext>
            </a:extLst>
          </p:cNvPr>
          <p:cNvPicPr>
            <a:picLocks noChangeAspect="1"/>
          </p:cNvPicPr>
          <p:nvPr/>
        </p:nvPicPr>
        <p:blipFill>
          <a:blip r:embed="rId3"/>
          <a:stretch>
            <a:fillRect/>
          </a:stretch>
        </p:blipFill>
        <p:spPr>
          <a:xfrm>
            <a:off x="1020911" y="4476417"/>
            <a:ext cx="1950889" cy="1688738"/>
          </a:xfrm>
          <a:prstGeom prst="rect">
            <a:avLst/>
          </a:prstGeom>
        </p:spPr>
      </p:pic>
      <p:pic>
        <p:nvPicPr>
          <p:cNvPr id="11" name="Picture 10">
            <a:extLst>
              <a:ext uri="{FF2B5EF4-FFF2-40B4-BE49-F238E27FC236}">
                <a16:creationId xmlns:a16="http://schemas.microsoft.com/office/drawing/2014/main" id="{2EA7FDC1-D141-9C48-CADC-69CFB17D4EDE}"/>
              </a:ext>
            </a:extLst>
          </p:cNvPr>
          <p:cNvPicPr>
            <a:picLocks noChangeAspect="1"/>
          </p:cNvPicPr>
          <p:nvPr/>
        </p:nvPicPr>
        <p:blipFill>
          <a:blip r:embed="rId3"/>
          <a:stretch>
            <a:fillRect/>
          </a:stretch>
        </p:blipFill>
        <p:spPr>
          <a:xfrm>
            <a:off x="6507311" y="4281505"/>
            <a:ext cx="1950889" cy="1688738"/>
          </a:xfrm>
          <a:prstGeom prst="rect">
            <a:avLst/>
          </a:prstGeom>
        </p:spPr>
      </p:pic>
    </p:spTree>
    <p:extLst>
      <p:ext uri="{BB962C8B-B14F-4D97-AF65-F5344CB8AC3E}">
        <p14:creationId xmlns:p14="http://schemas.microsoft.com/office/powerpoint/2010/main" val="386336025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6">
            <a:extLst>
              <a:ext uri="{FF2B5EF4-FFF2-40B4-BE49-F238E27FC236}">
                <a16:creationId xmlns:a16="http://schemas.microsoft.com/office/drawing/2014/main" id="{F2A8DFD9-1FF0-10CF-4F26-232AD668924D}"/>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1F3D01CD-DB6F-466F-AA47-9500B374C114}" type="slidenum">
              <a:rPr lang="en-US" altLang="en-US" sz="2400" smtClean="0">
                <a:latin typeface="Times New Roman" panose="02020603050405020304" pitchFamily="18" charset="0"/>
              </a:rPr>
              <a:pPr>
                <a:spcBef>
                  <a:spcPct val="0"/>
                </a:spcBef>
                <a:buClrTx/>
                <a:buFontTx/>
                <a:buNone/>
              </a:pPr>
              <a:t>26</a:t>
            </a:fld>
            <a:endParaRPr lang="en-US" altLang="en-US" sz="2400">
              <a:latin typeface="Times New Roman" panose="02020603050405020304" pitchFamily="18" charset="0"/>
            </a:endParaRPr>
          </a:p>
        </p:txBody>
      </p:sp>
      <p:sp>
        <p:nvSpPr>
          <p:cNvPr id="9219" name="Rectangle 1">
            <a:extLst>
              <a:ext uri="{FF2B5EF4-FFF2-40B4-BE49-F238E27FC236}">
                <a16:creationId xmlns:a16="http://schemas.microsoft.com/office/drawing/2014/main" id="{693F7207-1C2B-AC84-5868-D2F9B0064056}"/>
              </a:ext>
            </a:extLst>
          </p:cNvPr>
          <p:cNvSpPr>
            <a:spLocks noGrp="1" noChangeArrowheads="1"/>
          </p:cNvSpPr>
          <p:nvPr>
            <p:ph type="title"/>
          </p:nvPr>
        </p:nvSpPr>
        <p:spPr>
          <a:xfrm>
            <a:off x="0" y="152400"/>
            <a:ext cx="9144000" cy="13716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3600" dirty="0"/>
              <a:t>CHEAP EXTENDER CONFIGURATION DETAILS (continued)</a:t>
            </a:r>
          </a:p>
        </p:txBody>
      </p:sp>
      <p:sp>
        <p:nvSpPr>
          <p:cNvPr id="68612" name="Rectangle 2">
            <a:extLst>
              <a:ext uri="{FF2B5EF4-FFF2-40B4-BE49-F238E27FC236}">
                <a16:creationId xmlns:a16="http://schemas.microsoft.com/office/drawing/2014/main" id="{C6ABE771-7B14-97B1-96FE-9B7122BCDBBB}"/>
              </a:ext>
            </a:extLst>
          </p:cNvPr>
          <p:cNvSpPr>
            <a:spLocks noGrp="1" noChangeArrowheads="1"/>
          </p:cNvSpPr>
          <p:nvPr>
            <p:ph type="body" idx="1"/>
          </p:nvPr>
        </p:nvSpPr>
        <p:spPr>
          <a:xfrm>
            <a:off x="228600" y="1600200"/>
            <a:ext cx="8839200" cy="5029200"/>
          </a:xfrm>
        </p:spPr>
        <p:txBody>
          <a:bodyPr/>
          <a:lstStyle/>
          <a:p>
            <a:pPr marL="685800" indent="-685800">
              <a:buFont typeface="Arial" panose="020B0604020202020204" pitchFamily="34" charset="0"/>
              <a:buChar char="•"/>
              <a:defRPr/>
            </a:pPr>
            <a:r>
              <a:rPr lang="en-US" altLang="en-US" sz="4000" dirty="0"/>
              <a:t>For the cheap extender option, user equipment that is located at the South end of the house will display both                                           "</a:t>
            </a:r>
            <a:r>
              <a:rPr lang="en-US" altLang="en-US" sz="4000" dirty="0" err="1"/>
              <a:t>WiFi</a:t>
            </a:r>
            <a:r>
              <a:rPr lang="en-US" altLang="en-US" sz="4000" dirty="0"/>
              <a:t> </a:t>
            </a:r>
            <a:r>
              <a:rPr lang="en-US" altLang="en-US" sz="4000" dirty="0" err="1"/>
              <a:t>pro_531EFC</a:t>
            </a:r>
            <a:r>
              <a:rPr lang="en-US" altLang="en-US" sz="4000" dirty="0"/>
              <a:t>"</a:t>
            </a:r>
          </a:p>
          <a:p>
            <a:pPr marL="685800" indent="-685800">
              <a:buFont typeface="Arial" panose="020B0604020202020204" pitchFamily="34" charset="0"/>
              <a:buChar char="•"/>
              <a:defRPr/>
            </a:pPr>
            <a:r>
              <a:rPr lang="en-US" altLang="en-US" sz="4000" dirty="0"/>
              <a:t>and </a:t>
            </a:r>
          </a:p>
          <a:p>
            <a:pPr marL="685800" indent="-685800">
              <a:buFont typeface="Arial" panose="020B0604020202020204" pitchFamily="34" charset="0"/>
              <a:buChar char="•"/>
              <a:defRPr/>
            </a:pPr>
            <a:r>
              <a:rPr lang="en-US" altLang="en-US" sz="4000" dirty="0"/>
              <a:t>"</a:t>
            </a:r>
            <a:r>
              <a:rPr lang="en-US" altLang="en-US" sz="4000" dirty="0" err="1"/>
              <a:t>WiFi</a:t>
            </a:r>
            <a:r>
              <a:rPr lang="en-US" altLang="en-US" sz="4000" dirty="0"/>
              <a:t> </a:t>
            </a:r>
            <a:r>
              <a:rPr lang="en-US" altLang="en-US" sz="4000" dirty="0" err="1"/>
              <a:t>pro_531EFC-5G</a:t>
            </a:r>
            <a:r>
              <a:rPr lang="en-US" altLang="en-US" sz="4000" dirty="0"/>
              <a:t>"</a:t>
            </a:r>
          </a:p>
          <a:p>
            <a:pPr marL="685800" indent="-685800">
              <a:buFont typeface="Arial" panose="020B0604020202020204" pitchFamily="34" charset="0"/>
              <a:buChar char="•"/>
              <a:defRPr/>
            </a:pPr>
            <a:endParaRPr lang="en-US" altLang="en-US" sz="4000" dirty="0"/>
          </a:p>
          <a:p>
            <a:pPr marL="685800" indent="-685800">
              <a:buFont typeface="Arial" panose="020B0604020202020204" pitchFamily="34" charset="0"/>
              <a:buChar char="•"/>
              <a:defRPr/>
            </a:pPr>
            <a:endParaRPr lang="en-US" altLang="en-US" sz="4000" dirty="0"/>
          </a:p>
          <a:p>
            <a:pPr marL="685800" indent="-685800">
              <a:buFont typeface="Arial" panose="020B0604020202020204" pitchFamily="34" charset="0"/>
              <a:buChar char="•"/>
              <a:defRPr/>
            </a:pPr>
            <a:endParaRPr lang="en-US" altLang="en-US" sz="4000" dirty="0"/>
          </a:p>
          <a:p>
            <a:pPr marL="0" indent="0">
              <a:defRPr/>
            </a:pPr>
            <a:endParaRPr lang="en-US" altLang="en-US" sz="4000" dirty="0"/>
          </a:p>
          <a:p>
            <a:pPr marL="0" indent="0">
              <a:defRPr/>
            </a:pPr>
            <a:endParaRPr lang="en-US" altLang="en-US" sz="4000" dirty="0"/>
          </a:p>
        </p:txBody>
      </p:sp>
    </p:spTree>
    <p:extLst>
      <p:ext uri="{BB962C8B-B14F-4D97-AF65-F5344CB8AC3E}">
        <p14:creationId xmlns:p14="http://schemas.microsoft.com/office/powerpoint/2010/main" val="148056171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E478C5-5CC4-3311-0C56-801E64D31E14}"/>
            </a:ext>
          </a:extLst>
        </p:cNvPr>
        <p:cNvGrpSpPr/>
        <p:nvPr/>
      </p:nvGrpSpPr>
      <p:grpSpPr>
        <a:xfrm>
          <a:off x="0" y="0"/>
          <a:ext cx="0" cy="0"/>
          <a:chOff x="0" y="0"/>
          <a:chExt cx="0" cy="0"/>
        </a:xfrm>
      </p:grpSpPr>
      <p:sp>
        <p:nvSpPr>
          <p:cNvPr id="5122" name="Slide Number Placeholder 5">
            <a:extLst>
              <a:ext uri="{FF2B5EF4-FFF2-40B4-BE49-F238E27FC236}">
                <a16:creationId xmlns:a16="http://schemas.microsoft.com/office/drawing/2014/main" id="{29535D2C-D1DA-8D0F-9133-30C79DDB82DE}"/>
              </a:ext>
            </a:extLst>
          </p:cNvPr>
          <p:cNvSpPr>
            <a:spLocks noGrp="1"/>
          </p:cNvSpPr>
          <p:nvPr>
            <p:ph type="sldNum" sz="quarter" idx="12"/>
          </p:nvPr>
        </p:nvSpPr>
        <p:spPr>
          <a:xfrm>
            <a:off x="6553200" y="6324600"/>
            <a:ext cx="2132013" cy="4746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8B1646CC-2849-4736-9708-8B19F16CAF81}" type="slidenum">
              <a:rPr kumimoji="0" lang="en-US" altLang="en-US"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27</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5" name="TextBox 4">
            <a:extLst>
              <a:ext uri="{FF2B5EF4-FFF2-40B4-BE49-F238E27FC236}">
                <a16:creationId xmlns:a16="http://schemas.microsoft.com/office/drawing/2014/main" id="{7A30B726-240F-CA2B-EED5-471CAD223C54}"/>
              </a:ext>
            </a:extLst>
          </p:cNvPr>
          <p:cNvSpPr txBox="1"/>
          <p:nvPr/>
        </p:nvSpPr>
        <p:spPr>
          <a:xfrm>
            <a:off x="914400" y="457200"/>
            <a:ext cx="6972298" cy="2349361"/>
          </a:xfrm>
          <a:prstGeom prst="rect">
            <a:avLst/>
          </a:prstGeom>
          <a:noFill/>
          <a:ln w="136525">
            <a:solidFill>
              <a:srgbClr val="FF0000"/>
            </a:solidFill>
          </a:ln>
        </p:spPr>
        <p:txBody>
          <a:bodyPr wrap="square" rtlCol="0">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4400" b="1" i="0" u="none" strike="noStrike" kern="1200" cap="none" spc="0" normalizeH="0" baseline="-25000" noProof="0" dirty="0">
                <a:ln>
                  <a:noFill/>
                </a:ln>
                <a:solidFill>
                  <a:srgbClr val="FF0000"/>
                </a:solidFill>
                <a:effectLst/>
                <a:uLnTx/>
                <a:uFillTx/>
                <a:latin typeface="Arial" panose="020B0604020202020204" pitchFamily="34" charset="0"/>
                <a:ea typeface="+mn-ea"/>
                <a:cs typeface="Arial" panose="020B0604020202020204" pitchFamily="34" charset="0"/>
              </a:rPr>
              <a:t>(ASUS) (MESH) ROUTER #1</a:t>
            </a:r>
          </a:p>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4400" b="1" i="0" u="none" strike="noStrike" kern="1200" cap="none" spc="0" normalizeH="0" baseline="-25000" noProof="0" dirty="0">
                <a:ln>
                  <a:noFill/>
                </a:ln>
                <a:solidFill>
                  <a:srgbClr val="FF0000"/>
                </a:solidFill>
                <a:effectLst/>
                <a:uLnTx/>
                <a:uFillTx/>
                <a:latin typeface="Arial" panose="020B0604020202020204" pitchFamily="34" charset="0"/>
                <a:ea typeface="+mn-ea"/>
                <a:cs typeface="Arial" panose="020B0604020202020204" pitchFamily="34" charset="0"/>
              </a:rPr>
              <a:t>"</a:t>
            </a:r>
            <a:r>
              <a:rPr kumimoji="0" lang="en-US" sz="4400" b="1" i="0" u="none" strike="noStrike" kern="1200" cap="none" spc="0" normalizeH="0" baseline="-25000" noProof="0" dirty="0" err="1">
                <a:ln>
                  <a:noFill/>
                </a:ln>
                <a:solidFill>
                  <a:srgbClr val="FF0000"/>
                </a:solidFill>
                <a:effectLst/>
                <a:uLnTx/>
                <a:uFillTx/>
                <a:latin typeface="Arial" panose="020B0604020202020204" pitchFamily="34" charset="0"/>
                <a:ea typeface="+mn-ea"/>
                <a:cs typeface="Arial" panose="020B0604020202020204" pitchFamily="34" charset="0"/>
              </a:rPr>
              <a:t>mesh1</a:t>
            </a:r>
            <a:r>
              <a:rPr kumimoji="0" lang="en-US" sz="4400" b="1" i="0" u="none" strike="noStrike" kern="1200" cap="none" spc="0" normalizeH="0" baseline="-25000" noProof="0" dirty="0">
                <a:ln>
                  <a:noFill/>
                </a:ln>
                <a:solidFill>
                  <a:srgbClr val="FF0000"/>
                </a:solidFill>
                <a:effectLst/>
                <a:uLnTx/>
                <a:uFillTx/>
                <a:latin typeface="Arial" panose="020B0604020202020204" pitchFamily="34" charset="0"/>
                <a:ea typeface="+mn-ea"/>
                <a:cs typeface="Arial" panose="020B0604020202020204" pitchFamily="34" charset="0"/>
              </a:rPr>
              <a:t>" at 2.45 </a:t>
            </a:r>
            <a:r>
              <a:rPr kumimoji="0" lang="en-US" sz="4400" b="1" i="0" u="none" strike="noStrike" kern="1200" cap="none" spc="0" normalizeH="0" baseline="-25000" noProof="0" dirty="0" err="1">
                <a:ln>
                  <a:noFill/>
                </a:ln>
                <a:solidFill>
                  <a:srgbClr val="FF0000"/>
                </a:solidFill>
                <a:effectLst/>
                <a:uLnTx/>
                <a:uFillTx/>
                <a:latin typeface="Arial" panose="020B0604020202020204" pitchFamily="34" charset="0"/>
                <a:ea typeface="+mn-ea"/>
                <a:cs typeface="Arial" panose="020B0604020202020204" pitchFamily="34" charset="0"/>
              </a:rPr>
              <a:t>Ghz</a:t>
            </a:r>
            <a:r>
              <a:rPr kumimoji="0" lang="en-US" sz="4400" b="1" i="0" u="none" strike="noStrike" kern="1200" cap="none" spc="0" normalizeH="0" baseline="-25000" noProof="0" dirty="0">
                <a:ln>
                  <a:noFill/>
                </a:ln>
                <a:solidFill>
                  <a:srgbClr val="FF0000"/>
                </a:solidFill>
                <a:effectLst/>
                <a:uLnTx/>
                <a:uFillTx/>
                <a:latin typeface="Arial" panose="020B0604020202020204" pitchFamily="34" charset="0"/>
                <a:ea typeface="+mn-ea"/>
                <a:cs typeface="Arial" panose="020B0604020202020204" pitchFamily="34" charset="0"/>
              </a:rPr>
              <a:t> RF band  </a:t>
            </a:r>
          </a:p>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4400" b="1" i="0" u="none" strike="noStrike" kern="1200" cap="none" spc="0" normalizeH="0" baseline="-25000" noProof="0" dirty="0">
                <a:ln>
                  <a:noFill/>
                </a:ln>
                <a:solidFill>
                  <a:srgbClr val="FF0000"/>
                </a:solidFill>
                <a:effectLst/>
                <a:uLnTx/>
                <a:uFillTx/>
                <a:latin typeface="Arial" panose="020B0604020202020204" pitchFamily="34" charset="0"/>
                <a:ea typeface="+mn-ea"/>
                <a:cs typeface="Arial" panose="020B0604020202020204" pitchFamily="34" charset="0"/>
              </a:rPr>
              <a:t>"</a:t>
            </a:r>
            <a:r>
              <a:rPr kumimoji="0" lang="en-US" sz="4400" b="1" i="0" u="none" strike="noStrike" kern="1200" cap="none" spc="0" normalizeH="0" baseline="-25000" noProof="0" dirty="0" err="1">
                <a:ln>
                  <a:noFill/>
                </a:ln>
                <a:solidFill>
                  <a:srgbClr val="FF0000"/>
                </a:solidFill>
                <a:effectLst/>
                <a:uLnTx/>
                <a:uFillTx/>
                <a:latin typeface="Arial" panose="020B0604020202020204" pitchFamily="34" charset="0"/>
                <a:ea typeface="+mn-ea"/>
                <a:cs typeface="Arial" panose="020B0604020202020204" pitchFamily="34" charset="0"/>
              </a:rPr>
              <a:t>mesh1</a:t>
            </a:r>
            <a:r>
              <a:rPr kumimoji="0" lang="en-US" sz="4400" b="1" i="0" u="none" strike="noStrike" kern="1200" cap="none" spc="0" normalizeH="0" baseline="-25000" noProof="0" dirty="0">
                <a:ln>
                  <a:noFill/>
                </a:ln>
                <a:solidFill>
                  <a:srgbClr val="FF0000"/>
                </a:solidFill>
                <a:effectLst/>
                <a:uLnTx/>
                <a:uFillTx/>
                <a:latin typeface="Arial" panose="020B0604020202020204" pitchFamily="34" charset="0"/>
                <a:ea typeface="+mn-ea"/>
                <a:cs typeface="Arial" panose="020B0604020202020204" pitchFamily="34" charset="0"/>
              </a:rPr>
              <a:t>" at 5 </a:t>
            </a:r>
            <a:r>
              <a:rPr kumimoji="0" lang="en-US" sz="4400" b="1" i="0" u="none" strike="noStrike" kern="1200" cap="none" spc="0" normalizeH="0" baseline="-25000" noProof="0" dirty="0" err="1">
                <a:ln>
                  <a:noFill/>
                </a:ln>
                <a:solidFill>
                  <a:srgbClr val="FF0000"/>
                </a:solidFill>
                <a:effectLst/>
                <a:uLnTx/>
                <a:uFillTx/>
                <a:latin typeface="Arial" panose="020B0604020202020204" pitchFamily="34" charset="0"/>
                <a:ea typeface="+mn-ea"/>
                <a:cs typeface="Arial" panose="020B0604020202020204" pitchFamily="34" charset="0"/>
              </a:rPr>
              <a:t>Ghz</a:t>
            </a:r>
            <a:r>
              <a:rPr kumimoji="0" lang="en-US" sz="4400" b="1" i="0" u="none" strike="noStrike" kern="1200" cap="none" spc="0" normalizeH="0" baseline="-25000" noProof="0" dirty="0">
                <a:ln>
                  <a:noFill/>
                </a:ln>
                <a:solidFill>
                  <a:srgbClr val="FF0000"/>
                </a:solidFill>
                <a:effectLst/>
                <a:uLnTx/>
                <a:uFillTx/>
                <a:latin typeface="Arial" panose="020B0604020202020204" pitchFamily="34" charset="0"/>
                <a:ea typeface="+mn-ea"/>
                <a:cs typeface="Arial" panose="020B0604020202020204" pitchFamily="34" charset="0"/>
              </a:rPr>
              <a:t> RF band</a:t>
            </a:r>
          </a:p>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4400" b="1" i="0" u="none" strike="noStrike" kern="1200" cap="none" spc="0" normalizeH="0" baseline="-25000" noProof="0" dirty="0">
                <a:ln>
                  <a:noFill/>
                </a:ln>
                <a:solidFill>
                  <a:srgbClr val="FF0000"/>
                </a:solidFill>
                <a:effectLst/>
                <a:uLnTx/>
                <a:uFillTx/>
                <a:latin typeface="Arial" panose="020B0604020202020204" pitchFamily="34" charset="0"/>
                <a:ea typeface="+mn-ea"/>
                <a:cs typeface="Arial" panose="020B0604020202020204" pitchFamily="34" charset="0"/>
              </a:rPr>
              <a:t>"</a:t>
            </a:r>
            <a:r>
              <a:rPr kumimoji="0" lang="en-US" sz="4400" b="1" i="0" u="none" strike="noStrike" kern="1200" cap="none" spc="0" normalizeH="0" baseline="-25000" noProof="0" dirty="0" err="1">
                <a:ln>
                  <a:noFill/>
                </a:ln>
                <a:solidFill>
                  <a:srgbClr val="FF0000"/>
                </a:solidFill>
                <a:effectLst/>
                <a:uLnTx/>
                <a:uFillTx/>
                <a:latin typeface="Arial" panose="020B0604020202020204" pitchFamily="34" charset="0"/>
                <a:ea typeface="+mn-ea"/>
                <a:cs typeface="Arial" panose="020B0604020202020204" pitchFamily="34" charset="0"/>
              </a:rPr>
              <a:t>mesh1</a:t>
            </a:r>
            <a:r>
              <a:rPr kumimoji="0" lang="en-US" sz="4400" b="1" i="0" u="none" strike="noStrike" kern="1200" cap="none" spc="0" normalizeH="0" baseline="-25000" noProof="0" dirty="0">
                <a:ln>
                  <a:noFill/>
                </a:ln>
                <a:solidFill>
                  <a:srgbClr val="FF0000"/>
                </a:solidFill>
                <a:effectLst/>
                <a:uLnTx/>
                <a:uFillTx/>
                <a:latin typeface="Arial" panose="020B0604020202020204" pitchFamily="34" charset="0"/>
                <a:ea typeface="+mn-ea"/>
                <a:cs typeface="Arial" panose="020B0604020202020204" pitchFamily="34" charset="0"/>
              </a:rPr>
              <a:t>" at  6 </a:t>
            </a:r>
            <a:r>
              <a:rPr kumimoji="0" lang="en-US" sz="4400" b="1" i="0" u="none" strike="noStrike" kern="1200" cap="none" spc="0" normalizeH="0" baseline="-25000" noProof="0" dirty="0" err="1">
                <a:ln>
                  <a:noFill/>
                </a:ln>
                <a:solidFill>
                  <a:srgbClr val="FF0000"/>
                </a:solidFill>
                <a:effectLst/>
                <a:uLnTx/>
                <a:uFillTx/>
                <a:latin typeface="Arial" panose="020B0604020202020204" pitchFamily="34" charset="0"/>
                <a:ea typeface="+mn-ea"/>
                <a:cs typeface="Arial" panose="020B0604020202020204" pitchFamily="34" charset="0"/>
              </a:rPr>
              <a:t>Ghz</a:t>
            </a:r>
            <a:r>
              <a:rPr kumimoji="0" lang="en-US" sz="4400" b="1" i="0" u="none" strike="noStrike" kern="1200" cap="none" spc="0" normalizeH="0" baseline="-25000" noProof="0" dirty="0">
                <a:ln>
                  <a:noFill/>
                </a:ln>
                <a:solidFill>
                  <a:srgbClr val="FF0000"/>
                </a:solidFill>
                <a:effectLst/>
                <a:uLnTx/>
                <a:uFillTx/>
                <a:latin typeface="Arial" panose="020B0604020202020204" pitchFamily="34" charset="0"/>
                <a:ea typeface="+mn-ea"/>
                <a:cs typeface="Arial" panose="020B0604020202020204" pitchFamily="34" charset="0"/>
              </a:rPr>
              <a:t> RF band</a:t>
            </a:r>
          </a:p>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4400" b="1" i="0" u="none" strike="noStrike" kern="1200" cap="none" spc="0" normalizeH="0" baseline="-25000" noProof="0" dirty="0">
              <a:ln>
                <a:noFill/>
              </a:ln>
              <a:solidFill>
                <a:srgbClr val="FF0000"/>
              </a:solidFill>
              <a:effectLst/>
              <a:uLnTx/>
              <a:uFillTx/>
              <a:latin typeface="Arial" panose="020B0604020202020204" pitchFamily="34" charset="0"/>
              <a:ea typeface="+mn-ea"/>
              <a:cs typeface="Arial" panose="020B0604020202020204" pitchFamily="34" charset="0"/>
            </a:endParaRPr>
          </a:p>
        </p:txBody>
      </p:sp>
      <p:sp>
        <p:nvSpPr>
          <p:cNvPr id="16" name="TextBox 15">
            <a:extLst>
              <a:ext uri="{FF2B5EF4-FFF2-40B4-BE49-F238E27FC236}">
                <a16:creationId xmlns:a16="http://schemas.microsoft.com/office/drawing/2014/main" id="{88011CAF-E3B9-E3D9-99FD-DD38C061D7C7}"/>
              </a:ext>
            </a:extLst>
          </p:cNvPr>
          <p:cNvSpPr txBox="1"/>
          <p:nvPr/>
        </p:nvSpPr>
        <p:spPr>
          <a:xfrm>
            <a:off x="1981200" y="4332982"/>
            <a:ext cx="6591298" cy="1897955"/>
          </a:xfrm>
          <a:prstGeom prst="rect">
            <a:avLst/>
          </a:prstGeom>
          <a:noFill/>
          <a:ln w="136525">
            <a:solidFill>
              <a:srgbClr val="FF0000"/>
            </a:solidFill>
          </a:ln>
        </p:spPr>
        <p:txBody>
          <a:bodyPr wrap="square" rtlCol="0">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4400" b="1" i="0" u="none" strike="noStrike" kern="1200" cap="none" spc="0" normalizeH="0" baseline="-25000" noProof="0" dirty="0">
                <a:ln>
                  <a:noFill/>
                </a:ln>
                <a:solidFill>
                  <a:srgbClr val="FF0000"/>
                </a:solidFill>
                <a:effectLst/>
                <a:uLnTx/>
                <a:uFillTx/>
                <a:latin typeface="Arial" panose="020B0604020202020204" pitchFamily="34" charset="0"/>
                <a:ea typeface="+mn-ea"/>
                <a:cs typeface="Arial" panose="020B0604020202020204" pitchFamily="34" charset="0"/>
              </a:rPr>
              <a:t>CHEAPER Wi-Fi  EXTENDER</a:t>
            </a:r>
          </a:p>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4400" b="1" i="0" u="none" strike="noStrike" kern="1200" cap="none" spc="0" normalizeH="0" baseline="-25000" noProof="0" dirty="0">
                <a:ln>
                  <a:noFill/>
                </a:ln>
                <a:solidFill>
                  <a:srgbClr val="FF0000"/>
                </a:solidFill>
                <a:effectLst/>
                <a:uLnTx/>
                <a:uFillTx/>
                <a:latin typeface="Arial" panose="020B0604020202020204" pitchFamily="34" charset="0"/>
                <a:ea typeface="+mn-ea"/>
                <a:cs typeface="Arial" panose="020B0604020202020204" pitchFamily="34" charset="0"/>
              </a:rPr>
              <a:t>"</a:t>
            </a:r>
            <a:r>
              <a:rPr lang="en-US" sz="4400" b="1" dirty="0" err="1">
                <a:solidFill>
                  <a:srgbClr val="FF0000"/>
                </a:solidFill>
              </a:rPr>
              <a:t>WiFi</a:t>
            </a:r>
            <a:r>
              <a:rPr lang="en-US" sz="4400" b="1" dirty="0">
                <a:solidFill>
                  <a:srgbClr val="FF0000"/>
                </a:solidFill>
              </a:rPr>
              <a:t> </a:t>
            </a:r>
            <a:r>
              <a:rPr lang="en-US" sz="4400" b="1" dirty="0" err="1">
                <a:solidFill>
                  <a:srgbClr val="FF0000"/>
                </a:solidFill>
              </a:rPr>
              <a:t>pro_531EFC</a:t>
            </a:r>
            <a:r>
              <a:rPr kumimoji="0" lang="en-US" sz="4400" b="1" i="0" u="none" strike="noStrike" kern="1200" cap="none" spc="0" normalizeH="0" baseline="-25000" noProof="0" dirty="0">
                <a:ln>
                  <a:noFill/>
                </a:ln>
                <a:solidFill>
                  <a:srgbClr val="FF0000"/>
                </a:solidFill>
                <a:effectLst/>
                <a:uLnTx/>
                <a:uFillTx/>
                <a:latin typeface="Arial" panose="020B0604020202020204" pitchFamily="34" charset="0"/>
                <a:ea typeface="+mn-ea"/>
                <a:cs typeface="Arial" panose="020B0604020202020204" pitchFamily="34" charset="0"/>
              </a:rPr>
              <a:t>" at 2.45 </a:t>
            </a:r>
            <a:r>
              <a:rPr kumimoji="0" lang="en-US" sz="4400" b="1" i="0" u="none" strike="noStrike" kern="1200" cap="none" spc="0" normalizeH="0" baseline="-25000" noProof="0" dirty="0" err="1">
                <a:ln>
                  <a:noFill/>
                </a:ln>
                <a:solidFill>
                  <a:srgbClr val="FF0000"/>
                </a:solidFill>
                <a:effectLst/>
                <a:uLnTx/>
                <a:uFillTx/>
                <a:latin typeface="Arial" panose="020B0604020202020204" pitchFamily="34" charset="0"/>
                <a:ea typeface="+mn-ea"/>
                <a:cs typeface="Arial" panose="020B0604020202020204" pitchFamily="34" charset="0"/>
              </a:rPr>
              <a:t>Ghz</a:t>
            </a:r>
            <a:endParaRPr kumimoji="0" lang="en-US" sz="4400" b="1" i="0" u="none" strike="noStrike" kern="1200" cap="none" spc="0" normalizeH="0" baseline="-25000" noProof="0" dirty="0">
              <a:ln>
                <a:noFill/>
              </a:ln>
              <a:solidFill>
                <a:srgbClr val="FF0000"/>
              </a:solidFill>
              <a:effectLst/>
              <a:uLnTx/>
              <a:uFillTx/>
              <a:latin typeface="Arial" panose="020B0604020202020204" pitchFamily="34" charset="0"/>
              <a:ea typeface="+mn-ea"/>
              <a:cs typeface="Arial" panose="020B0604020202020204" pitchFamily="34" charset="0"/>
            </a:endParaRPr>
          </a:p>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4400" b="1" i="0" u="none" strike="noStrike" kern="1200" cap="none" spc="0" normalizeH="0" baseline="-25000" noProof="0" dirty="0">
                <a:ln>
                  <a:noFill/>
                </a:ln>
                <a:solidFill>
                  <a:srgbClr val="FF0000"/>
                </a:solidFill>
                <a:effectLst/>
                <a:uLnTx/>
                <a:uFillTx/>
                <a:latin typeface="Arial" panose="020B0604020202020204" pitchFamily="34" charset="0"/>
                <a:ea typeface="+mn-ea"/>
                <a:cs typeface="Arial" panose="020B0604020202020204" pitchFamily="34" charset="0"/>
              </a:rPr>
              <a:t>"</a:t>
            </a:r>
            <a:r>
              <a:rPr kumimoji="0" lang="en-US" sz="4400" b="1" i="0" u="none" strike="noStrike" kern="1200" cap="none" spc="0" normalizeH="0" baseline="-25000" noProof="0" dirty="0" err="1">
                <a:ln>
                  <a:noFill/>
                </a:ln>
                <a:solidFill>
                  <a:srgbClr val="FF0000"/>
                </a:solidFill>
                <a:effectLst/>
                <a:uLnTx/>
                <a:uFillTx/>
                <a:latin typeface="Arial" panose="020B0604020202020204" pitchFamily="34" charset="0"/>
                <a:ea typeface="+mn-ea"/>
                <a:cs typeface="Arial" panose="020B0604020202020204" pitchFamily="34" charset="0"/>
              </a:rPr>
              <a:t>WiFi</a:t>
            </a:r>
            <a:r>
              <a:rPr kumimoji="0" lang="en-US" sz="4400" b="1" i="0" u="none" strike="noStrike" kern="1200" cap="none" spc="0" normalizeH="0" baseline="-2500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4400" b="1" i="0" u="none" strike="noStrike" kern="1200" cap="none" spc="0" normalizeH="0" baseline="-25000" noProof="0" dirty="0" err="1">
                <a:ln>
                  <a:noFill/>
                </a:ln>
                <a:solidFill>
                  <a:srgbClr val="FF0000"/>
                </a:solidFill>
                <a:effectLst/>
                <a:uLnTx/>
                <a:uFillTx/>
                <a:latin typeface="Arial" panose="020B0604020202020204" pitchFamily="34" charset="0"/>
                <a:ea typeface="+mn-ea"/>
                <a:cs typeface="Arial" panose="020B0604020202020204" pitchFamily="34" charset="0"/>
              </a:rPr>
              <a:t>pro_531EFC-5G</a:t>
            </a:r>
            <a:r>
              <a:rPr kumimoji="0" lang="en-US" sz="4400" b="1" i="0" u="none" strike="noStrike" kern="1200" cap="none" spc="0" normalizeH="0" baseline="-25000" noProof="0" dirty="0">
                <a:ln>
                  <a:noFill/>
                </a:ln>
                <a:solidFill>
                  <a:srgbClr val="FF0000"/>
                </a:solidFill>
                <a:effectLst/>
                <a:uLnTx/>
                <a:uFillTx/>
                <a:latin typeface="Arial" panose="020B0604020202020204" pitchFamily="34" charset="0"/>
                <a:ea typeface="+mn-ea"/>
                <a:cs typeface="Arial" panose="020B0604020202020204" pitchFamily="34" charset="0"/>
              </a:rPr>
              <a:t>" at 5 </a:t>
            </a:r>
            <a:r>
              <a:rPr kumimoji="0" lang="en-US" sz="4400" b="1" i="0" u="none" strike="noStrike" kern="1200" cap="none" spc="0" normalizeH="0" baseline="-25000" noProof="0" dirty="0" err="1">
                <a:ln>
                  <a:noFill/>
                </a:ln>
                <a:solidFill>
                  <a:srgbClr val="FF0000"/>
                </a:solidFill>
                <a:effectLst/>
                <a:uLnTx/>
                <a:uFillTx/>
                <a:latin typeface="Arial" panose="020B0604020202020204" pitchFamily="34" charset="0"/>
                <a:ea typeface="+mn-ea"/>
                <a:cs typeface="Arial" panose="020B0604020202020204" pitchFamily="34" charset="0"/>
              </a:rPr>
              <a:t>Ghz</a:t>
            </a:r>
            <a:endParaRPr kumimoji="0" lang="en-US" sz="4400" b="1" i="0" u="none" strike="noStrike" kern="1200" cap="none" spc="0" normalizeH="0" baseline="-25000" noProof="0" dirty="0">
              <a:ln>
                <a:noFill/>
              </a:ln>
              <a:solidFill>
                <a:srgbClr val="FF0000"/>
              </a:solidFill>
              <a:effectLst/>
              <a:uLnTx/>
              <a:uFillTx/>
              <a:latin typeface="Arial" panose="020B0604020202020204" pitchFamily="34" charset="0"/>
              <a:ea typeface="+mn-ea"/>
              <a:cs typeface="Arial" panose="020B0604020202020204" pitchFamily="34" charset="0"/>
            </a:endParaRPr>
          </a:p>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4400" b="1" i="0" u="none" strike="noStrike" kern="1200" cap="none" spc="0" normalizeH="0" baseline="-25000" noProof="0" dirty="0">
              <a:ln>
                <a:noFill/>
              </a:ln>
              <a:solidFill>
                <a:srgbClr val="FF0000"/>
              </a:solidFill>
              <a:effectLst/>
              <a:uLnTx/>
              <a:uFillTx/>
              <a:latin typeface="Arial" panose="020B0604020202020204" pitchFamily="34" charset="0"/>
              <a:ea typeface="+mn-ea"/>
              <a:cs typeface="Arial" panose="020B0604020202020204" pitchFamily="34" charset="0"/>
            </a:endParaRPr>
          </a:p>
        </p:txBody>
      </p:sp>
      <p:sp>
        <p:nvSpPr>
          <p:cNvPr id="2" name="Rectangle 1">
            <a:extLst>
              <a:ext uri="{FF2B5EF4-FFF2-40B4-BE49-F238E27FC236}">
                <a16:creationId xmlns:a16="http://schemas.microsoft.com/office/drawing/2014/main" id="{8A9D2E5A-2767-DAE5-98D9-B5CCB20C4930}"/>
              </a:ext>
            </a:extLst>
          </p:cNvPr>
          <p:cNvSpPr/>
          <p:nvPr/>
        </p:nvSpPr>
        <p:spPr bwMode="auto">
          <a:xfrm>
            <a:off x="304800" y="228600"/>
            <a:ext cx="8534400" cy="6477000"/>
          </a:xfrm>
          <a:prstGeom prst="rect">
            <a:avLst/>
          </a:prstGeom>
          <a:noFill/>
          <a:ln w="14922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
                <a:srgbClr val="000000"/>
              </a:buClr>
              <a:buSzPct val="100000"/>
              <a:buFont typeface="Times New Roman" pitchFamily="18" charset="0"/>
              <a:buNone/>
              <a:tabLst/>
              <a:defRPr/>
            </a:pPr>
            <a:endParaRPr kumimoji="0" lang="en-US" sz="4000" b="0" i="0" u="none" strike="noStrike" kern="1200" cap="none" spc="0" normalizeH="0" baseline="-25000" noProof="0">
              <a:ln>
                <a:noFill/>
              </a:ln>
              <a:solidFill>
                <a:srgbClr val="FFFFFF"/>
              </a:solidFill>
              <a:effectLst/>
              <a:uLnTx/>
              <a:uFillTx/>
              <a:latin typeface="Arial" charset="0"/>
              <a:ea typeface="+mn-ea"/>
              <a:cs typeface="Arial" charset="0"/>
            </a:endParaRPr>
          </a:p>
        </p:txBody>
      </p:sp>
      <p:sp>
        <p:nvSpPr>
          <p:cNvPr id="6" name="TextBox 5">
            <a:extLst>
              <a:ext uri="{FF2B5EF4-FFF2-40B4-BE49-F238E27FC236}">
                <a16:creationId xmlns:a16="http://schemas.microsoft.com/office/drawing/2014/main" id="{E67B63B7-6EFE-E57B-1707-D7A4EAD4FDC3}"/>
              </a:ext>
            </a:extLst>
          </p:cNvPr>
          <p:cNvSpPr txBox="1"/>
          <p:nvPr/>
        </p:nvSpPr>
        <p:spPr>
          <a:xfrm>
            <a:off x="609600" y="3048000"/>
            <a:ext cx="8001000" cy="995144"/>
          </a:xfrm>
          <a:prstGeom prst="rect">
            <a:avLst/>
          </a:prstGeom>
          <a:noFill/>
          <a:ln w="136525">
            <a:solidFill>
              <a:schemeClr val="accent1"/>
            </a:solidFill>
          </a:ln>
        </p:spPr>
        <p:txBody>
          <a:bodyPr wrap="square" rtlCol="0">
            <a:spAutoFit/>
          </a:bodyPr>
          <a:lstStyle/>
          <a:p>
            <a:r>
              <a:rPr lang="en-US" sz="4400" b="1" dirty="0">
                <a:solidFill>
                  <a:srgbClr val="FF0000"/>
                </a:solidFill>
              </a:rPr>
              <a:t>STEEL STAIRWELL &amp; METAL FURNITURE</a:t>
            </a:r>
          </a:p>
          <a:p>
            <a:endParaRPr lang="en-US" sz="4400" b="1" dirty="0">
              <a:solidFill>
                <a:srgbClr val="FF0000"/>
              </a:solidFill>
            </a:endParaRPr>
          </a:p>
        </p:txBody>
      </p:sp>
      <p:cxnSp>
        <p:nvCxnSpPr>
          <p:cNvPr id="22" name="Straight Connector 21">
            <a:extLst>
              <a:ext uri="{FF2B5EF4-FFF2-40B4-BE49-F238E27FC236}">
                <a16:creationId xmlns:a16="http://schemas.microsoft.com/office/drawing/2014/main" id="{BDFD65D8-CA00-C954-9BED-AE1879184B3D}"/>
              </a:ext>
            </a:extLst>
          </p:cNvPr>
          <p:cNvCxnSpPr/>
          <p:nvPr/>
        </p:nvCxnSpPr>
        <p:spPr bwMode="auto">
          <a:xfrm>
            <a:off x="5105400" y="2895600"/>
            <a:ext cx="0" cy="1437382"/>
          </a:xfrm>
          <a:prstGeom prst="line">
            <a:avLst/>
          </a:prstGeom>
          <a:solidFill>
            <a:srgbClr val="00B8FF"/>
          </a:solidFill>
          <a:ln w="476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13493511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6">
            <a:extLst>
              <a:ext uri="{FF2B5EF4-FFF2-40B4-BE49-F238E27FC236}">
                <a16:creationId xmlns:a16="http://schemas.microsoft.com/office/drawing/2014/main" id="{F2A8DFD9-1FF0-10CF-4F26-232AD668924D}"/>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1F3D01CD-DB6F-466F-AA47-9500B374C114}" type="slidenum">
              <a:rPr lang="en-US" altLang="en-US" sz="2400" smtClean="0">
                <a:latin typeface="Times New Roman" panose="02020603050405020304" pitchFamily="18" charset="0"/>
              </a:rPr>
              <a:pPr>
                <a:spcBef>
                  <a:spcPct val="0"/>
                </a:spcBef>
                <a:buClrTx/>
                <a:buFontTx/>
                <a:buNone/>
              </a:pPr>
              <a:t>28</a:t>
            </a:fld>
            <a:endParaRPr lang="en-US" altLang="en-US" sz="2400">
              <a:latin typeface="Times New Roman" panose="02020603050405020304" pitchFamily="18" charset="0"/>
            </a:endParaRPr>
          </a:p>
        </p:txBody>
      </p:sp>
      <p:sp>
        <p:nvSpPr>
          <p:cNvPr id="9219" name="Rectangle 1">
            <a:extLst>
              <a:ext uri="{FF2B5EF4-FFF2-40B4-BE49-F238E27FC236}">
                <a16:creationId xmlns:a16="http://schemas.microsoft.com/office/drawing/2014/main" id="{693F7207-1C2B-AC84-5868-D2F9B0064056}"/>
              </a:ext>
            </a:extLst>
          </p:cNvPr>
          <p:cNvSpPr>
            <a:spLocks noGrp="1" noChangeArrowheads="1"/>
          </p:cNvSpPr>
          <p:nvPr>
            <p:ph type="title"/>
          </p:nvPr>
        </p:nvSpPr>
        <p:spPr>
          <a:xfrm>
            <a:off x="0" y="152400"/>
            <a:ext cx="9144000" cy="13716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3600" dirty="0">
                <a:latin typeface="+mn-lt"/>
              </a:rPr>
              <a:t>CHEAP EXTENDER CONFIGURATION DETAILS (continued)</a:t>
            </a:r>
          </a:p>
        </p:txBody>
      </p:sp>
      <p:sp>
        <p:nvSpPr>
          <p:cNvPr id="68612" name="Rectangle 2">
            <a:extLst>
              <a:ext uri="{FF2B5EF4-FFF2-40B4-BE49-F238E27FC236}">
                <a16:creationId xmlns:a16="http://schemas.microsoft.com/office/drawing/2014/main" id="{C6ABE771-7B14-97B1-96FE-9B7122BCDBBB}"/>
              </a:ext>
            </a:extLst>
          </p:cNvPr>
          <p:cNvSpPr>
            <a:spLocks noGrp="1" noChangeArrowheads="1"/>
          </p:cNvSpPr>
          <p:nvPr>
            <p:ph type="body" idx="1"/>
          </p:nvPr>
        </p:nvSpPr>
        <p:spPr>
          <a:xfrm>
            <a:off x="228600" y="1295400"/>
            <a:ext cx="8839200" cy="5029200"/>
          </a:xfrm>
        </p:spPr>
        <p:txBody>
          <a:bodyPr/>
          <a:lstStyle/>
          <a:p>
            <a:pPr marL="685800" indent="-685800">
              <a:buFont typeface="Arial" panose="020B0604020202020204" pitchFamily="34" charset="0"/>
              <a:buChar char="•"/>
              <a:defRPr/>
            </a:pPr>
            <a:r>
              <a:rPr lang="en-US" altLang="en-US" sz="4000" dirty="0"/>
              <a:t>For the cheap extender option, user equipment that is located at the South end of the house will display both                                           "</a:t>
            </a:r>
            <a:r>
              <a:rPr lang="en-US" altLang="en-US" sz="4000" dirty="0" err="1"/>
              <a:t>WiFi</a:t>
            </a:r>
            <a:r>
              <a:rPr lang="en-US" altLang="en-US" sz="4000" dirty="0"/>
              <a:t> </a:t>
            </a:r>
            <a:r>
              <a:rPr lang="en-US" altLang="en-US" sz="4000" dirty="0" err="1"/>
              <a:t>pro_531EFC</a:t>
            </a:r>
            <a:r>
              <a:rPr lang="en-US" altLang="en-US" sz="4000" dirty="0"/>
              <a:t>"</a:t>
            </a:r>
          </a:p>
          <a:p>
            <a:pPr marL="685800" indent="-685800">
              <a:buFont typeface="Arial" panose="020B0604020202020204" pitchFamily="34" charset="0"/>
              <a:buChar char="•"/>
              <a:defRPr/>
            </a:pPr>
            <a:r>
              <a:rPr lang="en-US" altLang="en-US" sz="4000" dirty="0"/>
              <a:t>and </a:t>
            </a:r>
          </a:p>
          <a:p>
            <a:pPr marL="685800" indent="-685800">
              <a:buFont typeface="Arial" panose="020B0604020202020204" pitchFamily="34" charset="0"/>
              <a:buChar char="•"/>
              <a:defRPr/>
            </a:pPr>
            <a:r>
              <a:rPr lang="en-US" altLang="en-US" sz="4000" dirty="0"/>
              <a:t>"</a:t>
            </a:r>
            <a:r>
              <a:rPr lang="en-US" altLang="en-US" sz="4000" dirty="0" err="1"/>
              <a:t>WiFi</a:t>
            </a:r>
            <a:r>
              <a:rPr lang="en-US" altLang="en-US" sz="4000" dirty="0"/>
              <a:t> </a:t>
            </a:r>
            <a:r>
              <a:rPr lang="en-US" altLang="en-US" sz="4000" dirty="0" err="1"/>
              <a:t>pro_531EFC-5G</a:t>
            </a:r>
            <a:r>
              <a:rPr lang="en-US" altLang="en-US" sz="4000" dirty="0"/>
              <a:t>"</a:t>
            </a:r>
          </a:p>
          <a:p>
            <a:pPr marL="685800" indent="-685800">
              <a:buFont typeface="Arial" panose="020B0604020202020204" pitchFamily="34" charset="0"/>
              <a:buChar char="•"/>
              <a:defRPr/>
            </a:pPr>
            <a:endParaRPr lang="en-US" altLang="en-US" sz="4000" dirty="0"/>
          </a:p>
          <a:p>
            <a:pPr marL="685800" indent="-685800">
              <a:buFont typeface="Arial" panose="020B0604020202020204" pitchFamily="34" charset="0"/>
              <a:buChar char="•"/>
              <a:defRPr/>
            </a:pPr>
            <a:endParaRPr lang="en-US" altLang="en-US" sz="4000" dirty="0"/>
          </a:p>
          <a:p>
            <a:pPr marL="685800" indent="-685800">
              <a:buFont typeface="Arial" panose="020B0604020202020204" pitchFamily="34" charset="0"/>
              <a:buChar char="•"/>
              <a:defRPr/>
            </a:pPr>
            <a:endParaRPr lang="en-US" altLang="en-US" sz="4000" dirty="0"/>
          </a:p>
          <a:p>
            <a:pPr marL="0" indent="0">
              <a:defRPr/>
            </a:pPr>
            <a:endParaRPr lang="en-US" altLang="en-US" sz="4000" dirty="0"/>
          </a:p>
          <a:p>
            <a:pPr marL="0" indent="0">
              <a:defRPr/>
            </a:pPr>
            <a:endParaRPr lang="en-US" altLang="en-US" sz="4000" dirty="0"/>
          </a:p>
        </p:txBody>
      </p:sp>
    </p:spTree>
    <p:extLst>
      <p:ext uri="{BB962C8B-B14F-4D97-AF65-F5344CB8AC3E}">
        <p14:creationId xmlns:p14="http://schemas.microsoft.com/office/powerpoint/2010/main" val="144905646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6">
            <a:extLst>
              <a:ext uri="{FF2B5EF4-FFF2-40B4-BE49-F238E27FC236}">
                <a16:creationId xmlns:a16="http://schemas.microsoft.com/office/drawing/2014/main" id="{F2A8DFD9-1FF0-10CF-4F26-232AD668924D}"/>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1F3D01CD-DB6F-466F-AA47-9500B374C114}" type="slidenum">
              <a:rPr lang="en-US" altLang="en-US" sz="2400" smtClean="0">
                <a:latin typeface="Times New Roman" panose="02020603050405020304" pitchFamily="18" charset="0"/>
              </a:rPr>
              <a:pPr>
                <a:spcBef>
                  <a:spcPct val="0"/>
                </a:spcBef>
                <a:buClrTx/>
                <a:buFontTx/>
                <a:buNone/>
              </a:pPr>
              <a:t>29</a:t>
            </a:fld>
            <a:endParaRPr lang="en-US" altLang="en-US" sz="2400">
              <a:latin typeface="Times New Roman" panose="02020603050405020304" pitchFamily="18" charset="0"/>
            </a:endParaRPr>
          </a:p>
        </p:txBody>
      </p:sp>
      <p:sp>
        <p:nvSpPr>
          <p:cNvPr id="9219" name="Rectangle 1">
            <a:extLst>
              <a:ext uri="{FF2B5EF4-FFF2-40B4-BE49-F238E27FC236}">
                <a16:creationId xmlns:a16="http://schemas.microsoft.com/office/drawing/2014/main" id="{693F7207-1C2B-AC84-5868-D2F9B0064056}"/>
              </a:ext>
            </a:extLst>
          </p:cNvPr>
          <p:cNvSpPr>
            <a:spLocks noGrp="1" noChangeArrowheads="1"/>
          </p:cNvSpPr>
          <p:nvPr>
            <p:ph type="title"/>
          </p:nvPr>
        </p:nvSpPr>
        <p:spPr>
          <a:xfrm>
            <a:off x="0" y="152400"/>
            <a:ext cx="9144000" cy="13716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3600" dirty="0"/>
              <a:t>CHEAP EXTENDER CONFIGURATION DETAILS (configuration)</a:t>
            </a:r>
          </a:p>
        </p:txBody>
      </p:sp>
      <p:sp>
        <p:nvSpPr>
          <p:cNvPr id="68612" name="Rectangle 2">
            <a:extLst>
              <a:ext uri="{FF2B5EF4-FFF2-40B4-BE49-F238E27FC236}">
                <a16:creationId xmlns:a16="http://schemas.microsoft.com/office/drawing/2014/main" id="{C6ABE771-7B14-97B1-96FE-9B7122BCDBBB}"/>
              </a:ext>
            </a:extLst>
          </p:cNvPr>
          <p:cNvSpPr>
            <a:spLocks noGrp="1" noChangeArrowheads="1"/>
          </p:cNvSpPr>
          <p:nvPr>
            <p:ph type="body" idx="1"/>
          </p:nvPr>
        </p:nvSpPr>
        <p:spPr>
          <a:xfrm>
            <a:off x="228600" y="1828800"/>
            <a:ext cx="8839200" cy="5029200"/>
          </a:xfrm>
        </p:spPr>
        <p:txBody>
          <a:bodyPr/>
          <a:lstStyle/>
          <a:p>
            <a:pPr marL="685800" indent="-685800">
              <a:buFont typeface="Arial" panose="020B0604020202020204" pitchFamily="34" charset="0"/>
              <a:buChar char="•"/>
              <a:defRPr/>
            </a:pPr>
            <a:r>
              <a:rPr lang="en-US" altLang="en-US" sz="4000" dirty="0"/>
              <a:t>For the cheap extender option, user equipment that is located at the North end of the house will display "</a:t>
            </a:r>
            <a:r>
              <a:rPr lang="en-US" altLang="en-US" sz="4000" dirty="0" err="1"/>
              <a:t>mesh1</a:t>
            </a:r>
            <a:r>
              <a:rPr lang="en-US" altLang="en-US" sz="4000" dirty="0"/>
              <a:t>" because any item of user equipment can only display a case-sensitive SSID only once. </a:t>
            </a:r>
          </a:p>
          <a:p>
            <a:pPr marL="685800" indent="-685800">
              <a:buFont typeface="Arial" panose="020B0604020202020204" pitchFamily="34" charset="0"/>
              <a:buChar char="•"/>
              <a:defRPr/>
            </a:pPr>
            <a:endParaRPr lang="en-US" altLang="en-US" sz="4000" dirty="0"/>
          </a:p>
          <a:p>
            <a:pPr marL="685800" indent="-685800">
              <a:buFont typeface="Arial" panose="020B0604020202020204" pitchFamily="34" charset="0"/>
              <a:buChar char="•"/>
              <a:defRPr/>
            </a:pPr>
            <a:endParaRPr lang="en-US" altLang="en-US" sz="4000" dirty="0"/>
          </a:p>
          <a:p>
            <a:pPr marL="0" indent="0">
              <a:defRPr/>
            </a:pPr>
            <a:endParaRPr lang="en-US" altLang="en-US" sz="4000" dirty="0"/>
          </a:p>
          <a:p>
            <a:pPr marL="0" indent="0">
              <a:defRPr/>
            </a:pPr>
            <a:endParaRPr lang="en-US" altLang="en-US" sz="4000" dirty="0"/>
          </a:p>
        </p:txBody>
      </p:sp>
    </p:spTree>
    <p:extLst>
      <p:ext uri="{BB962C8B-B14F-4D97-AF65-F5344CB8AC3E}">
        <p14:creationId xmlns:p14="http://schemas.microsoft.com/office/powerpoint/2010/main" val="15650620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70" name="Slide Number Placeholder 5">
            <a:extLst>
              <a:ext uri="{FF2B5EF4-FFF2-40B4-BE49-F238E27FC236}">
                <a16:creationId xmlns:a16="http://schemas.microsoft.com/office/drawing/2014/main" id="{FE5F852F-7573-B277-FDCD-B5E06F209A79}"/>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1B669A74-49AE-4189-8F94-9C1AA69B6C77}" type="slidenum">
              <a:rPr lang="en-US" altLang="en-US" sz="2400" smtClean="0">
                <a:latin typeface="Times New Roman" panose="02020603050405020304" pitchFamily="18" charset="0"/>
              </a:rPr>
              <a:pPr>
                <a:spcBef>
                  <a:spcPct val="0"/>
                </a:spcBef>
                <a:buClrTx/>
                <a:buFontTx/>
                <a:buNone/>
              </a:pPr>
              <a:t>3</a:t>
            </a:fld>
            <a:endParaRPr lang="en-US" altLang="en-US" sz="2400">
              <a:latin typeface="Times New Roman" panose="02020603050405020304" pitchFamily="18" charset="0"/>
            </a:endParaRPr>
          </a:p>
        </p:txBody>
      </p:sp>
      <p:sp>
        <p:nvSpPr>
          <p:cNvPr id="7171" name="Rectangle 1">
            <a:extLst>
              <a:ext uri="{FF2B5EF4-FFF2-40B4-BE49-F238E27FC236}">
                <a16:creationId xmlns:a16="http://schemas.microsoft.com/office/drawing/2014/main" id="{16645C46-1869-AE56-C372-9ED62712444C}"/>
              </a:ext>
            </a:extLst>
          </p:cNvPr>
          <p:cNvSpPr>
            <a:spLocks noGrp="1" noChangeArrowheads="1"/>
          </p:cNvSpPr>
          <p:nvPr>
            <p:ph type="title"/>
          </p:nvPr>
        </p:nvSpPr>
        <p:spPr>
          <a:xfrm>
            <a:off x="381000" y="138113"/>
            <a:ext cx="8304213" cy="700087"/>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5400" dirty="0"/>
              <a:t>SUMMARY</a:t>
            </a:r>
          </a:p>
        </p:txBody>
      </p:sp>
      <p:sp>
        <p:nvSpPr>
          <p:cNvPr id="7172" name="Rectangle 2">
            <a:extLst>
              <a:ext uri="{FF2B5EF4-FFF2-40B4-BE49-F238E27FC236}">
                <a16:creationId xmlns:a16="http://schemas.microsoft.com/office/drawing/2014/main" id="{6A51DBD0-A594-4B29-31C9-16453269797A}"/>
              </a:ext>
            </a:extLst>
          </p:cNvPr>
          <p:cNvSpPr>
            <a:spLocks noGrp="1" noChangeArrowheads="1"/>
          </p:cNvSpPr>
          <p:nvPr>
            <p:ph type="body" idx="1"/>
          </p:nvPr>
        </p:nvSpPr>
        <p:spPr>
          <a:xfrm>
            <a:off x="0" y="1295400"/>
            <a:ext cx="9144000" cy="5334000"/>
          </a:xfrm>
        </p:spPr>
        <p:txBody>
          <a:bodyPr/>
          <a:lstStyle/>
          <a:p>
            <a:pPr indent="0" eaLnBrk="1" hangingPunct="1">
              <a:spcBef>
                <a:spcPts val="900"/>
              </a:spcBef>
              <a:buClrTx/>
              <a:buFontTx/>
              <a:buNone/>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en-US" sz="4400" dirty="0"/>
              <a:t>You can extend Wi-Fi to increase coverage area for computers, tablets,  cell phones, televisions, or cameras that are connected to the existing Wi-Fi routers in your home or business.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6">
            <a:extLst>
              <a:ext uri="{FF2B5EF4-FFF2-40B4-BE49-F238E27FC236}">
                <a16:creationId xmlns:a16="http://schemas.microsoft.com/office/drawing/2014/main" id="{F2A8DFD9-1FF0-10CF-4F26-232AD668924D}"/>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1F3D01CD-DB6F-466F-AA47-9500B374C114}" type="slidenum">
              <a:rPr lang="en-US" altLang="en-US" sz="2400" smtClean="0">
                <a:latin typeface="Times New Roman" panose="02020603050405020304" pitchFamily="18" charset="0"/>
              </a:rPr>
              <a:pPr>
                <a:spcBef>
                  <a:spcPct val="0"/>
                </a:spcBef>
                <a:buClrTx/>
                <a:buFontTx/>
                <a:buNone/>
              </a:pPr>
              <a:t>30</a:t>
            </a:fld>
            <a:endParaRPr lang="en-US" altLang="en-US" sz="2400">
              <a:latin typeface="Times New Roman" panose="02020603050405020304" pitchFamily="18" charset="0"/>
            </a:endParaRPr>
          </a:p>
        </p:txBody>
      </p:sp>
      <p:sp>
        <p:nvSpPr>
          <p:cNvPr id="9219" name="Rectangle 1">
            <a:extLst>
              <a:ext uri="{FF2B5EF4-FFF2-40B4-BE49-F238E27FC236}">
                <a16:creationId xmlns:a16="http://schemas.microsoft.com/office/drawing/2014/main" id="{693F7207-1C2B-AC84-5868-D2F9B0064056}"/>
              </a:ext>
            </a:extLst>
          </p:cNvPr>
          <p:cNvSpPr>
            <a:spLocks noGrp="1" noChangeArrowheads="1"/>
          </p:cNvSpPr>
          <p:nvPr>
            <p:ph type="title"/>
          </p:nvPr>
        </p:nvSpPr>
        <p:spPr>
          <a:xfrm>
            <a:off x="0" y="152400"/>
            <a:ext cx="9144000" cy="13716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3600" dirty="0"/>
              <a:t>CHEAP EXTENDER CONFIGURATION DETAILS (continued)</a:t>
            </a:r>
          </a:p>
        </p:txBody>
      </p:sp>
      <p:sp>
        <p:nvSpPr>
          <p:cNvPr id="68612" name="Rectangle 2">
            <a:extLst>
              <a:ext uri="{FF2B5EF4-FFF2-40B4-BE49-F238E27FC236}">
                <a16:creationId xmlns:a16="http://schemas.microsoft.com/office/drawing/2014/main" id="{C6ABE771-7B14-97B1-96FE-9B7122BCDBBB}"/>
              </a:ext>
            </a:extLst>
          </p:cNvPr>
          <p:cNvSpPr>
            <a:spLocks noGrp="1" noChangeArrowheads="1"/>
          </p:cNvSpPr>
          <p:nvPr>
            <p:ph type="body" idx="1"/>
          </p:nvPr>
        </p:nvSpPr>
        <p:spPr>
          <a:xfrm>
            <a:off x="228600" y="1600200"/>
            <a:ext cx="8839200" cy="5029200"/>
          </a:xfrm>
        </p:spPr>
        <p:txBody>
          <a:bodyPr/>
          <a:lstStyle/>
          <a:p>
            <a:pPr marL="685800" indent="-685800">
              <a:buFont typeface="Arial" panose="020B0604020202020204" pitchFamily="34" charset="0"/>
              <a:buChar char="•"/>
              <a:defRPr/>
            </a:pPr>
            <a:r>
              <a:rPr lang="en-US" altLang="en-US" sz="4000" dirty="0"/>
              <a:t>For the cheap extender option, user equipment that is located at the South end of the house will display both                                           "</a:t>
            </a:r>
            <a:r>
              <a:rPr lang="en-US" altLang="en-US" sz="4000" dirty="0" err="1"/>
              <a:t>WiFi</a:t>
            </a:r>
            <a:r>
              <a:rPr lang="en-US" altLang="en-US" sz="4000" dirty="0"/>
              <a:t> </a:t>
            </a:r>
            <a:r>
              <a:rPr lang="en-US" altLang="en-US" sz="4000" dirty="0" err="1"/>
              <a:t>pro_531EFC</a:t>
            </a:r>
            <a:r>
              <a:rPr lang="en-US" altLang="en-US" sz="4000" dirty="0"/>
              <a:t>"</a:t>
            </a:r>
          </a:p>
          <a:p>
            <a:pPr marL="685800" indent="-685800">
              <a:buFont typeface="Arial" panose="020B0604020202020204" pitchFamily="34" charset="0"/>
              <a:buChar char="•"/>
              <a:defRPr/>
            </a:pPr>
            <a:r>
              <a:rPr lang="en-US" altLang="en-US" sz="4000" dirty="0"/>
              <a:t>and </a:t>
            </a:r>
          </a:p>
          <a:p>
            <a:pPr marL="685800" indent="-685800">
              <a:buFont typeface="Arial" panose="020B0604020202020204" pitchFamily="34" charset="0"/>
              <a:buChar char="•"/>
              <a:defRPr/>
            </a:pPr>
            <a:r>
              <a:rPr lang="en-US" altLang="en-US" sz="4000" dirty="0"/>
              <a:t>"</a:t>
            </a:r>
            <a:r>
              <a:rPr lang="en-US" altLang="en-US" sz="4000" dirty="0" err="1"/>
              <a:t>WiFi</a:t>
            </a:r>
            <a:r>
              <a:rPr lang="en-US" altLang="en-US" sz="4000" dirty="0"/>
              <a:t> </a:t>
            </a:r>
            <a:r>
              <a:rPr lang="en-US" altLang="en-US" sz="4000" dirty="0" err="1"/>
              <a:t>pro_531EFC-5G</a:t>
            </a:r>
            <a:r>
              <a:rPr lang="en-US" altLang="en-US" sz="4000" dirty="0"/>
              <a:t>"</a:t>
            </a:r>
          </a:p>
          <a:p>
            <a:pPr marL="685800" indent="-685800">
              <a:buFont typeface="Arial" panose="020B0604020202020204" pitchFamily="34" charset="0"/>
              <a:buChar char="•"/>
              <a:defRPr/>
            </a:pPr>
            <a:endParaRPr lang="en-US" altLang="en-US" sz="4000" dirty="0"/>
          </a:p>
          <a:p>
            <a:pPr marL="685800" indent="-685800">
              <a:buFont typeface="Arial" panose="020B0604020202020204" pitchFamily="34" charset="0"/>
              <a:buChar char="•"/>
              <a:defRPr/>
            </a:pPr>
            <a:endParaRPr lang="en-US" altLang="en-US" sz="4000" dirty="0"/>
          </a:p>
          <a:p>
            <a:pPr marL="685800" indent="-685800">
              <a:buFont typeface="Arial" panose="020B0604020202020204" pitchFamily="34" charset="0"/>
              <a:buChar char="•"/>
              <a:defRPr/>
            </a:pPr>
            <a:endParaRPr lang="en-US" altLang="en-US" sz="4000" dirty="0"/>
          </a:p>
          <a:p>
            <a:pPr marL="0" indent="0">
              <a:defRPr/>
            </a:pPr>
            <a:endParaRPr lang="en-US" altLang="en-US" sz="4000" dirty="0"/>
          </a:p>
          <a:p>
            <a:pPr marL="0" indent="0">
              <a:defRPr/>
            </a:pPr>
            <a:endParaRPr lang="en-US" altLang="en-US" sz="4000" dirty="0"/>
          </a:p>
        </p:txBody>
      </p:sp>
    </p:spTree>
    <p:extLst>
      <p:ext uri="{BB962C8B-B14F-4D97-AF65-F5344CB8AC3E}">
        <p14:creationId xmlns:p14="http://schemas.microsoft.com/office/powerpoint/2010/main" val="149474514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6">
            <a:extLst>
              <a:ext uri="{FF2B5EF4-FFF2-40B4-BE49-F238E27FC236}">
                <a16:creationId xmlns:a16="http://schemas.microsoft.com/office/drawing/2014/main" id="{6FD8331F-2273-127E-8471-8ECC8F140E02}"/>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895DCE5E-49F8-4E5C-A6E3-05DD26407F3E}" type="slidenum">
              <a:rPr lang="en-US" altLang="en-US" sz="2400" smtClean="0">
                <a:latin typeface="Times New Roman" panose="02020603050405020304" pitchFamily="18" charset="0"/>
              </a:rPr>
              <a:pPr>
                <a:spcBef>
                  <a:spcPct val="0"/>
                </a:spcBef>
                <a:buClrTx/>
                <a:buFontTx/>
                <a:buNone/>
              </a:pPr>
              <a:t>31</a:t>
            </a:fld>
            <a:endParaRPr lang="en-US" altLang="en-US" sz="2400">
              <a:latin typeface="Times New Roman" panose="02020603050405020304" pitchFamily="18" charset="0"/>
            </a:endParaRPr>
          </a:p>
        </p:txBody>
      </p:sp>
      <p:sp>
        <p:nvSpPr>
          <p:cNvPr id="23555" name="Rectangle 1">
            <a:extLst>
              <a:ext uri="{FF2B5EF4-FFF2-40B4-BE49-F238E27FC236}">
                <a16:creationId xmlns:a16="http://schemas.microsoft.com/office/drawing/2014/main" id="{E73A73BB-7A69-E73D-ECE4-C08C99A000CB}"/>
              </a:ext>
            </a:extLst>
          </p:cNvPr>
          <p:cNvSpPr>
            <a:spLocks noGrp="1" noChangeArrowheads="1"/>
          </p:cNvSpPr>
          <p:nvPr>
            <p:ph type="title"/>
          </p:nvPr>
        </p:nvSpPr>
        <p:spPr>
          <a:xfrm>
            <a:off x="76200" y="61913"/>
            <a:ext cx="8839200" cy="1233487"/>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000" dirty="0"/>
              <a:t>"USER EQUIPMENT" (=UE) VIEWPOINT</a:t>
            </a:r>
          </a:p>
        </p:txBody>
      </p:sp>
      <p:sp>
        <p:nvSpPr>
          <p:cNvPr id="23556" name="Rectangle 2">
            <a:extLst>
              <a:ext uri="{FF2B5EF4-FFF2-40B4-BE49-F238E27FC236}">
                <a16:creationId xmlns:a16="http://schemas.microsoft.com/office/drawing/2014/main" id="{7A5691F8-24EB-EE1C-EA4E-882858C2539D}"/>
              </a:ext>
            </a:extLst>
          </p:cNvPr>
          <p:cNvSpPr>
            <a:spLocks noGrp="1" noChangeArrowheads="1"/>
          </p:cNvSpPr>
          <p:nvPr>
            <p:ph type="body" idx="1"/>
          </p:nvPr>
        </p:nvSpPr>
        <p:spPr>
          <a:xfrm>
            <a:off x="76200" y="1295399"/>
            <a:ext cx="8991600" cy="4953001"/>
          </a:xfrm>
        </p:spPr>
        <p:txBody>
          <a:bodyPr/>
          <a:lstStyle/>
          <a:p>
            <a:pPr marL="685800" indent="-685800">
              <a:buFont typeface="Arial" panose="020B0604020202020204" pitchFamily="34" charset="0"/>
              <a:buChar char="•"/>
            </a:pPr>
            <a:r>
              <a:rPr lang="en-US" altLang="en-US" sz="4400" dirty="0"/>
              <a:t>In the Wi-Fi standards, the term "User Equipment" refers to any computer, tablet, cell phone, camera, refrigerator, or television that is used to connect to a Wi-Fi router or a Wi-Fi extender.</a:t>
            </a:r>
          </a:p>
          <a:p>
            <a:pPr marL="685800" indent="-685800">
              <a:buFont typeface="Arial" panose="020B0604020202020204" pitchFamily="34" charset="0"/>
              <a:buChar char="•"/>
            </a:pPr>
            <a:endParaRPr lang="en-US" altLang="en-US" sz="4400" dirty="0"/>
          </a:p>
        </p:txBody>
      </p:sp>
    </p:spTree>
    <p:extLst>
      <p:ext uri="{BB962C8B-B14F-4D97-AF65-F5344CB8AC3E}">
        <p14:creationId xmlns:p14="http://schemas.microsoft.com/office/powerpoint/2010/main" val="381236198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6">
            <a:extLst>
              <a:ext uri="{FF2B5EF4-FFF2-40B4-BE49-F238E27FC236}">
                <a16:creationId xmlns:a16="http://schemas.microsoft.com/office/drawing/2014/main" id="{6FD8331F-2273-127E-8471-8ECC8F140E02}"/>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895DCE5E-49F8-4E5C-A6E3-05DD26407F3E}" type="slidenum">
              <a:rPr lang="en-US" altLang="en-US" sz="2400" smtClean="0">
                <a:latin typeface="Times New Roman" panose="02020603050405020304" pitchFamily="18" charset="0"/>
              </a:rPr>
              <a:pPr>
                <a:spcBef>
                  <a:spcPct val="0"/>
                </a:spcBef>
                <a:buClrTx/>
                <a:buFontTx/>
                <a:buNone/>
              </a:pPr>
              <a:t>32</a:t>
            </a:fld>
            <a:endParaRPr lang="en-US" altLang="en-US" sz="2400">
              <a:latin typeface="Times New Roman" panose="02020603050405020304" pitchFamily="18" charset="0"/>
            </a:endParaRPr>
          </a:p>
        </p:txBody>
      </p:sp>
      <p:sp>
        <p:nvSpPr>
          <p:cNvPr id="23555" name="Rectangle 1">
            <a:extLst>
              <a:ext uri="{FF2B5EF4-FFF2-40B4-BE49-F238E27FC236}">
                <a16:creationId xmlns:a16="http://schemas.microsoft.com/office/drawing/2014/main" id="{E73A73BB-7A69-E73D-ECE4-C08C99A000CB}"/>
              </a:ext>
            </a:extLst>
          </p:cNvPr>
          <p:cNvSpPr>
            <a:spLocks noGrp="1" noChangeArrowheads="1"/>
          </p:cNvSpPr>
          <p:nvPr>
            <p:ph type="title"/>
          </p:nvPr>
        </p:nvSpPr>
        <p:spPr>
          <a:xfrm>
            <a:off x="0" y="138114"/>
            <a:ext cx="9144000" cy="1157286"/>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3600" dirty="0"/>
              <a:t>"USER EQUIPMENT" (=UE) VIEWPOINT (continued)</a:t>
            </a:r>
          </a:p>
        </p:txBody>
      </p:sp>
      <p:sp>
        <p:nvSpPr>
          <p:cNvPr id="23556" name="Rectangle 2">
            <a:extLst>
              <a:ext uri="{FF2B5EF4-FFF2-40B4-BE49-F238E27FC236}">
                <a16:creationId xmlns:a16="http://schemas.microsoft.com/office/drawing/2014/main" id="{7A5691F8-24EB-EE1C-EA4E-882858C2539D}"/>
              </a:ext>
            </a:extLst>
          </p:cNvPr>
          <p:cNvSpPr>
            <a:spLocks noGrp="1" noChangeArrowheads="1"/>
          </p:cNvSpPr>
          <p:nvPr>
            <p:ph type="body" idx="1"/>
          </p:nvPr>
        </p:nvSpPr>
        <p:spPr>
          <a:xfrm>
            <a:off x="76200" y="1219199"/>
            <a:ext cx="8991600" cy="5105401"/>
          </a:xfrm>
        </p:spPr>
        <p:txBody>
          <a:bodyPr/>
          <a:lstStyle/>
          <a:p>
            <a:pPr marL="685800" indent="-685800">
              <a:buFont typeface="Arial" panose="020B0604020202020204" pitchFamily="34" charset="0"/>
              <a:buChar char="•"/>
            </a:pPr>
            <a:r>
              <a:rPr lang="en-US" altLang="en-US" sz="4000" dirty="0"/>
              <a:t>In a mesh system of routers, every transmitter-receiver on a Wi-Fi router and on a Wi-Fi extender will broadcast the same exact case-sensitive "Service Set Identifier" (SSID) unless you configure the specific transmitter-receiver to not to do so.                                                                  </a:t>
            </a:r>
          </a:p>
        </p:txBody>
      </p:sp>
    </p:spTree>
    <p:extLst>
      <p:ext uri="{BB962C8B-B14F-4D97-AF65-F5344CB8AC3E}">
        <p14:creationId xmlns:p14="http://schemas.microsoft.com/office/powerpoint/2010/main" val="225599027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6">
            <a:extLst>
              <a:ext uri="{FF2B5EF4-FFF2-40B4-BE49-F238E27FC236}">
                <a16:creationId xmlns:a16="http://schemas.microsoft.com/office/drawing/2014/main" id="{6FD8331F-2273-127E-8471-8ECC8F140E02}"/>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895DCE5E-49F8-4E5C-A6E3-05DD26407F3E}" type="slidenum">
              <a:rPr lang="en-US" altLang="en-US" sz="2400" smtClean="0">
                <a:latin typeface="Times New Roman" panose="02020603050405020304" pitchFamily="18" charset="0"/>
              </a:rPr>
              <a:pPr>
                <a:spcBef>
                  <a:spcPct val="0"/>
                </a:spcBef>
                <a:buClrTx/>
                <a:buFontTx/>
                <a:buNone/>
              </a:pPr>
              <a:t>33</a:t>
            </a:fld>
            <a:endParaRPr lang="en-US" altLang="en-US" sz="2400">
              <a:latin typeface="Times New Roman" panose="02020603050405020304" pitchFamily="18" charset="0"/>
            </a:endParaRPr>
          </a:p>
        </p:txBody>
      </p:sp>
      <p:sp>
        <p:nvSpPr>
          <p:cNvPr id="23555" name="Rectangle 1">
            <a:extLst>
              <a:ext uri="{FF2B5EF4-FFF2-40B4-BE49-F238E27FC236}">
                <a16:creationId xmlns:a16="http://schemas.microsoft.com/office/drawing/2014/main" id="{E73A73BB-7A69-E73D-ECE4-C08C99A000CB}"/>
              </a:ext>
            </a:extLst>
          </p:cNvPr>
          <p:cNvSpPr>
            <a:spLocks noGrp="1" noChangeArrowheads="1"/>
          </p:cNvSpPr>
          <p:nvPr>
            <p:ph type="title"/>
          </p:nvPr>
        </p:nvSpPr>
        <p:spPr>
          <a:xfrm>
            <a:off x="0" y="61913"/>
            <a:ext cx="9144000" cy="1385886"/>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000" dirty="0"/>
              <a:t>"USER EQUIPMENT" (=UE) VIEWPOINT (continued)</a:t>
            </a:r>
          </a:p>
        </p:txBody>
      </p:sp>
      <p:sp>
        <p:nvSpPr>
          <p:cNvPr id="23556" name="Rectangle 2">
            <a:extLst>
              <a:ext uri="{FF2B5EF4-FFF2-40B4-BE49-F238E27FC236}">
                <a16:creationId xmlns:a16="http://schemas.microsoft.com/office/drawing/2014/main" id="{7A5691F8-24EB-EE1C-EA4E-882858C2539D}"/>
              </a:ext>
            </a:extLst>
          </p:cNvPr>
          <p:cNvSpPr>
            <a:spLocks noGrp="1" noChangeArrowheads="1"/>
          </p:cNvSpPr>
          <p:nvPr>
            <p:ph type="body" idx="1"/>
          </p:nvPr>
        </p:nvSpPr>
        <p:spPr>
          <a:xfrm>
            <a:off x="76200" y="1828799"/>
            <a:ext cx="8991600" cy="4876801"/>
          </a:xfrm>
        </p:spPr>
        <p:txBody>
          <a:bodyPr/>
          <a:lstStyle/>
          <a:p>
            <a:pPr marL="685800" indent="-685800">
              <a:buFont typeface="Arial" panose="020B0604020202020204" pitchFamily="34" charset="0"/>
              <a:buChar char="•"/>
            </a:pPr>
            <a:r>
              <a:rPr lang="en-US" altLang="en-US" sz="4400" dirty="0"/>
              <a:t>SSIDs are case sensitive so                     "mesh1", "Mesh1, "mEsh1", "meSh1" and "mesH1" would be seen as separate SSIDs by your user equipment.</a:t>
            </a:r>
          </a:p>
          <a:p>
            <a:pPr marL="685800" indent="-685800">
              <a:buFont typeface="Arial" panose="020B0604020202020204" pitchFamily="34" charset="0"/>
              <a:buChar char="•"/>
            </a:pPr>
            <a:endParaRPr lang="en-US" altLang="en-US" sz="4400" dirty="0"/>
          </a:p>
        </p:txBody>
      </p:sp>
    </p:spTree>
    <p:extLst>
      <p:ext uri="{BB962C8B-B14F-4D97-AF65-F5344CB8AC3E}">
        <p14:creationId xmlns:p14="http://schemas.microsoft.com/office/powerpoint/2010/main" val="56145079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6">
            <a:extLst>
              <a:ext uri="{FF2B5EF4-FFF2-40B4-BE49-F238E27FC236}">
                <a16:creationId xmlns:a16="http://schemas.microsoft.com/office/drawing/2014/main" id="{6FD8331F-2273-127E-8471-8ECC8F140E02}"/>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895DCE5E-49F8-4E5C-A6E3-05DD26407F3E}" type="slidenum">
              <a:rPr lang="en-US" altLang="en-US" sz="2400" smtClean="0">
                <a:latin typeface="Times New Roman" panose="02020603050405020304" pitchFamily="18" charset="0"/>
              </a:rPr>
              <a:pPr>
                <a:spcBef>
                  <a:spcPct val="0"/>
                </a:spcBef>
                <a:buClrTx/>
                <a:buFontTx/>
                <a:buNone/>
              </a:pPr>
              <a:t>34</a:t>
            </a:fld>
            <a:endParaRPr lang="en-US" altLang="en-US" sz="2400">
              <a:latin typeface="Times New Roman" panose="02020603050405020304" pitchFamily="18" charset="0"/>
            </a:endParaRPr>
          </a:p>
        </p:txBody>
      </p:sp>
      <p:sp>
        <p:nvSpPr>
          <p:cNvPr id="23555" name="Rectangle 1">
            <a:extLst>
              <a:ext uri="{FF2B5EF4-FFF2-40B4-BE49-F238E27FC236}">
                <a16:creationId xmlns:a16="http://schemas.microsoft.com/office/drawing/2014/main" id="{E73A73BB-7A69-E73D-ECE4-C08C99A000CB}"/>
              </a:ext>
            </a:extLst>
          </p:cNvPr>
          <p:cNvSpPr>
            <a:spLocks noGrp="1" noChangeArrowheads="1"/>
          </p:cNvSpPr>
          <p:nvPr>
            <p:ph type="title"/>
          </p:nvPr>
        </p:nvSpPr>
        <p:spPr>
          <a:xfrm>
            <a:off x="228600" y="152400"/>
            <a:ext cx="8915400" cy="12954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000" dirty="0">
                <a:latin typeface="+mn-lt"/>
              </a:rPr>
              <a:t>"USER EQUIPMENT" (=UE) VIEWPOINT (continued)</a:t>
            </a:r>
          </a:p>
        </p:txBody>
      </p:sp>
      <p:sp>
        <p:nvSpPr>
          <p:cNvPr id="23556" name="Rectangle 2">
            <a:extLst>
              <a:ext uri="{FF2B5EF4-FFF2-40B4-BE49-F238E27FC236}">
                <a16:creationId xmlns:a16="http://schemas.microsoft.com/office/drawing/2014/main" id="{7A5691F8-24EB-EE1C-EA4E-882858C2539D}"/>
              </a:ext>
            </a:extLst>
          </p:cNvPr>
          <p:cNvSpPr>
            <a:spLocks noGrp="1" noChangeArrowheads="1"/>
          </p:cNvSpPr>
          <p:nvPr>
            <p:ph type="body" idx="1"/>
          </p:nvPr>
        </p:nvSpPr>
        <p:spPr>
          <a:xfrm>
            <a:off x="76200" y="1371600"/>
            <a:ext cx="8915400" cy="5486400"/>
          </a:xfrm>
        </p:spPr>
        <p:txBody>
          <a:bodyPr/>
          <a:lstStyle/>
          <a:p>
            <a:pPr marL="685800" indent="-685800">
              <a:buFont typeface="Arial" panose="020B0604020202020204" pitchFamily="34" charset="0"/>
              <a:buChar char="•"/>
            </a:pPr>
            <a:r>
              <a:rPr lang="en-US" altLang="en-US" sz="3900" dirty="0"/>
              <a:t>When you use a UE device (a computer, a tablet, a cell phone, a smart TV, or a Wi-Fi camera) to look at available wireless Wi-Fi networks, any single SSID that is displayed can represent 1 to n number of Wi-Fi transmitter receivers in 1 to n number of physical Wi-Fi routers and Wi-Fi extenders</a:t>
            </a:r>
          </a:p>
          <a:p>
            <a:pPr marL="685800" indent="-685800">
              <a:buFont typeface="Arial" panose="020B0604020202020204" pitchFamily="34" charset="0"/>
              <a:buChar char="•"/>
            </a:pPr>
            <a:endParaRPr lang="en-US" altLang="en-US" sz="3900"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6">
            <a:extLst>
              <a:ext uri="{FF2B5EF4-FFF2-40B4-BE49-F238E27FC236}">
                <a16:creationId xmlns:a16="http://schemas.microsoft.com/office/drawing/2014/main" id="{F2A8DFD9-1FF0-10CF-4F26-232AD668924D}"/>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1F3D01CD-DB6F-466F-AA47-9500B374C114}" type="slidenum">
              <a:rPr lang="en-US" altLang="en-US" sz="2400" smtClean="0">
                <a:latin typeface="Times New Roman" panose="02020603050405020304" pitchFamily="18" charset="0"/>
              </a:rPr>
              <a:pPr>
                <a:spcBef>
                  <a:spcPct val="0"/>
                </a:spcBef>
                <a:buClrTx/>
                <a:buFontTx/>
                <a:buNone/>
              </a:pPr>
              <a:t>35</a:t>
            </a:fld>
            <a:endParaRPr lang="en-US" altLang="en-US" sz="2400">
              <a:latin typeface="Times New Roman" panose="02020603050405020304" pitchFamily="18" charset="0"/>
            </a:endParaRPr>
          </a:p>
        </p:txBody>
      </p:sp>
      <p:sp>
        <p:nvSpPr>
          <p:cNvPr id="9219" name="Rectangle 1">
            <a:extLst>
              <a:ext uri="{FF2B5EF4-FFF2-40B4-BE49-F238E27FC236}">
                <a16:creationId xmlns:a16="http://schemas.microsoft.com/office/drawing/2014/main" id="{693F7207-1C2B-AC84-5868-D2F9B0064056}"/>
              </a:ext>
            </a:extLst>
          </p:cNvPr>
          <p:cNvSpPr>
            <a:spLocks noGrp="1" noChangeArrowheads="1"/>
          </p:cNvSpPr>
          <p:nvPr>
            <p:ph type="title"/>
          </p:nvPr>
        </p:nvSpPr>
        <p:spPr>
          <a:xfrm>
            <a:off x="0" y="152400"/>
            <a:ext cx="9144000" cy="13716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000" dirty="0">
                <a:latin typeface="+mn-lt"/>
              </a:rPr>
              <a:t>"USER EQUIPMENT" (=UE)                       VIEWPOINT (continued)</a:t>
            </a:r>
          </a:p>
        </p:txBody>
      </p:sp>
      <p:sp>
        <p:nvSpPr>
          <p:cNvPr id="68612" name="Rectangle 2">
            <a:extLst>
              <a:ext uri="{FF2B5EF4-FFF2-40B4-BE49-F238E27FC236}">
                <a16:creationId xmlns:a16="http://schemas.microsoft.com/office/drawing/2014/main" id="{C6ABE771-7B14-97B1-96FE-9B7122BCDBBB}"/>
              </a:ext>
            </a:extLst>
          </p:cNvPr>
          <p:cNvSpPr>
            <a:spLocks noGrp="1" noChangeArrowheads="1"/>
          </p:cNvSpPr>
          <p:nvPr>
            <p:ph type="body" idx="1"/>
          </p:nvPr>
        </p:nvSpPr>
        <p:spPr>
          <a:xfrm>
            <a:off x="152400" y="1752600"/>
            <a:ext cx="8915400" cy="4953000"/>
          </a:xfrm>
        </p:spPr>
        <p:txBody>
          <a:bodyPr/>
          <a:lstStyle/>
          <a:p>
            <a:pPr marL="685800" indent="-685800">
              <a:buFont typeface="Arial" panose="020B0604020202020204" pitchFamily="34" charset="0"/>
              <a:buChar char="•"/>
              <a:defRPr/>
            </a:pPr>
            <a:r>
              <a:rPr lang="en-US" altLang="en-US" sz="4000" dirty="0"/>
              <a:t>All devices broadcasting with transmitter-receivers identifying as  as an SSID of "</a:t>
            </a:r>
            <a:r>
              <a:rPr lang="en-US" altLang="en-US" sz="4000" dirty="0" err="1"/>
              <a:t>mesh1</a:t>
            </a:r>
            <a:r>
              <a:rPr lang="en-US" altLang="en-US" sz="4000" dirty="0"/>
              <a:t>" in my example:</a:t>
            </a:r>
          </a:p>
          <a:p>
            <a:pPr marL="685800" indent="-685800">
              <a:buFont typeface="Arial" panose="020B0604020202020204" pitchFamily="34" charset="0"/>
              <a:buChar char="•"/>
              <a:defRPr/>
            </a:pPr>
            <a:endParaRPr lang="en-US" altLang="en-US" sz="4000" dirty="0"/>
          </a:p>
          <a:p>
            <a:pPr marL="685800" indent="-685800">
              <a:buFont typeface="Arial" panose="020B0604020202020204" pitchFamily="34" charset="0"/>
              <a:buChar char="•"/>
              <a:defRPr/>
            </a:pPr>
            <a:endParaRPr lang="en-US" altLang="en-US" sz="4000" dirty="0"/>
          </a:p>
          <a:p>
            <a:pPr marL="0" indent="0">
              <a:defRPr/>
            </a:pPr>
            <a:endParaRPr lang="en-US" altLang="en-US" sz="4000" dirty="0"/>
          </a:p>
          <a:p>
            <a:pPr marL="0" indent="0">
              <a:defRPr/>
            </a:pPr>
            <a:endParaRPr lang="en-US" altLang="en-US" sz="4000" dirty="0"/>
          </a:p>
        </p:txBody>
      </p:sp>
    </p:spTree>
    <p:extLst>
      <p:ext uri="{BB962C8B-B14F-4D97-AF65-F5344CB8AC3E}">
        <p14:creationId xmlns:p14="http://schemas.microsoft.com/office/powerpoint/2010/main" val="107144390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23155D-2C67-EF2F-D7A6-B1E66638E8BC}"/>
            </a:ext>
          </a:extLst>
        </p:cNvPr>
        <p:cNvGrpSpPr/>
        <p:nvPr/>
      </p:nvGrpSpPr>
      <p:grpSpPr>
        <a:xfrm>
          <a:off x="0" y="0"/>
          <a:ext cx="0" cy="0"/>
          <a:chOff x="0" y="0"/>
          <a:chExt cx="0" cy="0"/>
        </a:xfrm>
      </p:grpSpPr>
      <p:sp>
        <p:nvSpPr>
          <p:cNvPr id="5122" name="Slide Number Placeholder 5">
            <a:extLst>
              <a:ext uri="{FF2B5EF4-FFF2-40B4-BE49-F238E27FC236}">
                <a16:creationId xmlns:a16="http://schemas.microsoft.com/office/drawing/2014/main" id="{1F9A6E01-CF22-DE35-6863-7D44840FBF70}"/>
              </a:ext>
            </a:extLst>
          </p:cNvPr>
          <p:cNvSpPr>
            <a:spLocks noGrp="1"/>
          </p:cNvSpPr>
          <p:nvPr>
            <p:ph type="sldNum" sz="quarter" idx="12"/>
          </p:nvPr>
        </p:nvSpPr>
        <p:spPr>
          <a:xfrm>
            <a:off x="6553200" y="6324600"/>
            <a:ext cx="2132013" cy="4746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8B1646CC-2849-4736-9708-8B19F16CAF81}" type="slidenum">
              <a:rPr kumimoji="0" lang="en-US" altLang="en-US"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36</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3" name="TextBox 2">
            <a:extLst>
              <a:ext uri="{FF2B5EF4-FFF2-40B4-BE49-F238E27FC236}">
                <a16:creationId xmlns:a16="http://schemas.microsoft.com/office/drawing/2014/main" id="{40E3B512-861A-944C-B235-4AA0D9297055}"/>
              </a:ext>
            </a:extLst>
          </p:cNvPr>
          <p:cNvSpPr txBox="1"/>
          <p:nvPr/>
        </p:nvSpPr>
        <p:spPr>
          <a:xfrm>
            <a:off x="1219200" y="457200"/>
            <a:ext cx="7315200" cy="995144"/>
          </a:xfrm>
          <a:prstGeom prst="rect">
            <a:avLst/>
          </a:prstGeom>
          <a:noFill/>
          <a:ln w="136525">
            <a:solidFill>
              <a:srgbClr val="FF0000"/>
            </a:solidFill>
          </a:ln>
        </p:spPr>
        <p:txBody>
          <a:bodyPr wrap="square" rtlCol="0">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4400" b="1" i="0" u="none" strike="noStrike" kern="1200" cap="none" spc="0" normalizeH="0" baseline="-25000" noProof="0" dirty="0">
                <a:ln>
                  <a:noFill/>
                </a:ln>
                <a:solidFill>
                  <a:srgbClr val="FF0000"/>
                </a:solidFill>
                <a:effectLst/>
                <a:uLnTx/>
                <a:uFillTx/>
                <a:latin typeface="Arial" panose="020B0604020202020204" pitchFamily="34" charset="0"/>
                <a:ea typeface="+mn-ea"/>
                <a:cs typeface="Arial" panose="020B0604020202020204" pitchFamily="34" charset="0"/>
              </a:rPr>
              <a:t>INTERNET PROVIDER'S GATEWAY BOX</a:t>
            </a:r>
          </a:p>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4400" b="1" i="0" u="none" strike="noStrike" kern="1200" cap="none" spc="0" normalizeH="0" baseline="-25000" noProof="0" dirty="0">
              <a:ln>
                <a:noFill/>
              </a:ln>
              <a:solidFill>
                <a:srgbClr val="FF0000"/>
              </a:solidFill>
              <a:effectLst/>
              <a:uLnTx/>
              <a:uFillTx/>
              <a:latin typeface="Arial" panose="020B0604020202020204" pitchFamily="34" charset="0"/>
              <a:ea typeface="+mn-ea"/>
              <a:cs typeface="Arial" panose="020B0604020202020204" pitchFamily="34" charset="0"/>
            </a:endParaRPr>
          </a:p>
        </p:txBody>
      </p:sp>
      <p:sp>
        <p:nvSpPr>
          <p:cNvPr id="4" name="TextBox 3">
            <a:extLst>
              <a:ext uri="{FF2B5EF4-FFF2-40B4-BE49-F238E27FC236}">
                <a16:creationId xmlns:a16="http://schemas.microsoft.com/office/drawing/2014/main" id="{4FE8685E-1D26-9F89-24A0-CA4251B787DC}"/>
              </a:ext>
            </a:extLst>
          </p:cNvPr>
          <p:cNvSpPr txBox="1"/>
          <p:nvPr/>
        </p:nvSpPr>
        <p:spPr>
          <a:xfrm>
            <a:off x="609600" y="3048000"/>
            <a:ext cx="8001000" cy="995144"/>
          </a:xfrm>
          <a:prstGeom prst="rect">
            <a:avLst/>
          </a:prstGeom>
          <a:noFill/>
          <a:ln w="136525">
            <a:solidFill>
              <a:schemeClr val="accent1"/>
            </a:solidFill>
          </a:ln>
        </p:spPr>
        <p:txBody>
          <a:bodyPr wrap="square" rtlCol="0">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4400" b="1" i="0" u="none" strike="noStrike" kern="1200" cap="none" spc="0" normalizeH="0" baseline="-25000" noProof="0" dirty="0">
                <a:ln>
                  <a:noFill/>
                </a:ln>
                <a:solidFill>
                  <a:srgbClr val="FF0000"/>
                </a:solidFill>
                <a:effectLst/>
                <a:uLnTx/>
                <a:uFillTx/>
                <a:latin typeface="Arial" panose="020B0604020202020204" pitchFamily="34" charset="0"/>
                <a:ea typeface="+mn-ea"/>
                <a:cs typeface="Arial" panose="020B0604020202020204" pitchFamily="34" charset="0"/>
              </a:rPr>
              <a:t>STEEL STAIRWELL &amp; METAL FURNITURE</a:t>
            </a:r>
          </a:p>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4400" b="1" i="0" u="none" strike="noStrike" kern="1200" cap="none" spc="0" normalizeH="0" baseline="-25000" noProof="0" dirty="0">
              <a:ln>
                <a:noFill/>
              </a:ln>
              <a:solidFill>
                <a:srgbClr val="FF0000"/>
              </a:solidFill>
              <a:effectLst/>
              <a:uLnTx/>
              <a:uFillTx/>
              <a:latin typeface="Arial" panose="020B0604020202020204" pitchFamily="34" charset="0"/>
              <a:ea typeface="+mn-ea"/>
              <a:cs typeface="Arial" panose="020B0604020202020204" pitchFamily="34" charset="0"/>
            </a:endParaRPr>
          </a:p>
        </p:txBody>
      </p:sp>
      <p:sp>
        <p:nvSpPr>
          <p:cNvPr id="6" name="TextBox 5">
            <a:extLst>
              <a:ext uri="{FF2B5EF4-FFF2-40B4-BE49-F238E27FC236}">
                <a16:creationId xmlns:a16="http://schemas.microsoft.com/office/drawing/2014/main" id="{41BAF239-ABC3-F767-1D00-E5B4C4EBEDDC}"/>
              </a:ext>
            </a:extLst>
          </p:cNvPr>
          <p:cNvSpPr txBox="1"/>
          <p:nvPr/>
        </p:nvSpPr>
        <p:spPr>
          <a:xfrm>
            <a:off x="685800" y="6019800"/>
            <a:ext cx="7924800" cy="502702"/>
          </a:xfrm>
          <a:prstGeom prst="rect">
            <a:avLst/>
          </a:prstGeom>
          <a:noFill/>
        </p:spPr>
        <p:txBody>
          <a:bodyPr wrap="square">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4000" b="1" i="0" u="none" strike="noStrike" kern="1200" cap="none" spc="0" normalizeH="0" baseline="-25000" noProof="0" dirty="0">
                <a:ln>
                  <a:noFill/>
                </a:ln>
                <a:solidFill>
                  <a:srgbClr val="FF0000"/>
                </a:solidFill>
                <a:effectLst/>
                <a:uLnTx/>
                <a:uFillTx/>
                <a:latin typeface="Arial" panose="020B0604020202020204" pitchFamily="34" charset="0"/>
                <a:ea typeface="+mn-ea"/>
                <a:cs typeface="Arial" panose="020B0604020202020204" pitchFamily="34" charset="0"/>
              </a:rPr>
              <a:t>MY OFFICE AREA NOW HAS Wi-Fi COVERAGE</a:t>
            </a:r>
          </a:p>
        </p:txBody>
      </p:sp>
      <p:sp>
        <p:nvSpPr>
          <p:cNvPr id="5" name="TextBox 4">
            <a:extLst>
              <a:ext uri="{FF2B5EF4-FFF2-40B4-BE49-F238E27FC236}">
                <a16:creationId xmlns:a16="http://schemas.microsoft.com/office/drawing/2014/main" id="{C9AD0521-5541-8428-764C-FECC8D417DC6}"/>
              </a:ext>
            </a:extLst>
          </p:cNvPr>
          <p:cNvSpPr txBox="1"/>
          <p:nvPr/>
        </p:nvSpPr>
        <p:spPr>
          <a:xfrm>
            <a:off x="2219326" y="1828800"/>
            <a:ext cx="5172074" cy="995144"/>
          </a:xfrm>
          <a:prstGeom prst="rect">
            <a:avLst/>
          </a:prstGeom>
          <a:noFill/>
          <a:ln w="136525">
            <a:solidFill>
              <a:srgbClr val="FF0000"/>
            </a:solidFill>
          </a:ln>
        </p:spPr>
        <p:txBody>
          <a:bodyPr wrap="square" rtlCol="0">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4400" b="1" i="0" u="none" strike="noStrike" kern="1200" cap="none" spc="0" normalizeH="0" baseline="-25000" noProof="0" dirty="0">
                <a:ln>
                  <a:noFill/>
                </a:ln>
                <a:solidFill>
                  <a:srgbClr val="FF0000"/>
                </a:solidFill>
                <a:effectLst/>
                <a:uLnTx/>
                <a:uFillTx/>
                <a:latin typeface="Arial" panose="020B0604020202020204" pitchFamily="34" charset="0"/>
                <a:ea typeface="+mn-ea"/>
                <a:cs typeface="Arial" panose="020B0604020202020204" pitchFamily="34" charset="0"/>
              </a:rPr>
              <a:t>(ASUS) (MESH) ROUTER #1</a:t>
            </a:r>
          </a:p>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4400" b="1" i="0" u="none" strike="noStrike" kern="1200" cap="none" spc="0" normalizeH="0" baseline="-25000" noProof="0" dirty="0">
              <a:ln>
                <a:noFill/>
              </a:ln>
              <a:solidFill>
                <a:srgbClr val="FF0000"/>
              </a:solidFill>
              <a:effectLst/>
              <a:uLnTx/>
              <a:uFillTx/>
              <a:latin typeface="Arial" panose="020B0604020202020204" pitchFamily="34" charset="0"/>
              <a:ea typeface="+mn-ea"/>
              <a:cs typeface="Arial" panose="020B0604020202020204" pitchFamily="34" charset="0"/>
            </a:endParaRPr>
          </a:p>
        </p:txBody>
      </p:sp>
      <p:cxnSp>
        <p:nvCxnSpPr>
          <p:cNvPr id="8" name="Straight Connector 7">
            <a:extLst>
              <a:ext uri="{FF2B5EF4-FFF2-40B4-BE49-F238E27FC236}">
                <a16:creationId xmlns:a16="http://schemas.microsoft.com/office/drawing/2014/main" id="{8D31207A-282F-F2EB-ED16-3D2A83B7F092}"/>
              </a:ext>
            </a:extLst>
          </p:cNvPr>
          <p:cNvCxnSpPr/>
          <p:nvPr/>
        </p:nvCxnSpPr>
        <p:spPr bwMode="auto">
          <a:xfrm>
            <a:off x="4800600" y="1452344"/>
            <a:ext cx="0" cy="452656"/>
          </a:xfrm>
          <a:prstGeom prst="line">
            <a:avLst/>
          </a:prstGeom>
          <a:solidFill>
            <a:srgbClr val="00B8FF"/>
          </a:solidFill>
          <a:ln w="13652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 name="TextBox 14">
            <a:extLst>
              <a:ext uri="{FF2B5EF4-FFF2-40B4-BE49-F238E27FC236}">
                <a16:creationId xmlns:a16="http://schemas.microsoft.com/office/drawing/2014/main" id="{AEECE22B-D8D1-BBE2-A6AF-DC0BD2F7A723}"/>
              </a:ext>
            </a:extLst>
          </p:cNvPr>
          <p:cNvSpPr txBox="1"/>
          <p:nvPr/>
        </p:nvSpPr>
        <p:spPr>
          <a:xfrm>
            <a:off x="600075" y="4570978"/>
            <a:ext cx="2667000" cy="1446550"/>
          </a:xfrm>
          <a:prstGeom prst="rect">
            <a:avLst/>
          </a:prstGeom>
          <a:noFill/>
          <a:ln w="136525">
            <a:solidFill>
              <a:srgbClr val="FF0000"/>
            </a:solidFill>
          </a:ln>
        </p:spPr>
        <p:txBody>
          <a:bodyPr wrap="square" rtlCol="0">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4400" b="1" i="0" u="none" strike="noStrike" kern="1200" cap="none" spc="0" normalizeH="0" baseline="-25000" noProof="0" dirty="0">
                <a:ln>
                  <a:noFill/>
                </a:ln>
                <a:solidFill>
                  <a:srgbClr val="FF0000"/>
                </a:solidFill>
                <a:effectLst/>
                <a:uLnTx/>
                <a:uFillTx/>
                <a:latin typeface="Arial" panose="020B0604020202020204" pitchFamily="34" charset="0"/>
                <a:ea typeface="+mn-ea"/>
                <a:cs typeface="Arial" panose="020B0604020202020204" pitchFamily="34" charset="0"/>
              </a:rPr>
              <a:t>ASUS MESH ROUTER #2</a:t>
            </a:r>
          </a:p>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4400" b="1" i="0" u="none" strike="noStrike" kern="1200" cap="none" spc="0" normalizeH="0" baseline="-25000" noProof="0" dirty="0">
              <a:ln>
                <a:noFill/>
              </a:ln>
              <a:solidFill>
                <a:srgbClr val="FF0000"/>
              </a:solidFill>
              <a:effectLst/>
              <a:uLnTx/>
              <a:uFillTx/>
              <a:latin typeface="Arial" panose="020B0604020202020204" pitchFamily="34" charset="0"/>
              <a:ea typeface="+mn-ea"/>
              <a:cs typeface="Arial" panose="020B0604020202020204" pitchFamily="34" charset="0"/>
            </a:endParaRPr>
          </a:p>
        </p:txBody>
      </p:sp>
      <p:sp>
        <p:nvSpPr>
          <p:cNvPr id="16" name="TextBox 15">
            <a:extLst>
              <a:ext uri="{FF2B5EF4-FFF2-40B4-BE49-F238E27FC236}">
                <a16:creationId xmlns:a16="http://schemas.microsoft.com/office/drawing/2014/main" id="{154788CD-1C6A-1B06-2528-449045CD0B10}"/>
              </a:ext>
            </a:extLst>
          </p:cNvPr>
          <p:cNvSpPr txBox="1"/>
          <p:nvPr/>
        </p:nvSpPr>
        <p:spPr>
          <a:xfrm>
            <a:off x="3582987" y="4267200"/>
            <a:ext cx="2360613" cy="1897955"/>
          </a:xfrm>
          <a:prstGeom prst="rect">
            <a:avLst/>
          </a:prstGeom>
          <a:noFill/>
          <a:ln w="136525">
            <a:solidFill>
              <a:srgbClr val="FF0000"/>
            </a:solidFill>
          </a:ln>
        </p:spPr>
        <p:txBody>
          <a:bodyPr wrap="square" rtlCol="0">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4400" b="1" i="0" u="none" strike="noStrike" kern="1200" cap="none" spc="0" normalizeH="0" baseline="-25000" noProof="0" dirty="0">
                <a:ln>
                  <a:noFill/>
                </a:ln>
                <a:solidFill>
                  <a:srgbClr val="FF0000"/>
                </a:solidFill>
                <a:effectLst/>
                <a:uLnTx/>
                <a:uFillTx/>
                <a:latin typeface="Arial" panose="020B0604020202020204" pitchFamily="34" charset="0"/>
                <a:ea typeface="+mn-ea"/>
                <a:cs typeface="Arial" panose="020B0604020202020204" pitchFamily="34" charset="0"/>
              </a:rPr>
              <a:t>COSTLIER NETGEAR  EXTENDER</a:t>
            </a:r>
          </a:p>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4400" b="1" i="0" u="none" strike="noStrike" kern="1200" cap="none" spc="0" normalizeH="0" baseline="-25000" noProof="0" dirty="0">
              <a:ln>
                <a:noFill/>
              </a:ln>
              <a:solidFill>
                <a:srgbClr val="FF0000"/>
              </a:solidFill>
              <a:effectLst/>
              <a:uLnTx/>
              <a:uFillTx/>
              <a:latin typeface="Arial" panose="020B0604020202020204" pitchFamily="34" charset="0"/>
              <a:ea typeface="+mn-ea"/>
              <a:cs typeface="Arial" panose="020B0604020202020204" pitchFamily="34" charset="0"/>
            </a:endParaRPr>
          </a:p>
        </p:txBody>
      </p:sp>
      <p:cxnSp>
        <p:nvCxnSpPr>
          <p:cNvPr id="20" name="Straight Connector 19">
            <a:extLst>
              <a:ext uri="{FF2B5EF4-FFF2-40B4-BE49-F238E27FC236}">
                <a16:creationId xmlns:a16="http://schemas.microsoft.com/office/drawing/2014/main" id="{EF7D4692-3AEC-FF65-38C6-E97BBBA1583F}"/>
              </a:ext>
            </a:extLst>
          </p:cNvPr>
          <p:cNvCxnSpPr/>
          <p:nvPr/>
        </p:nvCxnSpPr>
        <p:spPr bwMode="auto">
          <a:xfrm>
            <a:off x="2590800" y="2590800"/>
            <a:ext cx="0" cy="2133600"/>
          </a:xfrm>
          <a:prstGeom prst="line">
            <a:avLst/>
          </a:prstGeom>
          <a:solidFill>
            <a:srgbClr val="00B8FF"/>
          </a:solidFill>
          <a:ln w="476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Straight Connector 21">
            <a:extLst>
              <a:ext uri="{FF2B5EF4-FFF2-40B4-BE49-F238E27FC236}">
                <a16:creationId xmlns:a16="http://schemas.microsoft.com/office/drawing/2014/main" id="{C6BABC69-5BE5-E941-B9AF-C4D6B68CD81E}"/>
              </a:ext>
            </a:extLst>
          </p:cNvPr>
          <p:cNvCxnSpPr/>
          <p:nvPr/>
        </p:nvCxnSpPr>
        <p:spPr bwMode="auto">
          <a:xfrm>
            <a:off x="4800600" y="2590800"/>
            <a:ext cx="0" cy="1828800"/>
          </a:xfrm>
          <a:prstGeom prst="line">
            <a:avLst/>
          </a:prstGeom>
          <a:solidFill>
            <a:srgbClr val="00B8FF"/>
          </a:solidFill>
          <a:ln w="476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Straight Connector 24">
            <a:extLst>
              <a:ext uri="{FF2B5EF4-FFF2-40B4-BE49-F238E27FC236}">
                <a16:creationId xmlns:a16="http://schemas.microsoft.com/office/drawing/2014/main" id="{8342D977-7BA8-1912-2F45-36491D948424}"/>
              </a:ext>
            </a:extLst>
          </p:cNvPr>
          <p:cNvCxnSpPr/>
          <p:nvPr/>
        </p:nvCxnSpPr>
        <p:spPr bwMode="auto">
          <a:xfrm>
            <a:off x="6858000" y="2514600"/>
            <a:ext cx="0" cy="1905000"/>
          </a:xfrm>
          <a:prstGeom prst="line">
            <a:avLst/>
          </a:prstGeom>
          <a:solidFill>
            <a:srgbClr val="00B8FF"/>
          </a:solidFill>
          <a:ln w="476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Rectangle 1">
            <a:extLst>
              <a:ext uri="{FF2B5EF4-FFF2-40B4-BE49-F238E27FC236}">
                <a16:creationId xmlns:a16="http://schemas.microsoft.com/office/drawing/2014/main" id="{837ADC7E-76DC-4A3B-C7F4-C0A2C827CEB2}"/>
              </a:ext>
            </a:extLst>
          </p:cNvPr>
          <p:cNvSpPr/>
          <p:nvPr/>
        </p:nvSpPr>
        <p:spPr bwMode="auto">
          <a:xfrm>
            <a:off x="304800" y="228600"/>
            <a:ext cx="8534400" cy="6477000"/>
          </a:xfrm>
          <a:prstGeom prst="rect">
            <a:avLst/>
          </a:prstGeom>
          <a:noFill/>
          <a:ln w="14922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
                <a:srgbClr val="000000"/>
              </a:buClr>
              <a:buSzPct val="100000"/>
              <a:buFont typeface="Times New Roman" pitchFamily="18" charset="0"/>
              <a:buNone/>
              <a:tabLst/>
              <a:defRPr/>
            </a:pPr>
            <a:endParaRPr kumimoji="0" lang="en-US" sz="4000" b="0" i="0" u="none" strike="noStrike" kern="1200" cap="none" spc="0" normalizeH="0" baseline="-25000" noProof="0">
              <a:ln>
                <a:noFill/>
              </a:ln>
              <a:solidFill>
                <a:srgbClr val="FFFFFF"/>
              </a:solidFill>
              <a:effectLst/>
              <a:uLnTx/>
              <a:uFillTx/>
              <a:latin typeface="Arial" charset="0"/>
              <a:ea typeface="+mn-ea"/>
              <a:cs typeface="Arial" charset="0"/>
            </a:endParaRPr>
          </a:p>
        </p:txBody>
      </p:sp>
      <p:sp>
        <p:nvSpPr>
          <p:cNvPr id="7" name="Oval 6">
            <a:extLst>
              <a:ext uri="{FF2B5EF4-FFF2-40B4-BE49-F238E27FC236}">
                <a16:creationId xmlns:a16="http://schemas.microsoft.com/office/drawing/2014/main" id="{779992F7-4337-CB92-B0C2-2DB1E8B0E873}"/>
              </a:ext>
            </a:extLst>
          </p:cNvPr>
          <p:cNvSpPr/>
          <p:nvPr/>
        </p:nvSpPr>
        <p:spPr bwMode="auto">
          <a:xfrm>
            <a:off x="838200" y="381000"/>
            <a:ext cx="7924800" cy="2593072"/>
          </a:xfrm>
          <a:prstGeom prst="ellipse">
            <a:avLst/>
          </a:prstGeom>
          <a:noFill/>
          <a:ln w="136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
                <a:srgbClr val="000000"/>
              </a:buClr>
              <a:buSzPct val="100000"/>
              <a:buFont typeface="Times New Roman" pitchFamily="18" charset="0"/>
              <a:buNone/>
              <a:tabLst/>
              <a:defRPr/>
            </a:pPr>
            <a:endParaRPr kumimoji="0" lang="en-US" sz="4000" b="0" i="0" u="none" strike="noStrike" kern="1200" cap="none" spc="0" normalizeH="0" baseline="-25000" noProof="0">
              <a:ln>
                <a:noFill/>
              </a:ln>
              <a:solidFill>
                <a:srgbClr val="FFFFFF"/>
              </a:solidFill>
              <a:effectLst/>
              <a:uLnTx/>
              <a:uFillTx/>
              <a:latin typeface="Arial" charset="0"/>
              <a:ea typeface="+mn-ea"/>
              <a:cs typeface="Arial" charset="0"/>
            </a:endParaRPr>
          </a:p>
        </p:txBody>
      </p:sp>
      <p:sp>
        <p:nvSpPr>
          <p:cNvPr id="9" name="Oval 8">
            <a:extLst>
              <a:ext uri="{FF2B5EF4-FFF2-40B4-BE49-F238E27FC236}">
                <a16:creationId xmlns:a16="http://schemas.microsoft.com/office/drawing/2014/main" id="{6AAAEE2E-5240-232F-5904-0485650E4395}"/>
              </a:ext>
            </a:extLst>
          </p:cNvPr>
          <p:cNvSpPr/>
          <p:nvPr/>
        </p:nvSpPr>
        <p:spPr bwMode="auto">
          <a:xfrm>
            <a:off x="458787" y="3960128"/>
            <a:ext cx="8226425" cy="2593072"/>
          </a:xfrm>
          <a:prstGeom prst="ellipse">
            <a:avLst/>
          </a:prstGeom>
          <a:noFill/>
          <a:ln w="136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
                <a:srgbClr val="000000"/>
              </a:buClr>
              <a:buSzPct val="100000"/>
              <a:buFont typeface="Times New Roman" pitchFamily="18" charset="0"/>
              <a:buNone/>
              <a:tabLst/>
              <a:defRPr/>
            </a:pPr>
            <a:endParaRPr kumimoji="0" lang="en-US" sz="4000" b="0" i="0" u="none" strike="noStrike" kern="1200" cap="none" spc="0" normalizeH="0" baseline="-25000" noProof="0">
              <a:ln>
                <a:noFill/>
              </a:ln>
              <a:solidFill>
                <a:srgbClr val="FFFFFF"/>
              </a:solidFill>
              <a:effectLst/>
              <a:uLnTx/>
              <a:uFillTx/>
              <a:latin typeface="Arial" charset="0"/>
              <a:ea typeface="+mn-ea"/>
              <a:cs typeface="Arial" charset="0"/>
            </a:endParaRPr>
          </a:p>
        </p:txBody>
      </p:sp>
    </p:spTree>
    <p:extLst>
      <p:ext uri="{BB962C8B-B14F-4D97-AF65-F5344CB8AC3E}">
        <p14:creationId xmlns:p14="http://schemas.microsoft.com/office/powerpoint/2010/main" val="83302669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6">
            <a:extLst>
              <a:ext uri="{FF2B5EF4-FFF2-40B4-BE49-F238E27FC236}">
                <a16:creationId xmlns:a16="http://schemas.microsoft.com/office/drawing/2014/main" id="{F2A8DFD9-1FF0-10CF-4F26-232AD668924D}"/>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1F3D01CD-DB6F-466F-AA47-9500B374C114}" type="slidenum">
              <a:rPr lang="en-US" altLang="en-US" sz="2400" smtClean="0">
                <a:latin typeface="Times New Roman" panose="02020603050405020304" pitchFamily="18" charset="0"/>
              </a:rPr>
              <a:pPr>
                <a:spcBef>
                  <a:spcPct val="0"/>
                </a:spcBef>
                <a:buClrTx/>
                <a:buFontTx/>
                <a:buNone/>
              </a:pPr>
              <a:t>37</a:t>
            </a:fld>
            <a:endParaRPr lang="en-US" altLang="en-US" sz="2400">
              <a:latin typeface="Times New Roman" panose="02020603050405020304" pitchFamily="18" charset="0"/>
            </a:endParaRPr>
          </a:p>
        </p:txBody>
      </p:sp>
      <p:sp>
        <p:nvSpPr>
          <p:cNvPr id="9219" name="Rectangle 1">
            <a:extLst>
              <a:ext uri="{FF2B5EF4-FFF2-40B4-BE49-F238E27FC236}">
                <a16:creationId xmlns:a16="http://schemas.microsoft.com/office/drawing/2014/main" id="{693F7207-1C2B-AC84-5868-D2F9B0064056}"/>
              </a:ext>
            </a:extLst>
          </p:cNvPr>
          <p:cNvSpPr>
            <a:spLocks noGrp="1" noChangeArrowheads="1"/>
          </p:cNvSpPr>
          <p:nvPr>
            <p:ph type="title"/>
          </p:nvPr>
        </p:nvSpPr>
        <p:spPr>
          <a:xfrm>
            <a:off x="228600" y="264268"/>
            <a:ext cx="8915400" cy="11430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000" dirty="0"/>
              <a:t>"USER EQUIPMENT" (=UE) VIEWPOINT (continued)</a:t>
            </a:r>
          </a:p>
        </p:txBody>
      </p:sp>
      <p:sp>
        <p:nvSpPr>
          <p:cNvPr id="68612" name="Rectangle 2">
            <a:extLst>
              <a:ext uri="{FF2B5EF4-FFF2-40B4-BE49-F238E27FC236}">
                <a16:creationId xmlns:a16="http://schemas.microsoft.com/office/drawing/2014/main" id="{C6ABE771-7B14-97B1-96FE-9B7122BCDBBB}"/>
              </a:ext>
            </a:extLst>
          </p:cNvPr>
          <p:cNvSpPr>
            <a:spLocks noGrp="1" noChangeArrowheads="1"/>
          </p:cNvSpPr>
          <p:nvPr>
            <p:ph type="body" idx="1"/>
          </p:nvPr>
        </p:nvSpPr>
        <p:spPr>
          <a:xfrm>
            <a:off x="152400" y="1371600"/>
            <a:ext cx="8915400" cy="4953000"/>
          </a:xfrm>
        </p:spPr>
        <p:txBody>
          <a:bodyPr/>
          <a:lstStyle/>
          <a:p>
            <a:pPr marL="685800" indent="-685800">
              <a:buFont typeface="Arial" panose="020B0604020202020204" pitchFamily="34" charset="0"/>
              <a:buChar char="•"/>
              <a:defRPr/>
            </a:pPr>
            <a:r>
              <a:rPr lang="en-US" altLang="en-US" sz="3600" dirty="0"/>
              <a:t>My iPhone shows only one "</a:t>
            </a:r>
            <a:r>
              <a:rPr lang="en-US" altLang="en-US" sz="3600" dirty="0" err="1"/>
              <a:t>mesh1</a:t>
            </a:r>
            <a:r>
              <a:rPr lang="en-US" altLang="en-US" sz="3600" dirty="0"/>
              <a:t>" even though it see's all transmitter-receivers identifying as  as an SSID of "</a:t>
            </a:r>
            <a:r>
              <a:rPr lang="en-US" altLang="en-US" sz="3600" dirty="0" err="1"/>
              <a:t>mesh1</a:t>
            </a:r>
            <a:r>
              <a:rPr lang="en-US" altLang="en-US" sz="3600" dirty="0"/>
              <a:t>"</a:t>
            </a:r>
          </a:p>
          <a:p>
            <a:pPr marL="685800" indent="-685800">
              <a:buFont typeface="Arial" panose="020B0604020202020204" pitchFamily="34" charset="0"/>
              <a:buChar char="•"/>
              <a:defRPr/>
            </a:pPr>
            <a:r>
              <a:rPr lang="en-US" altLang="en-US" sz="3600" dirty="0"/>
              <a:t>Even though my iPhone sees all transmitter-receivers identifying as an SSD of "</a:t>
            </a:r>
            <a:r>
              <a:rPr lang="en-US" altLang="en-US" sz="3600" dirty="0" err="1"/>
              <a:t>mesh1</a:t>
            </a:r>
            <a:r>
              <a:rPr lang="en-US" altLang="en-US" sz="3600" dirty="0"/>
              <a:t>", my iPhone will only let me connect to the transmitter-receiver that has the strongest radio signal.</a:t>
            </a:r>
          </a:p>
          <a:p>
            <a:pPr marL="685800" indent="-685800">
              <a:buFont typeface="Arial" panose="020B0604020202020204" pitchFamily="34" charset="0"/>
              <a:buChar char="•"/>
              <a:defRPr/>
            </a:pPr>
            <a:endParaRPr lang="en-US" altLang="en-US" sz="3600" dirty="0"/>
          </a:p>
          <a:p>
            <a:pPr marL="685800" indent="-685800">
              <a:buFont typeface="Arial" panose="020B0604020202020204" pitchFamily="34" charset="0"/>
              <a:buChar char="•"/>
              <a:defRPr/>
            </a:pPr>
            <a:endParaRPr lang="en-US" altLang="en-US" sz="3600" dirty="0"/>
          </a:p>
          <a:p>
            <a:pPr marL="0" indent="0">
              <a:defRPr/>
            </a:pPr>
            <a:endParaRPr lang="en-US" altLang="en-US" sz="3600" dirty="0"/>
          </a:p>
          <a:p>
            <a:pPr marL="0" indent="0">
              <a:defRPr/>
            </a:pPr>
            <a:endParaRPr lang="en-US" altLang="en-US" sz="3600" dirty="0"/>
          </a:p>
        </p:txBody>
      </p:sp>
    </p:spTree>
    <p:extLst>
      <p:ext uri="{BB962C8B-B14F-4D97-AF65-F5344CB8AC3E}">
        <p14:creationId xmlns:p14="http://schemas.microsoft.com/office/powerpoint/2010/main" val="252630727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23155D-2C67-EF2F-D7A6-B1E66638E8BC}"/>
            </a:ext>
          </a:extLst>
        </p:cNvPr>
        <p:cNvGrpSpPr/>
        <p:nvPr/>
      </p:nvGrpSpPr>
      <p:grpSpPr>
        <a:xfrm>
          <a:off x="0" y="0"/>
          <a:ext cx="0" cy="0"/>
          <a:chOff x="0" y="0"/>
          <a:chExt cx="0" cy="0"/>
        </a:xfrm>
      </p:grpSpPr>
      <p:sp>
        <p:nvSpPr>
          <p:cNvPr id="5122" name="Slide Number Placeholder 5">
            <a:extLst>
              <a:ext uri="{FF2B5EF4-FFF2-40B4-BE49-F238E27FC236}">
                <a16:creationId xmlns:a16="http://schemas.microsoft.com/office/drawing/2014/main" id="{1F9A6E01-CF22-DE35-6863-7D44840FBF70}"/>
              </a:ext>
            </a:extLst>
          </p:cNvPr>
          <p:cNvSpPr>
            <a:spLocks noGrp="1"/>
          </p:cNvSpPr>
          <p:nvPr>
            <p:ph type="sldNum" sz="quarter" idx="12"/>
          </p:nvPr>
        </p:nvSpPr>
        <p:spPr>
          <a:xfrm>
            <a:off x="6553200" y="6324600"/>
            <a:ext cx="2132013" cy="4746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8B1646CC-2849-4736-9708-8B19F16CAF81}" type="slidenum">
              <a:rPr kumimoji="0" lang="en-US" altLang="en-US"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38</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5" name="TextBox 4">
            <a:extLst>
              <a:ext uri="{FF2B5EF4-FFF2-40B4-BE49-F238E27FC236}">
                <a16:creationId xmlns:a16="http://schemas.microsoft.com/office/drawing/2014/main" id="{C9AD0521-5541-8428-764C-FECC8D417DC6}"/>
              </a:ext>
            </a:extLst>
          </p:cNvPr>
          <p:cNvSpPr txBox="1"/>
          <p:nvPr/>
        </p:nvSpPr>
        <p:spPr>
          <a:xfrm>
            <a:off x="914400" y="457200"/>
            <a:ext cx="6972298" cy="2349361"/>
          </a:xfrm>
          <a:prstGeom prst="rect">
            <a:avLst/>
          </a:prstGeom>
          <a:noFill/>
          <a:ln w="136525">
            <a:solidFill>
              <a:srgbClr val="FF0000"/>
            </a:solidFill>
          </a:ln>
        </p:spPr>
        <p:txBody>
          <a:bodyPr wrap="square" rtlCol="0">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4400" b="1" i="0" u="none" strike="noStrike" kern="1200" cap="none" spc="0" normalizeH="0" baseline="-25000" noProof="0" dirty="0">
                <a:ln>
                  <a:noFill/>
                </a:ln>
                <a:solidFill>
                  <a:srgbClr val="FF0000"/>
                </a:solidFill>
                <a:effectLst/>
                <a:uLnTx/>
                <a:uFillTx/>
                <a:latin typeface="Arial" panose="020B0604020202020204" pitchFamily="34" charset="0"/>
                <a:ea typeface="+mn-ea"/>
                <a:cs typeface="Arial" panose="020B0604020202020204" pitchFamily="34" charset="0"/>
              </a:rPr>
              <a:t>ASUS MESH ROUTER #1</a:t>
            </a:r>
          </a:p>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4400" b="1" i="0" u="none" strike="noStrike" kern="1200" cap="none" spc="0" normalizeH="0" baseline="-25000" noProof="0" dirty="0">
                <a:ln>
                  <a:noFill/>
                </a:ln>
                <a:solidFill>
                  <a:srgbClr val="FF0000"/>
                </a:solidFill>
                <a:effectLst/>
                <a:uLnTx/>
                <a:uFillTx/>
                <a:latin typeface="Arial" panose="020B0604020202020204" pitchFamily="34" charset="0"/>
                <a:ea typeface="+mn-ea"/>
                <a:cs typeface="Arial" panose="020B0604020202020204" pitchFamily="34" charset="0"/>
              </a:rPr>
              <a:t>"</a:t>
            </a:r>
            <a:r>
              <a:rPr kumimoji="0" lang="en-US" sz="4400" b="1" i="0" u="none" strike="noStrike" kern="1200" cap="none" spc="0" normalizeH="0" baseline="-25000" noProof="0" dirty="0" err="1">
                <a:ln>
                  <a:noFill/>
                </a:ln>
                <a:solidFill>
                  <a:srgbClr val="FF0000"/>
                </a:solidFill>
                <a:effectLst/>
                <a:uLnTx/>
                <a:uFillTx/>
                <a:latin typeface="Arial" panose="020B0604020202020204" pitchFamily="34" charset="0"/>
                <a:ea typeface="+mn-ea"/>
                <a:cs typeface="Arial" panose="020B0604020202020204" pitchFamily="34" charset="0"/>
              </a:rPr>
              <a:t>mesh1</a:t>
            </a:r>
            <a:r>
              <a:rPr kumimoji="0" lang="en-US" sz="4400" b="1" i="0" u="none" strike="noStrike" kern="1200" cap="none" spc="0" normalizeH="0" baseline="-25000" noProof="0" dirty="0">
                <a:ln>
                  <a:noFill/>
                </a:ln>
                <a:solidFill>
                  <a:srgbClr val="FF0000"/>
                </a:solidFill>
                <a:effectLst/>
                <a:uLnTx/>
                <a:uFillTx/>
                <a:latin typeface="Arial" panose="020B0604020202020204" pitchFamily="34" charset="0"/>
                <a:ea typeface="+mn-ea"/>
                <a:cs typeface="Arial" panose="020B0604020202020204" pitchFamily="34" charset="0"/>
              </a:rPr>
              <a:t>" at 2.45 </a:t>
            </a:r>
            <a:r>
              <a:rPr kumimoji="0" lang="en-US" sz="4400" b="1" i="0" u="none" strike="noStrike" kern="1200" cap="none" spc="0" normalizeH="0" baseline="-25000" noProof="0" dirty="0" err="1">
                <a:ln>
                  <a:noFill/>
                </a:ln>
                <a:solidFill>
                  <a:srgbClr val="FF0000"/>
                </a:solidFill>
                <a:effectLst/>
                <a:uLnTx/>
                <a:uFillTx/>
                <a:latin typeface="Arial" panose="020B0604020202020204" pitchFamily="34" charset="0"/>
                <a:ea typeface="+mn-ea"/>
                <a:cs typeface="Arial" panose="020B0604020202020204" pitchFamily="34" charset="0"/>
              </a:rPr>
              <a:t>Ghz</a:t>
            </a:r>
            <a:r>
              <a:rPr kumimoji="0" lang="en-US" sz="4400" b="1" i="0" u="none" strike="noStrike" kern="1200" cap="none" spc="0" normalizeH="0" baseline="-25000" noProof="0" dirty="0">
                <a:ln>
                  <a:noFill/>
                </a:ln>
                <a:solidFill>
                  <a:srgbClr val="FF0000"/>
                </a:solidFill>
                <a:effectLst/>
                <a:uLnTx/>
                <a:uFillTx/>
                <a:latin typeface="Arial" panose="020B0604020202020204" pitchFamily="34" charset="0"/>
                <a:ea typeface="+mn-ea"/>
                <a:cs typeface="Arial" panose="020B0604020202020204" pitchFamily="34" charset="0"/>
              </a:rPr>
              <a:t> RF band  </a:t>
            </a:r>
          </a:p>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4400" b="1" i="0" u="none" strike="noStrike" kern="1200" cap="none" spc="0" normalizeH="0" baseline="-25000" noProof="0" dirty="0">
                <a:ln>
                  <a:noFill/>
                </a:ln>
                <a:solidFill>
                  <a:srgbClr val="FF0000"/>
                </a:solidFill>
                <a:effectLst/>
                <a:uLnTx/>
                <a:uFillTx/>
                <a:latin typeface="Arial" panose="020B0604020202020204" pitchFamily="34" charset="0"/>
                <a:ea typeface="+mn-ea"/>
                <a:cs typeface="Arial" panose="020B0604020202020204" pitchFamily="34" charset="0"/>
              </a:rPr>
              <a:t>"</a:t>
            </a:r>
            <a:r>
              <a:rPr kumimoji="0" lang="en-US" sz="4400" b="1" i="0" u="none" strike="noStrike" kern="1200" cap="none" spc="0" normalizeH="0" baseline="-25000" noProof="0" dirty="0" err="1">
                <a:ln>
                  <a:noFill/>
                </a:ln>
                <a:solidFill>
                  <a:srgbClr val="FF0000"/>
                </a:solidFill>
                <a:effectLst/>
                <a:uLnTx/>
                <a:uFillTx/>
                <a:latin typeface="Arial" panose="020B0604020202020204" pitchFamily="34" charset="0"/>
                <a:ea typeface="+mn-ea"/>
                <a:cs typeface="Arial" panose="020B0604020202020204" pitchFamily="34" charset="0"/>
              </a:rPr>
              <a:t>mesh1</a:t>
            </a:r>
            <a:r>
              <a:rPr kumimoji="0" lang="en-US" sz="4400" b="1" i="0" u="none" strike="noStrike" kern="1200" cap="none" spc="0" normalizeH="0" baseline="-25000" noProof="0" dirty="0">
                <a:ln>
                  <a:noFill/>
                </a:ln>
                <a:solidFill>
                  <a:srgbClr val="FF0000"/>
                </a:solidFill>
                <a:effectLst/>
                <a:uLnTx/>
                <a:uFillTx/>
                <a:latin typeface="Arial" panose="020B0604020202020204" pitchFamily="34" charset="0"/>
                <a:ea typeface="+mn-ea"/>
                <a:cs typeface="Arial" panose="020B0604020202020204" pitchFamily="34" charset="0"/>
              </a:rPr>
              <a:t>" at 5 </a:t>
            </a:r>
            <a:r>
              <a:rPr kumimoji="0" lang="en-US" sz="4400" b="1" i="0" u="none" strike="noStrike" kern="1200" cap="none" spc="0" normalizeH="0" baseline="-25000" noProof="0" dirty="0" err="1">
                <a:ln>
                  <a:noFill/>
                </a:ln>
                <a:solidFill>
                  <a:srgbClr val="FF0000"/>
                </a:solidFill>
                <a:effectLst/>
                <a:uLnTx/>
                <a:uFillTx/>
                <a:latin typeface="Arial" panose="020B0604020202020204" pitchFamily="34" charset="0"/>
                <a:ea typeface="+mn-ea"/>
                <a:cs typeface="Arial" panose="020B0604020202020204" pitchFamily="34" charset="0"/>
              </a:rPr>
              <a:t>Ghz</a:t>
            </a:r>
            <a:r>
              <a:rPr kumimoji="0" lang="en-US" sz="4400" b="1" i="0" u="none" strike="noStrike" kern="1200" cap="none" spc="0" normalizeH="0" baseline="-25000" noProof="0" dirty="0">
                <a:ln>
                  <a:noFill/>
                </a:ln>
                <a:solidFill>
                  <a:srgbClr val="FF0000"/>
                </a:solidFill>
                <a:effectLst/>
                <a:uLnTx/>
                <a:uFillTx/>
                <a:latin typeface="Arial" panose="020B0604020202020204" pitchFamily="34" charset="0"/>
                <a:ea typeface="+mn-ea"/>
                <a:cs typeface="Arial" panose="020B0604020202020204" pitchFamily="34" charset="0"/>
              </a:rPr>
              <a:t> RF band</a:t>
            </a:r>
          </a:p>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4400" b="1" i="0" u="none" strike="noStrike" kern="1200" cap="none" spc="0" normalizeH="0" baseline="-25000" noProof="0" dirty="0">
                <a:ln>
                  <a:noFill/>
                </a:ln>
                <a:solidFill>
                  <a:srgbClr val="FF0000"/>
                </a:solidFill>
                <a:effectLst/>
                <a:uLnTx/>
                <a:uFillTx/>
                <a:latin typeface="Arial" panose="020B0604020202020204" pitchFamily="34" charset="0"/>
                <a:ea typeface="+mn-ea"/>
                <a:cs typeface="Arial" panose="020B0604020202020204" pitchFamily="34" charset="0"/>
              </a:rPr>
              <a:t>"</a:t>
            </a:r>
            <a:r>
              <a:rPr kumimoji="0" lang="en-US" sz="4400" b="1" i="0" u="none" strike="noStrike" kern="1200" cap="none" spc="0" normalizeH="0" baseline="-25000" noProof="0" dirty="0" err="1">
                <a:ln>
                  <a:noFill/>
                </a:ln>
                <a:solidFill>
                  <a:srgbClr val="FF0000"/>
                </a:solidFill>
                <a:effectLst/>
                <a:uLnTx/>
                <a:uFillTx/>
                <a:latin typeface="Arial" panose="020B0604020202020204" pitchFamily="34" charset="0"/>
                <a:ea typeface="+mn-ea"/>
                <a:cs typeface="Arial" panose="020B0604020202020204" pitchFamily="34" charset="0"/>
              </a:rPr>
              <a:t>mesh1</a:t>
            </a:r>
            <a:r>
              <a:rPr kumimoji="0" lang="en-US" sz="4400" b="1" i="0" u="none" strike="noStrike" kern="1200" cap="none" spc="0" normalizeH="0" baseline="-25000" noProof="0" dirty="0">
                <a:ln>
                  <a:noFill/>
                </a:ln>
                <a:solidFill>
                  <a:srgbClr val="FF0000"/>
                </a:solidFill>
                <a:effectLst/>
                <a:uLnTx/>
                <a:uFillTx/>
                <a:latin typeface="Arial" panose="020B0604020202020204" pitchFamily="34" charset="0"/>
                <a:ea typeface="+mn-ea"/>
                <a:cs typeface="Arial" panose="020B0604020202020204" pitchFamily="34" charset="0"/>
              </a:rPr>
              <a:t>" at  6 </a:t>
            </a:r>
            <a:r>
              <a:rPr kumimoji="0" lang="en-US" sz="4400" b="1" i="0" u="none" strike="noStrike" kern="1200" cap="none" spc="0" normalizeH="0" baseline="-25000" noProof="0" dirty="0" err="1">
                <a:ln>
                  <a:noFill/>
                </a:ln>
                <a:solidFill>
                  <a:srgbClr val="FF0000"/>
                </a:solidFill>
                <a:effectLst/>
                <a:uLnTx/>
                <a:uFillTx/>
                <a:latin typeface="Arial" panose="020B0604020202020204" pitchFamily="34" charset="0"/>
                <a:ea typeface="+mn-ea"/>
                <a:cs typeface="Arial" panose="020B0604020202020204" pitchFamily="34" charset="0"/>
              </a:rPr>
              <a:t>Ghz</a:t>
            </a:r>
            <a:r>
              <a:rPr kumimoji="0" lang="en-US" sz="4400" b="1" i="0" u="none" strike="noStrike" kern="1200" cap="none" spc="0" normalizeH="0" baseline="-25000" noProof="0" dirty="0">
                <a:ln>
                  <a:noFill/>
                </a:ln>
                <a:solidFill>
                  <a:srgbClr val="FF0000"/>
                </a:solidFill>
                <a:effectLst/>
                <a:uLnTx/>
                <a:uFillTx/>
                <a:latin typeface="Arial" panose="020B0604020202020204" pitchFamily="34" charset="0"/>
                <a:ea typeface="+mn-ea"/>
                <a:cs typeface="Arial" panose="020B0604020202020204" pitchFamily="34" charset="0"/>
              </a:rPr>
              <a:t> RF band</a:t>
            </a:r>
          </a:p>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4400" b="1" i="0" u="none" strike="noStrike" kern="1200" cap="none" spc="0" normalizeH="0" baseline="-25000" noProof="0" dirty="0">
              <a:ln>
                <a:noFill/>
              </a:ln>
              <a:solidFill>
                <a:srgbClr val="FF0000"/>
              </a:solidFill>
              <a:effectLst/>
              <a:uLnTx/>
              <a:uFillTx/>
              <a:latin typeface="Arial" panose="020B0604020202020204" pitchFamily="34" charset="0"/>
              <a:ea typeface="+mn-ea"/>
              <a:cs typeface="Arial" panose="020B0604020202020204" pitchFamily="34" charset="0"/>
            </a:endParaRPr>
          </a:p>
        </p:txBody>
      </p:sp>
      <p:sp>
        <p:nvSpPr>
          <p:cNvPr id="15" name="TextBox 14">
            <a:extLst>
              <a:ext uri="{FF2B5EF4-FFF2-40B4-BE49-F238E27FC236}">
                <a16:creationId xmlns:a16="http://schemas.microsoft.com/office/drawing/2014/main" id="{AEECE22B-D8D1-BBE2-A6AF-DC0BD2F7A723}"/>
              </a:ext>
            </a:extLst>
          </p:cNvPr>
          <p:cNvSpPr txBox="1"/>
          <p:nvPr/>
        </p:nvSpPr>
        <p:spPr>
          <a:xfrm>
            <a:off x="600074" y="3505200"/>
            <a:ext cx="3971926" cy="2800767"/>
          </a:xfrm>
          <a:prstGeom prst="rect">
            <a:avLst/>
          </a:prstGeom>
          <a:noFill/>
          <a:ln w="136525">
            <a:solidFill>
              <a:srgbClr val="FF0000"/>
            </a:solidFill>
          </a:ln>
        </p:spPr>
        <p:txBody>
          <a:bodyPr wrap="square" rtlCol="0">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4400" b="1" i="0" u="none" strike="noStrike" kern="1200" cap="none" spc="0" normalizeH="0" baseline="-25000" noProof="0" dirty="0">
                <a:ln>
                  <a:noFill/>
                </a:ln>
                <a:solidFill>
                  <a:srgbClr val="FF0000"/>
                </a:solidFill>
                <a:effectLst/>
                <a:uLnTx/>
                <a:uFillTx/>
                <a:latin typeface="Arial" panose="020B0604020202020204" pitchFamily="34" charset="0"/>
                <a:ea typeface="+mn-ea"/>
                <a:cs typeface="Arial" panose="020B0604020202020204" pitchFamily="34" charset="0"/>
              </a:rPr>
              <a:t>ASUS MESH ROUTER #2</a:t>
            </a:r>
          </a:p>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4400" b="1" i="0" u="none" strike="noStrike" kern="1200" cap="none" spc="0" normalizeH="0" baseline="-25000" noProof="0" dirty="0">
                <a:ln>
                  <a:noFill/>
                </a:ln>
                <a:solidFill>
                  <a:srgbClr val="FF0000"/>
                </a:solidFill>
                <a:effectLst/>
                <a:uLnTx/>
                <a:uFillTx/>
                <a:latin typeface="Arial" panose="020B0604020202020204" pitchFamily="34" charset="0"/>
                <a:ea typeface="+mn-ea"/>
                <a:cs typeface="Arial" panose="020B0604020202020204" pitchFamily="34" charset="0"/>
              </a:rPr>
              <a:t>"</a:t>
            </a:r>
            <a:r>
              <a:rPr kumimoji="0" lang="en-US" sz="4400" b="1" i="0" u="none" strike="noStrike" kern="1200" cap="none" spc="0" normalizeH="0" baseline="-25000" noProof="0" dirty="0" err="1">
                <a:ln>
                  <a:noFill/>
                </a:ln>
                <a:solidFill>
                  <a:srgbClr val="FF0000"/>
                </a:solidFill>
                <a:effectLst/>
                <a:uLnTx/>
                <a:uFillTx/>
                <a:latin typeface="Arial" panose="020B0604020202020204" pitchFamily="34" charset="0"/>
                <a:ea typeface="+mn-ea"/>
                <a:cs typeface="Arial" panose="020B0604020202020204" pitchFamily="34" charset="0"/>
              </a:rPr>
              <a:t>mesh1</a:t>
            </a:r>
            <a:r>
              <a:rPr kumimoji="0" lang="en-US" sz="4400" b="1" i="0" u="none" strike="noStrike" kern="1200" cap="none" spc="0" normalizeH="0" baseline="-25000" noProof="0" dirty="0">
                <a:ln>
                  <a:noFill/>
                </a:ln>
                <a:solidFill>
                  <a:srgbClr val="FF0000"/>
                </a:solidFill>
                <a:effectLst/>
                <a:uLnTx/>
                <a:uFillTx/>
                <a:latin typeface="Arial" panose="020B0604020202020204" pitchFamily="34" charset="0"/>
                <a:ea typeface="+mn-ea"/>
                <a:cs typeface="Arial" panose="020B0604020202020204" pitchFamily="34" charset="0"/>
              </a:rPr>
              <a:t>" at 2.45 </a:t>
            </a:r>
            <a:r>
              <a:rPr kumimoji="0" lang="en-US" sz="4400" b="1" i="0" u="none" strike="noStrike" kern="1200" cap="none" spc="0" normalizeH="0" baseline="-25000" noProof="0" dirty="0" err="1">
                <a:ln>
                  <a:noFill/>
                </a:ln>
                <a:solidFill>
                  <a:srgbClr val="FF0000"/>
                </a:solidFill>
                <a:effectLst/>
                <a:uLnTx/>
                <a:uFillTx/>
                <a:latin typeface="Arial" panose="020B0604020202020204" pitchFamily="34" charset="0"/>
                <a:ea typeface="+mn-ea"/>
                <a:cs typeface="Arial" panose="020B0604020202020204" pitchFamily="34" charset="0"/>
              </a:rPr>
              <a:t>Ghz</a:t>
            </a:r>
            <a:endParaRPr kumimoji="0" lang="en-US" sz="4400" b="1" i="0" u="none" strike="noStrike" kern="1200" cap="none" spc="0" normalizeH="0" baseline="-25000" noProof="0" dirty="0">
              <a:ln>
                <a:noFill/>
              </a:ln>
              <a:solidFill>
                <a:srgbClr val="FF0000"/>
              </a:solidFill>
              <a:effectLst/>
              <a:uLnTx/>
              <a:uFillTx/>
              <a:latin typeface="Arial" panose="020B0604020202020204" pitchFamily="34" charset="0"/>
              <a:ea typeface="+mn-ea"/>
              <a:cs typeface="Arial" panose="020B0604020202020204" pitchFamily="34" charset="0"/>
            </a:endParaRPr>
          </a:p>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4400" b="1" i="0" u="none" strike="noStrike" kern="1200" cap="none" spc="0" normalizeH="0" baseline="-25000" noProof="0" dirty="0">
                <a:ln>
                  <a:noFill/>
                </a:ln>
                <a:solidFill>
                  <a:srgbClr val="FF0000"/>
                </a:solidFill>
                <a:effectLst/>
                <a:uLnTx/>
                <a:uFillTx/>
                <a:latin typeface="Arial" panose="020B0604020202020204" pitchFamily="34" charset="0"/>
                <a:ea typeface="+mn-ea"/>
                <a:cs typeface="Arial" panose="020B0604020202020204" pitchFamily="34" charset="0"/>
              </a:rPr>
              <a:t>"</a:t>
            </a:r>
            <a:r>
              <a:rPr kumimoji="0" lang="en-US" sz="4400" b="1" i="0" u="none" strike="noStrike" kern="1200" cap="none" spc="0" normalizeH="0" baseline="-25000" noProof="0" dirty="0" err="1">
                <a:ln>
                  <a:noFill/>
                </a:ln>
                <a:solidFill>
                  <a:srgbClr val="FF0000"/>
                </a:solidFill>
                <a:effectLst/>
                <a:uLnTx/>
                <a:uFillTx/>
                <a:latin typeface="Arial" panose="020B0604020202020204" pitchFamily="34" charset="0"/>
                <a:ea typeface="+mn-ea"/>
                <a:cs typeface="Arial" panose="020B0604020202020204" pitchFamily="34" charset="0"/>
              </a:rPr>
              <a:t>mesh1</a:t>
            </a:r>
            <a:r>
              <a:rPr kumimoji="0" lang="en-US" sz="4400" b="1" i="0" u="none" strike="noStrike" kern="1200" cap="none" spc="0" normalizeH="0" baseline="-25000" noProof="0" dirty="0">
                <a:ln>
                  <a:noFill/>
                </a:ln>
                <a:solidFill>
                  <a:srgbClr val="FF0000"/>
                </a:solidFill>
                <a:effectLst/>
                <a:uLnTx/>
                <a:uFillTx/>
                <a:latin typeface="Arial" panose="020B0604020202020204" pitchFamily="34" charset="0"/>
                <a:ea typeface="+mn-ea"/>
                <a:cs typeface="Arial" panose="020B0604020202020204" pitchFamily="34" charset="0"/>
              </a:rPr>
              <a:t>" at 5 </a:t>
            </a:r>
            <a:r>
              <a:rPr kumimoji="0" lang="en-US" sz="4400" b="1" i="0" u="none" strike="noStrike" kern="1200" cap="none" spc="0" normalizeH="0" baseline="-25000" noProof="0" dirty="0" err="1">
                <a:ln>
                  <a:noFill/>
                </a:ln>
                <a:solidFill>
                  <a:srgbClr val="FF0000"/>
                </a:solidFill>
                <a:effectLst/>
                <a:uLnTx/>
                <a:uFillTx/>
                <a:latin typeface="Arial" panose="020B0604020202020204" pitchFamily="34" charset="0"/>
                <a:ea typeface="+mn-ea"/>
                <a:cs typeface="Arial" panose="020B0604020202020204" pitchFamily="34" charset="0"/>
              </a:rPr>
              <a:t>Ghz</a:t>
            </a:r>
            <a:endParaRPr kumimoji="0" lang="en-US" sz="4400" b="1" i="0" u="none" strike="noStrike" kern="1200" cap="none" spc="0" normalizeH="0" baseline="-25000" noProof="0" dirty="0">
              <a:ln>
                <a:noFill/>
              </a:ln>
              <a:solidFill>
                <a:srgbClr val="FF0000"/>
              </a:solidFill>
              <a:effectLst/>
              <a:uLnTx/>
              <a:uFillTx/>
              <a:latin typeface="Arial" panose="020B0604020202020204" pitchFamily="34" charset="0"/>
              <a:ea typeface="+mn-ea"/>
              <a:cs typeface="Arial" panose="020B0604020202020204" pitchFamily="34" charset="0"/>
            </a:endParaRPr>
          </a:p>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4400" b="1" i="0" u="none" strike="noStrike" kern="1200" cap="none" spc="0" normalizeH="0" baseline="-25000" noProof="0" dirty="0">
                <a:ln>
                  <a:noFill/>
                </a:ln>
                <a:solidFill>
                  <a:srgbClr val="FF0000"/>
                </a:solidFill>
                <a:effectLst/>
                <a:uLnTx/>
                <a:uFillTx/>
                <a:latin typeface="Arial" panose="020B0604020202020204" pitchFamily="34" charset="0"/>
                <a:ea typeface="+mn-ea"/>
                <a:cs typeface="Arial" panose="020B0604020202020204" pitchFamily="34" charset="0"/>
              </a:rPr>
              <a:t>"</a:t>
            </a:r>
            <a:r>
              <a:rPr kumimoji="0" lang="en-US" sz="4400" b="1" i="0" u="none" strike="noStrike" kern="1200" cap="none" spc="0" normalizeH="0" baseline="-25000" noProof="0" dirty="0" err="1">
                <a:ln>
                  <a:noFill/>
                </a:ln>
                <a:solidFill>
                  <a:srgbClr val="FF0000"/>
                </a:solidFill>
                <a:effectLst/>
                <a:uLnTx/>
                <a:uFillTx/>
                <a:latin typeface="Arial" panose="020B0604020202020204" pitchFamily="34" charset="0"/>
                <a:ea typeface="+mn-ea"/>
                <a:cs typeface="Arial" panose="020B0604020202020204" pitchFamily="34" charset="0"/>
              </a:rPr>
              <a:t>mesh1</a:t>
            </a:r>
            <a:r>
              <a:rPr kumimoji="0" lang="en-US" sz="4400" b="1" i="0" u="none" strike="noStrike" kern="1200" cap="none" spc="0" normalizeH="0" baseline="-25000" noProof="0" dirty="0">
                <a:ln>
                  <a:noFill/>
                </a:ln>
                <a:solidFill>
                  <a:srgbClr val="FF0000"/>
                </a:solidFill>
                <a:effectLst/>
                <a:uLnTx/>
                <a:uFillTx/>
                <a:latin typeface="Arial" panose="020B0604020202020204" pitchFamily="34" charset="0"/>
                <a:ea typeface="+mn-ea"/>
                <a:cs typeface="Arial" panose="020B0604020202020204" pitchFamily="34" charset="0"/>
              </a:rPr>
              <a:t>" at 6 </a:t>
            </a:r>
            <a:r>
              <a:rPr kumimoji="0" lang="en-US" sz="4400" b="1" i="0" u="none" strike="noStrike" kern="1200" cap="none" spc="0" normalizeH="0" baseline="-25000" noProof="0" dirty="0" err="1">
                <a:ln>
                  <a:noFill/>
                </a:ln>
                <a:solidFill>
                  <a:srgbClr val="FF0000"/>
                </a:solidFill>
                <a:effectLst/>
                <a:uLnTx/>
                <a:uFillTx/>
                <a:latin typeface="Arial" panose="020B0604020202020204" pitchFamily="34" charset="0"/>
                <a:ea typeface="+mn-ea"/>
                <a:cs typeface="Arial" panose="020B0604020202020204" pitchFamily="34" charset="0"/>
              </a:rPr>
              <a:t>Ghz</a:t>
            </a:r>
            <a:endParaRPr kumimoji="0" lang="en-US" sz="4400" b="1" i="0" u="none" strike="noStrike" kern="1200" cap="none" spc="0" normalizeH="0" baseline="-25000" noProof="0" dirty="0">
              <a:ln>
                <a:noFill/>
              </a:ln>
              <a:solidFill>
                <a:srgbClr val="FF0000"/>
              </a:solidFill>
              <a:effectLst/>
              <a:uLnTx/>
              <a:uFillTx/>
              <a:latin typeface="Arial" panose="020B0604020202020204" pitchFamily="34" charset="0"/>
              <a:ea typeface="+mn-ea"/>
              <a:cs typeface="Arial" panose="020B0604020202020204" pitchFamily="34" charset="0"/>
            </a:endParaRPr>
          </a:p>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4400" b="1" i="0" u="none" strike="noStrike" kern="1200" cap="none" spc="0" normalizeH="0" baseline="-25000" noProof="0" dirty="0">
              <a:ln>
                <a:noFill/>
              </a:ln>
              <a:solidFill>
                <a:srgbClr val="FF0000"/>
              </a:solidFill>
              <a:effectLst/>
              <a:uLnTx/>
              <a:uFillTx/>
              <a:latin typeface="Arial" panose="020B0604020202020204" pitchFamily="34" charset="0"/>
              <a:ea typeface="+mn-ea"/>
              <a:cs typeface="Arial" panose="020B0604020202020204" pitchFamily="34" charset="0"/>
            </a:endParaRPr>
          </a:p>
        </p:txBody>
      </p:sp>
      <p:sp>
        <p:nvSpPr>
          <p:cNvPr id="16" name="TextBox 15">
            <a:extLst>
              <a:ext uri="{FF2B5EF4-FFF2-40B4-BE49-F238E27FC236}">
                <a16:creationId xmlns:a16="http://schemas.microsoft.com/office/drawing/2014/main" id="{154788CD-1C6A-1B06-2528-449045CD0B10}"/>
              </a:ext>
            </a:extLst>
          </p:cNvPr>
          <p:cNvSpPr txBox="1"/>
          <p:nvPr/>
        </p:nvSpPr>
        <p:spPr>
          <a:xfrm>
            <a:off x="4752974" y="3447633"/>
            <a:ext cx="3895723" cy="2800767"/>
          </a:xfrm>
          <a:prstGeom prst="rect">
            <a:avLst/>
          </a:prstGeom>
          <a:noFill/>
          <a:ln w="136525">
            <a:solidFill>
              <a:srgbClr val="FF0000"/>
            </a:solidFill>
          </a:ln>
        </p:spPr>
        <p:txBody>
          <a:bodyPr wrap="square" rtlCol="0">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4400" b="1" i="0" u="none" strike="noStrike" kern="1200" cap="none" spc="0" normalizeH="0" baseline="-25000" noProof="0" dirty="0">
                <a:ln>
                  <a:noFill/>
                </a:ln>
                <a:solidFill>
                  <a:srgbClr val="FF0000"/>
                </a:solidFill>
                <a:effectLst/>
                <a:uLnTx/>
                <a:uFillTx/>
                <a:latin typeface="Arial" panose="020B0604020202020204" pitchFamily="34" charset="0"/>
                <a:ea typeface="+mn-ea"/>
                <a:cs typeface="Arial" panose="020B0604020202020204" pitchFamily="34" charset="0"/>
              </a:rPr>
              <a:t>COSTLIER </a:t>
            </a:r>
            <a:r>
              <a:rPr kumimoji="0" lang="en-US" sz="4400" b="1" i="0" u="none" strike="noStrike" kern="1200" cap="none" spc="0" normalizeH="0" baseline="-25000" noProof="0" dirty="0" err="1">
                <a:ln>
                  <a:noFill/>
                </a:ln>
                <a:solidFill>
                  <a:srgbClr val="FF0000"/>
                </a:solidFill>
                <a:effectLst/>
                <a:uLnTx/>
                <a:uFillTx/>
                <a:latin typeface="Arial" panose="020B0604020202020204" pitchFamily="34" charset="0"/>
                <a:ea typeface="+mn-ea"/>
                <a:cs typeface="Arial" panose="020B0604020202020204" pitchFamily="34" charset="0"/>
              </a:rPr>
              <a:t>NETGEAR</a:t>
            </a:r>
            <a:r>
              <a:rPr kumimoji="0" lang="en-US" sz="4400" b="1" i="0" u="none" strike="noStrike" kern="1200" cap="none" spc="0" normalizeH="0" baseline="-25000" noProof="0" dirty="0">
                <a:ln>
                  <a:noFill/>
                </a:ln>
                <a:solidFill>
                  <a:srgbClr val="FF0000"/>
                </a:solidFill>
                <a:effectLst/>
                <a:uLnTx/>
                <a:uFillTx/>
                <a:latin typeface="Arial" panose="020B0604020202020204" pitchFamily="34" charset="0"/>
                <a:ea typeface="+mn-ea"/>
                <a:cs typeface="Arial" panose="020B0604020202020204" pitchFamily="34" charset="0"/>
              </a:rPr>
              <a:t>  EXTENDER</a:t>
            </a:r>
          </a:p>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4400" b="1" i="0" u="none" strike="noStrike" kern="1200" cap="none" spc="0" normalizeH="0" baseline="-25000" noProof="0" dirty="0">
                <a:ln>
                  <a:noFill/>
                </a:ln>
                <a:solidFill>
                  <a:srgbClr val="FF0000"/>
                </a:solidFill>
                <a:effectLst/>
                <a:uLnTx/>
                <a:uFillTx/>
                <a:latin typeface="Arial" panose="020B0604020202020204" pitchFamily="34" charset="0"/>
                <a:ea typeface="+mn-ea"/>
                <a:cs typeface="Arial" panose="020B0604020202020204" pitchFamily="34" charset="0"/>
              </a:rPr>
              <a:t>"</a:t>
            </a:r>
            <a:r>
              <a:rPr kumimoji="0" lang="en-US" sz="4400" b="1" i="0" u="none" strike="noStrike" kern="1200" cap="none" spc="0" normalizeH="0" baseline="-25000" noProof="0" dirty="0" err="1">
                <a:ln>
                  <a:noFill/>
                </a:ln>
                <a:solidFill>
                  <a:srgbClr val="FF0000"/>
                </a:solidFill>
                <a:effectLst/>
                <a:uLnTx/>
                <a:uFillTx/>
                <a:latin typeface="Arial" panose="020B0604020202020204" pitchFamily="34" charset="0"/>
                <a:ea typeface="+mn-ea"/>
                <a:cs typeface="Arial" panose="020B0604020202020204" pitchFamily="34" charset="0"/>
              </a:rPr>
              <a:t>mesh1</a:t>
            </a:r>
            <a:r>
              <a:rPr kumimoji="0" lang="en-US" sz="4400" b="1" i="0" u="none" strike="noStrike" kern="1200" cap="none" spc="0" normalizeH="0" baseline="-25000" noProof="0" dirty="0">
                <a:ln>
                  <a:noFill/>
                </a:ln>
                <a:solidFill>
                  <a:srgbClr val="FF0000"/>
                </a:solidFill>
                <a:effectLst/>
                <a:uLnTx/>
                <a:uFillTx/>
                <a:latin typeface="Arial" panose="020B0604020202020204" pitchFamily="34" charset="0"/>
                <a:ea typeface="+mn-ea"/>
                <a:cs typeface="Arial" panose="020B0604020202020204" pitchFamily="34" charset="0"/>
              </a:rPr>
              <a:t>" at 2.45 </a:t>
            </a:r>
            <a:r>
              <a:rPr kumimoji="0" lang="en-US" sz="4400" b="1" i="0" u="none" strike="noStrike" kern="1200" cap="none" spc="0" normalizeH="0" baseline="-25000" noProof="0" dirty="0" err="1">
                <a:ln>
                  <a:noFill/>
                </a:ln>
                <a:solidFill>
                  <a:srgbClr val="FF0000"/>
                </a:solidFill>
                <a:effectLst/>
                <a:uLnTx/>
                <a:uFillTx/>
                <a:latin typeface="Arial" panose="020B0604020202020204" pitchFamily="34" charset="0"/>
                <a:ea typeface="+mn-ea"/>
                <a:cs typeface="Arial" panose="020B0604020202020204" pitchFamily="34" charset="0"/>
              </a:rPr>
              <a:t>Ghz</a:t>
            </a:r>
            <a:endParaRPr kumimoji="0" lang="en-US" sz="4400" b="1" i="0" u="none" strike="noStrike" kern="1200" cap="none" spc="0" normalizeH="0" baseline="-25000" noProof="0" dirty="0">
              <a:ln>
                <a:noFill/>
              </a:ln>
              <a:solidFill>
                <a:srgbClr val="FF0000"/>
              </a:solidFill>
              <a:effectLst/>
              <a:uLnTx/>
              <a:uFillTx/>
              <a:latin typeface="Arial" panose="020B0604020202020204" pitchFamily="34" charset="0"/>
              <a:ea typeface="+mn-ea"/>
              <a:cs typeface="Arial" panose="020B0604020202020204" pitchFamily="34" charset="0"/>
            </a:endParaRPr>
          </a:p>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4400" b="1" i="0" u="none" strike="noStrike" kern="1200" cap="none" spc="0" normalizeH="0" baseline="-25000" noProof="0" dirty="0">
                <a:ln>
                  <a:noFill/>
                </a:ln>
                <a:solidFill>
                  <a:srgbClr val="FF0000"/>
                </a:solidFill>
                <a:effectLst/>
                <a:uLnTx/>
                <a:uFillTx/>
                <a:latin typeface="Arial" panose="020B0604020202020204" pitchFamily="34" charset="0"/>
                <a:ea typeface="+mn-ea"/>
                <a:cs typeface="Arial" panose="020B0604020202020204" pitchFamily="34" charset="0"/>
              </a:rPr>
              <a:t>"</a:t>
            </a:r>
            <a:r>
              <a:rPr kumimoji="0" lang="en-US" sz="4400" b="1" i="0" u="none" strike="noStrike" kern="1200" cap="none" spc="0" normalizeH="0" baseline="-25000" noProof="0" dirty="0" err="1">
                <a:ln>
                  <a:noFill/>
                </a:ln>
                <a:solidFill>
                  <a:srgbClr val="FF0000"/>
                </a:solidFill>
                <a:effectLst/>
                <a:uLnTx/>
                <a:uFillTx/>
                <a:latin typeface="Arial" panose="020B0604020202020204" pitchFamily="34" charset="0"/>
                <a:ea typeface="+mn-ea"/>
                <a:cs typeface="Arial" panose="020B0604020202020204" pitchFamily="34" charset="0"/>
              </a:rPr>
              <a:t>mesh1</a:t>
            </a:r>
            <a:r>
              <a:rPr kumimoji="0" lang="en-US" sz="4400" b="1" i="0" u="none" strike="noStrike" kern="1200" cap="none" spc="0" normalizeH="0" baseline="-25000" noProof="0" dirty="0">
                <a:ln>
                  <a:noFill/>
                </a:ln>
                <a:solidFill>
                  <a:srgbClr val="FF0000"/>
                </a:solidFill>
                <a:effectLst/>
                <a:uLnTx/>
                <a:uFillTx/>
                <a:latin typeface="Arial" panose="020B0604020202020204" pitchFamily="34" charset="0"/>
                <a:ea typeface="+mn-ea"/>
                <a:cs typeface="Arial" panose="020B0604020202020204" pitchFamily="34" charset="0"/>
              </a:rPr>
              <a:t>" at 5 </a:t>
            </a:r>
            <a:r>
              <a:rPr kumimoji="0" lang="en-US" sz="4400" b="1" i="0" u="none" strike="noStrike" kern="1200" cap="none" spc="0" normalizeH="0" baseline="-25000" noProof="0" dirty="0" err="1">
                <a:ln>
                  <a:noFill/>
                </a:ln>
                <a:solidFill>
                  <a:srgbClr val="FF0000"/>
                </a:solidFill>
                <a:effectLst/>
                <a:uLnTx/>
                <a:uFillTx/>
                <a:latin typeface="Arial" panose="020B0604020202020204" pitchFamily="34" charset="0"/>
                <a:ea typeface="+mn-ea"/>
                <a:cs typeface="Arial" panose="020B0604020202020204" pitchFamily="34" charset="0"/>
              </a:rPr>
              <a:t>Ghz</a:t>
            </a:r>
            <a:endParaRPr kumimoji="0" lang="en-US" sz="4400" b="1" i="0" u="none" strike="noStrike" kern="1200" cap="none" spc="0" normalizeH="0" baseline="-25000" noProof="0" dirty="0">
              <a:ln>
                <a:noFill/>
              </a:ln>
              <a:solidFill>
                <a:srgbClr val="FF0000"/>
              </a:solidFill>
              <a:effectLst/>
              <a:uLnTx/>
              <a:uFillTx/>
              <a:latin typeface="Arial" panose="020B0604020202020204" pitchFamily="34" charset="0"/>
              <a:ea typeface="+mn-ea"/>
              <a:cs typeface="Arial" panose="020B0604020202020204" pitchFamily="34" charset="0"/>
            </a:endParaRPr>
          </a:p>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4400" b="1" i="0" u="none" strike="noStrike" kern="1200" cap="none" spc="0" normalizeH="0" baseline="-25000" noProof="0" dirty="0">
              <a:ln>
                <a:noFill/>
              </a:ln>
              <a:solidFill>
                <a:srgbClr val="FF0000"/>
              </a:solidFill>
              <a:effectLst/>
              <a:uLnTx/>
              <a:uFillTx/>
              <a:latin typeface="Arial" panose="020B0604020202020204" pitchFamily="34" charset="0"/>
              <a:ea typeface="+mn-ea"/>
              <a:cs typeface="Arial" panose="020B0604020202020204" pitchFamily="34" charset="0"/>
            </a:endParaRPr>
          </a:p>
        </p:txBody>
      </p:sp>
      <p:cxnSp>
        <p:nvCxnSpPr>
          <p:cNvPr id="20" name="Straight Connector 19">
            <a:extLst>
              <a:ext uri="{FF2B5EF4-FFF2-40B4-BE49-F238E27FC236}">
                <a16:creationId xmlns:a16="http://schemas.microsoft.com/office/drawing/2014/main" id="{EF7D4692-3AEC-FF65-38C6-E97BBBA1583F}"/>
              </a:ext>
            </a:extLst>
          </p:cNvPr>
          <p:cNvCxnSpPr/>
          <p:nvPr/>
        </p:nvCxnSpPr>
        <p:spPr bwMode="auto">
          <a:xfrm>
            <a:off x="2624137" y="2806561"/>
            <a:ext cx="0" cy="698639"/>
          </a:xfrm>
          <a:prstGeom prst="line">
            <a:avLst/>
          </a:prstGeom>
          <a:solidFill>
            <a:srgbClr val="00B8FF"/>
          </a:solidFill>
          <a:ln w="476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Straight Connector 21">
            <a:extLst>
              <a:ext uri="{FF2B5EF4-FFF2-40B4-BE49-F238E27FC236}">
                <a16:creationId xmlns:a16="http://schemas.microsoft.com/office/drawing/2014/main" id="{C6BABC69-5BE5-E941-B9AF-C4D6B68CD81E}"/>
              </a:ext>
            </a:extLst>
          </p:cNvPr>
          <p:cNvCxnSpPr/>
          <p:nvPr/>
        </p:nvCxnSpPr>
        <p:spPr bwMode="auto">
          <a:xfrm>
            <a:off x="6769895" y="2806561"/>
            <a:ext cx="0" cy="682486"/>
          </a:xfrm>
          <a:prstGeom prst="line">
            <a:avLst/>
          </a:prstGeom>
          <a:solidFill>
            <a:srgbClr val="00B8FF"/>
          </a:solidFill>
          <a:ln w="476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Rectangle 1">
            <a:extLst>
              <a:ext uri="{FF2B5EF4-FFF2-40B4-BE49-F238E27FC236}">
                <a16:creationId xmlns:a16="http://schemas.microsoft.com/office/drawing/2014/main" id="{837ADC7E-76DC-4A3B-C7F4-C0A2C827CEB2}"/>
              </a:ext>
            </a:extLst>
          </p:cNvPr>
          <p:cNvSpPr/>
          <p:nvPr/>
        </p:nvSpPr>
        <p:spPr bwMode="auto">
          <a:xfrm>
            <a:off x="304800" y="228600"/>
            <a:ext cx="8534400" cy="6477000"/>
          </a:xfrm>
          <a:prstGeom prst="rect">
            <a:avLst/>
          </a:prstGeom>
          <a:noFill/>
          <a:ln w="14922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
                <a:srgbClr val="000000"/>
              </a:buClr>
              <a:buSzPct val="100000"/>
              <a:buFont typeface="Times New Roman" pitchFamily="18" charset="0"/>
              <a:buNone/>
              <a:tabLst/>
              <a:defRPr/>
            </a:pPr>
            <a:endParaRPr kumimoji="0" lang="en-US" sz="4000" b="0" i="0" u="none" strike="noStrike" kern="1200" cap="none" spc="0" normalizeH="0" baseline="-25000" noProof="0">
              <a:ln>
                <a:noFill/>
              </a:ln>
              <a:solidFill>
                <a:srgbClr val="FFFFFF"/>
              </a:solidFill>
              <a:effectLst/>
              <a:uLnTx/>
              <a:uFillTx/>
              <a:latin typeface="Arial" charset="0"/>
              <a:ea typeface="+mn-ea"/>
              <a:cs typeface="Arial" charset="0"/>
            </a:endParaRPr>
          </a:p>
        </p:txBody>
      </p:sp>
    </p:spTree>
    <p:extLst>
      <p:ext uri="{BB962C8B-B14F-4D97-AF65-F5344CB8AC3E}">
        <p14:creationId xmlns:p14="http://schemas.microsoft.com/office/powerpoint/2010/main" val="258180129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23155D-2C67-EF2F-D7A6-B1E66638E8BC}"/>
            </a:ext>
          </a:extLst>
        </p:cNvPr>
        <p:cNvGrpSpPr/>
        <p:nvPr/>
      </p:nvGrpSpPr>
      <p:grpSpPr>
        <a:xfrm>
          <a:off x="0" y="0"/>
          <a:ext cx="0" cy="0"/>
          <a:chOff x="0" y="0"/>
          <a:chExt cx="0" cy="0"/>
        </a:xfrm>
      </p:grpSpPr>
      <p:sp>
        <p:nvSpPr>
          <p:cNvPr id="5122" name="Slide Number Placeholder 5">
            <a:extLst>
              <a:ext uri="{FF2B5EF4-FFF2-40B4-BE49-F238E27FC236}">
                <a16:creationId xmlns:a16="http://schemas.microsoft.com/office/drawing/2014/main" id="{1F9A6E01-CF22-DE35-6863-7D44840FBF70}"/>
              </a:ext>
            </a:extLst>
          </p:cNvPr>
          <p:cNvSpPr>
            <a:spLocks noGrp="1"/>
          </p:cNvSpPr>
          <p:nvPr>
            <p:ph type="sldNum" sz="quarter" idx="12"/>
          </p:nvPr>
        </p:nvSpPr>
        <p:spPr>
          <a:xfrm>
            <a:off x="6553200" y="6324600"/>
            <a:ext cx="2132013" cy="4746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8B1646CC-2849-4736-9708-8B19F16CAF81}" type="slidenum">
              <a:rPr kumimoji="0" lang="en-US" altLang="en-US"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39</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pic>
        <p:nvPicPr>
          <p:cNvPr id="3" name="Picture 2" descr="A screenshot of a phone&#10;&#10;AI-generated content may be incorrect.">
            <a:extLst>
              <a:ext uri="{FF2B5EF4-FFF2-40B4-BE49-F238E27FC236}">
                <a16:creationId xmlns:a16="http://schemas.microsoft.com/office/drawing/2014/main" id="{4B5565E5-64F3-27E9-9F12-6C444783B6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87509" y="0"/>
            <a:ext cx="3168981" cy="6858000"/>
          </a:xfrm>
          <a:prstGeom prst="rect">
            <a:avLst/>
          </a:prstGeom>
        </p:spPr>
      </p:pic>
    </p:spTree>
    <p:extLst>
      <p:ext uri="{BB962C8B-B14F-4D97-AF65-F5344CB8AC3E}">
        <p14:creationId xmlns:p14="http://schemas.microsoft.com/office/powerpoint/2010/main" val="33849066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6">
            <a:extLst>
              <a:ext uri="{FF2B5EF4-FFF2-40B4-BE49-F238E27FC236}">
                <a16:creationId xmlns:a16="http://schemas.microsoft.com/office/drawing/2014/main" id="{F2A8DFD9-1FF0-10CF-4F26-232AD668924D}"/>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1F3D01CD-DB6F-466F-AA47-9500B374C114}" type="slidenum">
              <a:rPr lang="en-US" altLang="en-US" sz="2400" smtClean="0">
                <a:latin typeface="Times New Roman" panose="02020603050405020304" pitchFamily="18" charset="0"/>
              </a:rPr>
              <a:pPr>
                <a:spcBef>
                  <a:spcPct val="0"/>
                </a:spcBef>
                <a:buClrTx/>
                <a:buFontTx/>
                <a:buNone/>
              </a:pPr>
              <a:t>4</a:t>
            </a:fld>
            <a:endParaRPr lang="en-US" altLang="en-US" sz="2400">
              <a:latin typeface="Times New Roman" panose="02020603050405020304" pitchFamily="18" charset="0"/>
            </a:endParaRPr>
          </a:p>
        </p:txBody>
      </p:sp>
      <p:sp>
        <p:nvSpPr>
          <p:cNvPr id="9219" name="Rectangle 1">
            <a:extLst>
              <a:ext uri="{FF2B5EF4-FFF2-40B4-BE49-F238E27FC236}">
                <a16:creationId xmlns:a16="http://schemas.microsoft.com/office/drawing/2014/main" id="{693F7207-1C2B-AC84-5868-D2F9B0064056}"/>
              </a:ext>
            </a:extLst>
          </p:cNvPr>
          <p:cNvSpPr>
            <a:spLocks noGrp="1" noChangeArrowheads="1"/>
          </p:cNvSpPr>
          <p:nvPr>
            <p:ph type="title"/>
          </p:nvPr>
        </p:nvSpPr>
        <p:spPr>
          <a:xfrm>
            <a:off x="0" y="152400"/>
            <a:ext cx="9144000" cy="6096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a:t>TOPICS</a:t>
            </a:r>
          </a:p>
        </p:txBody>
      </p:sp>
      <p:sp>
        <p:nvSpPr>
          <p:cNvPr id="68612" name="Rectangle 2">
            <a:extLst>
              <a:ext uri="{FF2B5EF4-FFF2-40B4-BE49-F238E27FC236}">
                <a16:creationId xmlns:a16="http://schemas.microsoft.com/office/drawing/2014/main" id="{C6ABE771-7B14-97B1-96FE-9B7122BCDBBB}"/>
              </a:ext>
            </a:extLst>
          </p:cNvPr>
          <p:cNvSpPr>
            <a:spLocks noGrp="1" noChangeArrowheads="1"/>
          </p:cNvSpPr>
          <p:nvPr>
            <p:ph type="body" idx="1"/>
          </p:nvPr>
        </p:nvSpPr>
        <p:spPr>
          <a:xfrm>
            <a:off x="685800" y="914400"/>
            <a:ext cx="8382000" cy="5562600"/>
          </a:xfrm>
        </p:spPr>
        <p:txBody>
          <a:bodyPr/>
          <a:lstStyle/>
          <a:p>
            <a:pPr marL="685800" indent="-685800">
              <a:buFont typeface="Arial" panose="020B0604020202020204" pitchFamily="34" charset="0"/>
              <a:buChar char="•"/>
              <a:defRPr/>
            </a:pPr>
            <a:r>
              <a:rPr lang="en-US" altLang="en-US" sz="4000" dirty="0"/>
              <a:t>Wi-Fi Extenders</a:t>
            </a:r>
          </a:p>
          <a:p>
            <a:pPr marL="685800" indent="-685800">
              <a:buFont typeface="Arial" panose="020B0604020202020204" pitchFamily="34" charset="0"/>
              <a:buChar char="•"/>
              <a:defRPr/>
            </a:pPr>
            <a:r>
              <a:rPr lang="en-US" altLang="en-US" sz="4000" dirty="0"/>
              <a:t>Wi-fi Mesh</a:t>
            </a:r>
          </a:p>
          <a:p>
            <a:pPr marL="685800" indent="-685800">
              <a:buFont typeface="Arial" panose="020B0604020202020204" pitchFamily="34" charset="0"/>
              <a:buChar char="•"/>
              <a:defRPr/>
            </a:pPr>
            <a:r>
              <a:rPr lang="en-US" altLang="en-US" sz="4000" dirty="0"/>
              <a:t>Wi-Fi Backhaul Options</a:t>
            </a:r>
          </a:p>
          <a:p>
            <a:pPr marL="685800" indent="-685800">
              <a:buFont typeface="Arial" panose="020B0604020202020204" pitchFamily="34" charset="0"/>
              <a:buChar char="•"/>
              <a:defRPr/>
            </a:pPr>
            <a:r>
              <a:rPr lang="en-US" altLang="en-US" sz="4000" dirty="0"/>
              <a:t>Wi-Fi Adapters</a:t>
            </a:r>
          </a:p>
          <a:p>
            <a:pPr marL="685800" indent="-685800">
              <a:buFont typeface="Arial" panose="020B0604020202020204" pitchFamily="34" charset="0"/>
              <a:buChar char="•"/>
              <a:defRPr/>
            </a:pPr>
            <a:r>
              <a:rPr lang="en-US" altLang="en-US" sz="4000" dirty="0"/>
              <a:t>Wi-Fi Troubleshooting</a:t>
            </a:r>
          </a:p>
          <a:p>
            <a:pPr marL="685800" indent="-685800">
              <a:buFont typeface="Arial" panose="020B0604020202020204" pitchFamily="34" charset="0"/>
              <a:buChar char="•"/>
              <a:defRPr/>
            </a:pPr>
            <a:endParaRPr lang="en-US" altLang="en-US" sz="4000" dirty="0"/>
          </a:p>
          <a:p>
            <a:pPr marL="0" indent="0">
              <a:defRPr/>
            </a:pPr>
            <a:endParaRPr lang="en-US" altLang="en-US" sz="4000" dirty="0"/>
          </a:p>
          <a:p>
            <a:pPr marL="0" indent="0">
              <a:defRPr/>
            </a:pPr>
            <a:endParaRPr lang="en-US" altLang="en-US" sz="4000"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23155D-2C67-EF2F-D7A6-B1E66638E8BC}"/>
            </a:ext>
          </a:extLst>
        </p:cNvPr>
        <p:cNvGrpSpPr/>
        <p:nvPr/>
      </p:nvGrpSpPr>
      <p:grpSpPr>
        <a:xfrm>
          <a:off x="0" y="0"/>
          <a:ext cx="0" cy="0"/>
          <a:chOff x="0" y="0"/>
          <a:chExt cx="0" cy="0"/>
        </a:xfrm>
      </p:grpSpPr>
      <p:sp>
        <p:nvSpPr>
          <p:cNvPr id="5122" name="Slide Number Placeholder 5">
            <a:extLst>
              <a:ext uri="{FF2B5EF4-FFF2-40B4-BE49-F238E27FC236}">
                <a16:creationId xmlns:a16="http://schemas.microsoft.com/office/drawing/2014/main" id="{1F9A6E01-CF22-DE35-6863-7D44840FBF70}"/>
              </a:ext>
            </a:extLst>
          </p:cNvPr>
          <p:cNvSpPr>
            <a:spLocks noGrp="1"/>
          </p:cNvSpPr>
          <p:nvPr>
            <p:ph type="sldNum" sz="quarter" idx="12"/>
          </p:nvPr>
        </p:nvSpPr>
        <p:spPr>
          <a:xfrm>
            <a:off x="6553200" y="6324600"/>
            <a:ext cx="2132013" cy="4746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8B1646CC-2849-4736-9708-8B19F16CAF81}" type="slidenum">
              <a:rPr kumimoji="0" lang="en-US" altLang="en-US"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40</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pic>
        <p:nvPicPr>
          <p:cNvPr id="3" name="Picture 2" descr="A screenshot of a phone&#10;&#10;AI-generated content may be incorrect.">
            <a:extLst>
              <a:ext uri="{FF2B5EF4-FFF2-40B4-BE49-F238E27FC236}">
                <a16:creationId xmlns:a16="http://schemas.microsoft.com/office/drawing/2014/main" id="{4B5565E5-64F3-27E9-9F12-6C444783B633}"/>
              </a:ext>
            </a:extLst>
          </p:cNvPr>
          <p:cNvPicPr>
            <a:picLocks noChangeAspect="1"/>
          </p:cNvPicPr>
          <p:nvPr/>
        </p:nvPicPr>
        <p:blipFill>
          <a:blip r:embed="rId3">
            <a:extLst>
              <a:ext uri="{28A0092B-C50C-407E-A947-70E740481C1C}">
                <a14:useLocalDpi xmlns:a14="http://schemas.microsoft.com/office/drawing/2010/main" val="0"/>
              </a:ext>
            </a:extLst>
          </a:blip>
          <a:srcRect t="5" b="70664"/>
          <a:stretch>
            <a:fillRect/>
          </a:stretch>
        </p:blipFill>
        <p:spPr>
          <a:xfrm>
            <a:off x="411360" y="762000"/>
            <a:ext cx="8282564" cy="5257800"/>
          </a:xfrm>
          <a:prstGeom prst="rect">
            <a:avLst/>
          </a:prstGeom>
        </p:spPr>
      </p:pic>
    </p:spTree>
    <p:extLst>
      <p:ext uri="{BB962C8B-B14F-4D97-AF65-F5344CB8AC3E}">
        <p14:creationId xmlns:p14="http://schemas.microsoft.com/office/powerpoint/2010/main" val="311861685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6">
            <a:extLst>
              <a:ext uri="{FF2B5EF4-FFF2-40B4-BE49-F238E27FC236}">
                <a16:creationId xmlns:a16="http://schemas.microsoft.com/office/drawing/2014/main" id="{F2A8DFD9-1FF0-10CF-4F26-232AD668924D}"/>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1F3D01CD-DB6F-466F-AA47-9500B374C114}" type="slidenum">
              <a:rPr lang="en-US" altLang="en-US" sz="2400" smtClean="0">
                <a:latin typeface="Times New Roman" panose="02020603050405020304" pitchFamily="18" charset="0"/>
              </a:rPr>
              <a:pPr>
                <a:spcBef>
                  <a:spcPct val="0"/>
                </a:spcBef>
                <a:buClrTx/>
                <a:buFontTx/>
                <a:buNone/>
              </a:pPr>
              <a:t>41</a:t>
            </a:fld>
            <a:endParaRPr lang="en-US" altLang="en-US" sz="2400">
              <a:latin typeface="Times New Roman" panose="02020603050405020304" pitchFamily="18" charset="0"/>
            </a:endParaRPr>
          </a:p>
        </p:txBody>
      </p:sp>
      <p:sp>
        <p:nvSpPr>
          <p:cNvPr id="9219" name="Rectangle 1">
            <a:extLst>
              <a:ext uri="{FF2B5EF4-FFF2-40B4-BE49-F238E27FC236}">
                <a16:creationId xmlns:a16="http://schemas.microsoft.com/office/drawing/2014/main" id="{693F7207-1C2B-AC84-5868-D2F9B0064056}"/>
              </a:ext>
            </a:extLst>
          </p:cNvPr>
          <p:cNvSpPr>
            <a:spLocks noGrp="1" noChangeArrowheads="1"/>
          </p:cNvSpPr>
          <p:nvPr>
            <p:ph type="title"/>
          </p:nvPr>
        </p:nvSpPr>
        <p:spPr>
          <a:xfrm>
            <a:off x="76200" y="152400"/>
            <a:ext cx="9144000" cy="9906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000" dirty="0"/>
              <a:t>"USER EQUIPMENT" (=UE) VIEWPOINT (continued)</a:t>
            </a:r>
          </a:p>
        </p:txBody>
      </p:sp>
      <p:sp>
        <p:nvSpPr>
          <p:cNvPr id="68612" name="Rectangle 2">
            <a:extLst>
              <a:ext uri="{FF2B5EF4-FFF2-40B4-BE49-F238E27FC236}">
                <a16:creationId xmlns:a16="http://schemas.microsoft.com/office/drawing/2014/main" id="{C6ABE771-7B14-97B1-96FE-9B7122BCDBBB}"/>
              </a:ext>
            </a:extLst>
          </p:cNvPr>
          <p:cNvSpPr>
            <a:spLocks noGrp="1" noChangeArrowheads="1"/>
          </p:cNvSpPr>
          <p:nvPr>
            <p:ph type="body" idx="1"/>
          </p:nvPr>
        </p:nvSpPr>
        <p:spPr>
          <a:xfrm>
            <a:off x="152400" y="1143000"/>
            <a:ext cx="8915400" cy="4953000"/>
          </a:xfrm>
        </p:spPr>
        <p:txBody>
          <a:bodyPr/>
          <a:lstStyle/>
          <a:p>
            <a:pPr marL="685800" indent="-685800">
              <a:buFont typeface="Arial" panose="020B0604020202020204" pitchFamily="34" charset="0"/>
              <a:buChar char="•"/>
              <a:defRPr/>
            </a:pPr>
            <a:r>
              <a:rPr lang="en-US" altLang="en-US" sz="3600" dirty="0"/>
              <a:t>My Samsung cell phone shows only one "</a:t>
            </a:r>
            <a:r>
              <a:rPr lang="en-US" altLang="en-US" sz="3600" dirty="0" err="1"/>
              <a:t>mesh1</a:t>
            </a:r>
            <a:r>
              <a:rPr lang="en-US" altLang="en-US" sz="3600" dirty="0"/>
              <a:t>" even though it see's all transmitter-receivers identifying as  as an SSID of "</a:t>
            </a:r>
            <a:r>
              <a:rPr lang="en-US" altLang="en-US" sz="3600" dirty="0" err="1"/>
              <a:t>mesh1</a:t>
            </a:r>
            <a:r>
              <a:rPr lang="en-US" altLang="en-US" sz="3600" dirty="0"/>
              <a:t>".                                      Even if my Samsung cell phone sees all transmitter-receivers identifying as an SSD of "</a:t>
            </a:r>
            <a:r>
              <a:rPr lang="en-US" altLang="en-US" sz="3600" dirty="0" err="1"/>
              <a:t>mesh1</a:t>
            </a:r>
            <a:r>
              <a:rPr lang="en-US" altLang="en-US" sz="3600" dirty="0"/>
              <a:t>", my iPhone will only let me connect to the transmitter-receiver that has the strongest radio signal.</a:t>
            </a:r>
          </a:p>
          <a:p>
            <a:pPr marL="685800" indent="-685800">
              <a:buFont typeface="Arial" panose="020B0604020202020204" pitchFamily="34" charset="0"/>
              <a:buChar char="•"/>
              <a:defRPr/>
            </a:pPr>
            <a:endParaRPr lang="en-US" altLang="en-US" sz="3600" dirty="0"/>
          </a:p>
          <a:p>
            <a:pPr marL="685800" indent="-685800">
              <a:buFont typeface="Arial" panose="020B0604020202020204" pitchFamily="34" charset="0"/>
              <a:buChar char="•"/>
              <a:defRPr/>
            </a:pPr>
            <a:endParaRPr lang="en-US" altLang="en-US" sz="3600" dirty="0"/>
          </a:p>
          <a:p>
            <a:pPr marL="0" indent="0">
              <a:defRPr/>
            </a:pPr>
            <a:endParaRPr lang="en-US" altLang="en-US" sz="3600" dirty="0"/>
          </a:p>
          <a:p>
            <a:pPr marL="0" indent="0">
              <a:defRPr/>
            </a:pPr>
            <a:endParaRPr lang="en-US" altLang="en-US" sz="3600" dirty="0"/>
          </a:p>
        </p:txBody>
      </p:sp>
    </p:spTree>
    <p:extLst>
      <p:ext uri="{BB962C8B-B14F-4D97-AF65-F5344CB8AC3E}">
        <p14:creationId xmlns:p14="http://schemas.microsoft.com/office/powerpoint/2010/main" val="149417211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23155D-2C67-EF2F-D7A6-B1E66638E8BC}"/>
            </a:ext>
          </a:extLst>
        </p:cNvPr>
        <p:cNvGrpSpPr/>
        <p:nvPr/>
      </p:nvGrpSpPr>
      <p:grpSpPr>
        <a:xfrm>
          <a:off x="0" y="0"/>
          <a:ext cx="0" cy="0"/>
          <a:chOff x="0" y="0"/>
          <a:chExt cx="0" cy="0"/>
        </a:xfrm>
      </p:grpSpPr>
      <p:sp>
        <p:nvSpPr>
          <p:cNvPr id="5122" name="Slide Number Placeholder 5">
            <a:extLst>
              <a:ext uri="{FF2B5EF4-FFF2-40B4-BE49-F238E27FC236}">
                <a16:creationId xmlns:a16="http://schemas.microsoft.com/office/drawing/2014/main" id="{1F9A6E01-CF22-DE35-6863-7D44840FBF70}"/>
              </a:ext>
            </a:extLst>
          </p:cNvPr>
          <p:cNvSpPr>
            <a:spLocks noGrp="1"/>
          </p:cNvSpPr>
          <p:nvPr>
            <p:ph type="sldNum" sz="quarter" idx="12"/>
          </p:nvPr>
        </p:nvSpPr>
        <p:spPr>
          <a:xfrm>
            <a:off x="6553200" y="6324600"/>
            <a:ext cx="2132013" cy="4746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8B1646CC-2849-4736-9708-8B19F16CAF81}" type="slidenum">
              <a:rPr kumimoji="0" lang="en-US" altLang="en-US"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42</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pic>
        <p:nvPicPr>
          <p:cNvPr id="3" name="Picture 2">
            <a:extLst>
              <a:ext uri="{FF2B5EF4-FFF2-40B4-BE49-F238E27FC236}">
                <a16:creationId xmlns:a16="http://schemas.microsoft.com/office/drawing/2014/main" id="{202DFBF2-C189-492D-D942-15F28C287E61}"/>
              </a:ext>
            </a:extLst>
          </p:cNvPr>
          <p:cNvPicPr>
            <a:picLocks noChangeAspect="1"/>
          </p:cNvPicPr>
          <p:nvPr/>
        </p:nvPicPr>
        <p:blipFill>
          <a:blip r:embed="rId3"/>
          <a:stretch>
            <a:fillRect/>
          </a:stretch>
        </p:blipFill>
        <p:spPr>
          <a:xfrm>
            <a:off x="3057115" y="0"/>
            <a:ext cx="3029770" cy="6858000"/>
          </a:xfrm>
          <a:prstGeom prst="rect">
            <a:avLst/>
          </a:prstGeom>
        </p:spPr>
      </p:pic>
    </p:spTree>
    <p:extLst>
      <p:ext uri="{BB962C8B-B14F-4D97-AF65-F5344CB8AC3E}">
        <p14:creationId xmlns:p14="http://schemas.microsoft.com/office/powerpoint/2010/main" val="35446827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23155D-2C67-EF2F-D7A6-B1E66638E8BC}"/>
            </a:ext>
          </a:extLst>
        </p:cNvPr>
        <p:cNvGrpSpPr/>
        <p:nvPr/>
      </p:nvGrpSpPr>
      <p:grpSpPr>
        <a:xfrm>
          <a:off x="0" y="0"/>
          <a:ext cx="0" cy="0"/>
          <a:chOff x="0" y="0"/>
          <a:chExt cx="0" cy="0"/>
        </a:xfrm>
      </p:grpSpPr>
      <p:sp>
        <p:nvSpPr>
          <p:cNvPr id="5122" name="Slide Number Placeholder 5">
            <a:extLst>
              <a:ext uri="{FF2B5EF4-FFF2-40B4-BE49-F238E27FC236}">
                <a16:creationId xmlns:a16="http://schemas.microsoft.com/office/drawing/2014/main" id="{1F9A6E01-CF22-DE35-6863-7D44840FBF70}"/>
              </a:ext>
            </a:extLst>
          </p:cNvPr>
          <p:cNvSpPr>
            <a:spLocks noGrp="1"/>
          </p:cNvSpPr>
          <p:nvPr>
            <p:ph type="sldNum" sz="quarter" idx="12"/>
          </p:nvPr>
        </p:nvSpPr>
        <p:spPr>
          <a:xfrm>
            <a:off x="6553200" y="6324600"/>
            <a:ext cx="2132013" cy="4746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8B1646CC-2849-4736-9708-8B19F16CAF81}" type="slidenum">
              <a:rPr kumimoji="0" lang="en-US" altLang="en-US"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43</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pic>
        <p:nvPicPr>
          <p:cNvPr id="19" name="Picture 18">
            <a:extLst>
              <a:ext uri="{FF2B5EF4-FFF2-40B4-BE49-F238E27FC236}">
                <a16:creationId xmlns:a16="http://schemas.microsoft.com/office/drawing/2014/main" id="{27D88C52-1C69-B382-086B-B7AD92303ADE}"/>
              </a:ext>
            </a:extLst>
          </p:cNvPr>
          <p:cNvPicPr>
            <a:picLocks noChangeAspect="1"/>
          </p:cNvPicPr>
          <p:nvPr/>
        </p:nvPicPr>
        <p:blipFill>
          <a:blip r:embed="rId3"/>
          <a:srcRect t="4" b="61332"/>
          <a:stretch>
            <a:fillRect/>
          </a:stretch>
        </p:blipFill>
        <p:spPr>
          <a:xfrm>
            <a:off x="1330552" y="457200"/>
            <a:ext cx="6482896" cy="5674056"/>
          </a:xfrm>
          <a:prstGeom prst="rect">
            <a:avLst/>
          </a:prstGeom>
        </p:spPr>
      </p:pic>
    </p:spTree>
    <p:extLst>
      <p:ext uri="{BB962C8B-B14F-4D97-AF65-F5344CB8AC3E}">
        <p14:creationId xmlns:p14="http://schemas.microsoft.com/office/powerpoint/2010/main" val="251614642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6">
            <a:extLst>
              <a:ext uri="{FF2B5EF4-FFF2-40B4-BE49-F238E27FC236}">
                <a16:creationId xmlns:a16="http://schemas.microsoft.com/office/drawing/2014/main" id="{F2A8DFD9-1FF0-10CF-4F26-232AD668924D}"/>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1F3D01CD-DB6F-466F-AA47-9500B374C114}" type="slidenum">
              <a:rPr lang="en-US" altLang="en-US" sz="2400" smtClean="0">
                <a:latin typeface="Times New Roman" panose="02020603050405020304" pitchFamily="18" charset="0"/>
              </a:rPr>
              <a:pPr>
                <a:spcBef>
                  <a:spcPct val="0"/>
                </a:spcBef>
                <a:buClrTx/>
                <a:buFontTx/>
                <a:buNone/>
              </a:pPr>
              <a:t>44</a:t>
            </a:fld>
            <a:endParaRPr lang="en-US" altLang="en-US" sz="2400">
              <a:latin typeface="Times New Roman" panose="02020603050405020304" pitchFamily="18" charset="0"/>
            </a:endParaRPr>
          </a:p>
        </p:txBody>
      </p:sp>
      <p:sp>
        <p:nvSpPr>
          <p:cNvPr id="9219" name="Rectangle 1">
            <a:extLst>
              <a:ext uri="{FF2B5EF4-FFF2-40B4-BE49-F238E27FC236}">
                <a16:creationId xmlns:a16="http://schemas.microsoft.com/office/drawing/2014/main" id="{693F7207-1C2B-AC84-5868-D2F9B0064056}"/>
              </a:ext>
            </a:extLst>
          </p:cNvPr>
          <p:cNvSpPr>
            <a:spLocks noGrp="1" noChangeArrowheads="1"/>
          </p:cNvSpPr>
          <p:nvPr>
            <p:ph type="title"/>
          </p:nvPr>
        </p:nvSpPr>
        <p:spPr>
          <a:xfrm>
            <a:off x="0" y="152400"/>
            <a:ext cx="9144000" cy="13716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a:t>"USER EQUIPMENT" (=UE) VIEWPOINT (continued)</a:t>
            </a:r>
          </a:p>
        </p:txBody>
      </p:sp>
      <p:sp>
        <p:nvSpPr>
          <p:cNvPr id="68612" name="Rectangle 2">
            <a:extLst>
              <a:ext uri="{FF2B5EF4-FFF2-40B4-BE49-F238E27FC236}">
                <a16:creationId xmlns:a16="http://schemas.microsoft.com/office/drawing/2014/main" id="{C6ABE771-7B14-97B1-96FE-9B7122BCDBBB}"/>
              </a:ext>
            </a:extLst>
          </p:cNvPr>
          <p:cNvSpPr>
            <a:spLocks noGrp="1" noChangeArrowheads="1"/>
          </p:cNvSpPr>
          <p:nvPr>
            <p:ph type="body" idx="1"/>
          </p:nvPr>
        </p:nvSpPr>
        <p:spPr>
          <a:xfrm>
            <a:off x="-76200" y="1371600"/>
            <a:ext cx="9144000" cy="4953000"/>
          </a:xfrm>
        </p:spPr>
        <p:txBody>
          <a:bodyPr/>
          <a:lstStyle/>
          <a:p>
            <a:pPr marL="685800" indent="-685800">
              <a:buFont typeface="Arial" panose="020B0604020202020204" pitchFamily="34" charset="0"/>
              <a:buChar char="•"/>
              <a:defRPr/>
            </a:pPr>
            <a:r>
              <a:rPr lang="en-US" altLang="en-US" sz="3600" dirty="0"/>
              <a:t>My Windows 11 computer shows only one "</a:t>
            </a:r>
            <a:r>
              <a:rPr lang="en-US" altLang="en-US" sz="3600" dirty="0" err="1"/>
              <a:t>mesh1</a:t>
            </a:r>
            <a:r>
              <a:rPr lang="en-US" altLang="en-US" sz="3600" dirty="0"/>
              <a:t>" even though it see's all transmitter-receivers identifying as  as an SSID of "</a:t>
            </a:r>
            <a:r>
              <a:rPr lang="en-US" altLang="en-US" sz="3600" dirty="0" err="1"/>
              <a:t>mesh1</a:t>
            </a:r>
            <a:r>
              <a:rPr lang="en-US" altLang="en-US" sz="3600" dirty="0"/>
              <a:t>".                                         Even if my Windows 11 computer  sees all transmitter-receivers identifying as an SSD of "</a:t>
            </a:r>
            <a:r>
              <a:rPr lang="en-US" altLang="en-US" sz="3600" dirty="0" err="1"/>
              <a:t>mesh1</a:t>
            </a:r>
            <a:r>
              <a:rPr lang="en-US" altLang="en-US" sz="3600" dirty="0"/>
              <a:t>", my iPhone will only let me connect to the transmitter-receiver that has the strongest radio signal.</a:t>
            </a:r>
          </a:p>
          <a:p>
            <a:pPr marL="685800" indent="-685800">
              <a:buFont typeface="Arial" panose="020B0604020202020204" pitchFamily="34" charset="0"/>
              <a:buChar char="•"/>
              <a:defRPr/>
            </a:pPr>
            <a:endParaRPr lang="en-US" altLang="en-US" sz="3600" dirty="0"/>
          </a:p>
          <a:p>
            <a:pPr marL="685800" indent="-685800">
              <a:buFont typeface="Arial" panose="020B0604020202020204" pitchFamily="34" charset="0"/>
              <a:buChar char="•"/>
              <a:defRPr/>
            </a:pPr>
            <a:endParaRPr lang="en-US" altLang="en-US" sz="3600" dirty="0"/>
          </a:p>
          <a:p>
            <a:pPr marL="0" indent="0">
              <a:defRPr/>
            </a:pPr>
            <a:endParaRPr lang="en-US" altLang="en-US" sz="3600" dirty="0"/>
          </a:p>
          <a:p>
            <a:pPr marL="0" indent="0">
              <a:defRPr/>
            </a:pPr>
            <a:endParaRPr lang="en-US" altLang="en-US" sz="3600" dirty="0"/>
          </a:p>
        </p:txBody>
      </p:sp>
    </p:spTree>
    <p:extLst>
      <p:ext uri="{BB962C8B-B14F-4D97-AF65-F5344CB8AC3E}">
        <p14:creationId xmlns:p14="http://schemas.microsoft.com/office/powerpoint/2010/main" val="87033833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23155D-2C67-EF2F-D7A6-B1E66638E8BC}"/>
            </a:ext>
          </a:extLst>
        </p:cNvPr>
        <p:cNvGrpSpPr/>
        <p:nvPr/>
      </p:nvGrpSpPr>
      <p:grpSpPr>
        <a:xfrm>
          <a:off x="0" y="0"/>
          <a:ext cx="0" cy="0"/>
          <a:chOff x="0" y="0"/>
          <a:chExt cx="0" cy="0"/>
        </a:xfrm>
      </p:grpSpPr>
      <p:sp>
        <p:nvSpPr>
          <p:cNvPr id="5122" name="Slide Number Placeholder 5">
            <a:extLst>
              <a:ext uri="{FF2B5EF4-FFF2-40B4-BE49-F238E27FC236}">
                <a16:creationId xmlns:a16="http://schemas.microsoft.com/office/drawing/2014/main" id="{1F9A6E01-CF22-DE35-6863-7D44840FBF70}"/>
              </a:ext>
            </a:extLst>
          </p:cNvPr>
          <p:cNvSpPr>
            <a:spLocks noGrp="1"/>
          </p:cNvSpPr>
          <p:nvPr>
            <p:ph type="sldNum" sz="quarter" idx="12"/>
          </p:nvPr>
        </p:nvSpPr>
        <p:spPr>
          <a:xfrm>
            <a:off x="6553200" y="6324600"/>
            <a:ext cx="2132013" cy="4746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8B1646CC-2849-4736-9708-8B19F16CAF81}" type="slidenum">
              <a:rPr kumimoji="0" lang="en-US" altLang="en-US"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45</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pic>
        <p:nvPicPr>
          <p:cNvPr id="3" name="Picture 2">
            <a:extLst>
              <a:ext uri="{FF2B5EF4-FFF2-40B4-BE49-F238E27FC236}">
                <a16:creationId xmlns:a16="http://schemas.microsoft.com/office/drawing/2014/main" id="{CA556CDB-3C47-29D8-E5FC-E66175BB4B40}"/>
              </a:ext>
            </a:extLst>
          </p:cNvPr>
          <p:cNvPicPr>
            <a:picLocks noChangeAspect="1"/>
          </p:cNvPicPr>
          <p:nvPr/>
        </p:nvPicPr>
        <p:blipFill>
          <a:blip r:embed="rId3"/>
          <a:stretch>
            <a:fillRect/>
          </a:stretch>
        </p:blipFill>
        <p:spPr>
          <a:xfrm>
            <a:off x="2252364" y="385147"/>
            <a:ext cx="4758036" cy="5939454"/>
          </a:xfrm>
          <a:prstGeom prst="rect">
            <a:avLst/>
          </a:prstGeom>
        </p:spPr>
      </p:pic>
    </p:spTree>
    <p:extLst>
      <p:ext uri="{BB962C8B-B14F-4D97-AF65-F5344CB8AC3E}">
        <p14:creationId xmlns:p14="http://schemas.microsoft.com/office/powerpoint/2010/main" val="303123690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23155D-2C67-EF2F-D7A6-B1E66638E8BC}"/>
            </a:ext>
          </a:extLst>
        </p:cNvPr>
        <p:cNvGrpSpPr/>
        <p:nvPr/>
      </p:nvGrpSpPr>
      <p:grpSpPr>
        <a:xfrm>
          <a:off x="0" y="0"/>
          <a:ext cx="0" cy="0"/>
          <a:chOff x="0" y="0"/>
          <a:chExt cx="0" cy="0"/>
        </a:xfrm>
      </p:grpSpPr>
      <p:sp>
        <p:nvSpPr>
          <p:cNvPr id="5122" name="Slide Number Placeholder 5">
            <a:extLst>
              <a:ext uri="{FF2B5EF4-FFF2-40B4-BE49-F238E27FC236}">
                <a16:creationId xmlns:a16="http://schemas.microsoft.com/office/drawing/2014/main" id="{1F9A6E01-CF22-DE35-6863-7D44840FBF70}"/>
              </a:ext>
            </a:extLst>
          </p:cNvPr>
          <p:cNvSpPr>
            <a:spLocks noGrp="1"/>
          </p:cNvSpPr>
          <p:nvPr>
            <p:ph type="sldNum" sz="quarter" idx="12"/>
          </p:nvPr>
        </p:nvSpPr>
        <p:spPr>
          <a:xfrm>
            <a:off x="6553200" y="6324600"/>
            <a:ext cx="2132013" cy="4746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8B1646CC-2849-4736-9708-8B19F16CAF81}" type="slidenum">
              <a:rPr kumimoji="0" lang="en-US" altLang="en-US"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46</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pic>
        <p:nvPicPr>
          <p:cNvPr id="3" name="Picture 2">
            <a:extLst>
              <a:ext uri="{FF2B5EF4-FFF2-40B4-BE49-F238E27FC236}">
                <a16:creationId xmlns:a16="http://schemas.microsoft.com/office/drawing/2014/main" id="{CA556CDB-3C47-29D8-E5FC-E66175BB4B40}"/>
              </a:ext>
            </a:extLst>
          </p:cNvPr>
          <p:cNvPicPr>
            <a:picLocks noChangeAspect="1"/>
          </p:cNvPicPr>
          <p:nvPr/>
        </p:nvPicPr>
        <p:blipFill>
          <a:blip r:embed="rId3"/>
          <a:srcRect t="4" b="70748"/>
          <a:stretch>
            <a:fillRect/>
          </a:stretch>
        </p:blipFill>
        <p:spPr>
          <a:xfrm>
            <a:off x="32657" y="1828800"/>
            <a:ext cx="8764804" cy="3200400"/>
          </a:xfrm>
          <a:prstGeom prst="rect">
            <a:avLst/>
          </a:prstGeom>
        </p:spPr>
      </p:pic>
    </p:spTree>
    <p:extLst>
      <p:ext uri="{BB962C8B-B14F-4D97-AF65-F5344CB8AC3E}">
        <p14:creationId xmlns:p14="http://schemas.microsoft.com/office/powerpoint/2010/main" val="190162182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6">
            <a:extLst>
              <a:ext uri="{FF2B5EF4-FFF2-40B4-BE49-F238E27FC236}">
                <a16:creationId xmlns:a16="http://schemas.microsoft.com/office/drawing/2014/main" id="{F2A8DFD9-1FF0-10CF-4F26-232AD668924D}"/>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1F3D01CD-DB6F-466F-AA47-9500B374C114}" type="slidenum">
              <a:rPr lang="en-US" altLang="en-US" sz="2400" smtClean="0">
                <a:latin typeface="Times New Roman" panose="02020603050405020304" pitchFamily="18" charset="0"/>
              </a:rPr>
              <a:pPr>
                <a:spcBef>
                  <a:spcPct val="0"/>
                </a:spcBef>
                <a:buClrTx/>
                <a:buFontTx/>
                <a:buNone/>
              </a:pPr>
              <a:t>47</a:t>
            </a:fld>
            <a:endParaRPr lang="en-US" altLang="en-US" sz="2400">
              <a:latin typeface="Times New Roman" panose="02020603050405020304" pitchFamily="18" charset="0"/>
            </a:endParaRPr>
          </a:p>
        </p:txBody>
      </p:sp>
      <p:sp>
        <p:nvSpPr>
          <p:cNvPr id="9219" name="Rectangle 1">
            <a:extLst>
              <a:ext uri="{FF2B5EF4-FFF2-40B4-BE49-F238E27FC236}">
                <a16:creationId xmlns:a16="http://schemas.microsoft.com/office/drawing/2014/main" id="{693F7207-1C2B-AC84-5868-D2F9B0064056}"/>
              </a:ext>
            </a:extLst>
          </p:cNvPr>
          <p:cNvSpPr>
            <a:spLocks noGrp="1" noChangeArrowheads="1"/>
          </p:cNvSpPr>
          <p:nvPr>
            <p:ph type="title"/>
          </p:nvPr>
        </p:nvSpPr>
        <p:spPr>
          <a:xfrm>
            <a:off x="0" y="0"/>
            <a:ext cx="9144000" cy="13716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100" dirty="0"/>
              <a:t>"USER EQUIPMENT" (=UE) VIEWPOINT (continued)</a:t>
            </a:r>
          </a:p>
        </p:txBody>
      </p:sp>
      <p:sp>
        <p:nvSpPr>
          <p:cNvPr id="68612" name="Rectangle 2">
            <a:extLst>
              <a:ext uri="{FF2B5EF4-FFF2-40B4-BE49-F238E27FC236}">
                <a16:creationId xmlns:a16="http://schemas.microsoft.com/office/drawing/2014/main" id="{C6ABE771-7B14-97B1-96FE-9B7122BCDBBB}"/>
              </a:ext>
            </a:extLst>
          </p:cNvPr>
          <p:cNvSpPr>
            <a:spLocks noGrp="1" noChangeArrowheads="1"/>
          </p:cNvSpPr>
          <p:nvPr>
            <p:ph type="body" idx="1"/>
          </p:nvPr>
        </p:nvSpPr>
        <p:spPr>
          <a:xfrm>
            <a:off x="0" y="1219200"/>
            <a:ext cx="9144000" cy="5562600"/>
          </a:xfrm>
        </p:spPr>
        <p:txBody>
          <a:bodyPr/>
          <a:lstStyle/>
          <a:p>
            <a:pPr marL="685800" indent="-685800">
              <a:buFont typeface="Arial" panose="020B0604020202020204" pitchFamily="34" charset="0"/>
              <a:buChar char="•"/>
              <a:defRPr/>
            </a:pPr>
            <a:r>
              <a:rPr lang="en-US" altLang="en-US" sz="3500" dirty="0"/>
              <a:t>Windows 11 and Windows 10 sometimes shows a                                                                      space &lt;number&gt;                                                        after the actual SSIDs that it detects.           Please ignore this oddity as explained at    </a:t>
            </a:r>
            <a:r>
              <a:rPr lang="en-US" altLang="en-US" sz="3500" dirty="0">
                <a:hlinkClick r:id="rId3"/>
              </a:rPr>
              <a:t>https://learn.microsoft.com/en-us/answers/questions/4020055/why-is-there-a-number-after-the-wifi-im-connected</a:t>
            </a:r>
            <a:endParaRPr lang="en-US" altLang="en-US" sz="3500" dirty="0"/>
          </a:p>
          <a:p>
            <a:pPr marL="685800" indent="-685800">
              <a:buFont typeface="Arial" panose="020B0604020202020204" pitchFamily="34" charset="0"/>
              <a:buChar char="•"/>
              <a:defRPr/>
            </a:pPr>
            <a:endParaRPr lang="en-US" altLang="en-US" sz="3500" dirty="0"/>
          </a:p>
          <a:p>
            <a:pPr marL="0" indent="0">
              <a:defRPr/>
            </a:pPr>
            <a:endParaRPr lang="en-US" altLang="en-US" sz="3500" dirty="0"/>
          </a:p>
          <a:p>
            <a:pPr marL="0" indent="0">
              <a:defRPr/>
            </a:pPr>
            <a:endParaRPr lang="en-US" altLang="en-US" sz="3500" dirty="0"/>
          </a:p>
        </p:txBody>
      </p:sp>
    </p:spTree>
    <p:extLst>
      <p:ext uri="{BB962C8B-B14F-4D97-AF65-F5344CB8AC3E}">
        <p14:creationId xmlns:p14="http://schemas.microsoft.com/office/powerpoint/2010/main" val="275456225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23155D-2C67-EF2F-D7A6-B1E66638E8BC}"/>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FADE68B9-069A-DBEB-8F04-66F437B060C6}"/>
              </a:ext>
            </a:extLst>
          </p:cNvPr>
          <p:cNvPicPr>
            <a:picLocks noChangeAspect="1"/>
          </p:cNvPicPr>
          <p:nvPr/>
        </p:nvPicPr>
        <p:blipFill>
          <a:blip r:embed="rId3"/>
          <a:srcRect l="-3" t="6" r="40534" b="73712"/>
          <a:stretch>
            <a:fillRect/>
          </a:stretch>
        </p:blipFill>
        <p:spPr>
          <a:xfrm>
            <a:off x="-3243" y="228600"/>
            <a:ext cx="8976874" cy="4953000"/>
          </a:xfrm>
          <a:prstGeom prst="rect">
            <a:avLst/>
          </a:prstGeom>
        </p:spPr>
      </p:pic>
      <p:sp>
        <p:nvSpPr>
          <p:cNvPr id="5122" name="Slide Number Placeholder 5">
            <a:extLst>
              <a:ext uri="{FF2B5EF4-FFF2-40B4-BE49-F238E27FC236}">
                <a16:creationId xmlns:a16="http://schemas.microsoft.com/office/drawing/2014/main" id="{1F9A6E01-CF22-DE35-6863-7D44840FBF70}"/>
              </a:ext>
            </a:extLst>
          </p:cNvPr>
          <p:cNvSpPr>
            <a:spLocks noGrp="1"/>
          </p:cNvSpPr>
          <p:nvPr>
            <p:ph type="sldNum" sz="quarter" idx="12"/>
          </p:nvPr>
        </p:nvSpPr>
        <p:spPr>
          <a:xfrm>
            <a:off x="6553200" y="6324600"/>
            <a:ext cx="2132013" cy="4746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8B1646CC-2849-4736-9708-8B19F16CAF81}" type="slidenum">
              <a:rPr kumimoji="0" lang="en-US" altLang="en-US"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48</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4" name="TextBox 3">
            <a:extLst>
              <a:ext uri="{FF2B5EF4-FFF2-40B4-BE49-F238E27FC236}">
                <a16:creationId xmlns:a16="http://schemas.microsoft.com/office/drawing/2014/main" id="{F86018FB-6840-CC19-1F12-BA637148B762}"/>
              </a:ext>
            </a:extLst>
          </p:cNvPr>
          <p:cNvSpPr txBox="1"/>
          <p:nvPr/>
        </p:nvSpPr>
        <p:spPr>
          <a:xfrm>
            <a:off x="4343400" y="4038600"/>
            <a:ext cx="1219200" cy="723275"/>
          </a:xfrm>
          <a:prstGeom prst="rect">
            <a:avLst/>
          </a:prstGeom>
          <a:noFill/>
        </p:spPr>
        <p:txBody>
          <a:bodyPr wrap="square" rtlCol="0">
            <a:spAutoFit/>
          </a:bodyPr>
          <a:lstStyle/>
          <a:p>
            <a:r>
              <a:rPr lang="en-US" sz="3900" dirty="0">
                <a:solidFill>
                  <a:schemeClr val="tx2"/>
                </a:solidFill>
              </a:rPr>
              <a:t>    </a:t>
            </a:r>
            <a:r>
              <a:rPr lang="en-US" sz="4100" baseline="0" dirty="0">
                <a:solidFill>
                  <a:schemeClr val="tx2"/>
                </a:solidFill>
              </a:rPr>
              <a:t>3</a:t>
            </a:r>
          </a:p>
        </p:txBody>
      </p:sp>
    </p:spTree>
    <p:extLst>
      <p:ext uri="{BB962C8B-B14F-4D97-AF65-F5344CB8AC3E}">
        <p14:creationId xmlns:p14="http://schemas.microsoft.com/office/powerpoint/2010/main" val="292263603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23155D-2C67-EF2F-D7A6-B1E66638E8BC}"/>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FADE68B9-069A-DBEB-8F04-66F437B060C6}"/>
              </a:ext>
            </a:extLst>
          </p:cNvPr>
          <p:cNvPicPr>
            <a:picLocks noChangeAspect="1"/>
          </p:cNvPicPr>
          <p:nvPr/>
        </p:nvPicPr>
        <p:blipFill>
          <a:blip r:embed="rId3"/>
          <a:srcRect l="-3" t="6" r="40534" b="73712"/>
          <a:stretch>
            <a:fillRect/>
          </a:stretch>
        </p:blipFill>
        <p:spPr>
          <a:xfrm>
            <a:off x="-3243" y="228600"/>
            <a:ext cx="8976874" cy="4953000"/>
          </a:xfrm>
          <a:prstGeom prst="rect">
            <a:avLst/>
          </a:prstGeom>
        </p:spPr>
      </p:pic>
      <p:sp>
        <p:nvSpPr>
          <p:cNvPr id="5122" name="Slide Number Placeholder 5">
            <a:extLst>
              <a:ext uri="{FF2B5EF4-FFF2-40B4-BE49-F238E27FC236}">
                <a16:creationId xmlns:a16="http://schemas.microsoft.com/office/drawing/2014/main" id="{1F9A6E01-CF22-DE35-6863-7D44840FBF70}"/>
              </a:ext>
            </a:extLst>
          </p:cNvPr>
          <p:cNvSpPr>
            <a:spLocks noGrp="1"/>
          </p:cNvSpPr>
          <p:nvPr>
            <p:ph type="sldNum" sz="quarter" idx="12"/>
          </p:nvPr>
        </p:nvSpPr>
        <p:spPr>
          <a:xfrm>
            <a:off x="6553200" y="6324600"/>
            <a:ext cx="2132013" cy="4746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8B1646CC-2849-4736-9708-8B19F16CAF81}" type="slidenum">
              <a:rPr kumimoji="0" lang="en-US" altLang="en-US"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49</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4" name="TextBox 3">
            <a:extLst>
              <a:ext uri="{FF2B5EF4-FFF2-40B4-BE49-F238E27FC236}">
                <a16:creationId xmlns:a16="http://schemas.microsoft.com/office/drawing/2014/main" id="{F86018FB-6840-CC19-1F12-BA637148B762}"/>
              </a:ext>
            </a:extLst>
          </p:cNvPr>
          <p:cNvSpPr txBox="1"/>
          <p:nvPr/>
        </p:nvSpPr>
        <p:spPr>
          <a:xfrm>
            <a:off x="4419600" y="4077325"/>
            <a:ext cx="1219200" cy="723275"/>
          </a:xfrm>
          <a:prstGeom prst="rect">
            <a:avLst/>
          </a:prstGeom>
          <a:noFill/>
        </p:spPr>
        <p:txBody>
          <a:bodyPr wrap="square" rtlCol="0">
            <a:spAutoFit/>
          </a:bodyPr>
          <a:lstStyle/>
          <a:p>
            <a:r>
              <a:rPr lang="en-US" sz="3900" dirty="0">
                <a:solidFill>
                  <a:schemeClr val="tx2"/>
                </a:solidFill>
              </a:rPr>
              <a:t>    </a:t>
            </a:r>
            <a:r>
              <a:rPr lang="en-US" sz="4100" baseline="0" dirty="0">
                <a:solidFill>
                  <a:schemeClr val="tx2"/>
                </a:solidFill>
              </a:rPr>
              <a:t>3</a:t>
            </a:r>
          </a:p>
        </p:txBody>
      </p:sp>
      <p:cxnSp>
        <p:nvCxnSpPr>
          <p:cNvPr id="5" name="Straight Arrow Connector 4">
            <a:extLst>
              <a:ext uri="{FF2B5EF4-FFF2-40B4-BE49-F238E27FC236}">
                <a16:creationId xmlns:a16="http://schemas.microsoft.com/office/drawing/2014/main" id="{3BBE2FF4-6E4B-6B64-F066-4EC4DFCD95EC}"/>
              </a:ext>
            </a:extLst>
          </p:cNvPr>
          <p:cNvCxnSpPr/>
          <p:nvPr/>
        </p:nvCxnSpPr>
        <p:spPr bwMode="auto">
          <a:xfrm flipH="1">
            <a:off x="5181600" y="2743200"/>
            <a:ext cx="2133600" cy="1524000"/>
          </a:xfrm>
          <a:prstGeom prst="straightConnector1">
            <a:avLst/>
          </a:prstGeom>
          <a:solidFill>
            <a:srgbClr val="00B8FF"/>
          </a:solidFill>
          <a:ln w="161925"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06935607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a:extLst>
              <a:ext uri="{FF2B5EF4-FFF2-40B4-BE49-F238E27FC236}">
                <a16:creationId xmlns:a16="http://schemas.microsoft.com/office/drawing/2014/main" id="{47515CEF-EEAB-50E1-58E9-D634C4AF036B}"/>
              </a:ext>
            </a:extLst>
          </p:cNvPr>
          <p:cNvSpPr>
            <a:spLocks noGrp="1"/>
          </p:cNvSpPr>
          <p:nvPr>
            <p:ph type="sldNum" sz="quarter" idx="12"/>
          </p:nvPr>
        </p:nvSpPr>
        <p:spPr>
          <a:xfrm>
            <a:off x="6553200" y="6324600"/>
            <a:ext cx="2132013" cy="4746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8B1646CC-2849-4736-9708-8B19F16CAF81}" type="slidenum">
              <a:rPr lang="en-US" altLang="en-US" sz="2400" smtClean="0">
                <a:latin typeface="Times New Roman" panose="02020603050405020304" pitchFamily="18" charset="0"/>
              </a:rPr>
              <a:pPr>
                <a:spcBef>
                  <a:spcPct val="0"/>
                </a:spcBef>
                <a:buClrTx/>
                <a:buFontTx/>
                <a:buNone/>
              </a:pPr>
              <a:t>5</a:t>
            </a:fld>
            <a:endParaRPr lang="en-US" altLang="en-US" sz="2400">
              <a:latin typeface="Times New Roman" panose="02020603050405020304" pitchFamily="18" charset="0"/>
            </a:endParaRPr>
          </a:p>
        </p:txBody>
      </p:sp>
      <p:sp>
        <p:nvSpPr>
          <p:cNvPr id="3" name="TextBox 2">
            <a:extLst>
              <a:ext uri="{FF2B5EF4-FFF2-40B4-BE49-F238E27FC236}">
                <a16:creationId xmlns:a16="http://schemas.microsoft.com/office/drawing/2014/main" id="{E8C7EDB4-9136-9F1C-5C15-868E26660397}"/>
              </a:ext>
            </a:extLst>
          </p:cNvPr>
          <p:cNvSpPr txBox="1"/>
          <p:nvPr/>
        </p:nvSpPr>
        <p:spPr>
          <a:xfrm>
            <a:off x="1219200" y="457200"/>
            <a:ext cx="7315200" cy="995144"/>
          </a:xfrm>
          <a:prstGeom prst="rect">
            <a:avLst/>
          </a:prstGeom>
          <a:noFill/>
          <a:ln w="136525">
            <a:solidFill>
              <a:srgbClr val="FF0000"/>
            </a:solidFill>
          </a:ln>
        </p:spPr>
        <p:txBody>
          <a:bodyPr wrap="square" rtlCol="0">
            <a:spAutoFit/>
          </a:bodyPr>
          <a:lstStyle/>
          <a:p>
            <a:pPr algn="ctr"/>
            <a:r>
              <a:rPr lang="en-US" sz="4400" b="1" dirty="0">
                <a:solidFill>
                  <a:srgbClr val="FF0000"/>
                </a:solidFill>
              </a:rPr>
              <a:t>INTERNET PROVIDER'S GATEWAY BOX</a:t>
            </a:r>
          </a:p>
          <a:p>
            <a:pPr algn="ctr"/>
            <a:endParaRPr lang="en-US" sz="4400" b="1" dirty="0">
              <a:solidFill>
                <a:srgbClr val="FF0000"/>
              </a:solidFill>
            </a:endParaRPr>
          </a:p>
        </p:txBody>
      </p:sp>
      <p:sp>
        <p:nvSpPr>
          <p:cNvPr id="4" name="TextBox 3">
            <a:extLst>
              <a:ext uri="{FF2B5EF4-FFF2-40B4-BE49-F238E27FC236}">
                <a16:creationId xmlns:a16="http://schemas.microsoft.com/office/drawing/2014/main" id="{D0E50307-25F3-258B-0BE0-11B31B336976}"/>
              </a:ext>
            </a:extLst>
          </p:cNvPr>
          <p:cNvSpPr txBox="1"/>
          <p:nvPr/>
        </p:nvSpPr>
        <p:spPr>
          <a:xfrm>
            <a:off x="533400" y="3510643"/>
            <a:ext cx="8001000" cy="995144"/>
          </a:xfrm>
          <a:prstGeom prst="rect">
            <a:avLst/>
          </a:prstGeom>
          <a:noFill/>
          <a:ln w="136525">
            <a:solidFill>
              <a:schemeClr val="accent1"/>
            </a:solidFill>
          </a:ln>
        </p:spPr>
        <p:txBody>
          <a:bodyPr wrap="square" rtlCol="0">
            <a:spAutoFit/>
          </a:bodyPr>
          <a:lstStyle/>
          <a:p>
            <a:r>
              <a:rPr lang="en-US" sz="4400" b="1" dirty="0">
                <a:solidFill>
                  <a:srgbClr val="FF0000"/>
                </a:solidFill>
              </a:rPr>
              <a:t>STEEL STAIRWELL &amp; METAL FURNITURE</a:t>
            </a:r>
          </a:p>
          <a:p>
            <a:endParaRPr lang="en-US" sz="4400" b="1" dirty="0">
              <a:solidFill>
                <a:srgbClr val="FF0000"/>
              </a:solidFill>
            </a:endParaRPr>
          </a:p>
        </p:txBody>
      </p:sp>
      <p:sp>
        <p:nvSpPr>
          <p:cNvPr id="6" name="TextBox 5">
            <a:extLst>
              <a:ext uri="{FF2B5EF4-FFF2-40B4-BE49-F238E27FC236}">
                <a16:creationId xmlns:a16="http://schemas.microsoft.com/office/drawing/2014/main" id="{0FAE09A1-3F7E-A192-9B8A-3E6F0116F724}"/>
              </a:ext>
            </a:extLst>
          </p:cNvPr>
          <p:cNvSpPr txBox="1"/>
          <p:nvPr/>
        </p:nvSpPr>
        <p:spPr>
          <a:xfrm>
            <a:off x="838199" y="5593298"/>
            <a:ext cx="7847013" cy="913070"/>
          </a:xfrm>
          <a:prstGeom prst="rect">
            <a:avLst/>
          </a:prstGeom>
          <a:noFill/>
        </p:spPr>
        <p:txBody>
          <a:bodyPr wrap="square">
            <a:spAutoFit/>
          </a:bodyPr>
          <a:lstStyle/>
          <a:p>
            <a:pPr algn="ctr"/>
            <a:r>
              <a:rPr lang="en-US" b="1" dirty="0">
                <a:solidFill>
                  <a:srgbClr val="FF0000"/>
                </a:solidFill>
              </a:rPr>
              <a:t>MY OFFICE AREA IN THE SOUTH SIDE OF THE HOUSE LACKS RELIABLE Wi-Fi COVERAGE</a:t>
            </a:r>
            <a:endParaRPr lang="en-US" sz="4000" b="1" dirty="0">
              <a:solidFill>
                <a:srgbClr val="FF0000"/>
              </a:solidFill>
            </a:endParaRPr>
          </a:p>
        </p:txBody>
      </p:sp>
      <p:sp>
        <p:nvSpPr>
          <p:cNvPr id="5" name="TextBox 4">
            <a:extLst>
              <a:ext uri="{FF2B5EF4-FFF2-40B4-BE49-F238E27FC236}">
                <a16:creationId xmlns:a16="http://schemas.microsoft.com/office/drawing/2014/main" id="{C6C5C6B0-91B4-1192-6B45-38F228521556}"/>
              </a:ext>
            </a:extLst>
          </p:cNvPr>
          <p:cNvSpPr txBox="1"/>
          <p:nvPr/>
        </p:nvSpPr>
        <p:spPr>
          <a:xfrm>
            <a:off x="2214563" y="1752600"/>
            <a:ext cx="5172074" cy="995144"/>
          </a:xfrm>
          <a:prstGeom prst="rect">
            <a:avLst/>
          </a:prstGeom>
          <a:noFill/>
          <a:ln w="136525">
            <a:solidFill>
              <a:srgbClr val="FF0000"/>
            </a:solidFill>
          </a:ln>
        </p:spPr>
        <p:txBody>
          <a:bodyPr wrap="square" rtlCol="0">
            <a:spAutoFit/>
          </a:bodyPr>
          <a:lstStyle/>
          <a:p>
            <a:pPr algn="ctr"/>
            <a:r>
              <a:rPr lang="en-US" sz="4400" b="1" dirty="0">
                <a:solidFill>
                  <a:srgbClr val="FF0000"/>
                </a:solidFill>
              </a:rPr>
              <a:t>(ASUS) (MESH) ROUTER #1</a:t>
            </a:r>
          </a:p>
          <a:p>
            <a:pPr algn="ctr"/>
            <a:endParaRPr lang="en-US" sz="4400" b="1" dirty="0">
              <a:solidFill>
                <a:srgbClr val="FF0000"/>
              </a:solidFill>
            </a:endParaRPr>
          </a:p>
        </p:txBody>
      </p:sp>
      <p:cxnSp>
        <p:nvCxnSpPr>
          <p:cNvPr id="8" name="Straight Connector 7">
            <a:extLst>
              <a:ext uri="{FF2B5EF4-FFF2-40B4-BE49-F238E27FC236}">
                <a16:creationId xmlns:a16="http://schemas.microsoft.com/office/drawing/2014/main" id="{BE56DABB-83A9-6C03-C29B-6FAE14D8C7BD}"/>
              </a:ext>
            </a:extLst>
          </p:cNvPr>
          <p:cNvCxnSpPr>
            <a:stCxn id="3" idx="2"/>
          </p:cNvCxnSpPr>
          <p:nvPr/>
        </p:nvCxnSpPr>
        <p:spPr bwMode="auto">
          <a:xfrm>
            <a:off x="4876800" y="1452344"/>
            <a:ext cx="0" cy="300256"/>
          </a:xfrm>
          <a:prstGeom prst="line">
            <a:avLst/>
          </a:prstGeom>
          <a:solidFill>
            <a:srgbClr val="00B8FF"/>
          </a:solidFill>
          <a:ln w="13652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Rectangle 1">
            <a:extLst>
              <a:ext uri="{FF2B5EF4-FFF2-40B4-BE49-F238E27FC236}">
                <a16:creationId xmlns:a16="http://schemas.microsoft.com/office/drawing/2014/main" id="{D847D85C-CDCC-D7E6-2A08-434C32B54C19}"/>
              </a:ext>
            </a:extLst>
          </p:cNvPr>
          <p:cNvSpPr/>
          <p:nvPr/>
        </p:nvSpPr>
        <p:spPr bwMode="auto">
          <a:xfrm>
            <a:off x="304800" y="228600"/>
            <a:ext cx="8534400" cy="6477000"/>
          </a:xfrm>
          <a:prstGeom prst="rect">
            <a:avLst/>
          </a:prstGeom>
          <a:noFill/>
          <a:ln w="14922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8" charset="0"/>
              <a:buNone/>
              <a:tabLst/>
            </a:pPr>
            <a:endParaRPr kumimoji="0" lang="en-US" sz="4000" b="0" i="0" u="none" strike="noStrike" cap="none" normalizeH="0" baseline="-25000">
              <a:ln>
                <a:noFill/>
              </a:ln>
              <a:solidFill>
                <a:schemeClr val="bg1"/>
              </a:solidFill>
              <a:effectLst/>
              <a:latin typeface="Arial" charset="0"/>
              <a:cs typeface="Arial" charset="0"/>
            </a:endParaRPr>
          </a:p>
        </p:txBody>
      </p:sp>
    </p:spTree>
    <p:extLst>
      <p:ext uri="{BB962C8B-B14F-4D97-AF65-F5344CB8AC3E}">
        <p14:creationId xmlns:p14="http://schemas.microsoft.com/office/powerpoint/2010/main" val="17638847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6">
            <a:extLst>
              <a:ext uri="{FF2B5EF4-FFF2-40B4-BE49-F238E27FC236}">
                <a16:creationId xmlns:a16="http://schemas.microsoft.com/office/drawing/2014/main" id="{F2A8DFD9-1FF0-10CF-4F26-232AD668924D}"/>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1F3D01CD-DB6F-466F-AA47-9500B374C114}" type="slidenum">
              <a:rPr lang="en-US" altLang="en-US" sz="2400" smtClean="0">
                <a:latin typeface="Times New Roman" panose="02020603050405020304" pitchFamily="18" charset="0"/>
              </a:rPr>
              <a:pPr>
                <a:spcBef>
                  <a:spcPct val="0"/>
                </a:spcBef>
                <a:buClrTx/>
                <a:buFontTx/>
                <a:buNone/>
              </a:pPr>
              <a:t>50</a:t>
            </a:fld>
            <a:endParaRPr lang="en-US" altLang="en-US" sz="2400">
              <a:latin typeface="Times New Roman" panose="02020603050405020304" pitchFamily="18" charset="0"/>
            </a:endParaRPr>
          </a:p>
        </p:txBody>
      </p:sp>
      <p:sp>
        <p:nvSpPr>
          <p:cNvPr id="9219" name="Rectangle 1">
            <a:extLst>
              <a:ext uri="{FF2B5EF4-FFF2-40B4-BE49-F238E27FC236}">
                <a16:creationId xmlns:a16="http://schemas.microsoft.com/office/drawing/2014/main" id="{693F7207-1C2B-AC84-5868-D2F9B0064056}"/>
              </a:ext>
            </a:extLst>
          </p:cNvPr>
          <p:cNvSpPr>
            <a:spLocks noGrp="1" noChangeArrowheads="1"/>
          </p:cNvSpPr>
          <p:nvPr>
            <p:ph type="title"/>
          </p:nvPr>
        </p:nvSpPr>
        <p:spPr>
          <a:xfrm>
            <a:off x="0" y="0"/>
            <a:ext cx="9144000" cy="13716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100" dirty="0"/>
              <a:t>"USER EQUIPMENT" (=UE) VIEWPOINT (continued)</a:t>
            </a:r>
          </a:p>
        </p:txBody>
      </p:sp>
      <p:sp>
        <p:nvSpPr>
          <p:cNvPr id="68612" name="Rectangle 2">
            <a:extLst>
              <a:ext uri="{FF2B5EF4-FFF2-40B4-BE49-F238E27FC236}">
                <a16:creationId xmlns:a16="http://schemas.microsoft.com/office/drawing/2014/main" id="{C6ABE771-7B14-97B1-96FE-9B7122BCDBBB}"/>
              </a:ext>
            </a:extLst>
          </p:cNvPr>
          <p:cNvSpPr>
            <a:spLocks noGrp="1" noChangeArrowheads="1"/>
          </p:cNvSpPr>
          <p:nvPr>
            <p:ph type="body" idx="1"/>
          </p:nvPr>
        </p:nvSpPr>
        <p:spPr>
          <a:xfrm>
            <a:off x="0" y="1676400"/>
            <a:ext cx="9144000" cy="3962400"/>
          </a:xfrm>
        </p:spPr>
        <p:txBody>
          <a:bodyPr/>
          <a:lstStyle/>
          <a:p>
            <a:pPr marL="685800" indent="-685800">
              <a:buFont typeface="Arial" panose="020B0604020202020204" pitchFamily="34" charset="0"/>
              <a:buChar char="•"/>
              <a:defRPr/>
            </a:pPr>
            <a:r>
              <a:rPr lang="en-US" altLang="en-US" sz="3500" dirty="0"/>
              <a:t>The actual SSIDs that are being detected are the </a:t>
            </a:r>
            <a:r>
              <a:rPr lang="en-US" altLang="en-US" sz="3500" dirty="0" err="1"/>
              <a:t>charactors</a:t>
            </a:r>
            <a:r>
              <a:rPr lang="en-US" altLang="en-US" sz="3500" dirty="0"/>
              <a:t> to the left of the                    space &lt;number&gt;</a:t>
            </a:r>
          </a:p>
          <a:p>
            <a:pPr marL="685800" indent="-685800">
              <a:buFont typeface="Arial" panose="020B0604020202020204" pitchFamily="34" charset="0"/>
              <a:buChar char="•"/>
              <a:defRPr/>
            </a:pPr>
            <a:endParaRPr lang="en-US" altLang="en-US" sz="3500" dirty="0"/>
          </a:p>
          <a:p>
            <a:pPr marL="0" indent="0">
              <a:defRPr/>
            </a:pPr>
            <a:endParaRPr lang="en-US" altLang="en-US" sz="3500" dirty="0"/>
          </a:p>
          <a:p>
            <a:pPr marL="0" indent="0">
              <a:defRPr/>
            </a:pPr>
            <a:endParaRPr lang="en-US" altLang="en-US" sz="3500" dirty="0"/>
          </a:p>
        </p:txBody>
      </p:sp>
    </p:spTree>
    <p:extLst>
      <p:ext uri="{BB962C8B-B14F-4D97-AF65-F5344CB8AC3E}">
        <p14:creationId xmlns:p14="http://schemas.microsoft.com/office/powerpoint/2010/main" val="249686369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6">
            <a:extLst>
              <a:ext uri="{FF2B5EF4-FFF2-40B4-BE49-F238E27FC236}">
                <a16:creationId xmlns:a16="http://schemas.microsoft.com/office/drawing/2014/main" id="{F2A8DFD9-1FF0-10CF-4F26-232AD668924D}"/>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1F3D01CD-DB6F-466F-AA47-9500B374C114}" type="slidenum">
              <a:rPr lang="en-US" altLang="en-US" sz="2400" smtClean="0">
                <a:latin typeface="Times New Roman" panose="02020603050405020304" pitchFamily="18" charset="0"/>
              </a:rPr>
              <a:pPr>
                <a:spcBef>
                  <a:spcPct val="0"/>
                </a:spcBef>
                <a:buClrTx/>
                <a:buFontTx/>
                <a:buNone/>
              </a:pPr>
              <a:t>51</a:t>
            </a:fld>
            <a:endParaRPr lang="en-US" altLang="en-US" sz="2400">
              <a:latin typeface="Times New Roman" panose="02020603050405020304" pitchFamily="18" charset="0"/>
            </a:endParaRPr>
          </a:p>
        </p:txBody>
      </p:sp>
      <p:sp>
        <p:nvSpPr>
          <p:cNvPr id="9219" name="Rectangle 1">
            <a:extLst>
              <a:ext uri="{FF2B5EF4-FFF2-40B4-BE49-F238E27FC236}">
                <a16:creationId xmlns:a16="http://schemas.microsoft.com/office/drawing/2014/main" id="{693F7207-1C2B-AC84-5868-D2F9B0064056}"/>
              </a:ext>
            </a:extLst>
          </p:cNvPr>
          <p:cNvSpPr>
            <a:spLocks noGrp="1" noChangeArrowheads="1"/>
          </p:cNvSpPr>
          <p:nvPr>
            <p:ph type="title"/>
          </p:nvPr>
        </p:nvSpPr>
        <p:spPr>
          <a:xfrm>
            <a:off x="0" y="76200"/>
            <a:ext cx="9144000" cy="13716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000" dirty="0"/>
              <a:t>"USER EQUIPMENT" VIEWPOINT (continued)</a:t>
            </a:r>
          </a:p>
        </p:txBody>
      </p:sp>
      <p:sp>
        <p:nvSpPr>
          <p:cNvPr id="68612" name="Rectangle 2">
            <a:extLst>
              <a:ext uri="{FF2B5EF4-FFF2-40B4-BE49-F238E27FC236}">
                <a16:creationId xmlns:a16="http://schemas.microsoft.com/office/drawing/2014/main" id="{C6ABE771-7B14-97B1-96FE-9B7122BCDBBB}"/>
              </a:ext>
            </a:extLst>
          </p:cNvPr>
          <p:cNvSpPr>
            <a:spLocks noGrp="1" noChangeArrowheads="1"/>
          </p:cNvSpPr>
          <p:nvPr>
            <p:ph type="body" idx="1"/>
          </p:nvPr>
        </p:nvSpPr>
        <p:spPr>
          <a:xfrm>
            <a:off x="152400" y="1295400"/>
            <a:ext cx="8915400" cy="5486400"/>
          </a:xfrm>
        </p:spPr>
        <p:txBody>
          <a:bodyPr/>
          <a:lstStyle/>
          <a:p>
            <a:pPr marL="685800" indent="-685800">
              <a:buFont typeface="Arial" panose="020B0604020202020204" pitchFamily="34" charset="0"/>
              <a:buChar char="•"/>
              <a:defRPr/>
            </a:pPr>
            <a:r>
              <a:rPr lang="en-US" altLang="en-US" sz="4000" dirty="0"/>
              <a:t>For the mesh option, I need to have a mesh-capable router at both the North end of the house and the South end of the house                              and both routers have to belong to the same "mesh" system which, in practice", means that both routers have to belong to the same mesh group of the same manufacturer:</a:t>
            </a:r>
          </a:p>
          <a:p>
            <a:pPr marL="685800" indent="-685800">
              <a:buFont typeface="Arial" panose="020B0604020202020204" pitchFamily="34" charset="0"/>
              <a:buChar char="•"/>
              <a:defRPr/>
            </a:pPr>
            <a:endParaRPr lang="en-US" altLang="en-US" sz="4000" dirty="0"/>
          </a:p>
          <a:p>
            <a:pPr marL="685800" indent="-685800">
              <a:buFont typeface="Arial" panose="020B0604020202020204" pitchFamily="34" charset="0"/>
              <a:buChar char="•"/>
              <a:defRPr/>
            </a:pPr>
            <a:endParaRPr lang="en-US" altLang="en-US" sz="4000" dirty="0"/>
          </a:p>
          <a:p>
            <a:pPr marL="0" indent="0">
              <a:defRPr/>
            </a:pPr>
            <a:endParaRPr lang="en-US" altLang="en-US" sz="4000" dirty="0"/>
          </a:p>
          <a:p>
            <a:pPr marL="0" indent="0">
              <a:defRPr/>
            </a:pPr>
            <a:endParaRPr lang="en-US" altLang="en-US" sz="4000" dirty="0"/>
          </a:p>
        </p:txBody>
      </p:sp>
    </p:spTree>
    <p:extLst>
      <p:ext uri="{BB962C8B-B14F-4D97-AF65-F5344CB8AC3E}">
        <p14:creationId xmlns:p14="http://schemas.microsoft.com/office/powerpoint/2010/main" val="23776158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a:extLst>
              <a:ext uri="{FF2B5EF4-FFF2-40B4-BE49-F238E27FC236}">
                <a16:creationId xmlns:a16="http://schemas.microsoft.com/office/drawing/2014/main" id="{47515CEF-EEAB-50E1-58E9-D634C4AF036B}"/>
              </a:ext>
            </a:extLst>
          </p:cNvPr>
          <p:cNvSpPr>
            <a:spLocks noGrp="1"/>
          </p:cNvSpPr>
          <p:nvPr>
            <p:ph type="sldNum" sz="quarter" idx="12"/>
          </p:nvPr>
        </p:nvSpPr>
        <p:spPr>
          <a:xfrm>
            <a:off x="6553200" y="6324600"/>
            <a:ext cx="2132013" cy="4746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8B1646CC-2849-4736-9708-8B19F16CAF81}" type="slidenum">
              <a:rPr lang="en-US" altLang="en-US" sz="2400" smtClean="0">
                <a:latin typeface="Times New Roman" panose="02020603050405020304" pitchFamily="18" charset="0"/>
              </a:rPr>
              <a:pPr>
                <a:spcBef>
                  <a:spcPct val="0"/>
                </a:spcBef>
                <a:buClrTx/>
                <a:buFontTx/>
                <a:buNone/>
              </a:pPr>
              <a:t>52</a:t>
            </a:fld>
            <a:endParaRPr lang="en-US" altLang="en-US" sz="2400">
              <a:latin typeface="Times New Roman" panose="02020603050405020304" pitchFamily="18" charset="0"/>
            </a:endParaRPr>
          </a:p>
        </p:txBody>
      </p:sp>
      <p:sp>
        <p:nvSpPr>
          <p:cNvPr id="3" name="TextBox 2">
            <a:extLst>
              <a:ext uri="{FF2B5EF4-FFF2-40B4-BE49-F238E27FC236}">
                <a16:creationId xmlns:a16="http://schemas.microsoft.com/office/drawing/2014/main" id="{E8C7EDB4-9136-9F1C-5C15-868E26660397}"/>
              </a:ext>
            </a:extLst>
          </p:cNvPr>
          <p:cNvSpPr txBox="1"/>
          <p:nvPr/>
        </p:nvSpPr>
        <p:spPr>
          <a:xfrm>
            <a:off x="1219200" y="457200"/>
            <a:ext cx="7315200" cy="995144"/>
          </a:xfrm>
          <a:prstGeom prst="rect">
            <a:avLst/>
          </a:prstGeom>
          <a:noFill/>
          <a:ln w="136525">
            <a:solidFill>
              <a:srgbClr val="FF0000"/>
            </a:solidFill>
          </a:ln>
        </p:spPr>
        <p:txBody>
          <a:bodyPr wrap="square" rtlCol="0">
            <a:spAutoFit/>
          </a:bodyPr>
          <a:lstStyle/>
          <a:p>
            <a:pPr algn="ctr"/>
            <a:r>
              <a:rPr lang="en-US" sz="4400" b="1" dirty="0">
                <a:solidFill>
                  <a:srgbClr val="FF0000"/>
                </a:solidFill>
              </a:rPr>
              <a:t>INTERNET PROVIDER'S GATEWAY BOX</a:t>
            </a:r>
          </a:p>
          <a:p>
            <a:pPr algn="ctr"/>
            <a:endParaRPr lang="en-US" sz="4400" b="1" dirty="0">
              <a:solidFill>
                <a:srgbClr val="FF0000"/>
              </a:solidFill>
            </a:endParaRPr>
          </a:p>
        </p:txBody>
      </p:sp>
      <p:sp>
        <p:nvSpPr>
          <p:cNvPr id="4" name="TextBox 3">
            <a:extLst>
              <a:ext uri="{FF2B5EF4-FFF2-40B4-BE49-F238E27FC236}">
                <a16:creationId xmlns:a16="http://schemas.microsoft.com/office/drawing/2014/main" id="{D0E50307-25F3-258B-0BE0-11B31B336976}"/>
              </a:ext>
            </a:extLst>
          </p:cNvPr>
          <p:cNvSpPr txBox="1"/>
          <p:nvPr/>
        </p:nvSpPr>
        <p:spPr>
          <a:xfrm>
            <a:off x="609600" y="3048000"/>
            <a:ext cx="8001000" cy="995144"/>
          </a:xfrm>
          <a:prstGeom prst="rect">
            <a:avLst/>
          </a:prstGeom>
          <a:noFill/>
          <a:ln w="136525">
            <a:solidFill>
              <a:schemeClr val="accent1"/>
            </a:solidFill>
          </a:ln>
        </p:spPr>
        <p:txBody>
          <a:bodyPr wrap="square" rtlCol="0">
            <a:spAutoFit/>
          </a:bodyPr>
          <a:lstStyle/>
          <a:p>
            <a:r>
              <a:rPr lang="en-US" sz="4400" b="1" dirty="0">
                <a:solidFill>
                  <a:srgbClr val="FF0000"/>
                </a:solidFill>
              </a:rPr>
              <a:t>STEEL STAIRWELL &amp; METAL FURNITURE</a:t>
            </a:r>
          </a:p>
          <a:p>
            <a:endParaRPr lang="en-US" sz="4400" b="1" dirty="0">
              <a:solidFill>
                <a:srgbClr val="FF0000"/>
              </a:solidFill>
            </a:endParaRPr>
          </a:p>
        </p:txBody>
      </p:sp>
      <p:sp>
        <p:nvSpPr>
          <p:cNvPr id="6" name="TextBox 5">
            <a:extLst>
              <a:ext uri="{FF2B5EF4-FFF2-40B4-BE49-F238E27FC236}">
                <a16:creationId xmlns:a16="http://schemas.microsoft.com/office/drawing/2014/main" id="{0FAE09A1-3F7E-A192-9B8A-3E6F0116F724}"/>
              </a:ext>
            </a:extLst>
          </p:cNvPr>
          <p:cNvSpPr txBox="1"/>
          <p:nvPr/>
        </p:nvSpPr>
        <p:spPr>
          <a:xfrm>
            <a:off x="685800" y="6019800"/>
            <a:ext cx="7924800" cy="502702"/>
          </a:xfrm>
          <a:prstGeom prst="rect">
            <a:avLst/>
          </a:prstGeom>
          <a:noFill/>
        </p:spPr>
        <p:txBody>
          <a:bodyPr wrap="square">
            <a:spAutoFit/>
          </a:bodyPr>
          <a:lstStyle/>
          <a:p>
            <a:r>
              <a:rPr lang="en-US" b="1" dirty="0">
                <a:solidFill>
                  <a:srgbClr val="FF0000"/>
                </a:solidFill>
              </a:rPr>
              <a:t>MY OFFICE AREA NOW HAS Wi-Fi COVERAGE</a:t>
            </a:r>
            <a:endParaRPr lang="en-US" sz="4000" b="1" dirty="0">
              <a:solidFill>
                <a:srgbClr val="FF0000"/>
              </a:solidFill>
            </a:endParaRPr>
          </a:p>
        </p:txBody>
      </p:sp>
      <p:sp>
        <p:nvSpPr>
          <p:cNvPr id="5" name="TextBox 4">
            <a:extLst>
              <a:ext uri="{FF2B5EF4-FFF2-40B4-BE49-F238E27FC236}">
                <a16:creationId xmlns:a16="http://schemas.microsoft.com/office/drawing/2014/main" id="{C6C5C6B0-91B4-1192-6B45-38F228521556}"/>
              </a:ext>
            </a:extLst>
          </p:cNvPr>
          <p:cNvSpPr txBox="1"/>
          <p:nvPr/>
        </p:nvSpPr>
        <p:spPr>
          <a:xfrm>
            <a:off x="2219326" y="1828800"/>
            <a:ext cx="5172074" cy="995144"/>
          </a:xfrm>
          <a:prstGeom prst="rect">
            <a:avLst/>
          </a:prstGeom>
          <a:noFill/>
          <a:ln w="136525">
            <a:solidFill>
              <a:srgbClr val="FF0000"/>
            </a:solidFill>
          </a:ln>
        </p:spPr>
        <p:txBody>
          <a:bodyPr wrap="square" rtlCol="0">
            <a:spAutoFit/>
          </a:bodyPr>
          <a:lstStyle/>
          <a:p>
            <a:pPr algn="ctr"/>
            <a:r>
              <a:rPr lang="en-US" sz="4400" b="1" dirty="0">
                <a:solidFill>
                  <a:srgbClr val="FF0000"/>
                </a:solidFill>
              </a:rPr>
              <a:t>ASUS MESH ROUTER #1</a:t>
            </a:r>
          </a:p>
          <a:p>
            <a:pPr algn="ctr"/>
            <a:endParaRPr lang="en-US" sz="4400" b="1" dirty="0">
              <a:solidFill>
                <a:srgbClr val="FF0000"/>
              </a:solidFill>
            </a:endParaRPr>
          </a:p>
        </p:txBody>
      </p:sp>
      <p:cxnSp>
        <p:nvCxnSpPr>
          <p:cNvPr id="8" name="Straight Connector 7">
            <a:extLst>
              <a:ext uri="{FF2B5EF4-FFF2-40B4-BE49-F238E27FC236}">
                <a16:creationId xmlns:a16="http://schemas.microsoft.com/office/drawing/2014/main" id="{BE56DABB-83A9-6C03-C29B-6FAE14D8C7BD}"/>
              </a:ext>
            </a:extLst>
          </p:cNvPr>
          <p:cNvCxnSpPr/>
          <p:nvPr/>
        </p:nvCxnSpPr>
        <p:spPr bwMode="auto">
          <a:xfrm>
            <a:off x="4800600" y="1452344"/>
            <a:ext cx="0" cy="452656"/>
          </a:xfrm>
          <a:prstGeom prst="line">
            <a:avLst/>
          </a:prstGeom>
          <a:solidFill>
            <a:srgbClr val="00B8FF"/>
          </a:solidFill>
          <a:ln w="13652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 name="TextBox 14">
            <a:extLst>
              <a:ext uri="{FF2B5EF4-FFF2-40B4-BE49-F238E27FC236}">
                <a16:creationId xmlns:a16="http://schemas.microsoft.com/office/drawing/2014/main" id="{850F0C5A-E157-2067-8F09-BACE07AEC302}"/>
              </a:ext>
            </a:extLst>
          </p:cNvPr>
          <p:cNvSpPr txBox="1"/>
          <p:nvPr/>
        </p:nvSpPr>
        <p:spPr>
          <a:xfrm>
            <a:off x="600075" y="4570978"/>
            <a:ext cx="2667000" cy="1446550"/>
          </a:xfrm>
          <a:prstGeom prst="rect">
            <a:avLst/>
          </a:prstGeom>
          <a:noFill/>
          <a:ln w="136525">
            <a:solidFill>
              <a:srgbClr val="FF0000"/>
            </a:solidFill>
          </a:ln>
        </p:spPr>
        <p:txBody>
          <a:bodyPr wrap="square" rtlCol="0">
            <a:spAutoFit/>
          </a:bodyPr>
          <a:lstStyle/>
          <a:p>
            <a:pPr algn="ctr"/>
            <a:r>
              <a:rPr lang="en-US" sz="4400" b="1" dirty="0">
                <a:solidFill>
                  <a:srgbClr val="FF0000"/>
                </a:solidFill>
              </a:rPr>
              <a:t>ASUS MESH ROUTER #2</a:t>
            </a:r>
          </a:p>
          <a:p>
            <a:pPr algn="ctr"/>
            <a:endParaRPr lang="en-US" sz="4400" b="1" dirty="0">
              <a:solidFill>
                <a:srgbClr val="FF0000"/>
              </a:solidFill>
            </a:endParaRPr>
          </a:p>
        </p:txBody>
      </p:sp>
      <p:sp>
        <p:nvSpPr>
          <p:cNvPr id="16" name="TextBox 15">
            <a:extLst>
              <a:ext uri="{FF2B5EF4-FFF2-40B4-BE49-F238E27FC236}">
                <a16:creationId xmlns:a16="http://schemas.microsoft.com/office/drawing/2014/main" id="{60CF0573-755D-4914-8BFB-8940A333BF24}"/>
              </a:ext>
            </a:extLst>
          </p:cNvPr>
          <p:cNvSpPr txBox="1"/>
          <p:nvPr/>
        </p:nvSpPr>
        <p:spPr>
          <a:xfrm>
            <a:off x="3582987" y="4267200"/>
            <a:ext cx="2360613" cy="1897955"/>
          </a:xfrm>
          <a:prstGeom prst="rect">
            <a:avLst/>
          </a:prstGeom>
          <a:noFill/>
          <a:ln w="136525">
            <a:solidFill>
              <a:srgbClr val="FF0000"/>
            </a:solidFill>
          </a:ln>
        </p:spPr>
        <p:txBody>
          <a:bodyPr wrap="square" rtlCol="0">
            <a:spAutoFit/>
          </a:bodyPr>
          <a:lstStyle/>
          <a:p>
            <a:pPr algn="ctr"/>
            <a:r>
              <a:rPr lang="en-US" sz="4400" b="1" dirty="0">
                <a:solidFill>
                  <a:srgbClr val="FF0000"/>
                </a:solidFill>
              </a:rPr>
              <a:t>COSTLIER NETGEAR  EXTENDER</a:t>
            </a:r>
          </a:p>
          <a:p>
            <a:pPr algn="ctr"/>
            <a:endParaRPr lang="en-US" sz="4400" b="1" dirty="0">
              <a:solidFill>
                <a:srgbClr val="FF0000"/>
              </a:solidFill>
            </a:endParaRPr>
          </a:p>
        </p:txBody>
      </p:sp>
      <p:cxnSp>
        <p:nvCxnSpPr>
          <p:cNvPr id="20" name="Straight Connector 19">
            <a:extLst>
              <a:ext uri="{FF2B5EF4-FFF2-40B4-BE49-F238E27FC236}">
                <a16:creationId xmlns:a16="http://schemas.microsoft.com/office/drawing/2014/main" id="{7BEDF7A7-38A5-A3EB-EFF1-3C8E08DDDC85}"/>
              </a:ext>
            </a:extLst>
          </p:cNvPr>
          <p:cNvCxnSpPr/>
          <p:nvPr/>
        </p:nvCxnSpPr>
        <p:spPr bwMode="auto">
          <a:xfrm>
            <a:off x="2590800" y="2590800"/>
            <a:ext cx="0" cy="2133600"/>
          </a:xfrm>
          <a:prstGeom prst="line">
            <a:avLst/>
          </a:prstGeom>
          <a:solidFill>
            <a:srgbClr val="00B8FF"/>
          </a:solidFill>
          <a:ln w="476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Straight Connector 21">
            <a:extLst>
              <a:ext uri="{FF2B5EF4-FFF2-40B4-BE49-F238E27FC236}">
                <a16:creationId xmlns:a16="http://schemas.microsoft.com/office/drawing/2014/main" id="{6584E690-60BE-48FA-BC57-4E924F8C63FC}"/>
              </a:ext>
            </a:extLst>
          </p:cNvPr>
          <p:cNvCxnSpPr/>
          <p:nvPr/>
        </p:nvCxnSpPr>
        <p:spPr bwMode="auto">
          <a:xfrm>
            <a:off x="4800600" y="2590800"/>
            <a:ext cx="0" cy="1828800"/>
          </a:xfrm>
          <a:prstGeom prst="line">
            <a:avLst/>
          </a:prstGeom>
          <a:solidFill>
            <a:srgbClr val="00B8FF"/>
          </a:solidFill>
          <a:ln w="476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4" name="TextBox 23">
            <a:extLst>
              <a:ext uri="{FF2B5EF4-FFF2-40B4-BE49-F238E27FC236}">
                <a16:creationId xmlns:a16="http://schemas.microsoft.com/office/drawing/2014/main" id="{DAE9EF53-6F36-EDCF-CA48-B04BE92E16B3}"/>
              </a:ext>
            </a:extLst>
          </p:cNvPr>
          <p:cNvSpPr txBox="1"/>
          <p:nvPr/>
        </p:nvSpPr>
        <p:spPr>
          <a:xfrm>
            <a:off x="6248400" y="4267200"/>
            <a:ext cx="2360613" cy="1897955"/>
          </a:xfrm>
          <a:prstGeom prst="rect">
            <a:avLst/>
          </a:prstGeom>
          <a:noFill/>
          <a:ln w="136525">
            <a:solidFill>
              <a:srgbClr val="FF0000"/>
            </a:solidFill>
          </a:ln>
        </p:spPr>
        <p:txBody>
          <a:bodyPr wrap="square" rtlCol="0">
            <a:spAutoFit/>
          </a:bodyPr>
          <a:lstStyle/>
          <a:p>
            <a:pPr algn="ctr"/>
            <a:r>
              <a:rPr lang="en-US" sz="4400" b="1" dirty="0">
                <a:solidFill>
                  <a:srgbClr val="FF0000"/>
                </a:solidFill>
              </a:rPr>
              <a:t>CHEAPER</a:t>
            </a:r>
          </a:p>
          <a:p>
            <a:pPr algn="ctr"/>
            <a:r>
              <a:rPr lang="en-US" sz="4400" b="1" dirty="0">
                <a:solidFill>
                  <a:srgbClr val="FF0000"/>
                </a:solidFill>
              </a:rPr>
              <a:t>Wi-Fi EXTENDER</a:t>
            </a:r>
          </a:p>
          <a:p>
            <a:pPr algn="ctr"/>
            <a:endParaRPr lang="en-US" sz="4400" b="1" dirty="0">
              <a:solidFill>
                <a:srgbClr val="FF0000"/>
              </a:solidFill>
            </a:endParaRPr>
          </a:p>
        </p:txBody>
      </p:sp>
      <p:cxnSp>
        <p:nvCxnSpPr>
          <p:cNvPr id="25" name="Straight Connector 24">
            <a:extLst>
              <a:ext uri="{FF2B5EF4-FFF2-40B4-BE49-F238E27FC236}">
                <a16:creationId xmlns:a16="http://schemas.microsoft.com/office/drawing/2014/main" id="{6988B6F3-CC7F-FD5D-9B66-27766A5C58B7}"/>
              </a:ext>
            </a:extLst>
          </p:cNvPr>
          <p:cNvCxnSpPr/>
          <p:nvPr/>
        </p:nvCxnSpPr>
        <p:spPr bwMode="auto">
          <a:xfrm>
            <a:off x="6858000" y="2514600"/>
            <a:ext cx="0" cy="1905000"/>
          </a:xfrm>
          <a:prstGeom prst="line">
            <a:avLst/>
          </a:prstGeom>
          <a:solidFill>
            <a:srgbClr val="00B8FF"/>
          </a:solidFill>
          <a:ln w="476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Rectangle 1">
            <a:extLst>
              <a:ext uri="{FF2B5EF4-FFF2-40B4-BE49-F238E27FC236}">
                <a16:creationId xmlns:a16="http://schemas.microsoft.com/office/drawing/2014/main" id="{D847D85C-CDCC-D7E6-2A08-434C32B54C19}"/>
              </a:ext>
            </a:extLst>
          </p:cNvPr>
          <p:cNvSpPr/>
          <p:nvPr/>
        </p:nvSpPr>
        <p:spPr bwMode="auto">
          <a:xfrm>
            <a:off x="304800" y="228600"/>
            <a:ext cx="8534400" cy="6477000"/>
          </a:xfrm>
          <a:prstGeom prst="rect">
            <a:avLst/>
          </a:prstGeom>
          <a:noFill/>
          <a:ln w="14922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8" charset="0"/>
              <a:buNone/>
              <a:tabLst/>
            </a:pPr>
            <a:endParaRPr kumimoji="0" lang="en-US" sz="4000" b="0" i="0" u="none" strike="noStrike" cap="none" normalizeH="0" baseline="-25000">
              <a:ln>
                <a:noFill/>
              </a:ln>
              <a:solidFill>
                <a:schemeClr val="bg1"/>
              </a:solidFill>
              <a:effectLst/>
              <a:latin typeface="Arial" charset="0"/>
              <a:cs typeface="Arial" charset="0"/>
            </a:endParaRPr>
          </a:p>
        </p:txBody>
      </p:sp>
      <p:sp>
        <p:nvSpPr>
          <p:cNvPr id="7" name="Oval 6">
            <a:extLst>
              <a:ext uri="{FF2B5EF4-FFF2-40B4-BE49-F238E27FC236}">
                <a16:creationId xmlns:a16="http://schemas.microsoft.com/office/drawing/2014/main" id="{C5485D27-3E05-5AC7-3472-F729371F844F}"/>
              </a:ext>
            </a:extLst>
          </p:cNvPr>
          <p:cNvSpPr/>
          <p:nvPr/>
        </p:nvSpPr>
        <p:spPr bwMode="auto">
          <a:xfrm>
            <a:off x="838200" y="381000"/>
            <a:ext cx="7924800" cy="2593072"/>
          </a:xfrm>
          <a:prstGeom prst="ellipse">
            <a:avLst/>
          </a:prstGeom>
          <a:noFill/>
          <a:ln w="136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8" charset="0"/>
              <a:buNone/>
              <a:tabLst/>
            </a:pPr>
            <a:endParaRPr kumimoji="0" lang="en-US" sz="4000" b="0" i="0" u="none" strike="noStrike" cap="none" normalizeH="0" baseline="-25000">
              <a:ln>
                <a:noFill/>
              </a:ln>
              <a:solidFill>
                <a:schemeClr val="bg1"/>
              </a:solidFill>
              <a:effectLst/>
              <a:latin typeface="Arial" charset="0"/>
              <a:cs typeface="Arial" charset="0"/>
            </a:endParaRPr>
          </a:p>
        </p:txBody>
      </p:sp>
      <p:sp>
        <p:nvSpPr>
          <p:cNvPr id="9" name="Oval 8">
            <a:extLst>
              <a:ext uri="{FF2B5EF4-FFF2-40B4-BE49-F238E27FC236}">
                <a16:creationId xmlns:a16="http://schemas.microsoft.com/office/drawing/2014/main" id="{F822BED4-B741-5C83-47F3-93BED46B2360}"/>
              </a:ext>
            </a:extLst>
          </p:cNvPr>
          <p:cNvSpPr/>
          <p:nvPr/>
        </p:nvSpPr>
        <p:spPr bwMode="auto">
          <a:xfrm>
            <a:off x="457201" y="3919641"/>
            <a:ext cx="2971800" cy="2593072"/>
          </a:xfrm>
          <a:prstGeom prst="ellipse">
            <a:avLst/>
          </a:prstGeom>
          <a:noFill/>
          <a:ln w="136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8" charset="0"/>
              <a:buNone/>
              <a:tabLst/>
            </a:pPr>
            <a:endParaRPr kumimoji="0" lang="en-US" sz="4000" b="0" i="0" u="none" strike="noStrike" cap="none" normalizeH="0" baseline="-25000">
              <a:ln>
                <a:noFill/>
              </a:ln>
              <a:solidFill>
                <a:schemeClr val="bg1"/>
              </a:solidFill>
              <a:effectLst/>
              <a:latin typeface="Arial" charset="0"/>
              <a:cs typeface="Arial" charset="0"/>
            </a:endParaRPr>
          </a:p>
        </p:txBody>
      </p:sp>
      <p:sp>
        <p:nvSpPr>
          <p:cNvPr id="10" name="Multiplication Sign 9">
            <a:extLst>
              <a:ext uri="{FF2B5EF4-FFF2-40B4-BE49-F238E27FC236}">
                <a16:creationId xmlns:a16="http://schemas.microsoft.com/office/drawing/2014/main" id="{200B661B-1E1B-D880-AA88-DD81745C8183}"/>
              </a:ext>
            </a:extLst>
          </p:cNvPr>
          <p:cNvSpPr/>
          <p:nvPr/>
        </p:nvSpPr>
        <p:spPr bwMode="auto">
          <a:xfrm>
            <a:off x="3186327" y="3903783"/>
            <a:ext cx="3046411" cy="2355384"/>
          </a:xfrm>
          <a:prstGeom prst="mathMultiply">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8" charset="0"/>
              <a:buNone/>
              <a:tabLst/>
            </a:pPr>
            <a:endParaRPr kumimoji="0" lang="en-US" sz="4000" b="0" i="0" u="none" strike="noStrike" cap="none" normalizeH="0" baseline="-25000">
              <a:ln>
                <a:noFill/>
              </a:ln>
              <a:solidFill>
                <a:schemeClr val="bg1"/>
              </a:solidFill>
              <a:effectLst/>
              <a:latin typeface="Arial" charset="0"/>
              <a:cs typeface="Arial" charset="0"/>
            </a:endParaRPr>
          </a:p>
        </p:txBody>
      </p:sp>
      <p:sp>
        <p:nvSpPr>
          <p:cNvPr id="11" name="Multiplication Sign 10">
            <a:extLst>
              <a:ext uri="{FF2B5EF4-FFF2-40B4-BE49-F238E27FC236}">
                <a16:creationId xmlns:a16="http://schemas.microsoft.com/office/drawing/2014/main" id="{B6F97BC0-21BE-D05B-5D5E-113C50F36336}"/>
              </a:ext>
            </a:extLst>
          </p:cNvPr>
          <p:cNvSpPr/>
          <p:nvPr/>
        </p:nvSpPr>
        <p:spPr bwMode="auto">
          <a:xfrm>
            <a:off x="5889586" y="4006180"/>
            <a:ext cx="3046411" cy="2355384"/>
          </a:xfrm>
          <a:prstGeom prst="mathMultiply">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8" charset="0"/>
              <a:buNone/>
              <a:tabLst/>
            </a:pPr>
            <a:endParaRPr kumimoji="0" lang="en-US" sz="4000" b="0" i="0" u="none" strike="noStrike" cap="none" normalizeH="0" baseline="-25000">
              <a:ln>
                <a:noFill/>
              </a:ln>
              <a:solidFill>
                <a:schemeClr val="bg1"/>
              </a:solidFill>
              <a:effectLst/>
              <a:latin typeface="Arial" charset="0"/>
              <a:cs typeface="Arial" charset="0"/>
            </a:endParaRPr>
          </a:p>
        </p:txBody>
      </p:sp>
    </p:spTree>
    <p:extLst>
      <p:ext uri="{BB962C8B-B14F-4D97-AF65-F5344CB8AC3E}">
        <p14:creationId xmlns:p14="http://schemas.microsoft.com/office/powerpoint/2010/main" val="385581039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6">
            <a:extLst>
              <a:ext uri="{FF2B5EF4-FFF2-40B4-BE49-F238E27FC236}">
                <a16:creationId xmlns:a16="http://schemas.microsoft.com/office/drawing/2014/main" id="{C21BB23D-2E81-27E9-A3B1-83E00A4AADEB}"/>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ED596855-79B1-497F-85E0-2FBA4251BA1E}" type="slidenum">
              <a:rPr lang="en-US" altLang="en-US" sz="2400" smtClean="0">
                <a:latin typeface="Times New Roman" panose="02020603050405020304" pitchFamily="18" charset="0"/>
              </a:rPr>
              <a:pPr>
                <a:spcBef>
                  <a:spcPct val="0"/>
                </a:spcBef>
                <a:buClrTx/>
                <a:buFontTx/>
                <a:buNone/>
              </a:pPr>
              <a:t>53</a:t>
            </a:fld>
            <a:endParaRPr lang="en-US" altLang="en-US" sz="2400">
              <a:latin typeface="Times New Roman" panose="02020603050405020304" pitchFamily="18" charset="0"/>
            </a:endParaRPr>
          </a:p>
        </p:txBody>
      </p:sp>
      <p:sp>
        <p:nvSpPr>
          <p:cNvPr id="11267" name="Rectangle 1">
            <a:extLst>
              <a:ext uri="{FF2B5EF4-FFF2-40B4-BE49-F238E27FC236}">
                <a16:creationId xmlns:a16="http://schemas.microsoft.com/office/drawing/2014/main" id="{CE512CEF-5A47-BB84-C65B-22EF9200C2E6}"/>
              </a:ext>
            </a:extLst>
          </p:cNvPr>
          <p:cNvSpPr>
            <a:spLocks noGrp="1" noChangeArrowheads="1"/>
          </p:cNvSpPr>
          <p:nvPr>
            <p:ph type="title"/>
          </p:nvPr>
        </p:nvSpPr>
        <p:spPr>
          <a:xfrm>
            <a:off x="76200" y="152400"/>
            <a:ext cx="9067800" cy="11430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000" dirty="0"/>
              <a:t>TWO MODES OF OPERATION FOR  MOST Wi-Fi EXTENDERS</a:t>
            </a:r>
          </a:p>
        </p:txBody>
      </p:sp>
      <p:sp>
        <p:nvSpPr>
          <p:cNvPr id="11268" name="Rectangle 2">
            <a:extLst>
              <a:ext uri="{FF2B5EF4-FFF2-40B4-BE49-F238E27FC236}">
                <a16:creationId xmlns:a16="http://schemas.microsoft.com/office/drawing/2014/main" id="{91166729-C234-2B79-D088-DF9B1A9B3C99}"/>
              </a:ext>
            </a:extLst>
          </p:cNvPr>
          <p:cNvSpPr>
            <a:spLocks noGrp="1" noChangeArrowheads="1"/>
          </p:cNvSpPr>
          <p:nvPr>
            <p:ph type="body" idx="1"/>
          </p:nvPr>
        </p:nvSpPr>
        <p:spPr>
          <a:xfrm>
            <a:off x="762000" y="1600200"/>
            <a:ext cx="8382000" cy="4572000"/>
          </a:xfrm>
        </p:spPr>
        <p:txBody>
          <a:bodyPr/>
          <a:lstStyle/>
          <a:p>
            <a:pPr marL="685800" indent="-685800">
              <a:buFont typeface="Arial" panose="020B0604020202020204" pitchFamily="34" charset="0"/>
              <a:buChar char="•"/>
            </a:pPr>
            <a:r>
              <a:rPr lang="en-US" altLang="en-US" sz="3900" dirty="0"/>
              <a:t>Repeater mode</a:t>
            </a:r>
          </a:p>
          <a:p>
            <a:pPr marL="685800" indent="-685800">
              <a:buFont typeface="Arial" panose="020B0604020202020204" pitchFamily="34" charset="0"/>
              <a:buChar char="•"/>
            </a:pPr>
            <a:r>
              <a:rPr lang="en-US" altLang="en-US" sz="3900" dirty="0"/>
              <a:t>Access Point mode</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EE0349-EB93-639F-0986-A22E7E690EDE}"/>
            </a:ext>
          </a:extLst>
        </p:cNvPr>
        <p:cNvGrpSpPr/>
        <p:nvPr/>
      </p:nvGrpSpPr>
      <p:grpSpPr>
        <a:xfrm>
          <a:off x="0" y="0"/>
          <a:ext cx="0" cy="0"/>
          <a:chOff x="0" y="0"/>
          <a:chExt cx="0" cy="0"/>
        </a:xfrm>
      </p:grpSpPr>
      <p:sp>
        <p:nvSpPr>
          <p:cNvPr id="5122" name="Slide Number Placeholder 5">
            <a:extLst>
              <a:ext uri="{FF2B5EF4-FFF2-40B4-BE49-F238E27FC236}">
                <a16:creationId xmlns:a16="http://schemas.microsoft.com/office/drawing/2014/main" id="{7D612D18-71B5-2A67-1841-7CC6D825BB8A}"/>
              </a:ext>
            </a:extLst>
          </p:cNvPr>
          <p:cNvSpPr>
            <a:spLocks noGrp="1"/>
          </p:cNvSpPr>
          <p:nvPr>
            <p:ph type="sldNum" sz="quarter" idx="12"/>
          </p:nvPr>
        </p:nvSpPr>
        <p:spPr>
          <a:xfrm>
            <a:off x="6553200" y="6324600"/>
            <a:ext cx="2132013" cy="4746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8B1646CC-2849-4736-9708-8B19F16CAF81}" type="slidenum">
              <a:rPr lang="en-US" altLang="en-US" sz="2400" smtClean="0">
                <a:latin typeface="Times New Roman" panose="02020603050405020304" pitchFamily="18" charset="0"/>
              </a:rPr>
              <a:pPr>
                <a:spcBef>
                  <a:spcPct val="0"/>
                </a:spcBef>
                <a:buClrTx/>
                <a:buFontTx/>
                <a:buNone/>
              </a:pPr>
              <a:t>54</a:t>
            </a:fld>
            <a:endParaRPr lang="en-US" altLang="en-US" sz="2400">
              <a:latin typeface="Times New Roman" panose="02020603050405020304" pitchFamily="18" charset="0"/>
            </a:endParaRPr>
          </a:p>
        </p:txBody>
      </p:sp>
      <p:sp>
        <p:nvSpPr>
          <p:cNvPr id="3" name="TextBox 2">
            <a:extLst>
              <a:ext uri="{FF2B5EF4-FFF2-40B4-BE49-F238E27FC236}">
                <a16:creationId xmlns:a16="http://schemas.microsoft.com/office/drawing/2014/main" id="{4785D431-97DC-D203-098B-C08AED44C6C6}"/>
              </a:ext>
            </a:extLst>
          </p:cNvPr>
          <p:cNvSpPr txBox="1"/>
          <p:nvPr/>
        </p:nvSpPr>
        <p:spPr>
          <a:xfrm>
            <a:off x="1219200" y="381000"/>
            <a:ext cx="7315200" cy="995144"/>
          </a:xfrm>
          <a:prstGeom prst="rect">
            <a:avLst/>
          </a:prstGeom>
          <a:noFill/>
          <a:ln w="136525">
            <a:solidFill>
              <a:srgbClr val="FF0000"/>
            </a:solidFill>
          </a:ln>
        </p:spPr>
        <p:txBody>
          <a:bodyPr wrap="square" rtlCol="0">
            <a:spAutoFit/>
          </a:bodyPr>
          <a:lstStyle/>
          <a:p>
            <a:pPr algn="ctr"/>
            <a:r>
              <a:rPr lang="en-US" sz="4400" b="1" dirty="0">
                <a:solidFill>
                  <a:srgbClr val="FF0000"/>
                </a:solidFill>
              </a:rPr>
              <a:t>INTERNET PROVIDER'S GATEWAY BOX</a:t>
            </a:r>
          </a:p>
          <a:p>
            <a:pPr algn="ctr"/>
            <a:endParaRPr lang="en-US" sz="4400" b="1" dirty="0">
              <a:solidFill>
                <a:srgbClr val="FF0000"/>
              </a:solidFill>
            </a:endParaRPr>
          </a:p>
        </p:txBody>
      </p:sp>
      <p:sp>
        <p:nvSpPr>
          <p:cNvPr id="4" name="TextBox 3">
            <a:extLst>
              <a:ext uri="{FF2B5EF4-FFF2-40B4-BE49-F238E27FC236}">
                <a16:creationId xmlns:a16="http://schemas.microsoft.com/office/drawing/2014/main" id="{6B7FA2DF-D063-A6C6-0DAF-CA90A5EB23FA}"/>
              </a:ext>
            </a:extLst>
          </p:cNvPr>
          <p:cNvSpPr txBox="1"/>
          <p:nvPr/>
        </p:nvSpPr>
        <p:spPr>
          <a:xfrm>
            <a:off x="609600" y="2891056"/>
            <a:ext cx="8001000" cy="995144"/>
          </a:xfrm>
          <a:prstGeom prst="rect">
            <a:avLst/>
          </a:prstGeom>
          <a:noFill/>
          <a:ln w="136525">
            <a:solidFill>
              <a:schemeClr val="accent1"/>
            </a:solidFill>
          </a:ln>
        </p:spPr>
        <p:txBody>
          <a:bodyPr wrap="square" rtlCol="0">
            <a:spAutoFit/>
          </a:bodyPr>
          <a:lstStyle/>
          <a:p>
            <a:r>
              <a:rPr lang="en-US" sz="4400" b="1" dirty="0">
                <a:solidFill>
                  <a:srgbClr val="FF0000"/>
                </a:solidFill>
              </a:rPr>
              <a:t>STEEL STAIRWELL &amp; METAL FURNITURE</a:t>
            </a:r>
          </a:p>
          <a:p>
            <a:endParaRPr lang="en-US" sz="4400" b="1" dirty="0">
              <a:solidFill>
                <a:srgbClr val="FF0000"/>
              </a:solidFill>
            </a:endParaRPr>
          </a:p>
        </p:txBody>
      </p:sp>
      <p:sp>
        <p:nvSpPr>
          <p:cNvPr id="5" name="TextBox 4">
            <a:extLst>
              <a:ext uri="{FF2B5EF4-FFF2-40B4-BE49-F238E27FC236}">
                <a16:creationId xmlns:a16="http://schemas.microsoft.com/office/drawing/2014/main" id="{6F77070C-C4AE-FE1E-7840-A24FA430928C}"/>
              </a:ext>
            </a:extLst>
          </p:cNvPr>
          <p:cNvSpPr txBox="1"/>
          <p:nvPr/>
        </p:nvSpPr>
        <p:spPr>
          <a:xfrm>
            <a:off x="2214562" y="1600200"/>
            <a:ext cx="5405437" cy="892552"/>
          </a:xfrm>
          <a:prstGeom prst="rect">
            <a:avLst/>
          </a:prstGeom>
          <a:noFill/>
          <a:ln w="136525">
            <a:solidFill>
              <a:srgbClr val="FF0000"/>
            </a:solidFill>
          </a:ln>
        </p:spPr>
        <p:txBody>
          <a:bodyPr wrap="square" rtlCol="0">
            <a:spAutoFit/>
          </a:bodyPr>
          <a:lstStyle/>
          <a:p>
            <a:pPr algn="ctr"/>
            <a:r>
              <a:rPr lang="en-US" sz="3900" b="1" dirty="0">
                <a:solidFill>
                  <a:srgbClr val="FF0000"/>
                </a:solidFill>
              </a:rPr>
              <a:t>(ASUS) (MESH) ROUTER #1 $220</a:t>
            </a:r>
          </a:p>
          <a:p>
            <a:pPr algn="ctr"/>
            <a:endParaRPr lang="en-US" sz="3900" b="1" dirty="0">
              <a:solidFill>
                <a:srgbClr val="FF0000"/>
              </a:solidFill>
            </a:endParaRPr>
          </a:p>
        </p:txBody>
      </p:sp>
      <p:cxnSp>
        <p:nvCxnSpPr>
          <p:cNvPr id="8" name="Straight Connector 7">
            <a:extLst>
              <a:ext uri="{FF2B5EF4-FFF2-40B4-BE49-F238E27FC236}">
                <a16:creationId xmlns:a16="http://schemas.microsoft.com/office/drawing/2014/main" id="{3A08AA28-51A6-1B3F-7E28-84652345ABFD}"/>
              </a:ext>
            </a:extLst>
          </p:cNvPr>
          <p:cNvCxnSpPr/>
          <p:nvPr/>
        </p:nvCxnSpPr>
        <p:spPr bwMode="auto">
          <a:xfrm>
            <a:off x="4831237" y="1371600"/>
            <a:ext cx="0" cy="266343"/>
          </a:xfrm>
          <a:prstGeom prst="line">
            <a:avLst/>
          </a:prstGeom>
          <a:solidFill>
            <a:srgbClr val="00B8FF"/>
          </a:solidFill>
          <a:ln w="13652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 name="TextBox 14">
            <a:extLst>
              <a:ext uri="{FF2B5EF4-FFF2-40B4-BE49-F238E27FC236}">
                <a16:creationId xmlns:a16="http://schemas.microsoft.com/office/drawing/2014/main" id="{3A5DCFEB-E2CA-50D9-05C6-D234EE79C3D1}"/>
              </a:ext>
            </a:extLst>
          </p:cNvPr>
          <p:cNvSpPr txBox="1"/>
          <p:nvPr/>
        </p:nvSpPr>
        <p:spPr>
          <a:xfrm>
            <a:off x="449344" y="4256623"/>
            <a:ext cx="2979656" cy="2144177"/>
          </a:xfrm>
          <a:prstGeom prst="rect">
            <a:avLst/>
          </a:prstGeom>
          <a:noFill/>
          <a:ln w="136525">
            <a:solidFill>
              <a:srgbClr val="FF0000"/>
            </a:solidFill>
          </a:ln>
        </p:spPr>
        <p:txBody>
          <a:bodyPr wrap="square" rtlCol="0">
            <a:spAutoFit/>
          </a:bodyPr>
          <a:lstStyle/>
          <a:p>
            <a:pPr algn="ctr"/>
            <a:r>
              <a:rPr lang="en-US" b="1" dirty="0">
                <a:solidFill>
                  <a:srgbClr val="FF0000"/>
                </a:solidFill>
              </a:rPr>
              <a:t>ASUS MESH ROUTER #2</a:t>
            </a:r>
          </a:p>
          <a:p>
            <a:pPr algn="ctr"/>
            <a:r>
              <a:rPr lang="en-US" b="1" dirty="0">
                <a:solidFill>
                  <a:srgbClr val="FF0000"/>
                </a:solidFill>
              </a:rPr>
              <a:t>$220</a:t>
            </a:r>
          </a:p>
          <a:p>
            <a:pPr algn="ctr"/>
            <a:r>
              <a:rPr lang="en-US" b="1" dirty="0">
                <a:solidFill>
                  <a:srgbClr val="FF0000"/>
                </a:solidFill>
              </a:rPr>
              <a:t>(Part of a mesh)</a:t>
            </a:r>
          </a:p>
          <a:p>
            <a:pPr algn="ctr"/>
            <a:endParaRPr lang="en-US" b="1" dirty="0">
              <a:solidFill>
                <a:srgbClr val="FF0000"/>
              </a:solidFill>
            </a:endParaRPr>
          </a:p>
        </p:txBody>
      </p:sp>
      <p:sp>
        <p:nvSpPr>
          <p:cNvPr id="16" name="TextBox 15">
            <a:extLst>
              <a:ext uri="{FF2B5EF4-FFF2-40B4-BE49-F238E27FC236}">
                <a16:creationId xmlns:a16="http://schemas.microsoft.com/office/drawing/2014/main" id="{8AA22DF8-C995-3E18-7B4C-E386542B3605}"/>
              </a:ext>
            </a:extLst>
          </p:cNvPr>
          <p:cNvSpPr txBox="1"/>
          <p:nvPr/>
        </p:nvSpPr>
        <p:spPr>
          <a:xfrm>
            <a:off x="3657600" y="4250750"/>
            <a:ext cx="2360613" cy="2226250"/>
          </a:xfrm>
          <a:prstGeom prst="rect">
            <a:avLst/>
          </a:prstGeom>
          <a:noFill/>
          <a:ln w="136525">
            <a:solidFill>
              <a:srgbClr val="FF0000"/>
            </a:solidFill>
          </a:ln>
        </p:spPr>
        <p:txBody>
          <a:bodyPr wrap="square" rtlCol="0">
            <a:spAutoFit/>
          </a:bodyPr>
          <a:lstStyle/>
          <a:p>
            <a:pPr algn="ctr"/>
            <a:r>
              <a:rPr lang="en-US" b="1" dirty="0">
                <a:solidFill>
                  <a:srgbClr val="FF0000"/>
                </a:solidFill>
              </a:rPr>
              <a:t>COSTLIER NETGEAR  EXTENDER</a:t>
            </a:r>
          </a:p>
          <a:p>
            <a:pPr algn="ctr"/>
            <a:r>
              <a:rPr lang="en-US" sz="4400" b="1" dirty="0">
                <a:solidFill>
                  <a:srgbClr val="FF0000"/>
                </a:solidFill>
              </a:rPr>
              <a:t>$100</a:t>
            </a:r>
          </a:p>
          <a:p>
            <a:pPr algn="ctr"/>
            <a:endParaRPr lang="en-US" sz="4400" b="1" dirty="0">
              <a:solidFill>
                <a:srgbClr val="FF0000"/>
              </a:solidFill>
            </a:endParaRPr>
          </a:p>
        </p:txBody>
      </p:sp>
      <p:cxnSp>
        <p:nvCxnSpPr>
          <p:cNvPr id="20" name="Straight Connector 19">
            <a:extLst>
              <a:ext uri="{FF2B5EF4-FFF2-40B4-BE49-F238E27FC236}">
                <a16:creationId xmlns:a16="http://schemas.microsoft.com/office/drawing/2014/main" id="{F2532522-0E5D-34F6-CF7C-DE255994A022}"/>
              </a:ext>
            </a:extLst>
          </p:cNvPr>
          <p:cNvCxnSpPr/>
          <p:nvPr/>
        </p:nvCxnSpPr>
        <p:spPr bwMode="auto">
          <a:xfrm>
            <a:off x="2590800" y="2590800"/>
            <a:ext cx="0" cy="2133600"/>
          </a:xfrm>
          <a:prstGeom prst="line">
            <a:avLst/>
          </a:prstGeom>
          <a:solidFill>
            <a:srgbClr val="00B8FF"/>
          </a:solidFill>
          <a:ln w="476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Straight Connector 21">
            <a:extLst>
              <a:ext uri="{FF2B5EF4-FFF2-40B4-BE49-F238E27FC236}">
                <a16:creationId xmlns:a16="http://schemas.microsoft.com/office/drawing/2014/main" id="{AF46BE91-E568-8E87-71A3-0533C15BFD97}"/>
              </a:ext>
            </a:extLst>
          </p:cNvPr>
          <p:cNvCxnSpPr/>
          <p:nvPr/>
        </p:nvCxnSpPr>
        <p:spPr bwMode="auto">
          <a:xfrm>
            <a:off x="4800600" y="2590800"/>
            <a:ext cx="0" cy="1828800"/>
          </a:xfrm>
          <a:prstGeom prst="line">
            <a:avLst/>
          </a:prstGeom>
          <a:solidFill>
            <a:srgbClr val="00B8FF"/>
          </a:solidFill>
          <a:ln w="476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4" name="TextBox 23">
            <a:extLst>
              <a:ext uri="{FF2B5EF4-FFF2-40B4-BE49-F238E27FC236}">
                <a16:creationId xmlns:a16="http://schemas.microsoft.com/office/drawing/2014/main" id="{E0618D96-B28D-E6A2-137B-5AB7A4EAE6B4}"/>
              </a:ext>
            </a:extLst>
          </p:cNvPr>
          <p:cNvSpPr txBox="1"/>
          <p:nvPr/>
        </p:nvSpPr>
        <p:spPr>
          <a:xfrm>
            <a:off x="6326187" y="4267200"/>
            <a:ext cx="2360613" cy="2144177"/>
          </a:xfrm>
          <a:prstGeom prst="rect">
            <a:avLst/>
          </a:prstGeom>
          <a:noFill/>
          <a:ln w="136525">
            <a:solidFill>
              <a:srgbClr val="FF0000"/>
            </a:solidFill>
          </a:ln>
        </p:spPr>
        <p:txBody>
          <a:bodyPr wrap="square" rtlCol="0">
            <a:spAutoFit/>
          </a:bodyPr>
          <a:lstStyle/>
          <a:p>
            <a:pPr algn="ctr"/>
            <a:r>
              <a:rPr lang="en-US" b="1" dirty="0">
                <a:solidFill>
                  <a:srgbClr val="FF0000"/>
                </a:solidFill>
              </a:rPr>
              <a:t>CHEAPER</a:t>
            </a:r>
          </a:p>
          <a:p>
            <a:pPr algn="ctr"/>
            <a:r>
              <a:rPr lang="en-US" b="1" dirty="0">
                <a:solidFill>
                  <a:srgbClr val="FF0000"/>
                </a:solidFill>
              </a:rPr>
              <a:t>Wi-Fi EXTENDER</a:t>
            </a:r>
          </a:p>
          <a:p>
            <a:pPr algn="ctr"/>
            <a:r>
              <a:rPr lang="en-US" b="1" dirty="0">
                <a:solidFill>
                  <a:srgbClr val="FF0000"/>
                </a:solidFill>
              </a:rPr>
              <a:t>$60</a:t>
            </a:r>
          </a:p>
          <a:p>
            <a:pPr algn="ctr"/>
            <a:endParaRPr lang="en-US" b="1" dirty="0">
              <a:solidFill>
                <a:srgbClr val="FF0000"/>
              </a:solidFill>
            </a:endParaRPr>
          </a:p>
        </p:txBody>
      </p:sp>
      <p:cxnSp>
        <p:nvCxnSpPr>
          <p:cNvPr id="25" name="Straight Connector 24">
            <a:extLst>
              <a:ext uri="{FF2B5EF4-FFF2-40B4-BE49-F238E27FC236}">
                <a16:creationId xmlns:a16="http://schemas.microsoft.com/office/drawing/2014/main" id="{D48223F7-4174-E50D-14E8-4595C93C9B7B}"/>
              </a:ext>
            </a:extLst>
          </p:cNvPr>
          <p:cNvCxnSpPr/>
          <p:nvPr/>
        </p:nvCxnSpPr>
        <p:spPr bwMode="auto">
          <a:xfrm>
            <a:off x="6858000" y="2514600"/>
            <a:ext cx="0" cy="1905000"/>
          </a:xfrm>
          <a:prstGeom prst="line">
            <a:avLst/>
          </a:prstGeom>
          <a:solidFill>
            <a:srgbClr val="00B8FF"/>
          </a:solidFill>
          <a:ln w="476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Rectangle 1">
            <a:extLst>
              <a:ext uri="{FF2B5EF4-FFF2-40B4-BE49-F238E27FC236}">
                <a16:creationId xmlns:a16="http://schemas.microsoft.com/office/drawing/2014/main" id="{CB048166-7CC4-FC31-1C63-44377AAEC658}"/>
              </a:ext>
            </a:extLst>
          </p:cNvPr>
          <p:cNvSpPr/>
          <p:nvPr/>
        </p:nvSpPr>
        <p:spPr bwMode="auto">
          <a:xfrm>
            <a:off x="304800" y="228600"/>
            <a:ext cx="8534400" cy="6477000"/>
          </a:xfrm>
          <a:prstGeom prst="rect">
            <a:avLst/>
          </a:prstGeom>
          <a:noFill/>
          <a:ln w="14922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8" charset="0"/>
              <a:buNone/>
              <a:tabLst/>
            </a:pPr>
            <a:endParaRPr kumimoji="0" lang="en-US" sz="4000" b="0" i="0" u="none" strike="noStrike" cap="none" normalizeH="0" baseline="-25000">
              <a:ln>
                <a:noFill/>
              </a:ln>
              <a:solidFill>
                <a:schemeClr val="bg1"/>
              </a:solidFill>
              <a:effectLst/>
              <a:latin typeface="Arial" charset="0"/>
              <a:cs typeface="Arial" charset="0"/>
            </a:endParaRPr>
          </a:p>
        </p:txBody>
      </p:sp>
      <p:pic>
        <p:nvPicPr>
          <p:cNvPr id="6" name="Picture 5">
            <a:extLst>
              <a:ext uri="{FF2B5EF4-FFF2-40B4-BE49-F238E27FC236}">
                <a16:creationId xmlns:a16="http://schemas.microsoft.com/office/drawing/2014/main" id="{C0ABD09B-1163-3528-842C-437B71D3550C}"/>
              </a:ext>
            </a:extLst>
          </p:cNvPr>
          <p:cNvPicPr>
            <a:picLocks noChangeAspect="1"/>
          </p:cNvPicPr>
          <p:nvPr/>
        </p:nvPicPr>
        <p:blipFill>
          <a:blip r:embed="rId3"/>
          <a:stretch>
            <a:fillRect/>
          </a:stretch>
        </p:blipFill>
        <p:spPr>
          <a:xfrm>
            <a:off x="3825155" y="4371645"/>
            <a:ext cx="1950889" cy="1688738"/>
          </a:xfrm>
          <a:prstGeom prst="rect">
            <a:avLst/>
          </a:prstGeom>
        </p:spPr>
      </p:pic>
      <p:pic>
        <p:nvPicPr>
          <p:cNvPr id="7" name="Picture 6">
            <a:extLst>
              <a:ext uri="{FF2B5EF4-FFF2-40B4-BE49-F238E27FC236}">
                <a16:creationId xmlns:a16="http://schemas.microsoft.com/office/drawing/2014/main" id="{FBA63CA8-C699-02F5-415C-BD7E93439ACF}"/>
              </a:ext>
            </a:extLst>
          </p:cNvPr>
          <p:cNvPicPr>
            <a:picLocks noChangeAspect="1"/>
          </p:cNvPicPr>
          <p:nvPr/>
        </p:nvPicPr>
        <p:blipFill>
          <a:blip r:embed="rId3"/>
          <a:stretch>
            <a:fillRect/>
          </a:stretch>
        </p:blipFill>
        <p:spPr>
          <a:xfrm>
            <a:off x="944711" y="4559662"/>
            <a:ext cx="1950889" cy="1688738"/>
          </a:xfrm>
          <a:prstGeom prst="rect">
            <a:avLst/>
          </a:prstGeom>
        </p:spPr>
      </p:pic>
    </p:spTree>
    <p:extLst>
      <p:ext uri="{BB962C8B-B14F-4D97-AF65-F5344CB8AC3E}">
        <p14:creationId xmlns:p14="http://schemas.microsoft.com/office/powerpoint/2010/main" val="354683063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2885A6-17A2-9F37-D8C8-281373AC9C9B}"/>
            </a:ext>
          </a:extLst>
        </p:cNvPr>
        <p:cNvGrpSpPr/>
        <p:nvPr/>
      </p:nvGrpSpPr>
      <p:grpSpPr>
        <a:xfrm>
          <a:off x="0" y="0"/>
          <a:ext cx="0" cy="0"/>
          <a:chOff x="0" y="0"/>
          <a:chExt cx="0" cy="0"/>
        </a:xfrm>
      </p:grpSpPr>
      <p:sp>
        <p:nvSpPr>
          <p:cNvPr id="5122" name="Slide Number Placeholder 5">
            <a:extLst>
              <a:ext uri="{FF2B5EF4-FFF2-40B4-BE49-F238E27FC236}">
                <a16:creationId xmlns:a16="http://schemas.microsoft.com/office/drawing/2014/main" id="{EE89B3C2-77B9-287B-2364-6B5AFFE09AC7}"/>
              </a:ext>
            </a:extLst>
          </p:cNvPr>
          <p:cNvSpPr>
            <a:spLocks noGrp="1"/>
          </p:cNvSpPr>
          <p:nvPr>
            <p:ph type="sldNum" sz="quarter" idx="12"/>
          </p:nvPr>
        </p:nvSpPr>
        <p:spPr>
          <a:xfrm>
            <a:off x="6553200" y="6324600"/>
            <a:ext cx="2132013" cy="4746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8B1646CC-2849-4736-9708-8B19F16CAF81}" type="slidenum">
              <a:rPr lang="en-US" altLang="en-US" sz="2400" smtClean="0">
                <a:latin typeface="Times New Roman" panose="02020603050405020304" pitchFamily="18" charset="0"/>
              </a:rPr>
              <a:pPr>
                <a:spcBef>
                  <a:spcPct val="0"/>
                </a:spcBef>
                <a:buClrTx/>
                <a:buFontTx/>
                <a:buNone/>
              </a:pPr>
              <a:t>55</a:t>
            </a:fld>
            <a:endParaRPr lang="en-US" altLang="en-US" sz="2400">
              <a:latin typeface="Times New Roman" panose="02020603050405020304" pitchFamily="18" charset="0"/>
            </a:endParaRPr>
          </a:p>
        </p:txBody>
      </p:sp>
      <p:sp>
        <p:nvSpPr>
          <p:cNvPr id="3" name="TextBox 2">
            <a:extLst>
              <a:ext uri="{FF2B5EF4-FFF2-40B4-BE49-F238E27FC236}">
                <a16:creationId xmlns:a16="http://schemas.microsoft.com/office/drawing/2014/main" id="{57389FAC-3EB7-114C-398E-88BC5BDDE71D}"/>
              </a:ext>
            </a:extLst>
          </p:cNvPr>
          <p:cNvSpPr txBox="1"/>
          <p:nvPr/>
        </p:nvSpPr>
        <p:spPr>
          <a:xfrm>
            <a:off x="1219200" y="381000"/>
            <a:ext cx="7315200" cy="995144"/>
          </a:xfrm>
          <a:prstGeom prst="rect">
            <a:avLst/>
          </a:prstGeom>
          <a:noFill/>
          <a:ln w="136525">
            <a:solidFill>
              <a:srgbClr val="FF0000"/>
            </a:solidFill>
          </a:ln>
        </p:spPr>
        <p:txBody>
          <a:bodyPr wrap="square" rtlCol="0">
            <a:spAutoFit/>
          </a:bodyPr>
          <a:lstStyle/>
          <a:p>
            <a:pPr algn="ctr"/>
            <a:r>
              <a:rPr lang="en-US" sz="4400" b="1" dirty="0">
                <a:solidFill>
                  <a:srgbClr val="FF0000"/>
                </a:solidFill>
              </a:rPr>
              <a:t>INTERNET PROVIDER'S GATEWAY BOX</a:t>
            </a:r>
          </a:p>
          <a:p>
            <a:pPr algn="ctr"/>
            <a:endParaRPr lang="en-US" sz="4400" b="1" dirty="0">
              <a:solidFill>
                <a:srgbClr val="FF0000"/>
              </a:solidFill>
            </a:endParaRPr>
          </a:p>
        </p:txBody>
      </p:sp>
      <p:sp>
        <p:nvSpPr>
          <p:cNvPr id="4" name="TextBox 3">
            <a:extLst>
              <a:ext uri="{FF2B5EF4-FFF2-40B4-BE49-F238E27FC236}">
                <a16:creationId xmlns:a16="http://schemas.microsoft.com/office/drawing/2014/main" id="{BEF2C4FD-3BEA-7363-E0B6-7E3AECDAADD9}"/>
              </a:ext>
            </a:extLst>
          </p:cNvPr>
          <p:cNvSpPr txBox="1"/>
          <p:nvPr/>
        </p:nvSpPr>
        <p:spPr>
          <a:xfrm>
            <a:off x="609600" y="2891056"/>
            <a:ext cx="8001000" cy="995144"/>
          </a:xfrm>
          <a:prstGeom prst="rect">
            <a:avLst/>
          </a:prstGeom>
          <a:noFill/>
          <a:ln w="136525">
            <a:solidFill>
              <a:schemeClr val="accent1"/>
            </a:solidFill>
          </a:ln>
        </p:spPr>
        <p:txBody>
          <a:bodyPr wrap="square" rtlCol="0">
            <a:spAutoFit/>
          </a:bodyPr>
          <a:lstStyle/>
          <a:p>
            <a:r>
              <a:rPr lang="en-US" sz="4400" b="1" dirty="0">
                <a:solidFill>
                  <a:srgbClr val="FF0000"/>
                </a:solidFill>
              </a:rPr>
              <a:t>STEEL STAIRWELL &amp; METAL FURNITURE</a:t>
            </a:r>
          </a:p>
          <a:p>
            <a:endParaRPr lang="en-US" sz="4400" b="1" dirty="0">
              <a:solidFill>
                <a:srgbClr val="FF0000"/>
              </a:solidFill>
            </a:endParaRPr>
          </a:p>
        </p:txBody>
      </p:sp>
      <p:sp>
        <p:nvSpPr>
          <p:cNvPr id="5" name="TextBox 4">
            <a:extLst>
              <a:ext uri="{FF2B5EF4-FFF2-40B4-BE49-F238E27FC236}">
                <a16:creationId xmlns:a16="http://schemas.microsoft.com/office/drawing/2014/main" id="{E2FCBDDD-DEA2-D9F5-87B4-EE4C91BBEA34}"/>
              </a:ext>
            </a:extLst>
          </p:cNvPr>
          <p:cNvSpPr txBox="1"/>
          <p:nvPr/>
        </p:nvSpPr>
        <p:spPr>
          <a:xfrm>
            <a:off x="2285999" y="1637943"/>
            <a:ext cx="5405437" cy="892552"/>
          </a:xfrm>
          <a:prstGeom prst="rect">
            <a:avLst/>
          </a:prstGeom>
          <a:noFill/>
          <a:ln w="136525">
            <a:solidFill>
              <a:srgbClr val="FF0000"/>
            </a:solidFill>
          </a:ln>
        </p:spPr>
        <p:txBody>
          <a:bodyPr wrap="square" rtlCol="0">
            <a:spAutoFit/>
          </a:bodyPr>
          <a:lstStyle/>
          <a:p>
            <a:pPr algn="ctr"/>
            <a:r>
              <a:rPr lang="en-US" sz="3900" b="1" dirty="0">
                <a:solidFill>
                  <a:srgbClr val="FF0000"/>
                </a:solidFill>
              </a:rPr>
              <a:t>(ASUS) (MESH) ROUTER #1 $220</a:t>
            </a:r>
          </a:p>
          <a:p>
            <a:pPr algn="ctr"/>
            <a:endParaRPr lang="en-US" sz="3900" b="1" dirty="0">
              <a:solidFill>
                <a:srgbClr val="FF0000"/>
              </a:solidFill>
            </a:endParaRPr>
          </a:p>
        </p:txBody>
      </p:sp>
      <p:cxnSp>
        <p:nvCxnSpPr>
          <p:cNvPr id="8" name="Straight Connector 7">
            <a:extLst>
              <a:ext uri="{FF2B5EF4-FFF2-40B4-BE49-F238E27FC236}">
                <a16:creationId xmlns:a16="http://schemas.microsoft.com/office/drawing/2014/main" id="{3E74B890-D3E0-4728-E07C-D48E244D10E6}"/>
              </a:ext>
            </a:extLst>
          </p:cNvPr>
          <p:cNvCxnSpPr/>
          <p:nvPr/>
        </p:nvCxnSpPr>
        <p:spPr bwMode="auto">
          <a:xfrm>
            <a:off x="4831237" y="1371600"/>
            <a:ext cx="0" cy="266343"/>
          </a:xfrm>
          <a:prstGeom prst="line">
            <a:avLst/>
          </a:prstGeom>
          <a:solidFill>
            <a:srgbClr val="00B8FF"/>
          </a:solidFill>
          <a:ln w="13652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 name="TextBox 14">
            <a:extLst>
              <a:ext uri="{FF2B5EF4-FFF2-40B4-BE49-F238E27FC236}">
                <a16:creationId xmlns:a16="http://schemas.microsoft.com/office/drawing/2014/main" id="{1AD3CA2A-ADD8-1459-253A-68DDED0736B0}"/>
              </a:ext>
            </a:extLst>
          </p:cNvPr>
          <p:cNvSpPr txBox="1"/>
          <p:nvPr/>
        </p:nvSpPr>
        <p:spPr>
          <a:xfrm>
            <a:off x="449344" y="4256623"/>
            <a:ext cx="2979656" cy="2144177"/>
          </a:xfrm>
          <a:prstGeom prst="rect">
            <a:avLst/>
          </a:prstGeom>
          <a:noFill/>
          <a:ln w="136525">
            <a:solidFill>
              <a:srgbClr val="FF0000"/>
            </a:solidFill>
          </a:ln>
        </p:spPr>
        <p:txBody>
          <a:bodyPr wrap="square" rtlCol="0">
            <a:spAutoFit/>
          </a:bodyPr>
          <a:lstStyle/>
          <a:p>
            <a:pPr algn="ctr"/>
            <a:r>
              <a:rPr lang="en-US" b="1" dirty="0">
                <a:solidFill>
                  <a:srgbClr val="FF0000"/>
                </a:solidFill>
              </a:rPr>
              <a:t>ASUS MESH ROUTER #2</a:t>
            </a:r>
          </a:p>
          <a:p>
            <a:pPr algn="ctr"/>
            <a:r>
              <a:rPr lang="en-US" b="1" dirty="0">
                <a:solidFill>
                  <a:srgbClr val="FF0000"/>
                </a:solidFill>
              </a:rPr>
              <a:t>$220</a:t>
            </a:r>
          </a:p>
          <a:p>
            <a:pPr algn="ctr"/>
            <a:r>
              <a:rPr lang="en-US" b="1" dirty="0">
                <a:solidFill>
                  <a:srgbClr val="FF0000"/>
                </a:solidFill>
              </a:rPr>
              <a:t>(Part of a mesh)</a:t>
            </a:r>
          </a:p>
          <a:p>
            <a:pPr algn="ctr"/>
            <a:endParaRPr lang="en-US" b="1" dirty="0">
              <a:solidFill>
                <a:srgbClr val="FF0000"/>
              </a:solidFill>
            </a:endParaRPr>
          </a:p>
        </p:txBody>
      </p:sp>
      <p:sp>
        <p:nvSpPr>
          <p:cNvPr id="16" name="TextBox 15">
            <a:extLst>
              <a:ext uri="{FF2B5EF4-FFF2-40B4-BE49-F238E27FC236}">
                <a16:creationId xmlns:a16="http://schemas.microsoft.com/office/drawing/2014/main" id="{9B2FB4E8-7E08-B96B-379D-85B2CA6FAB2F}"/>
              </a:ext>
            </a:extLst>
          </p:cNvPr>
          <p:cNvSpPr txBox="1"/>
          <p:nvPr/>
        </p:nvSpPr>
        <p:spPr>
          <a:xfrm>
            <a:off x="3657600" y="4250750"/>
            <a:ext cx="2360613" cy="2226250"/>
          </a:xfrm>
          <a:prstGeom prst="rect">
            <a:avLst/>
          </a:prstGeom>
          <a:noFill/>
          <a:ln w="136525">
            <a:solidFill>
              <a:srgbClr val="FF0000"/>
            </a:solidFill>
          </a:ln>
        </p:spPr>
        <p:txBody>
          <a:bodyPr wrap="square" rtlCol="0">
            <a:spAutoFit/>
          </a:bodyPr>
          <a:lstStyle/>
          <a:p>
            <a:pPr algn="ctr"/>
            <a:r>
              <a:rPr lang="en-US" b="1" dirty="0">
                <a:solidFill>
                  <a:srgbClr val="FF0000"/>
                </a:solidFill>
              </a:rPr>
              <a:t>COSTLIER NETGEAR  EXTENDER</a:t>
            </a:r>
          </a:p>
          <a:p>
            <a:pPr algn="ctr"/>
            <a:r>
              <a:rPr lang="en-US" sz="4400" b="1" dirty="0">
                <a:solidFill>
                  <a:srgbClr val="FF0000"/>
                </a:solidFill>
              </a:rPr>
              <a:t>$100</a:t>
            </a:r>
          </a:p>
          <a:p>
            <a:pPr algn="ctr"/>
            <a:endParaRPr lang="en-US" sz="4400" b="1" dirty="0">
              <a:solidFill>
                <a:srgbClr val="FF0000"/>
              </a:solidFill>
            </a:endParaRPr>
          </a:p>
        </p:txBody>
      </p:sp>
      <p:cxnSp>
        <p:nvCxnSpPr>
          <p:cNvPr id="20" name="Straight Connector 19">
            <a:extLst>
              <a:ext uri="{FF2B5EF4-FFF2-40B4-BE49-F238E27FC236}">
                <a16:creationId xmlns:a16="http://schemas.microsoft.com/office/drawing/2014/main" id="{BE824822-9E7C-4B96-ECFE-AD4E318EBEF6}"/>
              </a:ext>
            </a:extLst>
          </p:cNvPr>
          <p:cNvCxnSpPr/>
          <p:nvPr/>
        </p:nvCxnSpPr>
        <p:spPr bwMode="auto">
          <a:xfrm>
            <a:off x="2590800" y="2590800"/>
            <a:ext cx="0" cy="2133600"/>
          </a:xfrm>
          <a:prstGeom prst="line">
            <a:avLst/>
          </a:prstGeom>
          <a:solidFill>
            <a:srgbClr val="00B8FF"/>
          </a:solidFill>
          <a:ln w="476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Straight Connector 21">
            <a:extLst>
              <a:ext uri="{FF2B5EF4-FFF2-40B4-BE49-F238E27FC236}">
                <a16:creationId xmlns:a16="http://schemas.microsoft.com/office/drawing/2014/main" id="{23C3A5FA-09CE-D975-3734-9D16E34B426F}"/>
              </a:ext>
            </a:extLst>
          </p:cNvPr>
          <p:cNvCxnSpPr/>
          <p:nvPr/>
        </p:nvCxnSpPr>
        <p:spPr bwMode="auto">
          <a:xfrm>
            <a:off x="4800600" y="2590800"/>
            <a:ext cx="0" cy="1828800"/>
          </a:xfrm>
          <a:prstGeom prst="line">
            <a:avLst/>
          </a:prstGeom>
          <a:solidFill>
            <a:srgbClr val="00B8FF"/>
          </a:solidFill>
          <a:ln w="476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4" name="TextBox 23">
            <a:extLst>
              <a:ext uri="{FF2B5EF4-FFF2-40B4-BE49-F238E27FC236}">
                <a16:creationId xmlns:a16="http://schemas.microsoft.com/office/drawing/2014/main" id="{DCE090EC-6D93-CF61-DBA6-58A040086589}"/>
              </a:ext>
            </a:extLst>
          </p:cNvPr>
          <p:cNvSpPr txBox="1"/>
          <p:nvPr/>
        </p:nvSpPr>
        <p:spPr>
          <a:xfrm>
            <a:off x="6326187" y="4267200"/>
            <a:ext cx="2360613" cy="2144177"/>
          </a:xfrm>
          <a:prstGeom prst="rect">
            <a:avLst/>
          </a:prstGeom>
          <a:noFill/>
          <a:ln w="136525">
            <a:solidFill>
              <a:srgbClr val="FF0000"/>
            </a:solidFill>
          </a:ln>
        </p:spPr>
        <p:txBody>
          <a:bodyPr wrap="square" rtlCol="0">
            <a:spAutoFit/>
          </a:bodyPr>
          <a:lstStyle/>
          <a:p>
            <a:pPr algn="ctr"/>
            <a:r>
              <a:rPr lang="en-US" b="1" dirty="0">
                <a:solidFill>
                  <a:srgbClr val="FF0000"/>
                </a:solidFill>
              </a:rPr>
              <a:t>CHEAPER</a:t>
            </a:r>
          </a:p>
          <a:p>
            <a:pPr algn="ctr"/>
            <a:r>
              <a:rPr lang="en-US" b="1" dirty="0">
                <a:solidFill>
                  <a:srgbClr val="FF0000"/>
                </a:solidFill>
              </a:rPr>
              <a:t>Wi-Fi EXTENDER</a:t>
            </a:r>
          </a:p>
          <a:p>
            <a:pPr algn="ctr"/>
            <a:r>
              <a:rPr lang="en-US" b="1" dirty="0">
                <a:solidFill>
                  <a:srgbClr val="FF0000"/>
                </a:solidFill>
              </a:rPr>
              <a:t>$60</a:t>
            </a:r>
          </a:p>
          <a:p>
            <a:pPr algn="ctr"/>
            <a:endParaRPr lang="en-US" b="1" dirty="0">
              <a:solidFill>
                <a:srgbClr val="FF0000"/>
              </a:solidFill>
            </a:endParaRPr>
          </a:p>
        </p:txBody>
      </p:sp>
      <p:cxnSp>
        <p:nvCxnSpPr>
          <p:cNvPr id="25" name="Straight Connector 24">
            <a:extLst>
              <a:ext uri="{FF2B5EF4-FFF2-40B4-BE49-F238E27FC236}">
                <a16:creationId xmlns:a16="http://schemas.microsoft.com/office/drawing/2014/main" id="{00AA0315-C215-6C70-B9CC-764256D9CD6C}"/>
              </a:ext>
            </a:extLst>
          </p:cNvPr>
          <p:cNvCxnSpPr/>
          <p:nvPr/>
        </p:nvCxnSpPr>
        <p:spPr bwMode="auto">
          <a:xfrm>
            <a:off x="6858000" y="2514600"/>
            <a:ext cx="0" cy="1905000"/>
          </a:xfrm>
          <a:prstGeom prst="line">
            <a:avLst/>
          </a:prstGeom>
          <a:solidFill>
            <a:srgbClr val="00B8FF"/>
          </a:solidFill>
          <a:ln w="476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Rectangle 1">
            <a:extLst>
              <a:ext uri="{FF2B5EF4-FFF2-40B4-BE49-F238E27FC236}">
                <a16:creationId xmlns:a16="http://schemas.microsoft.com/office/drawing/2014/main" id="{F3D961FF-DF4A-6D86-E8E8-817C42B93842}"/>
              </a:ext>
            </a:extLst>
          </p:cNvPr>
          <p:cNvSpPr/>
          <p:nvPr/>
        </p:nvSpPr>
        <p:spPr bwMode="auto">
          <a:xfrm>
            <a:off x="304800" y="228600"/>
            <a:ext cx="8534400" cy="6477000"/>
          </a:xfrm>
          <a:prstGeom prst="rect">
            <a:avLst/>
          </a:prstGeom>
          <a:noFill/>
          <a:ln w="14922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8" charset="0"/>
              <a:buNone/>
              <a:tabLst/>
            </a:pPr>
            <a:endParaRPr kumimoji="0" lang="en-US" sz="4000" b="0" i="0" u="none" strike="noStrike" cap="none" normalizeH="0" baseline="-25000">
              <a:ln>
                <a:noFill/>
              </a:ln>
              <a:solidFill>
                <a:schemeClr val="bg1"/>
              </a:solidFill>
              <a:effectLst/>
              <a:latin typeface="Arial" charset="0"/>
              <a:cs typeface="Arial" charset="0"/>
            </a:endParaRPr>
          </a:p>
        </p:txBody>
      </p:sp>
      <p:pic>
        <p:nvPicPr>
          <p:cNvPr id="6" name="Picture 5">
            <a:extLst>
              <a:ext uri="{FF2B5EF4-FFF2-40B4-BE49-F238E27FC236}">
                <a16:creationId xmlns:a16="http://schemas.microsoft.com/office/drawing/2014/main" id="{40BD9AB3-EE89-9C41-408B-65ED3D2C6A30}"/>
              </a:ext>
            </a:extLst>
          </p:cNvPr>
          <p:cNvPicPr>
            <a:picLocks noChangeAspect="1"/>
          </p:cNvPicPr>
          <p:nvPr/>
        </p:nvPicPr>
        <p:blipFill>
          <a:blip r:embed="rId3"/>
          <a:stretch>
            <a:fillRect/>
          </a:stretch>
        </p:blipFill>
        <p:spPr>
          <a:xfrm>
            <a:off x="866924" y="4635862"/>
            <a:ext cx="1950889" cy="1688738"/>
          </a:xfrm>
          <a:prstGeom prst="rect">
            <a:avLst/>
          </a:prstGeom>
        </p:spPr>
      </p:pic>
      <p:pic>
        <p:nvPicPr>
          <p:cNvPr id="7" name="Picture 6">
            <a:extLst>
              <a:ext uri="{FF2B5EF4-FFF2-40B4-BE49-F238E27FC236}">
                <a16:creationId xmlns:a16="http://schemas.microsoft.com/office/drawing/2014/main" id="{EE7E7648-0AB4-6943-3CE5-C3F5573EBCE0}"/>
              </a:ext>
            </a:extLst>
          </p:cNvPr>
          <p:cNvPicPr>
            <a:picLocks noChangeAspect="1"/>
          </p:cNvPicPr>
          <p:nvPr/>
        </p:nvPicPr>
        <p:blipFill>
          <a:blip r:embed="rId3"/>
          <a:stretch>
            <a:fillRect/>
          </a:stretch>
        </p:blipFill>
        <p:spPr>
          <a:xfrm>
            <a:off x="6432569" y="4458810"/>
            <a:ext cx="1950889" cy="1688738"/>
          </a:xfrm>
          <a:prstGeom prst="rect">
            <a:avLst/>
          </a:prstGeom>
        </p:spPr>
      </p:pic>
    </p:spTree>
    <p:extLst>
      <p:ext uri="{BB962C8B-B14F-4D97-AF65-F5344CB8AC3E}">
        <p14:creationId xmlns:p14="http://schemas.microsoft.com/office/powerpoint/2010/main" val="302893139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6">
            <a:extLst>
              <a:ext uri="{FF2B5EF4-FFF2-40B4-BE49-F238E27FC236}">
                <a16:creationId xmlns:a16="http://schemas.microsoft.com/office/drawing/2014/main" id="{C21BB23D-2E81-27E9-A3B1-83E00A4AADEB}"/>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ED596855-79B1-497F-85E0-2FBA4251BA1E}" type="slidenum">
              <a:rPr lang="en-US" altLang="en-US" sz="2400" smtClean="0">
                <a:latin typeface="Times New Roman" panose="02020603050405020304" pitchFamily="18" charset="0"/>
              </a:rPr>
              <a:pPr>
                <a:spcBef>
                  <a:spcPct val="0"/>
                </a:spcBef>
                <a:buClrTx/>
                <a:buFontTx/>
                <a:buNone/>
              </a:pPr>
              <a:t>56</a:t>
            </a:fld>
            <a:endParaRPr lang="en-US" altLang="en-US" sz="2400">
              <a:latin typeface="Times New Roman" panose="02020603050405020304" pitchFamily="18" charset="0"/>
            </a:endParaRPr>
          </a:p>
        </p:txBody>
      </p:sp>
      <p:sp>
        <p:nvSpPr>
          <p:cNvPr id="11267" name="Rectangle 1">
            <a:extLst>
              <a:ext uri="{FF2B5EF4-FFF2-40B4-BE49-F238E27FC236}">
                <a16:creationId xmlns:a16="http://schemas.microsoft.com/office/drawing/2014/main" id="{CE512CEF-5A47-BB84-C65B-22EF9200C2E6}"/>
              </a:ext>
            </a:extLst>
          </p:cNvPr>
          <p:cNvSpPr>
            <a:spLocks noGrp="1" noChangeArrowheads="1"/>
          </p:cNvSpPr>
          <p:nvPr>
            <p:ph type="title"/>
          </p:nvPr>
        </p:nvSpPr>
        <p:spPr>
          <a:xfrm>
            <a:off x="76200" y="0"/>
            <a:ext cx="9067800" cy="11430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3400" dirty="0"/>
              <a:t>TWO MODES OF OPERATION FOR  MOST Wi-Fi EXTENDERS (continued)</a:t>
            </a:r>
          </a:p>
        </p:txBody>
      </p:sp>
      <p:sp>
        <p:nvSpPr>
          <p:cNvPr id="11268" name="Rectangle 2">
            <a:extLst>
              <a:ext uri="{FF2B5EF4-FFF2-40B4-BE49-F238E27FC236}">
                <a16:creationId xmlns:a16="http://schemas.microsoft.com/office/drawing/2014/main" id="{91166729-C234-2B79-D088-DF9B1A9B3C99}"/>
              </a:ext>
            </a:extLst>
          </p:cNvPr>
          <p:cNvSpPr>
            <a:spLocks noGrp="1" noChangeArrowheads="1"/>
          </p:cNvSpPr>
          <p:nvPr>
            <p:ph type="body" idx="1"/>
          </p:nvPr>
        </p:nvSpPr>
        <p:spPr>
          <a:xfrm>
            <a:off x="76201" y="1066800"/>
            <a:ext cx="9067800" cy="5562600"/>
          </a:xfrm>
        </p:spPr>
        <p:txBody>
          <a:bodyPr/>
          <a:lstStyle/>
          <a:p>
            <a:pPr marL="685800" indent="-685800">
              <a:buFont typeface="Arial" panose="020B0604020202020204" pitchFamily="34" charset="0"/>
              <a:buChar char="•"/>
            </a:pPr>
            <a:r>
              <a:rPr lang="en-US" altLang="en-US" sz="3700" dirty="0"/>
              <a:t>Repeater mode                                   reduces Internet download and upload speeds down to 20 to 40 percent of the source signals that are being repeated</a:t>
            </a:r>
          </a:p>
          <a:p>
            <a:pPr marL="685800" indent="-685800">
              <a:buFont typeface="Arial" panose="020B0604020202020204" pitchFamily="34" charset="0"/>
              <a:buChar char="•"/>
            </a:pPr>
            <a:r>
              <a:rPr lang="en-US" altLang="en-US" sz="3700" dirty="0"/>
              <a:t>Access Point mode                              does not reduce Internet download and upload speeds by much but requires Ethernet or Ethernet equivalent to connect the Wi-Fi extender to the existing router</a:t>
            </a:r>
          </a:p>
        </p:txBody>
      </p:sp>
    </p:spTree>
    <p:extLst>
      <p:ext uri="{BB962C8B-B14F-4D97-AF65-F5344CB8AC3E}">
        <p14:creationId xmlns:p14="http://schemas.microsoft.com/office/powerpoint/2010/main" val="97651320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6">
            <a:extLst>
              <a:ext uri="{FF2B5EF4-FFF2-40B4-BE49-F238E27FC236}">
                <a16:creationId xmlns:a16="http://schemas.microsoft.com/office/drawing/2014/main" id="{DEEC9A1D-ABE3-9CD7-50DE-50C191B66E02}"/>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019940A0-FE5A-4E99-81CB-5EB01A7E8620}" type="slidenum">
              <a:rPr lang="en-US" altLang="en-US" sz="2400" smtClean="0">
                <a:latin typeface="Times New Roman" panose="02020603050405020304" pitchFamily="18" charset="0"/>
              </a:rPr>
              <a:pPr>
                <a:spcBef>
                  <a:spcPct val="0"/>
                </a:spcBef>
                <a:buClrTx/>
                <a:buFontTx/>
                <a:buNone/>
              </a:pPr>
              <a:t>57</a:t>
            </a:fld>
            <a:endParaRPr lang="en-US" altLang="en-US" sz="2400">
              <a:latin typeface="Times New Roman" panose="02020603050405020304" pitchFamily="18" charset="0"/>
            </a:endParaRPr>
          </a:p>
        </p:txBody>
      </p:sp>
      <p:pic>
        <p:nvPicPr>
          <p:cNvPr id="7" name="Picture 6">
            <a:extLst>
              <a:ext uri="{FF2B5EF4-FFF2-40B4-BE49-F238E27FC236}">
                <a16:creationId xmlns:a16="http://schemas.microsoft.com/office/drawing/2014/main" id="{587C3DC3-E05A-4869-A8DE-B2ABCBBBB42E}"/>
              </a:ext>
            </a:extLst>
          </p:cNvPr>
          <p:cNvPicPr>
            <a:picLocks noChangeAspect="1"/>
          </p:cNvPicPr>
          <p:nvPr/>
        </p:nvPicPr>
        <p:blipFill>
          <a:blip r:embed="rId3"/>
          <a:srcRect l="4001" r="7711" b="2952"/>
          <a:stretch>
            <a:fillRect/>
          </a:stretch>
        </p:blipFill>
        <p:spPr>
          <a:xfrm>
            <a:off x="121919" y="163284"/>
            <a:ext cx="8945882" cy="6389916"/>
          </a:xfrm>
          <a:prstGeom prst="rect">
            <a:avLst/>
          </a:prstGeom>
        </p:spPr>
      </p:pic>
    </p:spTree>
    <p:extLst>
      <p:ext uri="{BB962C8B-B14F-4D97-AF65-F5344CB8AC3E}">
        <p14:creationId xmlns:p14="http://schemas.microsoft.com/office/powerpoint/2010/main" val="56247595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6">
            <a:extLst>
              <a:ext uri="{FF2B5EF4-FFF2-40B4-BE49-F238E27FC236}">
                <a16:creationId xmlns:a16="http://schemas.microsoft.com/office/drawing/2014/main" id="{DEEC9A1D-ABE3-9CD7-50DE-50C191B66E02}"/>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019940A0-FE5A-4E99-81CB-5EB01A7E8620}" type="slidenum">
              <a:rPr lang="en-US" altLang="en-US" sz="2400" smtClean="0">
                <a:latin typeface="Times New Roman" panose="02020603050405020304" pitchFamily="18" charset="0"/>
              </a:rPr>
              <a:pPr>
                <a:spcBef>
                  <a:spcPct val="0"/>
                </a:spcBef>
                <a:buClrTx/>
                <a:buFontTx/>
                <a:buNone/>
              </a:pPr>
              <a:t>58</a:t>
            </a:fld>
            <a:endParaRPr lang="en-US" altLang="en-US" sz="2400">
              <a:latin typeface="Times New Roman" panose="02020603050405020304" pitchFamily="18" charset="0"/>
            </a:endParaRPr>
          </a:p>
        </p:txBody>
      </p:sp>
      <p:pic>
        <p:nvPicPr>
          <p:cNvPr id="7" name="Picture 6">
            <a:extLst>
              <a:ext uri="{FF2B5EF4-FFF2-40B4-BE49-F238E27FC236}">
                <a16:creationId xmlns:a16="http://schemas.microsoft.com/office/drawing/2014/main" id="{587C3DC3-E05A-4869-A8DE-B2ABCBBBB42E}"/>
              </a:ext>
            </a:extLst>
          </p:cNvPr>
          <p:cNvPicPr>
            <a:picLocks noChangeAspect="1"/>
          </p:cNvPicPr>
          <p:nvPr/>
        </p:nvPicPr>
        <p:blipFill>
          <a:blip r:embed="rId3"/>
          <a:srcRect l="4001" r="7711" b="2952"/>
          <a:stretch>
            <a:fillRect/>
          </a:stretch>
        </p:blipFill>
        <p:spPr>
          <a:xfrm>
            <a:off x="121919" y="163284"/>
            <a:ext cx="8945882" cy="6389916"/>
          </a:xfrm>
          <a:prstGeom prst="rect">
            <a:avLst/>
          </a:prstGeom>
        </p:spPr>
      </p:pic>
      <p:sp>
        <p:nvSpPr>
          <p:cNvPr id="2" name="Rectangle 1">
            <a:extLst>
              <a:ext uri="{FF2B5EF4-FFF2-40B4-BE49-F238E27FC236}">
                <a16:creationId xmlns:a16="http://schemas.microsoft.com/office/drawing/2014/main" id="{267830F6-C46A-850D-201A-C3959AA4BA1A}"/>
              </a:ext>
            </a:extLst>
          </p:cNvPr>
          <p:cNvSpPr/>
          <p:nvPr/>
        </p:nvSpPr>
        <p:spPr bwMode="auto">
          <a:xfrm>
            <a:off x="2286000" y="1981200"/>
            <a:ext cx="1371600" cy="1447800"/>
          </a:xfrm>
          <a:prstGeom prst="rect">
            <a:avLst/>
          </a:prstGeom>
          <a:noFill/>
          <a:ln w="136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8" charset="0"/>
              <a:buNone/>
              <a:tabLst/>
            </a:pPr>
            <a:endParaRPr kumimoji="0" lang="en-US" sz="4000" b="0" i="0" u="none" strike="noStrike" cap="none" normalizeH="0" baseline="-25000">
              <a:ln>
                <a:noFill/>
              </a:ln>
              <a:solidFill>
                <a:schemeClr val="bg1"/>
              </a:solidFill>
              <a:effectLst/>
              <a:latin typeface="Arial" charset="0"/>
              <a:cs typeface="Arial" charset="0"/>
            </a:endParaRPr>
          </a:p>
        </p:txBody>
      </p:sp>
    </p:spTree>
    <p:extLst>
      <p:ext uri="{BB962C8B-B14F-4D97-AF65-F5344CB8AC3E}">
        <p14:creationId xmlns:p14="http://schemas.microsoft.com/office/powerpoint/2010/main" val="2470506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6">
            <a:extLst>
              <a:ext uri="{FF2B5EF4-FFF2-40B4-BE49-F238E27FC236}">
                <a16:creationId xmlns:a16="http://schemas.microsoft.com/office/drawing/2014/main" id="{DEEC9A1D-ABE3-9CD7-50DE-50C191B66E02}"/>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019940A0-FE5A-4E99-81CB-5EB01A7E8620}" type="slidenum">
              <a:rPr lang="en-US" altLang="en-US" sz="2400" smtClean="0">
                <a:latin typeface="Times New Roman" panose="02020603050405020304" pitchFamily="18" charset="0"/>
              </a:rPr>
              <a:pPr>
                <a:spcBef>
                  <a:spcPct val="0"/>
                </a:spcBef>
                <a:buClrTx/>
                <a:buFontTx/>
                <a:buNone/>
              </a:pPr>
              <a:t>59</a:t>
            </a:fld>
            <a:endParaRPr lang="en-US" altLang="en-US" sz="2400">
              <a:latin typeface="Times New Roman" panose="02020603050405020304" pitchFamily="18" charset="0"/>
            </a:endParaRPr>
          </a:p>
        </p:txBody>
      </p:sp>
      <p:pic>
        <p:nvPicPr>
          <p:cNvPr id="7" name="Picture 6">
            <a:extLst>
              <a:ext uri="{FF2B5EF4-FFF2-40B4-BE49-F238E27FC236}">
                <a16:creationId xmlns:a16="http://schemas.microsoft.com/office/drawing/2014/main" id="{587C3DC3-E05A-4869-A8DE-B2ABCBBBB42E}"/>
              </a:ext>
            </a:extLst>
          </p:cNvPr>
          <p:cNvPicPr>
            <a:picLocks noChangeAspect="1"/>
          </p:cNvPicPr>
          <p:nvPr/>
        </p:nvPicPr>
        <p:blipFill>
          <a:blip r:embed="rId3"/>
          <a:srcRect l="4001" r="7711" b="2952"/>
          <a:stretch>
            <a:fillRect/>
          </a:stretch>
        </p:blipFill>
        <p:spPr>
          <a:xfrm>
            <a:off x="121919" y="163284"/>
            <a:ext cx="8945882" cy="6389916"/>
          </a:xfrm>
          <a:prstGeom prst="rect">
            <a:avLst/>
          </a:prstGeom>
        </p:spPr>
      </p:pic>
      <p:sp>
        <p:nvSpPr>
          <p:cNvPr id="3" name="Rectangle 2">
            <a:extLst>
              <a:ext uri="{FF2B5EF4-FFF2-40B4-BE49-F238E27FC236}">
                <a16:creationId xmlns:a16="http://schemas.microsoft.com/office/drawing/2014/main" id="{267830F6-C46A-850D-201A-C3959AA4BA1A}"/>
              </a:ext>
            </a:extLst>
          </p:cNvPr>
          <p:cNvSpPr/>
          <p:nvPr/>
        </p:nvSpPr>
        <p:spPr bwMode="auto">
          <a:xfrm>
            <a:off x="2286000" y="5029200"/>
            <a:ext cx="1371600" cy="1447800"/>
          </a:xfrm>
          <a:prstGeom prst="rect">
            <a:avLst/>
          </a:prstGeom>
          <a:noFill/>
          <a:ln w="136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8" charset="0"/>
              <a:buNone/>
              <a:tabLst/>
            </a:pPr>
            <a:endParaRPr kumimoji="0" lang="en-US" sz="4000" b="0" i="0" u="none" strike="noStrike" cap="none" normalizeH="0" baseline="-25000">
              <a:ln>
                <a:noFill/>
              </a:ln>
              <a:solidFill>
                <a:schemeClr val="bg1"/>
              </a:solidFill>
              <a:effectLst/>
              <a:latin typeface="Arial" charset="0"/>
              <a:cs typeface="Arial" charset="0"/>
            </a:endParaRPr>
          </a:p>
        </p:txBody>
      </p:sp>
    </p:spTree>
    <p:extLst>
      <p:ext uri="{BB962C8B-B14F-4D97-AF65-F5344CB8AC3E}">
        <p14:creationId xmlns:p14="http://schemas.microsoft.com/office/powerpoint/2010/main" val="116607207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a:extLst>
              <a:ext uri="{FF2B5EF4-FFF2-40B4-BE49-F238E27FC236}">
                <a16:creationId xmlns:a16="http://schemas.microsoft.com/office/drawing/2014/main" id="{47515CEF-EEAB-50E1-58E9-D634C4AF036B}"/>
              </a:ext>
            </a:extLst>
          </p:cNvPr>
          <p:cNvSpPr>
            <a:spLocks noGrp="1"/>
          </p:cNvSpPr>
          <p:nvPr>
            <p:ph type="sldNum" sz="quarter" idx="12"/>
          </p:nvPr>
        </p:nvSpPr>
        <p:spPr>
          <a:xfrm>
            <a:off x="6553200" y="6324600"/>
            <a:ext cx="2132013" cy="4746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8B1646CC-2849-4736-9708-8B19F16CAF81}" type="slidenum">
              <a:rPr lang="en-US" altLang="en-US" sz="2400" smtClean="0">
                <a:latin typeface="Times New Roman" panose="02020603050405020304" pitchFamily="18" charset="0"/>
              </a:rPr>
              <a:pPr>
                <a:spcBef>
                  <a:spcPct val="0"/>
                </a:spcBef>
                <a:buClrTx/>
                <a:buFontTx/>
                <a:buNone/>
              </a:pPr>
              <a:t>6</a:t>
            </a:fld>
            <a:endParaRPr lang="en-US" altLang="en-US" sz="2400">
              <a:latin typeface="Times New Roman" panose="02020603050405020304" pitchFamily="18" charset="0"/>
            </a:endParaRPr>
          </a:p>
        </p:txBody>
      </p:sp>
      <p:sp>
        <p:nvSpPr>
          <p:cNvPr id="3" name="TextBox 2">
            <a:extLst>
              <a:ext uri="{FF2B5EF4-FFF2-40B4-BE49-F238E27FC236}">
                <a16:creationId xmlns:a16="http://schemas.microsoft.com/office/drawing/2014/main" id="{E8C7EDB4-9136-9F1C-5C15-868E26660397}"/>
              </a:ext>
            </a:extLst>
          </p:cNvPr>
          <p:cNvSpPr txBox="1"/>
          <p:nvPr/>
        </p:nvSpPr>
        <p:spPr>
          <a:xfrm>
            <a:off x="1219200" y="457200"/>
            <a:ext cx="7315200" cy="995144"/>
          </a:xfrm>
          <a:prstGeom prst="rect">
            <a:avLst/>
          </a:prstGeom>
          <a:noFill/>
          <a:ln w="136525">
            <a:solidFill>
              <a:srgbClr val="FF0000"/>
            </a:solidFill>
          </a:ln>
        </p:spPr>
        <p:txBody>
          <a:bodyPr wrap="square" rtlCol="0">
            <a:spAutoFit/>
          </a:bodyPr>
          <a:lstStyle/>
          <a:p>
            <a:pPr algn="ctr"/>
            <a:r>
              <a:rPr lang="en-US" sz="4400" b="1" dirty="0">
                <a:solidFill>
                  <a:srgbClr val="FF0000"/>
                </a:solidFill>
              </a:rPr>
              <a:t>INTERNET PROVIDER'S GATEWAY BOX</a:t>
            </a:r>
          </a:p>
          <a:p>
            <a:pPr algn="ctr"/>
            <a:endParaRPr lang="en-US" sz="4400" b="1" dirty="0">
              <a:solidFill>
                <a:srgbClr val="FF0000"/>
              </a:solidFill>
            </a:endParaRPr>
          </a:p>
        </p:txBody>
      </p:sp>
      <p:sp>
        <p:nvSpPr>
          <p:cNvPr id="4" name="TextBox 3">
            <a:extLst>
              <a:ext uri="{FF2B5EF4-FFF2-40B4-BE49-F238E27FC236}">
                <a16:creationId xmlns:a16="http://schemas.microsoft.com/office/drawing/2014/main" id="{D0E50307-25F3-258B-0BE0-11B31B336976}"/>
              </a:ext>
            </a:extLst>
          </p:cNvPr>
          <p:cNvSpPr txBox="1"/>
          <p:nvPr/>
        </p:nvSpPr>
        <p:spPr>
          <a:xfrm>
            <a:off x="533400" y="3510643"/>
            <a:ext cx="8001000" cy="995144"/>
          </a:xfrm>
          <a:prstGeom prst="rect">
            <a:avLst/>
          </a:prstGeom>
          <a:noFill/>
          <a:ln w="136525">
            <a:solidFill>
              <a:schemeClr val="accent1"/>
            </a:solidFill>
          </a:ln>
        </p:spPr>
        <p:txBody>
          <a:bodyPr wrap="square" rtlCol="0">
            <a:spAutoFit/>
          </a:bodyPr>
          <a:lstStyle/>
          <a:p>
            <a:r>
              <a:rPr lang="en-US" sz="4400" b="1" dirty="0">
                <a:solidFill>
                  <a:srgbClr val="FF0000"/>
                </a:solidFill>
              </a:rPr>
              <a:t>STEEL STAIRWELL &amp; METAL FURNITURE</a:t>
            </a:r>
          </a:p>
          <a:p>
            <a:endParaRPr lang="en-US" sz="4400" b="1" dirty="0">
              <a:solidFill>
                <a:srgbClr val="FF0000"/>
              </a:solidFill>
            </a:endParaRPr>
          </a:p>
        </p:txBody>
      </p:sp>
      <p:sp>
        <p:nvSpPr>
          <p:cNvPr id="6" name="TextBox 5">
            <a:extLst>
              <a:ext uri="{FF2B5EF4-FFF2-40B4-BE49-F238E27FC236}">
                <a16:creationId xmlns:a16="http://schemas.microsoft.com/office/drawing/2014/main" id="{0FAE09A1-3F7E-A192-9B8A-3E6F0116F724}"/>
              </a:ext>
            </a:extLst>
          </p:cNvPr>
          <p:cNvSpPr txBox="1"/>
          <p:nvPr/>
        </p:nvSpPr>
        <p:spPr>
          <a:xfrm>
            <a:off x="838199" y="5593298"/>
            <a:ext cx="7847013" cy="913070"/>
          </a:xfrm>
          <a:prstGeom prst="rect">
            <a:avLst/>
          </a:prstGeom>
          <a:noFill/>
        </p:spPr>
        <p:txBody>
          <a:bodyPr wrap="square">
            <a:spAutoFit/>
          </a:bodyPr>
          <a:lstStyle/>
          <a:p>
            <a:pPr algn="ctr"/>
            <a:r>
              <a:rPr lang="en-US" b="1" dirty="0">
                <a:solidFill>
                  <a:srgbClr val="FF0000"/>
                </a:solidFill>
              </a:rPr>
              <a:t>MY OFFICE AREA IN THE SOUTH SIDE OF THE HOUSE LACKS RELIABLE Wi-Fi COVERAGE</a:t>
            </a:r>
            <a:endParaRPr lang="en-US" sz="4000" b="1" dirty="0">
              <a:solidFill>
                <a:srgbClr val="FF0000"/>
              </a:solidFill>
            </a:endParaRPr>
          </a:p>
        </p:txBody>
      </p:sp>
      <p:sp>
        <p:nvSpPr>
          <p:cNvPr id="5" name="TextBox 4">
            <a:extLst>
              <a:ext uri="{FF2B5EF4-FFF2-40B4-BE49-F238E27FC236}">
                <a16:creationId xmlns:a16="http://schemas.microsoft.com/office/drawing/2014/main" id="{C6C5C6B0-91B4-1192-6B45-38F228521556}"/>
              </a:ext>
            </a:extLst>
          </p:cNvPr>
          <p:cNvSpPr txBox="1"/>
          <p:nvPr/>
        </p:nvSpPr>
        <p:spPr>
          <a:xfrm>
            <a:off x="2214563" y="1752600"/>
            <a:ext cx="5172074" cy="995144"/>
          </a:xfrm>
          <a:prstGeom prst="rect">
            <a:avLst/>
          </a:prstGeom>
          <a:noFill/>
          <a:ln w="136525">
            <a:solidFill>
              <a:srgbClr val="FF0000"/>
            </a:solidFill>
          </a:ln>
        </p:spPr>
        <p:txBody>
          <a:bodyPr wrap="square" rtlCol="0">
            <a:spAutoFit/>
          </a:bodyPr>
          <a:lstStyle/>
          <a:p>
            <a:pPr algn="ctr"/>
            <a:r>
              <a:rPr lang="en-US" sz="4400" b="1" dirty="0">
                <a:solidFill>
                  <a:srgbClr val="FF0000"/>
                </a:solidFill>
              </a:rPr>
              <a:t>(ASUS) (MESH) ROUTER #1</a:t>
            </a:r>
          </a:p>
          <a:p>
            <a:pPr algn="ctr"/>
            <a:endParaRPr lang="en-US" sz="4400" b="1" dirty="0">
              <a:solidFill>
                <a:srgbClr val="FF0000"/>
              </a:solidFill>
            </a:endParaRPr>
          </a:p>
        </p:txBody>
      </p:sp>
      <p:cxnSp>
        <p:nvCxnSpPr>
          <p:cNvPr id="8" name="Straight Connector 7">
            <a:extLst>
              <a:ext uri="{FF2B5EF4-FFF2-40B4-BE49-F238E27FC236}">
                <a16:creationId xmlns:a16="http://schemas.microsoft.com/office/drawing/2014/main" id="{BE56DABB-83A9-6C03-C29B-6FAE14D8C7BD}"/>
              </a:ext>
            </a:extLst>
          </p:cNvPr>
          <p:cNvCxnSpPr>
            <a:endCxn id="5" idx="0"/>
          </p:cNvCxnSpPr>
          <p:nvPr/>
        </p:nvCxnSpPr>
        <p:spPr bwMode="auto">
          <a:xfrm>
            <a:off x="4800600" y="1452344"/>
            <a:ext cx="0" cy="300256"/>
          </a:xfrm>
          <a:prstGeom prst="line">
            <a:avLst/>
          </a:prstGeom>
          <a:solidFill>
            <a:srgbClr val="00B8FF"/>
          </a:solidFill>
          <a:ln w="13652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Rectangle 1">
            <a:extLst>
              <a:ext uri="{FF2B5EF4-FFF2-40B4-BE49-F238E27FC236}">
                <a16:creationId xmlns:a16="http://schemas.microsoft.com/office/drawing/2014/main" id="{D847D85C-CDCC-D7E6-2A08-434C32B54C19}"/>
              </a:ext>
            </a:extLst>
          </p:cNvPr>
          <p:cNvSpPr/>
          <p:nvPr/>
        </p:nvSpPr>
        <p:spPr bwMode="auto">
          <a:xfrm>
            <a:off x="304800" y="228600"/>
            <a:ext cx="8534400" cy="6477000"/>
          </a:xfrm>
          <a:prstGeom prst="rect">
            <a:avLst/>
          </a:prstGeom>
          <a:noFill/>
          <a:ln w="14922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8" charset="0"/>
              <a:buNone/>
              <a:tabLst/>
            </a:pPr>
            <a:endParaRPr kumimoji="0" lang="en-US" sz="4000" b="0" i="0" u="none" strike="noStrike" cap="none" normalizeH="0" baseline="-25000">
              <a:ln>
                <a:noFill/>
              </a:ln>
              <a:solidFill>
                <a:schemeClr val="bg1"/>
              </a:solidFill>
              <a:effectLst/>
              <a:latin typeface="Arial" charset="0"/>
              <a:cs typeface="Arial" charset="0"/>
            </a:endParaRPr>
          </a:p>
        </p:txBody>
      </p:sp>
      <p:sp>
        <p:nvSpPr>
          <p:cNvPr id="9" name="Oval 8">
            <a:extLst>
              <a:ext uri="{FF2B5EF4-FFF2-40B4-BE49-F238E27FC236}">
                <a16:creationId xmlns:a16="http://schemas.microsoft.com/office/drawing/2014/main" id="{77C15EFC-2DDF-6842-15DF-92FA810BA74F}"/>
              </a:ext>
            </a:extLst>
          </p:cNvPr>
          <p:cNvSpPr/>
          <p:nvPr/>
        </p:nvSpPr>
        <p:spPr bwMode="auto">
          <a:xfrm>
            <a:off x="838200" y="381000"/>
            <a:ext cx="7924800" cy="3035980"/>
          </a:xfrm>
          <a:prstGeom prst="ellipse">
            <a:avLst/>
          </a:prstGeom>
          <a:noFill/>
          <a:ln w="136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8" charset="0"/>
              <a:buNone/>
              <a:tabLst/>
            </a:pPr>
            <a:endParaRPr kumimoji="0" lang="en-US" sz="4000" b="0" i="0" u="none" strike="noStrike" cap="none" normalizeH="0" baseline="-25000">
              <a:ln>
                <a:noFill/>
              </a:ln>
              <a:solidFill>
                <a:schemeClr val="bg1"/>
              </a:solidFill>
              <a:effectLst/>
              <a:latin typeface="Arial" charset="0"/>
              <a:cs typeface="Arial" charset="0"/>
            </a:endParaRPr>
          </a:p>
        </p:txBody>
      </p:sp>
    </p:spTree>
    <p:extLst>
      <p:ext uri="{BB962C8B-B14F-4D97-AF65-F5344CB8AC3E}">
        <p14:creationId xmlns:p14="http://schemas.microsoft.com/office/powerpoint/2010/main" val="224792208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6">
            <a:extLst>
              <a:ext uri="{FF2B5EF4-FFF2-40B4-BE49-F238E27FC236}">
                <a16:creationId xmlns:a16="http://schemas.microsoft.com/office/drawing/2014/main" id="{DEEC9A1D-ABE3-9CD7-50DE-50C191B66E02}"/>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019940A0-FE5A-4E99-81CB-5EB01A7E8620}" type="slidenum">
              <a:rPr lang="en-US" altLang="en-US" sz="2400" smtClean="0">
                <a:latin typeface="Times New Roman" panose="02020603050405020304" pitchFamily="18" charset="0"/>
              </a:rPr>
              <a:pPr>
                <a:spcBef>
                  <a:spcPct val="0"/>
                </a:spcBef>
                <a:buClrTx/>
                <a:buFontTx/>
                <a:buNone/>
              </a:pPr>
              <a:t>60</a:t>
            </a:fld>
            <a:endParaRPr lang="en-US" altLang="en-US" sz="2400">
              <a:latin typeface="Times New Roman" panose="02020603050405020304" pitchFamily="18" charset="0"/>
            </a:endParaRPr>
          </a:p>
        </p:txBody>
      </p:sp>
      <p:pic>
        <p:nvPicPr>
          <p:cNvPr id="3" name="Picture 2" descr="A screenshot of a phone&#10;&#10;AI-generated content may be incorrect.">
            <a:extLst>
              <a:ext uri="{FF2B5EF4-FFF2-40B4-BE49-F238E27FC236}">
                <a16:creationId xmlns:a16="http://schemas.microsoft.com/office/drawing/2014/main" id="{9D3AD7C5-9181-456E-7B7B-862EC7BDC9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88757" y="323828"/>
            <a:ext cx="3959708" cy="5921398"/>
          </a:xfrm>
          <a:prstGeom prst="rect">
            <a:avLst/>
          </a:prstGeom>
        </p:spPr>
      </p:pic>
    </p:spTree>
    <p:extLst>
      <p:ext uri="{BB962C8B-B14F-4D97-AF65-F5344CB8AC3E}">
        <p14:creationId xmlns:p14="http://schemas.microsoft.com/office/powerpoint/2010/main" val="189918506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6">
            <a:extLst>
              <a:ext uri="{FF2B5EF4-FFF2-40B4-BE49-F238E27FC236}">
                <a16:creationId xmlns:a16="http://schemas.microsoft.com/office/drawing/2014/main" id="{DEEC9A1D-ABE3-9CD7-50DE-50C191B66E02}"/>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019940A0-FE5A-4E99-81CB-5EB01A7E8620}" type="slidenum">
              <a:rPr lang="en-US" altLang="en-US" sz="2400" smtClean="0">
                <a:latin typeface="Times New Roman" panose="02020603050405020304" pitchFamily="18" charset="0"/>
              </a:rPr>
              <a:pPr>
                <a:spcBef>
                  <a:spcPct val="0"/>
                </a:spcBef>
                <a:buClrTx/>
                <a:buFontTx/>
                <a:buNone/>
              </a:pPr>
              <a:t>61</a:t>
            </a:fld>
            <a:endParaRPr lang="en-US" altLang="en-US" sz="2400">
              <a:latin typeface="Times New Roman" panose="02020603050405020304" pitchFamily="18" charset="0"/>
            </a:endParaRPr>
          </a:p>
        </p:txBody>
      </p:sp>
      <p:pic>
        <p:nvPicPr>
          <p:cNvPr id="3" name="Picture 2">
            <a:extLst>
              <a:ext uri="{FF2B5EF4-FFF2-40B4-BE49-F238E27FC236}">
                <a16:creationId xmlns:a16="http://schemas.microsoft.com/office/drawing/2014/main" id="{37D156BA-1942-E498-C4BD-7BAF031DBD98}"/>
              </a:ext>
            </a:extLst>
          </p:cNvPr>
          <p:cNvPicPr>
            <a:picLocks noChangeAspect="1"/>
          </p:cNvPicPr>
          <p:nvPr/>
        </p:nvPicPr>
        <p:blipFill>
          <a:blip r:embed="rId3"/>
          <a:srcRect l="2590" t="-1" r="7264" b="13283"/>
          <a:stretch>
            <a:fillRect/>
          </a:stretch>
        </p:blipFill>
        <p:spPr>
          <a:xfrm>
            <a:off x="92675" y="1295400"/>
            <a:ext cx="8958648" cy="3810000"/>
          </a:xfrm>
          <a:prstGeom prst="rect">
            <a:avLst/>
          </a:prstGeom>
        </p:spPr>
      </p:pic>
    </p:spTree>
    <p:extLst>
      <p:ext uri="{BB962C8B-B14F-4D97-AF65-F5344CB8AC3E}">
        <p14:creationId xmlns:p14="http://schemas.microsoft.com/office/powerpoint/2010/main" val="164518040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6">
            <a:extLst>
              <a:ext uri="{FF2B5EF4-FFF2-40B4-BE49-F238E27FC236}">
                <a16:creationId xmlns:a16="http://schemas.microsoft.com/office/drawing/2014/main" id="{DEEC9A1D-ABE3-9CD7-50DE-50C191B66E02}"/>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019940A0-FE5A-4E99-81CB-5EB01A7E8620}" type="slidenum">
              <a:rPr lang="en-US" altLang="en-US" sz="2400" smtClean="0">
                <a:latin typeface="Times New Roman" panose="02020603050405020304" pitchFamily="18" charset="0"/>
              </a:rPr>
              <a:pPr>
                <a:spcBef>
                  <a:spcPct val="0"/>
                </a:spcBef>
                <a:buClrTx/>
                <a:buFontTx/>
                <a:buNone/>
              </a:pPr>
              <a:t>62</a:t>
            </a:fld>
            <a:endParaRPr lang="en-US" altLang="en-US" sz="2400">
              <a:latin typeface="Times New Roman" panose="02020603050405020304" pitchFamily="18" charset="0"/>
            </a:endParaRPr>
          </a:p>
        </p:txBody>
      </p:sp>
      <p:pic>
        <p:nvPicPr>
          <p:cNvPr id="3" name="Picture 2">
            <a:extLst>
              <a:ext uri="{FF2B5EF4-FFF2-40B4-BE49-F238E27FC236}">
                <a16:creationId xmlns:a16="http://schemas.microsoft.com/office/drawing/2014/main" id="{37D156BA-1942-E498-C4BD-7BAF031DBD98}"/>
              </a:ext>
            </a:extLst>
          </p:cNvPr>
          <p:cNvPicPr>
            <a:picLocks noChangeAspect="1"/>
          </p:cNvPicPr>
          <p:nvPr/>
        </p:nvPicPr>
        <p:blipFill>
          <a:blip r:embed="rId3"/>
          <a:srcRect l="2590" t="-1" r="7264" b="13283"/>
          <a:stretch>
            <a:fillRect/>
          </a:stretch>
        </p:blipFill>
        <p:spPr>
          <a:xfrm>
            <a:off x="92675" y="1295400"/>
            <a:ext cx="8958648" cy="3810000"/>
          </a:xfrm>
          <a:prstGeom prst="rect">
            <a:avLst/>
          </a:prstGeom>
        </p:spPr>
      </p:pic>
      <p:cxnSp>
        <p:nvCxnSpPr>
          <p:cNvPr id="2" name="Straight Arrow Connector 1">
            <a:extLst>
              <a:ext uri="{FF2B5EF4-FFF2-40B4-BE49-F238E27FC236}">
                <a16:creationId xmlns:a16="http://schemas.microsoft.com/office/drawing/2014/main" id="{0C3436A3-5D48-FDFC-5AF9-35DB7B0F168A}"/>
              </a:ext>
            </a:extLst>
          </p:cNvPr>
          <p:cNvCxnSpPr/>
          <p:nvPr/>
        </p:nvCxnSpPr>
        <p:spPr bwMode="auto">
          <a:xfrm>
            <a:off x="3810000" y="3352800"/>
            <a:ext cx="0" cy="914400"/>
          </a:xfrm>
          <a:prstGeom prst="straightConnector1">
            <a:avLst/>
          </a:prstGeom>
          <a:solidFill>
            <a:srgbClr val="00B8FF"/>
          </a:solidFill>
          <a:ln w="136525"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88353456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6">
            <a:extLst>
              <a:ext uri="{FF2B5EF4-FFF2-40B4-BE49-F238E27FC236}">
                <a16:creationId xmlns:a16="http://schemas.microsoft.com/office/drawing/2014/main" id="{DEEC9A1D-ABE3-9CD7-50DE-50C191B66E02}"/>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019940A0-FE5A-4E99-81CB-5EB01A7E8620}" type="slidenum">
              <a:rPr lang="en-US" altLang="en-US" sz="2400" smtClean="0">
                <a:latin typeface="Times New Roman" panose="02020603050405020304" pitchFamily="18" charset="0"/>
              </a:rPr>
              <a:pPr>
                <a:spcBef>
                  <a:spcPct val="0"/>
                </a:spcBef>
                <a:buClrTx/>
                <a:buFontTx/>
                <a:buNone/>
              </a:pPr>
              <a:t>63</a:t>
            </a:fld>
            <a:endParaRPr lang="en-US" altLang="en-US" sz="2400">
              <a:latin typeface="Times New Roman" panose="02020603050405020304" pitchFamily="18" charset="0"/>
            </a:endParaRPr>
          </a:p>
        </p:txBody>
      </p:sp>
      <p:pic>
        <p:nvPicPr>
          <p:cNvPr id="3" name="Picture 2">
            <a:extLst>
              <a:ext uri="{FF2B5EF4-FFF2-40B4-BE49-F238E27FC236}">
                <a16:creationId xmlns:a16="http://schemas.microsoft.com/office/drawing/2014/main" id="{3C795550-A304-7D31-353E-E414047E31A6}"/>
              </a:ext>
            </a:extLst>
          </p:cNvPr>
          <p:cNvPicPr>
            <a:picLocks noChangeAspect="1"/>
          </p:cNvPicPr>
          <p:nvPr/>
        </p:nvPicPr>
        <p:blipFill>
          <a:blip r:embed="rId3"/>
          <a:stretch>
            <a:fillRect/>
          </a:stretch>
        </p:blipFill>
        <p:spPr>
          <a:xfrm>
            <a:off x="2538397" y="357165"/>
            <a:ext cx="4067205" cy="6143670"/>
          </a:xfrm>
          <a:prstGeom prst="rect">
            <a:avLst/>
          </a:prstGeom>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6">
            <a:extLst>
              <a:ext uri="{FF2B5EF4-FFF2-40B4-BE49-F238E27FC236}">
                <a16:creationId xmlns:a16="http://schemas.microsoft.com/office/drawing/2014/main" id="{DEEC9A1D-ABE3-9CD7-50DE-50C191B66E02}"/>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019940A0-FE5A-4E99-81CB-5EB01A7E8620}" type="slidenum">
              <a:rPr lang="en-US" altLang="en-US" sz="2400" smtClean="0">
                <a:latin typeface="Times New Roman" panose="02020603050405020304" pitchFamily="18" charset="0"/>
              </a:rPr>
              <a:pPr>
                <a:spcBef>
                  <a:spcPct val="0"/>
                </a:spcBef>
                <a:buClrTx/>
                <a:buFontTx/>
                <a:buNone/>
              </a:pPr>
              <a:t>64</a:t>
            </a:fld>
            <a:endParaRPr lang="en-US" altLang="en-US" sz="2400">
              <a:latin typeface="Times New Roman" panose="02020603050405020304" pitchFamily="18" charset="0"/>
            </a:endParaRPr>
          </a:p>
        </p:txBody>
      </p:sp>
      <p:sp>
        <p:nvSpPr>
          <p:cNvPr id="17411" name="Rectangle 1">
            <a:extLst>
              <a:ext uri="{FF2B5EF4-FFF2-40B4-BE49-F238E27FC236}">
                <a16:creationId xmlns:a16="http://schemas.microsoft.com/office/drawing/2014/main" id="{0551C853-848D-F541-58D4-89F5B978875B}"/>
              </a:ext>
            </a:extLst>
          </p:cNvPr>
          <p:cNvSpPr>
            <a:spLocks noGrp="1" noChangeArrowheads="1"/>
          </p:cNvSpPr>
          <p:nvPr>
            <p:ph type="title"/>
          </p:nvPr>
        </p:nvSpPr>
        <p:spPr>
          <a:xfrm>
            <a:off x="76200" y="290513"/>
            <a:ext cx="8839200" cy="1081087"/>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3400" dirty="0"/>
              <a:t>	REQUIREMENTS FOR Wi-Fi EXTENDERS (continued)</a:t>
            </a:r>
          </a:p>
        </p:txBody>
      </p:sp>
      <p:sp>
        <p:nvSpPr>
          <p:cNvPr id="17412" name="Rectangle 2">
            <a:extLst>
              <a:ext uri="{FF2B5EF4-FFF2-40B4-BE49-F238E27FC236}">
                <a16:creationId xmlns:a16="http://schemas.microsoft.com/office/drawing/2014/main" id="{8F0A1493-A9E4-F0F2-62C2-E0BDAA9F21FC}"/>
              </a:ext>
            </a:extLst>
          </p:cNvPr>
          <p:cNvSpPr>
            <a:spLocks noGrp="1" noChangeArrowheads="1"/>
          </p:cNvSpPr>
          <p:nvPr>
            <p:ph type="body" idx="1"/>
          </p:nvPr>
        </p:nvSpPr>
        <p:spPr>
          <a:xfrm>
            <a:off x="152400" y="1295400"/>
            <a:ext cx="8763000" cy="4419600"/>
          </a:xfrm>
        </p:spPr>
        <p:txBody>
          <a:bodyPr/>
          <a:lstStyle/>
          <a:p>
            <a:pPr marL="571500" indent="-571500">
              <a:buFont typeface="Arial" panose="020B0604020202020204" pitchFamily="34" charset="0"/>
              <a:buChar char="•"/>
            </a:pPr>
            <a:r>
              <a:rPr lang="en-US" altLang="en-US" sz="3700" dirty="0"/>
              <a:t>In "Repeater Mode", a 100 Megabits per second Ethernet port on a Wi-Fi extender will bottleneck the download and upload speeds of an Internet provider that is providing Internet speeds faster than 100 Megabits per second, if you are using the Ethernet port to connect to a downstream computer, tablet, or camera.</a:t>
            </a:r>
          </a:p>
        </p:txBody>
      </p:sp>
    </p:spTree>
    <p:extLst>
      <p:ext uri="{BB962C8B-B14F-4D97-AF65-F5344CB8AC3E}">
        <p14:creationId xmlns:p14="http://schemas.microsoft.com/office/powerpoint/2010/main" val="112173651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21BCE4-9579-D7A6-687C-EA409055CEF0}"/>
            </a:ext>
          </a:extLst>
        </p:cNvPr>
        <p:cNvGrpSpPr/>
        <p:nvPr/>
      </p:nvGrpSpPr>
      <p:grpSpPr>
        <a:xfrm>
          <a:off x="0" y="0"/>
          <a:ext cx="0" cy="0"/>
          <a:chOff x="0" y="0"/>
          <a:chExt cx="0" cy="0"/>
        </a:xfrm>
      </p:grpSpPr>
      <p:sp>
        <p:nvSpPr>
          <p:cNvPr id="17410" name="Slide Number Placeholder 6">
            <a:extLst>
              <a:ext uri="{FF2B5EF4-FFF2-40B4-BE49-F238E27FC236}">
                <a16:creationId xmlns:a16="http://schemas.microsoft.com/office/drawing/2014/main" id="{1FB5AAD4-BB50-E140-D117-5B33A761D8CF}"/>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019940A0-FE5A-4E99-81CB-5EB01A7E8620}" type="slidenum">
              <a:rPr lang="en-US" altLang="en-US" sz="2400" smtClean="0">
                <a:latin typeface="Times New Roman" panose="02020603050405020304" pitchFamily="18" charset="0"/>
              </a:rPr>
              <a:pPr>
                <a:spcBef>
                  <a:spcPct val="0"/>
                </a:spcBef>
                <a:buClrTx/>
                <a:buFontTx/>
                <a:buNone/>
              </a:pPr>
              <a:t>65</a:t>
            </a:fld>
            <a:endParaRPr lang="en-US" altLang="en-US" sz="2400">
              <a:latin typeface="Times New Roman" panose="02020603050405020304" pitchFamily="18" charset="0"/>
            </a:endParaRPr>
          </a:p>
        </p:txBody>
      </p:sp>
      <p:pic>
        <p:nvPicPr>
          <p:cNvPr id="7" name="Picture 6">
            <a:extLst>
              <a:ext uri="{FF2B5EF4-FFF2-40B4-BE49-F238E27FC236}">
                <a16:creationId xmlns:a16="http://schemas.microsoft.com/office/drawing/2014/main" id="{DF18AFC1-C6A8-748E-05BC-FFA569649A62}"/>
              </a:ext>
            </a:extLst>
          </p:cNvPr>
          <p:cNvPicPr>
            <a:picLocks noChangeAspect="1"/>
          </p:cNvPicPr>
          <p:nvPr/>
        </p:nvPicPr>
        <p:blipFill>
          <a:blip r:embed="rId3"/>
          <a:srcRect l="4001" r="7711" b="2952"/>
          <a:stretch>
            <a:fillRect/>
          </a:stretch>
        </p:blipFill>
        <p:spPr>
          <a:xfrm>
            <a:off x="275906" y="436560"/>
            <a:ext cx="8563294" cy="6116639"/>
          </a:xfrm>
          <a:prstGeom prst="rect">
            <a:avLst/>
          </a:prstGeom>
        </p:spPr>
      </p:pic>
      <p:sp>
        <p:nvSpPr>
          <p:cNvPr id="3" name="Rectangle 2">
            <a:extLst>
              <a:ext uri="{FF2B5EF4-FFF2-40B4-BE49-F238E27FC236}">
                <a16:creationId xmlns:a16="http://schemas.microsoft.com/office/drawing/2014/main" id="{DE3CFB73-BCA2-9AD2-B170-BBEC91C5EA77}"/>
              </a:ext>
            </a:extLst>
          </p:cNvPr>
          <p:cNvSpPr/>
          <p:nvPr/>
        </p:nvSpPr>
        <p:spPr bwMode="auto">
          <a:xfrm>
            <a:off x="121919" y="3581400"/>
            <a:ext cx="8945882" cy="3138488"/>
          </a:xfrm>
          <a:prstGeom prst="rect">
            <a:avLst/>
          </a:prstGeom>
          <a:noFill/>
          <a:ln w="136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8" charset="0"/>
              <a:buNone/>
              <a:tabLst/>
            </a:pPr>
            <a:endParaRPr kumimoji="0" lang="en-US" sz="4000" b="0" i="0" u="none" strike="noStrike" cap="none" normalizeH="0" baseline="-25000">
              <a:ln>
                <a:noFill/>
              </a:ln>
              <a:solidFill>
                <a:schemeClr val="bg1"/>
              </a:solidFill>
              <a:effectLst/>
              <a:latin typeface="Arial" charset="0"/>
              <a:cs typeface="Arial" charset="0"/>
            </a:endParaRPr>
          </a:p>
        </p:txBody>
      </p:sp>
    </p:spTree>
    <p:extLst>
      <p:ext uri="{BB962C8B-B14F-4D97-AF65-F5344CB8AC3E}">
        <p14:creationId xmlns:p14="http://schemas.microsoft.com/office/powerpoint/2010/main" val="134624009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21BCE4-9579-D7A6-687C-EA409055CEF0}"/>
            </a:ext>
          </a:extLst>
        </p:cNvPr>
        <p:cNvGrpSpPr/>
        <p:nvPr/>
      </p:nvGrpSpPr>
      <p:grpSpPr>
        <a:xfrm>
          <a:off x="0" y="0"/>
          <a:ext cx="0" cy="0"/>
          <a:chOff x="0" y="0"/>
          <a:chExt cx="0" cy="0"/>
        </a:xfrm>
      </p:grpSpPr>
      <p:sp>
        <p:nvSpPr>
          <p:cNvPr id="17410" name="Slide Number Placeholder 6">
            <a:extLst>
              <a:ext uri="{FF2B5EF4-FFF2-40B4-BE49-F238E27FC236}">
                <a16:creationId xmlns:a16="http://schemas.microsoft.com/office/drawing/2014/main" id="{1FB5AAD4-BB50-E140-D117-5B33A761D8CF}"/>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019940A0-FE5A-4E99-81CB-5EB01A7E8620}" type="slidenum">
              <a:rPr lang="en-US" altLang="en-US" sz="2400" smtClean="0">
                <a:latin typeface="Times New Roman" panose="02020603050405020304" pitchFamily="18" charset="0"/>
              </a:rPr>
              <a:pPr>
                <a:spcBef>
                  <a:spcPct val="0"/>
                </a:spcBef>
                <a:buClrTx/>
                <a:buFontTx/>
                <a:buNone/>
              </a:pPr>
              <a:t>66</a:t>
            </a:fld>
            <a:endParaRPr lang="en-US" altLang="en-US" sz="2400">
              <a:latin typeface="Times New Roman" panose="02020603050405020304" pitchFamily="18" charset="0"/>
            </a:endParaRPr>
          </a:p>
        </p:txBody>
      </p:sp>
      <p:pic>
        <p:nvPicPr>
          <p:cNvPr id="7" name="Picture 6">
            <a:extLst>
              <a:ext uri="{FF2B5EF4-FFF2-40B4-BE49-F238E27FC236}">
                <a16:creationId xmlns:a16="http://schemas.microsoft.com/office/drawing/2014/main" id="{DF18AFC1-C6A8-748E-05BC-FFA569649A62}"/>
              </a:ext>
            </a:extLst>
          </p:cNvPr>
          <p:cNvPicPr>
            <a:picLocks noChangeAspect="1"/>
          </p:cNvPicPr>
          <p:nvPr/>
        </p:nvPicPr>
        <p:blipFill>
          <a:blip r:embed="rId3"/>
          <a:srcRect l="4001" r="7711" b="2952"/>
          <a:stretch>
            <a:fillRect/>
          </a:stretch>
        </p:blipFill>
        <p:spPr>
          <a:xfrm>
            <a:off x="275906" y="436560"/>
            <a:ext cx="8563294" cy="6116639"/>
          </a:xfrm>
          <a:prstGeom prst="rect">
            <a:avLst/>
          </a:prstGeom>
        </p:spPr>
      </p:pic>
      <p:sp>
        <p:nvSpPr>
          <p:cNvPr id="3" name="Rectangle 2">
            <a:extLst>
              <a:ext uri="{FF2B5EF4-FFF2-40B4-BE49-F238E27FC236}">
                <a16:creationId xmlns:a16="http://schemas.microsoft.com/office/drawing/2014/main" id="{DE3CFB73-BCA2-9AD2-B170-BBEC91C5EA77}"/>
              </a:ext>
            </a:extLst>
          </p:cNvPr>
          <p:cNvSpPr/>
          <p:nvPr/>
        </p:nvSpPr>
        <p:spPr bwMode="auto">
          <a:xfrm>
            <a:off x="121919" y="3581400"/>
            <a:ext cx="8945882" cy="3138488"/>
          </a:xfrm>
          <a:prstGeom prst="rect">
            <a:avLst/>
          </a:prstGeom>
          <a:noFill/>
          <a:ln w="136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8" charset="0"/>
              <a:buNone/>
              <a:tabLst/>
            </a:pPr>
            <a:endParaRPr kumimoji="0" lang="en-US" sz="4000" b="0" i="0" u="none" strike="noStrike" cap="none" normalizeH="0" baseline="-25000">
              <a:ln>
                <a:noFill/>
              </a:ln>
              <a:solidFill>
                <a:schemeClr val="bg1"/>
              </a:solidFill>
              <a:effectLst/>
              <a:latin typeface="Arial" charset="0"/>
              <a:cs typeface="Arial" charset="0"/>
            </a:endParaRPr>
          </a:p>
        </p:txBody>
      </p:sp>
      <p:cxnSp>
        <p:nvCxnSpPr>
          <p:cNvPr id="4" name="Straight Arrow Connector 3">
            <a:extLst>
              <a:ext uri="{FF2B5EF4-FFF2-40B4-BE49-F238E27FC236}">
                <a16:creationId xmlns:a16="http://schemas.microsoft.com/office/drawing/2014/main" id="{E29AD776-6BA5-C75B-D78F-20BCCACD9894}"/>
              </a:ext>
            </a:extLst>
          </p:cNvPr>
          <p:cNvCxnSpPr/>
          <p:nvPr/>
        </p:nvCxnSpPr>
        <p:spPr bwMode="auto">
          <a:xfrm>
            <a:off x="5715000" y="4419600"/>
            <a:ext cx="0" cy="1371600"/>
          </a:xfrm>
          <a:prstGeom prst="straightConnector1">
            <a:avLst/>
          </a:prstGeom>
          <a:solidFill>
            <a:srgbClr val="00B8FF"/>
          </a:solidFill>
          <a:ln w="136525"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63552649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6">
            <a:extLst>
              <a:ext uri="{FF2B5EF4-FFF2-40B4-BE49-F238E27FC236}">
                <a16:creationId xmlns:a16="http://schemas.microsoft.com/office/drawing/2014/main" id="{DEEC9A1D-ABE3-9CD7-50DE-50C191B66E02}"/>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019940A0-FE5A-4E99-81CB-5EB01A7E8620}" type="slidenum">
              <a:rPr lang="en-US" altLang="en-US" sz="2400" smtClean="0">
                <a:latin typeface="Times New Roman" panose="02020603050405020304" pitchFamily="18" charset="0"/>
              </a:rPr>
              <a:pPr>
                <a:spcBef>
                  <a:spcPct val="0"/>
                </a:spcBef>
                <a:buClrTx/>
                <a:buFontTx/>
                <a:buNone/>
              </a:pPr>
              <a:t>67</a:t>
            </a:fld>
            <a:endParaRPr lang="en-US" altLang="en-US" sz="2400">
              <a:latin typeface="Times New Roman" panose="02020603050405020304" pitchFamily="18" charset="0"/>
            </a:endParaRPr>
          </a:p>
        </p:txBody>
      </p:sp>
      <p:sp>
        <p:nvSpPr>
          <p:cNvPr id="17411" name="Rectangle 1">
            <a:extLst>
              <a:ext uri="{FF2B5EF4-FFF2-40B4-BE49-F238E27FC236}">
                <a16:creationId xmlns:a16="http://schemas.microsoft.com/office/drawing/2014/main" id="{0551C853-848D-F541-58D4-89F5B978875B}"/>
              </a:ext>
            </a:extLst>
          </p:cNvPr>
          <p:cNvSpPr>
            <a:spLocks noGrp="1" noChangeArrowheads="1"/>
          </p:cNvSpPr>
          <p:nvPr>
            <p:ph type="title"/>
          </p:nvPr>
        </p:nvSpPr>
        <p:spPr>
          <a:xfrm>
            <a:off x="76200" y="76200"/>
            <a:ext cx="8839200" cy="1081087"/>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3400" dirty="0"/>
              <a:t>	REQUIREMENTS FOR Wi-Fi EXTENDERS (continued)</a:t>
            </a:r>
          </a:p>
        </p:txBody>
      </p:sp>
      <p:sp>
        <p:nvSpPr>
          <p:cNvPr id="17412" name="Rectangle 2">
            <a:extLst>
              <a:ext uri="{FF2B5EF4-FFF2-40B4-BE49-F238E27FC236}">
                <a16:creationId xmlns:a16="http://schemas.microsoft.com/office/drawing/2014/main" id="{8F0A1493-A9E4-F0F2-62C2-E0BDAA9F21FC}"/>
              </a:ext>
            </a:extLst>
          </p:cNvPr>
          <p:cNvSpPr>
            <a:spLocks noGrp="1" noChangeArrowheads="1"/>
          </p:cNvSpPr>
          <p:nvPr>
            <p:ph type="body" idx="1"/>
          </p:nvPr>
        </p:nvSpPr>
        <p:spPr>
          <a:xfrm>
            <a:off x="152400" y="1066800"/>
            <a:ext cx="8763000" cy="4419600"/>
          </a:xfrm>
        </p:spPr>
        <p:txBody>
          <a:bodyPr/>
          <a:lstStyle/>
          <a:p>
            <a:pPr marL="571500" indent="-571500">
              <a:buFont typeface="Arial" panose="020B0604020202020204" pitchFamily="34" charset="0"/>
              <a:buChar char="•"/>
            </a:pPr>
            <a:r>
              <a:rPr lang="en-US" altLang="en-US" sz="3700" dirty="0"/>
              <a:t>In "Access Point Mode", a 100 Megabits per second Ethernet port on a Wi-Fi extender will bottleneck the download and upload speeds of an Internet provider that is providing Internet speeds faster than 100 Megabits per second, since the Ethernet port is used to connect the Wi-Fi extender to the existing router in "Access Point Mode".</a:t>
            </a:r>
          </a:p>
        </p:txBody>
      </p:sp>
    </p:spTree>
    <p:extLst>
      <p:ext uri="{BB962C8B-B14F-4D97-AF65-F5344CB8AC3E}">
        <p14:creationId xmlns:p14="http://schemas.microsoft.com/office/powerpoint/2010/main" val="322241537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F229F4-194D-8A3B-489A-37CCC7AFBDAC}"/>
            </a:ext>
          </a:extLst>
        </p:cNvPr>
        <p:cNvGrpSpPr/>
        <p:nvPr/>
      </p:nvGrpSpPr>
      <p:grpSpPr>
        <a:xfrm>
          <a:off x="0" y="0"/>
          <a:ext cx="0" cy="0"/>
          <a:chOff x="0" y="0"/>
          <a:chExt cx="0" cy="0"/>
        </a:xfrm>
      </p:grpSpPr>
      <p:sp>
        <p:nvSpPr>
          <p:cNvPr id="17410" name="Slide Number Placeholder 6">
            <a:extLst>
              <a:ext uri="{FF2B5EF4-FFF2-40B4-BE49-F238E27FC236}">
                <a16:creationId xmlns:a16="http://schemas.microsoft.com/office/drawing/2014/main" id="{DEE1C7B2-F16C-BAAB-D662-65BD202425FD}"/>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019940A0-FE5A-4E99-81CB-5EB01A7E8620}" type="slidenum">
              <a:rPr lang="en-US" altLang="en-US" sz="2400" smtClean="0">
                <a:latin typeface="Times New Roman" panose="02020603050405020304" pitchFamily="18" charset="0"/>
              </a:rPr>
              <a:pPr>
                <a:spcBef>
                  <a:spcPct val="0"/>
                </a:spcBef>
                <a:buClrTx/>
                <a:buFontTx/>
                <a:buNone/>
              </a:pPr>
              <a:t>68</a:t>
            </a:fld>
            <a:endParaRPr lang="en-US" altLang="en-US" sz="2400">
              <a:latin typeface="Times New Roman" panose="02020603050405020304" pitchFamily="18" charset="0"/>
            </a:endParaRPr>
          </a:p>
        </p:txBody>
      </p:sp>
      <p:pic>
        <p:nvPicPr>
          <p:cNvPr id="3" name="Picture 2">
            <a:extLst>
              <a:ext uri="{FF2B5EF4-FFF2-40B4-BE49-F238E27FC236}">
                <a16:creationId xmlns:a16="http://schemas.microsoft.com/office/drawing/2014/main" id="{BBDF0F00-C929-2CE4-104D-1A119A3E9DD5}"/>
              </a:ext>
            </a:extLst>
          </p:cNvPr>
          <p:cNvPicPr>
            <a:picLocks noChangeAspect="1"/>
          </p:cNvPicPr>
          <p:nvPr/>
        </p:nvPicPr>
        <p:blipFill>
          <a:blip r:embed="rId3"/>
          <a:srcRect l="2590" t="-1" r="7264" b="13283"/>
          <a:stretch>
            <a:fillRect/>
          </a:stretch>
        </p:blipFill>
        <p:spPr>
          <a:xfrm>
            <a:off x="92675" y="1295400"/>
            <a:ext cx="8958648" cy="3810000"/>
          </a:xfrm>
          <a:prstGeom prst="rect">
            <a:avLst/>
          </a:prstGeom>
        </p:spPr>
      </p:pic>
    </p:spTree>
    <p:extLst>
      <p:ext uri="{BB962C8B-B14F-4D97-AF65-F5344CB8AC3E}">
        <p14:creationId xmlns:p14="http://schemas.microsoft.com/office/powerpoint/2010/main" val="307358697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6">
            <a:extLst>
              <a:ext uri="{FF2B5EF4-FFF2-40B4-BE49-F238E27FC236}">
                <a16:creationId xmlns:a16="http://schemas.microsoft.com/office/drawing/2014/main" id="{70895AF7-17AD-1E7C-F0C6-BFA6CEDFBB80}"/>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020A1DBD-D1BC-4431-9B2D-8196B06C410A}" type="slidenum">
              <a:rPr lang="en-US" altLang="en-US" sz="2400" smtClean="0">
                <a:latin typeface="Times New Roman" panose="02020603050405020304" pitchFamily="18" charset="0"/>
              </a:rPr>
              <a:pPr>
                <a:spcBef>
                  <a:spcPct val="0"/>
                </a:spcBef>
                <a:buClrTx/>
                <a:buFontTx/>
                <a:buNone/>
              </a:pPr>
              <a:t>69</a:t>
            </a:fld>
            <a:endParaRPr lang="en-US" altLang="en-US" sz="2400">
              <a:latin typeface="Times New Roman" panose="02020603050405020304" pitchFamily="18" charset="0"/>
            </a:endParaRPr>
          </a:p>
        </p:txBody>
      </p:sp>
      <p:pic>
        <p:nvPicPr>
          <p:cNvPr id="13315" name="Picture 2">
            <a:extLst>
              <a:ext uri="{FF2B5EF4-FFF2-40B4-BE49-F238E27FC236}">
                <a16:creationId xmlns:a16="http://schemas.microsoft.com/office/drawing/2014/main" id="{3A5C6962-4C15-3CBC-4430-7C0C080FCD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52400"/>
            <a:ext cx="8437563" cy="620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6" name="TextBox 1">
            <a:extLst>
              <a:ext uri="{FF2B5EF4-FFF2-40B4-BE49-F238E27FC236}">
                <a16:creationId xmlns:a16="http://schemas.microsoft.com/office/drawing/2014/main" id="{BDFD0AAD-E36C-DAD8-312E-33A5EA387D30}"/>
              </a:ext>
            </a:extLst>
          </p:cNvPr>
          <p:cNvSpPr txBox="1">
            <a:spLocks noChangeArrowheads="1"/>
          </p:cNvSpPr>
          <p:nvPr/>
        </p:nvSpPr>
        <p:spPr bwMode="auto">
          <a:xfrm>
            <a:off x="457200" y="1600200"/>
            <a:ext cx="8458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3000" b="1" dirty="0">
                <a:solidFill>
                  <a:srgbClr val="000000"/>
                </a:solidFill>
              </a:rPr>
              <a:t> Wi-Fi 7            </a:t>
            </a:r>
            <a:r>
              <a:rPr lang="en-US" altLang="en-US" sz="3000" b="1" dirty="0">
                <a:solidFill>
                  <a:srgbClr val="7878DE"/>
                </a:solidFill>
              </a:rPr>
              <a:t>802.11be           </a:t>
            </a:r>
            <a:r>
              <a:rPr lang="en-US" altLang="en-US" sz="3000" dirty="0">
                <a:solidFill>
                  <a:srgbClr val="7878DE"/>
                </a:solidFill>
              </a:rPr>
              <a:t> </a:t>
            </a:r>
            <a:r>
              <a:rPr lang="en-US" altLang="en-US" sz="3000" dirty="0">
                <a:solidFill>
                  <a:srgbClr val="000000"/>
                </a:solidFill>
              </a:rPr>
              <a:t>721 to 46120       2024                 2.4/5/6 </a:t>
            </a:r>
          </a:p>
        </p:txBody>
      </p:sp>
      <p:sp>
        <p:nvSpPr>
          <p:cNvPr id="13317" name="TextBox 2">
            <a:extLst>
              <a:ext uri="{FF2B5EF4-FFF2-40B4-BE49-F238E27FC236}">
                <a16:creationId xmlns:a16="http://schemas.microsoft.com/office/drawing/2014/main" id="{62D001A4-4457-1EFD-4C43-5067EB074A03}"/>
              </a:ext>
            </a:extLst>
          </p:cNvPr>
          <p:cNvSpPr txBox="1">
            <a:spLocks noChangeArrowheads="1"/>
          </p:cNvSpPr>
          <p:nvPr/>
        </p:nvSpPr>
        <p:spPr bwMode="auto">
          <a:xfrm>
            <a:off x="7848600" y="2022475"/>
            <a:ext cx="1133475" cy="4921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tIns="0" bIns="182880">
            <a:spAutoFit/>
          </a:bodyPr>
          <a:lstStyle/>
          <a:p>
            <a:r>
              <a:rPr lang="en-US" altLang="en-US" sz="3000">
                <a:solidFill>
                  <a:srgbClr val="000000"/>
                </a:solidFill>
              </a:rPr>
              <a:t>2.4/5/6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a:extLst>
              <a:ext uri="{FF2B5EF4-FFF2-40B4-BE49-F238E27FC236}">
                <a16:creationId xmlns:a16="http://schemas.microsoft.com/office/drawing/2014/main" id="{47515CEF-EEAB-50E1-58E9-D634C4AF036B}"/>
              </a:ext>
            </a:extLst>
          </p:cNvPr>
          <p:cNvSpPr>
            <a:spLocks noGrp="1"/>
          </p:cNvSpPr>
          <p:nvPr>
            <p:ph type="sldNum" sz="quarter" idx="12"/>
          </p:nvPr>
        </p:nvSpPr>
        <p:spPr>
          <a:xfrm>
            <a:off x="6553200" y="6324600"/>
            <a:ext cx="2132013" cy="4746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8B1646CC-2849-4736-9708-8B19F16CAF81}" type="slidenum">
              <a:rPr lang="en-US" altLang="en-US" sz="2400" smtClean="0">
                <a:latin typeface="Times New Roman" panose="02020603050405020304" pitchFamily="18" charset="0"/>
              </a:rPr>
              <a:pPr>
                <a:spcBef>
                  <a:spcPct val="0"/>
                </a:spcBef>
                <a:buClrTx/>
                <a:buFontTx/>
                <a:buNone/>
              </a:pPr>
              <a:t>7</a:t>
            </a:fld>
            <a:endParaRPr lang="en-US" altLang="en-US" sz="2400" dirty="0">
              <a:latin typeface="Times New Roman" panose="02020603050405020304" pitchFamily="18" charset="0"/>
            </a:endParaRPr>
          </a:p>
        </p:txBody>
      </p:sp>
      <p:sp>
        <p:nvSpPr>
          <p:cNvPr id="3" name="TextBox 2">
            <a:extLst>
              <a:ext uri="{FF2B5EF4-FFF2-40B4-BE49-F238E27FC236}">
                <a16:creationId xmlns:a16="http://schemas.microsoft.com/office/drawing/2014/main" id="{E8C7EDB4-9136-9F1C-5C15-868E26660397}"/>
              </a:ext>
            </a:extLst>
          </p:cNvPr>
          <p:cNvSpPr txBox="1"/>
          <p:nvPr/>
        </p:nvSpPr>
        <p:spPr>
          <a:xfrm>
            <a:off x="1219200" y="457200"/>
            <a:ext cx="7315200" cy="995144"/>
          </a:xfrm>
          <a:prstGeom prst="rect">
            <a:avLst/>
          </a:prstGeom>
          <a:noFill/>
          <a:ln w="136525">
            <a:solidFill>
              <a:srgbClr val="FF0000"/>
            </a:solidFill>
          </a:ln>
        </p:spPr>
        <p:txBody>
          <a:bodyPr wrap="square" rtlCol="0">
            <a:spAutoFit/>
          </a:bodyPr>
          <a:lstStyle/>
          <a:p>
            <a:pPr algn="ctr"/>
            <a:r>
              <a:rPr lang="en-US" sz="4400" b="1" dirty="0">
                <a:solidFill>
                  <a:srgbClr val="FF0000"/>
                </a:solidFill>
              </a:rPr>
              <a:t>INTERNET PROVIDER'S GATEWAY BOX</a:t>
            </a:r>
          </a:p>
          <a:p>
            <a:pPr algn="ctr"/>
            <a:endParaRPr lang="en-US" sz="4400" b="1" dirty="0">
              <a:solidFill>
                <a:srgbClr val="FF0000"/>
              </a:solidFill>
            </a:endParaRPr>
          </a:p>
        </p:txBody>
      </p:sp>
      <p:sp>
        <p:nvSpPr>
          <p:cNvPr id="4" name="TextBox 3">
            <a:extLst>
              <a:ext uri="{FF2B5EF4-FFF2-40B4-BE49-F238E27FC236}">
                <a16:creationId xmlns:a16="http://schemas.microsoft.com/office/drawing/2014/main" id="{D0E50307-25F3-258B-0BE0-11B31B336976}"/>
              </a:ext>
            </a:extLst>
          </p:cNvPr>
          <p:cNvSpPr txBox="1"/>
          <p:nvPr/>
        </p:nvSpPr>
        <p:spPr>
          <a:xfrm>
            <a:off x="609600" y="2971800"/>
            <a:ext cx="8001000" cy="995144"/>
          </a:xfrm>
          <a:prstGeom prst="rect">
            <a:avLst/>
          </a:prstGeom>
          <a:noFill/>
          <a:ln w="136525">
            <a:solidFill>
              <a:schemeClr val="accent1"/>
            </a:solidFill>
          </a:ln>
        </p:spPr>
        <p:txBody>
          <a:bodyPr wrap="square" rtlCol="0">
            <a:spAutoFit/>
          </a:bodyPr>
          <a:lstStyle/>
          <a:p>
            <a:r>
              <a:rPr lang="en-US" sz="4400" b="1" dirty="0">
                <a:solidFill>
                  <a:srgbClr val="FF0000"/>
                </a:solidFill>
              </a:rPr>
              <a:t>STEEL STAIRWELL &amp; METAL FURNITURE</a:t>
            </a:r>
          </a:p>
          <a:p>
            <a:endParaRPr lang="en-US" sz="4400" b="1" dirty="0">
              <a:solidFill>
                <a:srgbClr val="FF0000"/>
              </a:solidFill>
            </a:endParaRPr>
          </a:p>
        </p:txBody>
      </p:sp>
      <p:sp>
        <p:nvSpPr>
          <p:cNvPr id="6" name="TextBox 5">
            <a:extLst>
              <a:ext uri="{FF2B5EF4-FFF2-40B4-BE49-F238E27FC236}">
                <a16:creationId xmlns:a16="http://schemas.microsoft.com/office/drawing/2014/main" id="{0FAE09A1-3F7E-A192-9B8A-3E6F0116F724}"/>
              </a:ext>
            </a:extLst>
          </p:cNvPr>
          <p:cNvSpPr txBox="1"/>
          <p:nvPr/>
        </p:nvSpPr>
        <p:spPr>
          <a:xfrm>
            <a:off x="381000" y="6019800"/>
            <a:ext cx="8534400" cy="461665"/>
          </a:xfrm>
          <a:prstGeom prst="rect">
            <a:avLst/>
          </a:prstGeom>
          <a:noFill/>
        </p:spPr>
        <p:txBody>
          <a:bodyPr wrap="square">
            <a:spAutoFit/>
          </a:bodyPr>
          <a:lstStyle/>
          <a:p>
            <a:r>
              <a:rPr lang="en-US" sz="3600" b="1" dirty="0">
                <a:solidFill>
                  <a:srgbClr val="FF0000"/>
                </a:solidFill>
              </a:rPr>
              <a:t> OFFICE AREA NOW HAS RELIABLE Wi-Fi COVERAGE</a:t>
            </a:r>
          </a:p>
        </p:txBody>
      </p:sp>
      <p:sp>
        <p:nvSpPr>
          <p:cNvPr id="5" name="TextBox 4">
            <a:extLst>
              <a:ext uri="{FF2B5EF4-FFF2-40B4-BE49-F238E27FC236}">
                <a16:creationId xmlns:a16="http://schemas.microsoft.com/office/drawing/2014/main" id="{C6C5C6B0-91B4-1192-6B45-38F228521556}"/>
              </a:ext>
            </a:extLst>
          </p:cNvPr>
          <p:cNvSpPr txBox="1"/>
          <p:nvPr/>
        </p:nvSpPr>
        <p:spPr>
          <a:xfrm>
            <a:off x="2219326" y="1748056"/>
            <a:ext cx="5172074" cy="995144"/>
          </a:xfrm>
          <a:prstGeom prst="rect">
            <a:avLst/>
          </a:prstGeom>
          <a:noFill/>
          <a:ln w="136525">
            <a:solidFill>
              <a:srgbClr val="FF0000"/>
            </a:solidFill>
          </a:ln>
        </p:spPr>
        <p:txBody>
          <a:bodyPr wrap="square" rtlCol="0">
            <a:spAutoFit/>
          </a:bodyPr>
          <a:lstStyle/>
          <a:p>
            <a:pPr algn="ctr"/>
            <a:r>
              <a:rPr lang="en-US" sz="4400" b="1" dirty="0">
                <a:solidFill>
                  <a:srgbClr val="FF0000"/>
                </a:solidFill>
              </a:rPr>
              <a:t>(ASUS) (MESH) ROUTER #1</a:t>
            </a:r>
          </a:p>
          <a:p>
            <a:pPr algn="ctr"/>
            <a:endParaRPr lang="en-US" sz="4400" b="1" dirty="0">
              <a:solidFill>
                <a:srgbClr val="FF0000"/>
              </a:solidFill>
            </a:endParaRPr>
          </a:p>
        </p:txBody>
      </p:sp>
      <p:cxnSp>
        <p:nvCxnSpPr>
          <p:cNvPr id="8" name="Straight Connector 7">
            <a:extLst>
              <a:ext uri="{FF2B5EF4-FFF2-40B4-BE49-F238E27FC236}">
                <a16:creationId xmlns:a16="http://schemas.microsoft.com/office/drawing/2014/main" id="{BE56DABB-83A9-6C03-C29B-6FAE14D8C7BD}"/>
              </a:ext>
            </a:extLst>
          </p:cNvPr>
          <p:cNvCxnSpPr>
            <a:endCxn id="5" idx="0"/>
          </p:cNvCxnSpPr>
          <p:nvPr/>
        </p:nvCxnSpPr>
        <p:spPr bwMode="auto">
          <a:xfrm>
            <a:off x="4800600" y="1452344"/>
            <a:ext cx="4763" cy="295712"/>
          </a:xfrm>
          <a:prstGeom prst="line">
            <a:avLst/>
          </a:prstGeom>
          <a:solidFill>
            <a:srgbClr val="00B8FF"/>
          </a:solidFill>
          <a:ln w="13652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 name="TextBox 14">
            <a:extLst>
              <a:ext uri="{FF2B5EF4-FFF2-40B4-BE49-F238E27FC236}">
                <a16:creationId xmlns:a16="http://schemas.microsoft.com/office/drawing/2014/main" id="{850F0C5A-E157-2067-8F09-BACE07AEC302}"/>
              </a:ext>
            </a:extLst>
          </p:cNvPr>
          <p:cNvSpPr txBox="1"/>
          <p:nvPr/>
        </p:nvSpPr>
        <p:spPr>
          <a:xfrm>
            <a:off x="600075" y="4419600"/>
            <a:ext cx="2667000" cy="1446550"/>
          </a:xfrm>
          <a:prstGeom prst="rect">
            <a:avLst/>
          </a:prstGeom>
          <a:noFill/>
          <a:ln w="136525">
            <a:solidFill>
              <a:srgbClr val="FF0000"/>
            </a:solidFill>
          </a:ln>
        </p:spPr>
        <p:txBody>
          <a:bodyPr wrap="square" rtlCol="0">
            <a:spAutoFit/>
          </a:bodyPr>
          <a:lstStyle/>
          <a:p>
            <a:pPr algn="ctr"/>
            <a:r>
              <a:rPr lang="en-US" sz="4400" b="1" dirty="0">
                <a:solidFill>
                  <a:srgbClr val="FF0000"/>
                </a:solidFill>
              </a:rPr>
              <a:t>ASUS MESH ROUTER #2</a:t>
            </a:r>
          </a:p>
          <a:p>
            <a:pPr algn="ctr"/>
            <a:endParaRPr lang="en-US" sz="4400" b="1" dirty="0">
              <a:solidFill>
                <a:srgbClr val="FF0000"/>
              </a:solidFill>
            </a:endParaRPr>
          </a:p>
        </p:txBody>
      </p:sp>
      <p:sp>
        <p:nvSpPr>
          <p:cNvPr id="16" name="TextBox 15">
            <a:extLst>
              <a:ext uri="{FF2B5EF4-FFF2-40B4-BE49-F238E27FC236}">
                <a16:creationId xmlns:a16="http://schemas.microsoft.com/office/drawing/2014/main" id="{60CF0573-755D-4914-8BFB-8940A333BF24}"/>
              </a:ext>
            </a:extLst>
          </p:cNvPr>
          <p:cNvSpPr txBox="1"/>
          <p:nvPr/>
        </p:nvSpPr>
        <p:spPr>
          <a:xfrm>
            <a:off x="3657600" y="4191000"/>
            <a:ext cx="2360613" cy="1897955"/>
          </a:xfrm>
          <a:prstGeom prst="rect">
            <a:avLst/>
          </a:prstGeom>
          <a:noFill/>
          <a:ln w="136525">
            <a:solidFill>
              <a:srgbClr val="FF0000"/>
            </a:solidFill>
          </a:ln>
        </p:spPr>
        <p:txBody>
          <a:bodyPr wrap="square" rtlCol="0">
            <a:spAutoFit/>
          </a:bodyPr>
          <a:lstStyle/>
          <a:p>
            <a:pPr algn="ctr"/>
            <a:r>
              <a:rPr lang="en-US" sz="4400" b="1" dirty="0">
                <a:solidFill>
                  <a:srgbClr val="FF0000"/>
                </a:solidFill>
              </a:rPr>
              <a:t>COSTLIER NETGEAR  EXTENDER</a:t>
            </a:r>
          </a:p>
          <a:p>
            <a:pPr algn="ctr"/>
            <a:endParaRPr lang="en-US" sz="4400" b="1" dirty="0">
              <a:solidFill>
                <a:srgbClr val="FF0000"/>
              </a:solidFill>
            </a:endParaRPr>
          </a:p>
        </p:txBody>
      </p:sp>
      <p:cxnSp>
        <p:nvCxnSpPr>
          <p:cNvPr id="20" name="Straight Connector 19">
            <a:extLst>
              <a:ext uri="{FF2B5EF4-FFF2-40B4-BE49-F238E27FC236}">
                <a16:creationId xmlns:a16="http://schemas.microsoft.com/office/drawing/2014/main" id="{7BEDF7A7-38A5-A3EB-EFF1-3C8E08DDDC85}"/>
              </a:ext>
            </a:extLst>
          </p:cNvPr>
          <p:cNvCxnSpPr/>
          <p:nvPr/>
        </p:nvCxnSpPr>
        <p:spPr bwMode="auto">
          <a:xfrm>
            <a:off x="2514600" y="2590800"/>
            <a:ext cx="0" cy="1828800"/>
          </a:xfrm>
          <a:prstGeom prst="line">
            <a:avLst/>
          </a:prstGeom>
          <a:solidFill>
            <a:srgbClr val="00B8FF"/>
          </a:solidFill>
          <a:ln w="476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Straight Connector 21">
            <a:extLst>
              <a:ext uri="{FF2B5EF4-FFF2-40B4-BE49-F238E27FC236}">
                <a16:creationId xmlns:a16="http://schemas.microsoft.com/office/drawing/2014/main" id="{6584E690-60BE-48FA-BC57-4E924F8C63FC}"/>
              </a:ext>
            </a:extLst>
          </p:cNvPr>
          <p:cNvCxnSpPr>
            <a:endCxn id="16" idx="0"/>
          </p:cNvCxnSpPr>
          <p:nvPr/>
        </p:nvCxnSpPr>
        <p:spPr bwMode="auto">
          <a:xfrm>
            <a:off x="4800600" y="2590800"/>
            <a:ext cx="37307" cy="1600200"/>
          </a:xfrm>
          <a:prstGeom prst="line">
            <a:avLst/>
          </a:prstGeom>
          <a:solidFill>
            <a:srgbClr val="00B8FF"/>
          </a:solidFill>
          <a:ln w="476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4" name="TextBox 23">
            <a:extLst>
              <a:ext uri="{FF2B5EF4-FFF2-40B4-BE49-F238E27FC236}">
                <a16:creationId xmlns:a16="http://schemas.microsoft.com/office/drawing/2014/main" id="{DAE9EF53-6F36-EDCF-CA48-B04BE92E16B3}"/>
              </a:ext>
            </a:extLst>
          </p:cNvPr>
          <p:cNvSpPr txBox="1"/>
          <p:nvPr/>
        </p:nvSpPr>
        <p:spPr>
          <a:xfrm>
            <a:off x="6326187" y="4198045"/>
            <a:ext cx="2360613" cy="1897955"/>
          </a:xfrm>
          <a:prstGeom prst="rect">
            <a:avLst/>
          </a:prstGeom>
          <a:noFill/>
          <a:ln w="136525">
            <a:solidFill>
              <a:srgbClr val="FF0000"/>
            </a:solidFill>
          </a:ln>
        </p:spPr>
        <p:txBody>
          <a:bodyPr wrap="square" rtlCol="0">
            <a:spAutoFit/>
          </a:bodyPr>
          <a:lstStyle/>
          <a:p>
            <a:pPr algn="ctr"/>
            <a:r>
              <a:rPr lang="en-US" sz="4400" b="1" dirty="0">
                <a:solidFill>
                  <a:srgbClr val="FF0000"/>
                </a:solidFill>
              </a:rPr>
              <a:t>CHEAPER</a:t>
            </a:r>
          </a:p>
          <a:p>
            <a:pPr algn="ctr"/>
            <a:r>
              <a:rPr lang="en-US" sz="4400" b="1" dirty="0">
                <a:solidFill>
                  <a:srgbClr val="FF0000"/>
                </a:solidFill>
              </a:rPr>
              <a:t>Wi-Fi EXTENDER</a:t>
            </a:r>
          </a:p>
          <a:p>
            <a:pPr algn="ctr"/>
            <a:endParaRPr lang="en-US" sz="4400" b="1" dirty="0">
              <a:solidFill>
                <a:srgbClr val="FF0000"/>
              </a:solidFill>
            </a:endParaRPr>
          </a:p>
        </p:txBody>
      </p:sp>
      <p:cxnSp>
        <p:nvCxnSpPr>
          <p:cNvPr id="25" name="Straight Connector 24">
            <a:extLst>
              <a:ext uri="{FF2B5EF4-FFF2-40B4-BE49-F238E27FC236}">
                <a16:creationId xmlns:a16="http://schemas.microsoft.com/office/drawing/2014/main" id="{6988B6F3-CC7F-FD5D-9B66-27766A5C58B7}"/>
              </a:ext>
            </a:extLst>
          </p:cNvPr>
          <p:cNvCxnSpPr/>
          <p:nvPr/>
        </p:nvCxnSpPr>
        <p:spPr bwMode="auto">
          <a:xfrm>
            <a:off x="6781800" y="2514600"/>
            <a:ext cx="0" cy="1676400"/>
          </a:xfrm>
          <a:prstGeom prst="line">
            <a:avLst/>
          </a:prstGeom>
          <a:solidFill>
            <a:srgbClr val="00B8FF"/>
          </a:solidFill>
          <a:ln w="476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Rectangle 1">
            <a:extLst>
              <a:ext uri="{FF2B5EF4-FFF2-40B4-BE49-F238E27FC236}">
                <a16:creationId xmlns:a16="http://schemas.microsoft.com/office/drawing/2014/main" id="{D847D85C-CDCC-D7E6-2A08-434C32B54C19}"/>
              </a:ext>
            </a:extLst>
          </p:cNvPr>
          <p:cNvSpPr/>
          <p:nvPr/>
        </p:nvSpPr>
        <p:spPr bwMode="auto">
          <a:xfrm>
            <a:off x="304800" y="228600"/>
            <a:ext cx="8534400" cy="6477000"/>
          </a:xfrm>
          <a:prstGeom prst="rect">
            <a:avLst/>
          </a:prstGeom>
          <a:noFill/>
          <a:ln w="14922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8" charset="0"/>
              <a:buNone/>
              <a:tabLst/>
            </a:pPr>
            <a:endParaRPr kumimoji="0" lang="en-US" sz="4000" b="0" i="0" u="none" strike="noStrike" cap="none" normalizeH="0" baseline="-25000">
              <a:ln>
                <a:noFill/>
              </a:ln>
              <a:solidFill>
                <a:schemeClr val="bg1"/>
              </a:solidFill>
              <a:effectLst/>
              <a:latin typeface="Arial" charset="0"/>
              <a:cs typeface="Arial"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a:extLst>
              <a:ext uri="{FF2B5EF4-FFF2-40B4-BE49-F238E27FC236}">
                <a16:creationId xmlns:a16="http://schemas.microsoft.com/office/drawing/2014/main" id="{47515CEF-EEAB-50E1-58E9-D634C4AF036B}"/>
              </a:ext>
            </a:extLst>
          </p:cNvPr>
          <p:cNvSpPr>
            <a:spLocks noGrp="1"/>
          </p:cNvSpPr>
          <p:nvPr>
            <p:ph type="sldNum" sz="quarter" idx="12"/>
          </p:nvPr>
        </p:nvSpPr>
        <p:spPr>
          <a:xfrm>
            <a:off x="6553200" y="6324600"/>
            <a:ext cx="2132013" cy="4746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8B1646CC-2849-4736-9708-8B19F16CAF81}" type="slidenum">
              <a:rPr lang="en-US" altLang="en-US" sz="2400" smtClean="0">
                <a:latin typeface="Times New Roman" panose="02020603050405020304" pitchFamily="18" charset="0"/>
              </a:rPr>
              <a:pPr>
                <a:spcBef>
                  <a:spcPct val="0"/>
                </a:spcBef>
                <a:buClrTx/>
                <a:buFontTx/>
                <a:buNone/>
              </a:pPr>
              <a:t>8</a:t>
            </a:fld>
            <a:endParaRPr lang="en-US" altLang="en-US" sz="2400">
              <a:latin typeface="Times New Roman" panose="02020603050405020304" pitchFamily="18" charset="0"/>
            </a:endParaRPr>
          </a:p>
        </p:txBody>
      </p:sp>
      <p:sp>
        <p:nvSpPr>
          <p:cNvPr id="3" name="TextBox 2">
            <a:extLst>
              <a:ext uri="{FF2B5EF4-FFF2-40B4-BE49-F238E27FC236}">
                <a16:creationId xmlns:a16="http://schemas.microsoft.com/office/drawing/2014/main" id="{E8C7EDB4-9136-9F1C-5C15-868E26660397}"/>
              </a:ext>
            </a:extLst>
          </p:cNvPr>
          <p:cNvSpPr txBox="1"/>
          <p:nvPr/>
        </p:nvSpPr>
        <p:spPr>
          <a:xfrm>
            <a:off x="1219200" y="457200"/>
            <a:ext cx="7315200" cy="995144"/>
          </a:xfrm>
          <a:prstGeom prst="rect">
            <a:avLst/>
          </a:prstGeom>
          <a:noFill/>
          <a:ln w="136525">
            <a:solidFill>
              <a:srgbClr val="FF0000"/>
            </a:solidFill>
          </a:ln>
        </p:spPr>
        <p:txBody>
          <a:bodyPr wrap="square" rtlCol="0">
            <a:spAutoFit/>
          </a:bodyPr>
          <a:lstStyle/>
          <a:p>
            <a:pPr algn="ctr"/>
            <a:r>
              <a:rPr lang="en-US" sz="4400" b="1" dirty="0">
                <a:solidFill>
                  <a:srgbClr val="FF0000"/>
                </a:solidFill>
              </a:rPr>
              <a:t>INTERNET PROVIDER'S GATEWAY BOX</a:t>
            </a:r>
          </a:p>
          <a:p>
            <a:pPr algn="ctr"/>
            <a:endParaRPr lang="en-US" sz="4400" b="1" dirty="0">
              <a:solidFill>
                <a:srgbClr val="FF0000"/>
              </a:solidFill>
            </a:endParaRPr>
          </a:p>
        </p:txBody>
      </p:sp>
      <p:sp>
        <p:nvSpPr>
          <p:cNvPr id="4" name="TextBox 3">
            <a:extLst>
              <a:ext uri="{FF2B5EF4-FFF2-40B4-BE49-F238E27FC236}">
                <a16:creationId xmlns:a16="http://schemas.microsoft.com/office/drawing/2014/main" id="{D0E50307-25F3-258B-0BE0-11B31B336976}"/>
              </a:ext>
            </a:extLst>
          </p:cNvPr>
          <p:cNvSpPr txBox="1"/>
          <p:nvPr/>
        </p:nvSpPr>
        <p:spPr>
          <a:xfrm>
            <a:off x="609600" y="3048000"/>
            <a:ext cx="8001000" cy="995144"/>
          </a:xfrm>
          <a:prstGeom prst="rect">
            <a:avLst/>
          </a:prstGeom>
          <a:noFill/>
          <a:ln w="136525">
            <a:solidFill>
              <a:schemeClr val="accent1"/>
            </a:solidFill>
          </a:ln>
        </p:spPr>
        <p:txBody>
          <a:bodyPr wrap="square" rtlCol="0">
            <a:spAutoFit/>
          </a:bodyPr>
          <a:lstStyle/>
          <a:p>
            <a:r>
              <a:rPr lang="en-US" sz="4400" b="1" dirty="0">
                <a:solidFill>
                  <a:srgbClr val="FF0000"/>
                </a:solidFill>
              </a:rPr>
              <a:t>STEEL STAIRWELL &amp; METAL FURNITURE</a:t>
            </a:r>
          </a:p>
          <a:p>
            <a:endParaRPr lang="en-US" sz="4400" b="1" dirty="0">
              <a:solidFill>
                <a:srgbClr val="FF0000"/>
              </a:solidFill>
            </a:endParaRPr>
          </a:p>
        </p:txBody>
      </p:sp>
      <p:sp>
        <p:nvSpPr>
          <p:cNvPr id="6" name="TextBox 5">
            <a:extLst>
              <a:ext uri="{FF2B5EF4-FFF2-40B4-BE49-F238E27FC236}">
                <a16:creationId xmlns:a16="http://schemas.microsoft.com/office/drawing/2014/main" id="{0FAE09A1-3F7E-A192-9B8A-3E6F0116F724}"/>
              </a:ext>
            </a:extLst>
          </p:cNvPr>
          <p:cNvSpPr txBox="1"/>
          <p:nvPr/>
        </p:nvSpPr>
        <p:spPr>
          <a:xfrm>
            <a:off x="685800" y="6019800"/>
            <a:ext cx="7924800" cy="502702"/>
          </a:xfrm>
          <a:prstGeom prst="rect">
            <a:avLst/>
          </a:prstGeom>
          <a:noFill/>
        </p:spPr>
        <p:txBody>
          <a:bodyPr wrap="square">
            <a:spAutoFit/>
          </a:bodyPr>
          <a:lstStyle/>
          <a:p>
            <a:r>
              <a:rPr lang="en-US" b="1" dirty="0">
                <a:solidFill>
                  <a:srgbClr val="FF0000"/>
                </a:solidFill>
              </a:rPr>
              <a:t>MY OFFICE AREA NOW HAS Wi-Fi COVERAGE</a:t>
            </a:r>
            <a:endParaRPr lang="en-US" sz="4000" b="1" dirty="0">
              <a:solidFill>
                <a:srgbClr val="FF0000"/>
              </a:solidFill>
            </a:endParaRPr>
          </a:p>
        </p:txBody>
      </p:sp>
      <p:sp>
        <p:nvSpPr>
          <p:cNvPr id="5" name="TextBox 4">
            <a:extLst>
              <a:ext uri="{FF2B5EF4-FFF2-40B4-BE49-F238E27FC236}">
                <a16:creationId xmlns:a16="http://schemas.microsoft.com/office/drawing/2014/main" id="{C6C5C6B0-91B4-1192-6B45-38F228521556}"/>
              </a:ext>
            </a:extLst>
          </p:cNvPr>
          <p:cNvSpPr txBox="1"/>
          <p:nvPr/>
        </p:nvSpPr>
        <p:spPr>
          <a:xfrm>
            <a:off x="2219326" y="1828800"/>
            <a:ext cx="5172074" cy="995144"/>
          </a:xfrm>
          <a:prstGeom prst="rect">
            <a:avLst/>
          </a:prstGeom>
          <a:noFill/>
          <a:ln w="136525">
            <a:solidFill>
              <a:srgbClr val="FF0000"/>
            </a:solidFill>
          </a:ln>
        </p:spPr>
        <p:txBody>
          <a:bodyPr wrap="square" rtlCol="0">
            <a:spAutoFit/>
          </a:bodyPr>
          <a:lstStyle/>
          <a:p>
            <a:pPr algn="ctr"/>
            <a:r>
              <a:rPr lang="en-US" sz="4400" b="1" dirty="0">
                <a:solidFill>
                  <a:srgbClr val="FF0000"/>
                </a:solidFill>
              </a:rPr>
              <a:t>(ASUS) (MESH) ROUTER #1</a:t>
            </a:r>
          </a:p>
          <a:p>
            <a:pPr algn="ctr"/>
            <a:endParaRPr lang="en-US" sz="4400" b="1" dirty="0">
              <a:solidFill>
                <a:srgbClr val="FF0000"/>
              </a:solidFill>
            </a:endParaRPr>
          </a:p>
        </p:txBody>
      </p:sp>
      <p:cxnSp>
        <p:nvCxnSpPr>
          <p:cNvPr id="8" name="Straight Connector 7">
            <a:extLst>
              <a:ext uri="{FF2B5EF4-FFF2-40B4-BE49-F238E27FC236}">
                <a16:creationId xmlns:a16="http://schemas.microsoft.com/office/drawing/2014/main" id="{BE56DABB-83A9-6C03-C29B-6FAE14D8C7BD}"/>
              </a:ext>
            </a:extLst>
          </p:cNvPr>
          <p:cNvCxnSpPr/>
          <p:nvPr/>
        </p:nvCxnSpPr>
        <p:spPr bwMode="auto">
          <a:xfrm>
            <a:off x="4800600" y="1452344"/>
            <a:ext cx="0" cy="452656"/>
          </a:xfrm>
          <a:prstGeom prst="line">
            <a:avLst/>
          </a:prstGeom>
          <a:solidFill>
            <a:srgbClr val="00B8FF"/>
          </a:solidFill>
          <a:ln w="13652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 name="TextBox 14">
            <a:extLst>
              <a:ext uri="{FF2B5EF4-FFF2-40B4-BE49-F238E27FC236}">
                <a16:creationId xmlns:a16="http://schemas.microsoft.com/office/drawing/2014/main" id="{850F0C5A-E157-2067-8F09-BACE07AEC302}"/>
              </a:ext>
            </a:extLst>
          </p:cNvPr>
          <p:cNvSpPr txBox="1"/>
          <p:nvPr/>
        </p:nvSpPr>
        <p:spPr>
          <a:xfrm>
            <a:off x="600075" y="4570978"/>
            <a:ext cx="2667000" cy="1446550"/>
          </a:xfrm>
          <a:prstGeom prst="rect">
            <a:avLst/>
          </a:prstGeom>
          <a:noFill/>
          <a:ln w="136525">
            <a:solidFill>
              <a:srgbClr val="FF0000"/>
            </a:solidFill>
          </a:ln>
        </p:spPr>
        <p:txBody>
          <a:bodyPr wrap="square" rtlCol="0">
            <a:spAutoFit/>
          </a:bodyPr>
          <a:lstStyle/>
          <a:p>
            <a:pPr algn="ctr"/>
            <a:r>
              <a:rPr lang="en-US" sz="4400" b="1" dirty="0">
                <a:solidFill>
                  <a:srgbClr val="FF0000"/>
                </a:solidFill>
              </a:rPr>
              <a:t>ASUS MESH ROUTER #2</a:t>
            </a:r>
          </a:p>
          <a:p>
            <a:pPr algn="ctr"/>
            <a:endParaRPr lang="en-US" sz="4400" b="1" dirty="0">
              <a:solidFill>
                <a:srgbClr val="FF0000"/>
              </a:solidFill>
            </a:endParaRPr>
          </a:p>
        </p:txBody>
      </p:sp>
      <p:sp>
        <p:nvSpPr>
          <p:cNvPr id="16" name="TextBox 15">
            <a:extLst>
              <a:ext uri="{FF2B5EF4-FFF2-40B4-BE49-F238E27FC236}">
                <a16:creationId xmlns:a16="http://schemas.microsoft.com/office/drawing/2014/main" id="{60CF0573-755D-4914-8BFB-8940A333BF24}"/>
              </a:ext>
            </a:extLst>
          </p:cNvPr>
          <p:cNvSpPr txBox="1"/>
          <p:nvPr/>
        </p:nvSpPr>
        <p:spPr>
          <a:xfrm>
            <a:off x="3582987" y="4267200"/>
            <a:ext cx="2360613" cy="1897955"/>
          </a:xfrm>
          <a:prstGeom prst="rect">
            <a:avLst/>
          </a:prstGeom>
          <a:noFill/>
          <a:ln w="136525">
            <a:solidFill>
              <a:srgbClr val="FF0000"/>
            </a:solidFill>
          </a:ln>
        </p:spPr>
        <p:txBody>
          <a:bodyPr wrap="square" rtlCol="0">
            <a:spAutoFit/>
          </a:bodyPr>
          <a:lstStyle/>
          <a:p>
            <a:pPr algn="ctr"/>
            <a:r>
              <a:rPr lang="en-US" sz="4400" b="1" dirty="0">
                <a:solidFill>
                  <a:srgbClr val="FF0000"/>
                </a:solidFill>
              </a:rPr>
              <a:t>COSTLIER NETGEAR  EXTENDER</a:t>
            </a:r>
          </a:p>
          <a:p>
            <a:pPr algn="ctr"/>
            <a:endParaRPr lang="en-US" sz="4400" b="1" dirty="0">
              <a:solidFill>
                <a:srgbClr val="FF0000"/>
              </a:solidFill>
            </a:endParaRPr>
          </a:p>
        </p:txBody>
      </p:sp>
      <p:sp>
        <p:nvSpPr>
          <p:cNvPr id="24" name="TextBox 23">
            <a:extLst>
              <a:ext uri="{FF2B5EF4-FFF2-40B4-BE49-F238E27FC236}">
                <a16:creationId xmlns:a16="http://schemas.microsoft.com/office/drawing/2014/main" id="{DAE9EF53-6F36-EDCF-CA48-B04BE92E16B3}"/>
              </a:ext>
            </a:extLst>
          </p:cNvPr>
          <p:cNvSpPr txBox="1"/>
          <p:nvPr/>
        </p:nvSpPr>
        <p:spPr>
          <a:xfrm>
            <a:off x="6248400" y="4267200"/>
            <a:ext cx="2360613" cy="1897955"/>
          </a:xfrm>
          <a:prstGeom prst="rect">
            <a:avLst/>
          </a:prstGeom>
          <a:noFill/>
          <a:ln w="136525">
            <a:solidFill>
              <a:srgbClr val="FF0000"/>
            </a:solidFill>
          </a:ln>
        </p:spPr>
        <p:txBody>
          <a:bodyPr wrap="square" rtlCol="0">
            <a:spAutoFit/>
          </a:bodyPr>
          <a:lstStyle/>
          <a:p>
            <a:pPr algn="ctr"/>
            <a:r>
              <a:rPr lang="en-US" sz="4400" b="1" dirty="0">
                <a:solidFill>
                  <a:srgbClr val="FF0000"/>
                </a:solidFill>
              </a:rPr>
              <a:t>CHEAPER</a:t>
            </a:r>
          </a:p>
          <a:p>
            <a:pPr algn="ctr"/>
            <a:r>
              <a:rPr lang="en-US" sz="4400" b="1" dirty="0">
                <a:solidFill>
                  <a:srgbClr val="FF0000"/>
                </a:solidFill>
              </a:rPr>
              <a:t>Wi-Fi EXTENDER</a:t>
            </a:r>
          </a:p>
          <a:p>
            <a:pPr algn="ctr"/>
            <a:endParaRPr lang="en-US" sz="4400" b="1" dirty="0">
              <a:solidFill>
                <a:srgbClr val="FF0000"/>
              </a:solidFill>
            </a:endParaRPr>
          </a:p>
        </p:txBody>
      </p:sp>
      <p:sp>
        <p:nvSpPr>
          <p:cNvPr id="2" name="Rectangle 1">
            <a:extLst>
              <a:ext uri="{FF2B5EF4-FFF2-40B4-BE49-F238E27FC236}">
                <a16:creationId xmlns:a16="http://schemas.microsoft.com/office/drawing/2014/main" id="{D847D85C-CDCC-D7E6-2A08-434C32B54C19}"/>
              </a:ext>
            </a:extLst>
          </p:cNvPr>
          <p:cNvSpPr/>
          <p:nvPr/>
        </p:nvSpPr>
        <p:spPr bwMode="auto">
          <a:xfrm>
            <a:off x="304800" y="228600"/>
            <a:ext cx="8534400" cy="6477000"/>
          </a:xfrm>
          <a:prstGeom prst="rect">
            <a:avLst/>
          </a:prstGeom>
          <a:noFill/>
          <a:ln w="14922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8" charset="0"/>
              <a:buNone/>
              <a:tabLst/>
            </a:pPr>
            <a:endParaRPr kumimoji="0" lang="en-US" sz="4000" b="0" i="0" u="none" strike="noStrike" cap="none" normalizeH="0" baseline="-25000">
              <a:ln>
                <a:noFill/>
              </a:ln>
              <a:solidFill>
                <a:schemeClr val="bg1"/>
              </a:solidFill>
              <a:effectLst/>
              <a:latin typeface="Arial" charset="0"/>
              <a:cs typeface="Arial" charset="0"/>
            </a:endParaRPr>
          </a:p>
        </p:txBody>
      </p:sp>
      <p:sp>
        <p:nvSpPr>
          <p:cNvPr id="7" name="Oval 6">
            <a:extLst>
              <a:ext uri="{FF2B5EF4-FFF2-40B4-BE49-F238E27FC236}">
                <a16:creationId xmlns:a16="http://schemas.microsoft.com/office/drawing/2014/main" id="{C5485D27-3E05-5AC7-3472-F729371F844F}"/>
              </a:ext>
            </a:extLst>
          </p:cNvPr>
          <p:cNvSpPr/>
          <p:nvPr/>
        </p:nvSpPr>
        <p:spPr bwMode="auto">
          <a:xfrm>
            <a:off x="838200" y="381000"/>
            <a:ext cx="7924800" cy="2593072"/>
          </a:xfrm>
          <a:prstGeom prst="ellipse">
            <a:avLst/>
          </a:prstGeom>
          <a:noFill/>
          <a:ln w="136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8" charset="0"/>
              <a:buNone/>
              <a:tabLst/>
            </a:pPr>
            <a:endParaRPr kumimoji="0" lang="en-US" sz="4000" b="0" i="0" u="none" strike="noStrike" cap="none" normalizeH="0" baseline="-25000">
              <a:ln>
                <a:noFill/>
              </a:ln>
              <a:solidFill>
                <a:schemeClr val="bg1"/>
              </a:solidFill>
              <a:effectLst/>
              <a:latin typeface="Arial" charset="0"/>
              <a:cs typeface="Arial" charset="0"/>
            </a:endParaRPr>
          </a:p>
        </p:txBody>
      </p:sp>
      <p:sp>
        <p:nvSpPr>
          <p:cNvPr id="9" name="Oval 8">
            <a:extLst>
              <a:ext uri="{FF2B5EF4-FFF2-40B4-BE49-F238E27FC236}">
                <a16:creationId xmlns:a16="http://schemas.microsoft.com/office/drawing/2014/main" id="{F822BED4-B741-5C83-47F3-93BED46B2360}"/>
              </a:ext>
            </a:extLst>
          </p:cNvPr>
          <p:cNvSpPr/>
          <p:nvPr/>
        </p:nvSpPr>
        <p:spPr bwMode="auto">
          <a:xfrm>
            <a:off x="458787" y="3960128"/>
            <a:ext cx="8226425" cy="2593072"/>
          </a:xfrm>
          <a:prstGeom prst="ellipse">
            <a:avLst/>
          </a:prstGeom>
          <a:noFill/>
          <a:ln w="136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8" charset="0"/>
              <a:buNone/>
              <a:tabLst/>
            </a:pPr>
            <a:endParaRPr kumimoji="0" lang="en-US" sz="4000" b="0" i="0" u="none" strike="noStrike" cap="none" normalizeH="0" baseline="-25000">
              <a:ln>
                <a:noFill/>
              </a:ln>
              <a:solidFill>
                <a:schemeClr val="bg1"/>
              </a:solidFill>
              <a:effectLst/>
              <a:latin typeface="Arial" charset="0"/>
              <a:cs typeface="Arial" charset="0"/>
            </a:endParaRPr>
          </a:p>
        </p:txBody>
      </p:sp>
      <p:cxnSp>
        <p:nvCxnSpPr>
          <p:cNvPr id="20" name="Straight Connector 19">
            <a:extLst>
              <a:ext uri="{FF2B5EF4-FFF2-40B4-BE49-F238E27FC236}">
                <a16:creationId xmlns:a16="http://schemas.microsoft.com/office/drawing/2014/main" id="{7BEDF7A7-38A5-A3EB-EFF1-3C8E08DDDC85}"/>
              </a:ext>
            </a:extLst>
          </p:cNvPr>
          <p:cNvCxnSpPr/>
          <p:nvPr/>
        </p:nvCxnSpPr>
        <p:spPr bwMode="auto">
          <a:xfrm>
            <a:off x="2590800" y="2590800"/>
            <a:ext cx="0" cy="2133600"/>
          </a:xfrm>
          <a:prstGeom prst="line">
            <a:avLst/>
          </a:prstGeom>
          <a:solidFill>
            <a:srgbClr val="00B8FF"/>
          </a:solidFill>
          <a:ln w="476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Straight Connector 21">
            <a:extLst>
              <a:ext uri="{FF2B5EF4-FFF2-40B4-BE49-F238E27FC236}">
                <a16:creationId xmlns:a16="http://schemas.microsoft.com/office/drawing/2014/main" id="{6584E690-60BE-48FA-BC57-4E924F8C63FC}"/>
              </a:ext>
            </a:extLst>
          </p:cNvPr>
          <p:cNvCxnSpPr/>
          <p:nvPr/>
        </p:nvCxnSpPr>
        <p:spPr bwMode="auto">
          <a:xfrm>
            <a:off x="4800600" y="2590800"/>
            <a:ext cx="0" cy="1828800"/>
          </a:xfrm>
          <a:prstGeom prst="line">
            <a:avLst/>
          </a:prstGeom>
          <a:solidFill>
            <a:srgbClr val="00B8FF"/>
          </a:solidFill>
          <a:ln w="476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Straight Connector 24">
            <a:extLst>
              <a:ext uri="{FF2B5EF4-FFF2-40B4-BE49-F238E27FC236}">
                <a16:creationId xmlns:a16="http://schemas.microsoft.com/office/drawing/2014/main" id="{6988B6F3-CC7F-FD5D-9B66-27766A5C58B7}"/>
              </a:ext>
            </a:extLst>
          </p:cNvPr>
          <p:cNvCxnSpPr/>
          <p:nvPr/>
        </p:nvCxnSpPr>
        <p:spPr bwMode="auto">
          <a:xfrm>
            <a:off x="6858000" y="2514600"/>
            <a:ext cx="0" cy="1905000"/>
          </a:xfrm>
          <a:prstGeom prst="line">
            <a:avLst/>
          </a:prstGeom>
          <a:solidFill>
            <a:srgbClr val="00B8FF"/>
          </a:solidFill>
          <a:ln w="476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28666783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84E998-E3E3-87E6-DE9F-56839CD42387}"/>
            </a:ext>
          </a:extLst>
        </p:cNvPr>
        <p:cNvGrpSpPr/>
        <p:nvPr/>
      </p:nvGrpSpPr>
      <p:grpSpPr>
        <a:xfrm>
          <a:off x="0" y="0"/>
          <a:ext cx="0" cy="0"/>
          <a:chOff x="0" y="0"/>
          <a:chExt cx="0" cy="0"/>
        </a:xfrm>
      </p:grpSpPr>
      <p:sp>
        <p:nvSpPr>
          <p:cNvPr id="9218" name="Slide Number Placeholder 6">
            <a:extLst>
              <a:ext uri="{FF2B5EF4-FFF2-40B4-BE49-F238E27FC236}">
                <a16:creationId xmlns:a16="http://schemas.microsoft.com/office/drawing/2014/main" id="{2FEE1C3D-8346-4DF6-C525-71344D1C812A}"/>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1F3D01CD-DB6F-466F-AA47-9500B374C114}" type="slidenum">
              <a:rPr kumimoji="0" lang="en-US" altLang="en-US"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9</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9219" name="Rectangle 1">
            <a:extLst>
              <a:ext uri="{FF2B5EF4-FFF2-40B4-BE49-F238E27FC236}">
                <a16:creationId xmlns:a16="http://schemas.microsoft.com/office/drawing/2014/main" id="{DC85EA3E-8E98-BAC7-CEAD-CB12C3058F94}"/>
              </a:ext>
            </a:extLst>
          </p:cNvPr>
          <p:cNvSpPr>
            <a:spLocks noGrp="1" noChangeArrowheads="1"/>
          </p:cNvSpPr>
          <p:nvPr>
            <p:ph type="title"/>
          </p:nvPr>
        </p:nvSpPr>
        <p:spPr>
          <a:xfrm>
            <a:off x="0" y="152400"/>
            <a:ext cx="9144000" cy="6096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000" dirty="0"/>
              <a:t>OPTIONS FOR EXTENDING Wi-Fi</a:t>
            </a:r>
          </a:p>
        </p:txBody>
      </p:sp>
      <p:sp>
        <p:nvSpPr>
          <p:cNvPr id="68612" name="Rectangle 2">
            <a:extLst>
              <a:ext uri="{FF2B5EF4-FFF2-40B4-BE49-F238E27FC236}">
                <a16:creationId xmlns:a16="http://schemas.microsoft.com/office/drawing/2014/main" id="{D4435D1D-6C56-9D44-CAA7-556509808EBC}"/>
              </a:ext>
            </a:extLst>
          </p:cNvPr>
          <p:cNvSpPr>
            <a:spLocks noGrp="1" noChangeArrowheads="1"/>
          </p:cNvSpPr>
          <p:nvPr>
            <p:ph type="body" idx="1"/>
          </p:nvPr>
        </p:nvSpPr>
        <p:spPr>
          <a:xfrm>
            <a:off x="0" y="914400"/>
            <a:ext cx="9067800" cy="5562600"/>
          </a:xfrm>
        </p:spPr>
        <p:txBody>
          <a:bodyPr/>
          <a:lstStyle/>
          <a:p>
            <a:pPr marL="685800" indent="-685800">
              <a:buFont typeface="Arial" panose="020B0604020202020204" pitchFamily="34" charset="0"/>
              <a:buChar char="•"/>
              <a:defRPr/>
            </a:pPr>
            <a:r>
              <a:rPr lang="en-US" altLang="en-US" sz="4000" dirty="0"/>
              <a:t>The vertical black lines represent the connections between the router in the North side of the house and the South side of the house.</a:t>
            </a:r>
          </a:p>
          <a:p>
            <a:pPr marL="685800" indent="-685800">
              <a:buFont typeface="Arial" panose="020B0604020202020204" pitchFamily="34" charset="0"/>
              <a:buChar char="•"/>
              <a:defRPr/>
            </a:pPr>
            <a:r>
              <a:rPr lang="en-US" altLang="en-US" sz="4000" dirty="0"/>
              <a:t>These connections are called </a:t>
            </a:r>
            <a:r>
              <a:rPr lang="en-US" altLang="en-US" sz="4000" b="1" dirty="0"/>
              <a:t>backhaul connections</a:t>
            </a:r>
            <a:r>
              <a:rPr lang="en-US" altLang="en-US" sz="4000" dirty="0"/>
              <a:t>.</a:t>
            </a:r>
          </a:p>
          <a:p>
            <a:pPr marL="685800" indent="-685800">
              <a:buFont typeface="Arial" panose="020B0604020202020204" pitchFamily="34" charset="0"/>
              <a:buChar char="•"/>
              <a:defRPr/>
            </a:pPr>
            <a:r>
              <a:rPr lang="en-US" altLang="en-US" sz="4000" dirty="0"/>
              <a:t>Backhaul connections can be either wireless or wired.</a:t>
            </a:r>
          </a:p>
          <a:p>
            <a:pPr marL="685800" indent="-685800">
              <a:buFont typeface="Arial" panose="020B0604020202020204" pitchFamily="34" charset="0"/>
              <a:buChar char="•"/>
              <a:defRPr/>
            </a:pPr>
            <a:endParaRPr lang="en-US" altLang="en-US" sz="4000" dirty="0"/>
          </a:p>
          <a:p>
            <a:pPr marL="0" indent="0">
              <a:defRPr/>
            </a:pPr>
            <a:endParaRPr lang="en-US" altLang="en-US" sz="4000" dirty="0"/>
          </a:p>
          <a:p>
            <a:pPr marL="0" indent="0">
              <a:defRPr/>
            </a:pPr>
            <a:endParaRPr lang="en-US" altLang="en-US" sz="4000" dirty="0"/>
          </a:p>
        </p:txBody>
      </p:sp>
    </p:spTree>
    <p:extLst>
      <p:ext uri="{BB962C8B-B14F-4D97-AF65-F5344CB8AC3E}">
        <p14:creationId xmlns:p14="http://schemas.microsoft.com/office/powerpoint/2010/main" val="427877333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10">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0000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8" charset="0"/>
          <a:buNone/>
          <a:tabLst/>
          <a:defRPr kumimoji="0" lang="en-GB" sz="4000" b="0" i="0" u="none" strike="noStrike" cap="none" normalizeH="0" baseline="-25000" smtClean="0">
            <a:ln>
              <a:noFill/>
            </a:ln>
            <a:solidFill>
              <a:schemeClr val="bg1"/>
            </a:solidFill>
            <a:effectLst/>
            <a:latin typeface="Arial" charset="0"/>
            <a:cs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8" charset="0"/>
          <a:buNone/>
          <a:tabLst/>
          <a:defRPr kumimoji="0" lang="en-GB" sz="4000" b="0" i="0" u="none" strike="noStrike" cap="none" normalizeH="0" baseline="-25000" smtClean="0">
            <a:ln>
              <a:noFill/>
            </a:ln>
            <a:solidFill>
              <a:schemeClr val="bg1"/>
            </a:solidFill>
            <a:effectLst/>
            <a:latin typeface="Arial"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FF00FF"/>
        </a:hlink>
        <a:folHlink>
          <a:srgbClr val="FF00FF"/>
        </a:folHlink>
      </a:clrScheme>
      <a:clrMap bg1="lt1" tx1="dk1" bg2="lt2" tx2="dk2" accent1="accent1" accent2="accent2" accent3="accent3" accent4="accent4" accent5="accent5" accent6="accent6" hlink="hlink" folHlink="folHlink"/>
    </a:extraClrScheme>
    <a:extraClrScheme>
      <a:clrScheme name="Default Design 9">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FF00FF"/>
        </a:folHlink>
      </a:clrScheme>
      <a:clrMap bg1="lt1" tx1="dk1" bg2="lt2" tx2="dk2" accent1="accent1" accent2="accent2" accent3="accent3" accent4="accent4" accent5="accent5" accent6="accent6" hlink="hlink" folHlink="folHlink"/>
    </a:extraClrScheme>
    <a:extraClrScheme>
      <a:clrScheme name="Default Design 10">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0000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14230</TotalTime>
  <Words>2351</Words>
  <Application>Microsoft Office PowerPoint</Application>
  <PresentationFormat>On-screen Show (4:3)</PresentationFormat>
  <Paragraphs>427</Paragraphs>
  <Slides>69</Slides>
  <Notes>69</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69</vt:i4>
      </vt:variant>
    </vt:vector>
  </HeadingPairs>
  <TitlesOfParts>
    <vt:vector size="72" baseType="lpstr">
      <vt:lpstr>Arial</vt:lpstr>
      <vt:lpstr>Times New Roman</vt:lpstr>
      <vt:lpstr>Default Design</vt:lpstr>
      <vt:lpstr>PowerPoint Presentation</vt:lpstr>
      <vt:lpstr>Web location for this presentation:</vt:lpstr>
      <vt:lpstr>SUMMARY</vt:lpstr>
      <vt:lpstr>TOPICS</vt:lpstr>
      <vt:lpstr>PowerPoint Presentation</vt:lpstr>
      <vt:lpstr>PowerPoint Presentation</vt:lpstr>
      <vt:lpstr>PowerPoint Presentation</vt:lpstr>
      <vt:lpstr>PowerPoint Presentation</vt:lpstr>
      <vt:lpstr>OPTIONS FOR EXTENDING Wi-Fi</vt:lpstr>
      <vt:lpstr>OPTIONS FOR EXTENDING Wi-Fi (continued)</vt:lpstr>
      <vt:lpstr>OPTIONS FOR EXTENDING Wi-Fi (continued)</vt:lpstr>
      <vt:lpstr>PowerPoint Presentation</vt:lpstr>
      <vt:lpstr>OPTIONS FOR EXTENDING Wi-Fi (continued)</vt:lpstr>
      <vt:lpstr>OPTIONS FOR EXTENDING Wi-Fi (continued)</vt:lpstr>
      <vt:lpstr>PowerPoint Presentation</vt:lpstr>
      <vt:lpstr>PowerPoint Presentation</vt:lpstr>
      <vt:lpstr>COSTLIER EXTENDER CONFIGURATION DETAILS</vt:lpstr>
      <vt:lpstr>PowerPoint Presentation</vt:lpstr>
      <vt:lpstr>PowerPoint Presentation</vt:lpstr>
      <vt:lpstr>COSTLIER EXTENDER CONFIGURATION DETAILS (continued) </vt:lpstr>
      <vt:lpstr>PowerPoint Presentation</vt:lpstr>
      <vt:lpstr>CHEAPER EXTENDER CONFIGURATION DETAILS</vt:lpstr>
      <vt:lpstr>PowerPoint Presentation</vt:lpstr>
      <vt:lpstr>PowerPoint Presentation</vt:lpstr>
      <vt:lpstr>PowerPoint Presentation</vt:lpstr>
      <vt:lpstr>CHEAP EXTENDER CONFIGURATION DETAILS (continued)</vt:lpstr>
      <vt:lpstr>PowerPoint Presentation</vt:lpstr>
      <vt:lpstr>CHEAP EXTENDER CONFIGURATION DETAILS (continued)</vt:lpstr>
      <vt:lpstr>CHEAP EXTENDER CONFIGURATION DETAILS (configuration)</vt:lpstr>
      <vt:lpstr>CHEAP EXTENDER CONFIGURATION DETAILS (continued)</vt:lpstr>
      <vt:lpstr>"USER EQUIPMENT" (=UE) VIEWPOINT</vt:lpstr>
      <vt:lpstr>"USER EQUIPMENT" (=UE) VIEWPOINT (continued)</vt:lpstr>
      <vt:lpstr>"USER EQUIPMENT" (=UE) VIEWPOINT (continued)</vt:lpstr>
      <vt:lpstr>"USER EQUIPMENT" (=UE) VIEWPOINT (continued)</vt:lpstr>
      <vt:lpstr>"USER EQUIPMENT" (=UE)                       VIEWPOINT (continued)</vt:lpstr>
      <vt:lpstr>PowerPoint Presentation</vt:lpstr>
      <vt:lpstr>"USER EQUIPMENT" (=UE) VIEWPOINT (continued)</vt:lpstr>
      <vt:lpstr>PowerPoint Presentation</vt:lpstr>
      <vt:lpstr>PowerPoint Presentation</vt:lpstr>
      <vt:lpstr>PowerPoint Presentation</vt:lpstr>
      <vt:lpstr>"USER EQUIPMENT" (=UE) VIEWPOINT (continued)</vt:lpstr>
      <vt:lpstr>PowerPoint Presentation</vt:lpstr>
      <vt:lpstr>PowerPoint Presentation</vt:lpstr>
      <vt:lpstr>"USER EQUIPMENT" (=UE) VIEWPOINT (continued)</vt:lpstr>
      <vt:lpstr>PowerPoint Presentation</vt:lpstr>
      <vt:lpstr>PowerPoint Presentation</vt:lpstr>
      <vt:lpstr>"USER EQUIPMENT" (=UE) VIEWPOINT (continued)</vt:lpstr>
      <vt:lpstr>PowerPoint Presentation</vt:lpstr>
      <vt:lpstr>PowerPoint Presentation</vt:lpstr>
      <vt:lpstr>"USER EQUIPMENT" (=UE) VIEWPOINT (continued)</vt:lpstr>
      <vt:lpstr>"USER EQUIPMENT" VIEWPOINT (continued)</vt:lpstr>
      <vt:lpstr>PowerPoint Presentation</vt:lpstr>
      <vt:lpstr>TWO MODES OF OPERATION FOR  MOST Wi-Fi EXTENDERS</vt:lpstr>
      <vt:lpstr>PowerPoint Presentation</vt:lpstr>
      <vt:lpstr>PowerPoint Presentation</vt:lpstr>
      <vt:lpstr>TWO MODES OF OPERATION FOR  MOST Wi-Fi EXTENDERS (continued)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REQUIREMENTS FOR Wi-Fi EXTENDERS (continued)</vt:lpstr>
      <vt:lpstr>PowerPoint Presentation</vt:lpstr>
      <vt:lpstr>PowerPoint Presentation</vt:lpstr>
      <vt:lpstr> REQUIREMENTS FOR Wi-Fi EXTENDERS (continued)</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testuser</dc:creator>
  <cp:lastModifiedBy>Francis Chao</cp:lastModifiedBy>
  <cp:revision>1732</cp:revision>
  <cp:lastPrinted>1601-01-01T00:00:00Z</cp:lastPrinted>
  <dcterms:created xsi:type="dcterms:W3CDTF">2011-04-22T06:52:26Z</dcterms:created>
  <dcterms:modified xsi:type="dcterms:W3CDTF">2025-10-08T04:06:39Z</dcterms:modified>
</cp:coreProperties>
</file>