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sldIdLst>
    <p:sldId id="1598" r:id="rId2"/>
    <p:sldId id="625" r:id="rId3"/>
    <p:sldId id="257" r:id="rId4"/>
    <p:sldId id="1738" r:id="rId5"/>
    <p:sldId id="1793" r:id="rId6"/>
    <p:sldId id="1735" r:id="rId7"/>
    <p:sldId id="1736" r:id="rId8"/>
    <p:sldId id="1737" r:id="rId9"/>
    <p:sldId id="1739" r:id="rId10"/>
    <p:sldId id="1740" r:id="rId11"/>
    <p:sldId id="1741" r:id="rId12"/>
    <p:sldId id="1742" r:id="rId13"/>
  </p:sldIdLst>
  <p:sldSz cx="9144000" cy="6858000" type="screen4x3"/>
  <p:notesSz cx="7315200" cy="96012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9" autoAdjust="0"/>
    <p:restoredTop sz="94320" autoAdjust="0"/>
  </p:normalViewPr>
  <p:slideViewPr>
    <p:cSldViewPr>
      <p:cViewPr varScale="1">
        <p:scale>
          <a:sx n="42" d="100"/>
          <a:sy n="42" d="100"/>
        </p:scale>
        <p:origin x="663" y="255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234771B7-4DBA-08AA-3D09-E97409CAC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B9EC508-C885-4C9C-59F3-F292F93DF25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6865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defTabSz="482600" eaLnBrk="1" hangingPunct="1"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300" baseline="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89D3C9B-67FB-F709-C71C-9EE7B9DE6F9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6865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 defTabSz="482600" eaLnBrk="1" hangingPunct="1"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300" baseline="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49CBBE2C-85C0-FCC2-C317-93D703A7732B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799013" cy="35988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65F5C10-E24D-F4D0-43CC-DD8A8AF2DFD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90219DC9-8EB9-FE18-FFD6-309277ED959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68650" cy="4778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defTabSz="482600" eaLnBrk="1" hangingPunct="1"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300" baseline="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72F53113-CFD8-7A44-E3F2-CBA1FDC184B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68650" cy="4778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defTabSz="482600" eaLnBrk="1" hangingPunct="1">
              <a:buSzPct val="10000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300" baseline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181D251-C1B5-4F9C-962B-2D09DC2231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AB103EAD-3F49-C3DA-0DB5-DC94EA5F449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B8D74F0-A8E3-489D-AE51-C975A00CCBFB}" type="slidenum">
              <a:rPr lang="en-US" altLang="en-US" sz="13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3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A5ED01F-3C0B-7F06-54F7-80B3AD5CCA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DE54B890-44EC-959E-9C22-DC0968189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66A9F93C-196A-7047-08A6-48DBE245EDC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F86391A-7967-4BA9-A4F0-BC844B63968C}" type="slidenum">
              <a:rPr lang="en-US" altLang="en-US" sz="1300" smtClean="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300"/>
          </a:p>
        </p:txBody>
      </p:sp>
      <p:sp>
        <p:nvSpPr>
          <p:cNvPr id="8195" name="Rectangle 1">
            <a:extLst>
              <a:ext uri="{FF2B5EF4-FFF2-40B4-BE49-F238E27FC236}">
                <a16:creationId xmlns:a16="http://schemas.microsoft.com/office/drawing/2014/main" id="{A248D69C-5FF8-AC20-13C3-EE2F13082A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22402916-F2FA-CAF7-7556-72F7F96B50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426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66A9F93C-196A-7047-08A6-48DBE245EDC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F86391A-7967-4BA9-A4F0-BC844B63968C}" type="slidenum">
              <a:rPr lang="en-US" altLang="en-US" sz="1300" smtClean="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300"/>
          </a:p>
        </p:txBody>
      </p:sp>
      <p:sp>
        <p:nvSpPr>
          <p:cNvPr id="8195" name="Rectangle 1">
            <a:extLst>
              <a:ext uri="{FF2B5EF4-FFF2-40B4-BE49-F238E27FC236}">
                <a16:creationId xmlns:a16="http://schemas.microsoft.com/office/drawing/2014/main" id="{A248D69C-5FF8-AC20-13C3-EE2F13082A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22402916-F2FA-CAF7-7556-72F7F96B50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18562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66A9F93C-196A-7047-08A6-48DBE245EDC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F86391A-7967-4BA9-A4F0-BC844B63968C}" type="slidenum">
              <a:rPr lang="en-US" altLang="en-US" sz="1300" smtClean="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300"/>
          </a:p>
        </p:txBody>
      </p:sp>
      <p:sp>
        <p:nvSpPr>
          <p:cNvPr id="8195" name="Rectangle 1">
            <a:extLst>
              <a:ext uri="{FF2B5EF4-FFF2-40B4-BE49-F238E27FC236}">
                <a16:creationId xmlns:a16="http://schemas.microsoft.com/office/drawing/2014/main" id="{A248D69C-5FF8-AC20-13C3-EE2F13082A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22402916-F2FA-CAF7-7556-72F7F96B50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7768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703DD6E3-2DB7-5A43-67CE-AC705E6757D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347548C-24BE-49F0-B345-932A0827DA13}" type="slidenum">
              <a:rPr lang="en-US" altLang="en-US" sz="1300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300"/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D55A5470-49F4-F0E6-276A-9713D5493B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F4246F66-91BB-FEEF-89C5-5317304C3E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66A9F93C-196A-7047-08A6-48DBE245EDC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F86391A-7967-4BA9-A4F0-BC844B63968C}" type="slidenum">
              <a:rPr lang="en-US" altLang="en-US" sz="1300" smtClean="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300"/>
          </a:p>
        </p:txBody>
      </p:sp>
      <p:sp>
        <p:nvSpPr>
          <p:cNvPr id="8195" name="Rectangle 1">
            <a:extLst>
              <a:ext uri="{FF2B5EF4-FFF2-40B4-BE49-F238E27FC236}">
                <a16:creationId xmlns:a16="http://schemas.microsoft.com/office/drawing/2014/main" id="{A248D69C-5FF8-AC20-13C3-EE2F13082A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22402916-F2FA-CAF7-7556-72F7F96B50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66A9F93C-196A-7047-08A6-48DBE245EDC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F86391A-7967-4BA9-A4F0-BC844B63968C}" type="slidenum">
              <a:rPr lang="en-US" altLang="en-US" sz="1300" smtClean="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300"/>
          </a:p>
        </p:txBody>
      </p:sp>
      <p:sp>
        <p:nvSpPr>
          <p:cNvPr id="8195" name="Rectangle 1">
            <a:extLst>
              <a:ext uri="{FF2B5EF4-FFF2-40B4-BE49-F238E27FC236}">
                <a16:creationId xmlns:a16="http://schemas.microsoft.com/office/drawing/2014/main" id="{A248D69C-5FF8-AC20-13C3-EE2F13082A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22402916-F2FA-CAF7-7556-72F7F96B50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5303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703DD6E3-2DB7-5A43-67CE-AC705E6757D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82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/>
            </a:pPr>
            <a:fld id="{2347548C-24BE-49F0-B345-932A0827DA13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482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66788" algn="l"/>
                  <a:tab pos="1933575" algn="l"/>
                  <a:tab pos="2900363" algn="l"/>
                  <a:tab pos="3867150" algn="l"/>
                  <a:tab pos="4832350" algn="l"/>
                  <a:tab pos="5799138" algn="l"/>
                  <a:tab pos="6765925" algn="l"/>
                  <a:tab pos="7732713" algn="l"/>
                  <a:tab pos="8699500" algn="l"/>
                  <a:tab pos="9666288" algn="l"/>
                  <a:tab pos="10633075" algn="l"/>
                </a:tabLst>
                <a:defRPr/>
              </a:pPr>
              <a:t>5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D55A5470-49F4-F0E6-276A-9713D5493B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F4246F66-91BB-FEEF-89C5-5317304C3E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05E344C5-F75B-4704-AD57-635CEFE49EA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BCDC4FE-F769-46B8-8532-410EEDBB49D5}" type="slidenum">
              <a:rPr lang="en-US" altLang="en-US" sz="1300" smtClean="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300"/>
          </a:p>
        </p:txBody>
      </p:sp>
      <p:sp>
        <p:nvSpPr>
          <p:cNvPr id="26627" name="Rectangle 1">
            <a:extLst>
              <a:ext uri="{FF2B5EF4-FFF2-40B4-BE49-F238E27FC236}">
                <a16:creationId xmlns:a16="http://schemas.microsoft.com/office/drawing/2014/main" id="{12D50126-BFB2-DB57-99C8-FF2B3ADA4B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C3A3DD0D-E853-0CFF-087F-81A03ABC31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05E344C5-F75B-4704-AD57-635CEFE49EA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BCDC4FE-F769-46B8-8532-410EEDBB49D5}" type="slidenum">
              <a:rPr lang="en-US" altLang="en-US" sz="1300" smtClean="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300"/>
          </a:p>
        </p:txBody>
      </p:sp>
      <p:sp>
        <p:nvSpPr>
          <p:cNvPr id="26627" name="Rectangle 1">
            <a:extLst>
              <a:ext uri="{FF2B5EF4-FFF2-40B4-BE49-F238E27FC236}">
                <a16:creationId xmlns:a16="http://schemas.microsoft.com/office/drawing/2014/main" id="{12D50126-BFB2-DB57-99C8-FF2B3ADA4B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C3A3DD0D-E853-0CFF-087F-81A03ABC31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2880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05E344C5-F75B-4704-AD57-635CEFE49EA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BCDC4FE-F769-46B8-8532-410EEDBB49D5}" type="slidenum">
              <a:rPr lang="en-US" altLang="en-US" sz="1300" smtClean="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300"/>
          </a:p>
        </p:txBody>
      </p:sp>
      <p:sp>
        <p:nvSpPr>
          <p:cNvPr id="26627" name="Rectangle 1">
            <a:extLst>
              <a:ext uri="{FF2B5EF4-FFF2-40B4-BE49-F238E27FC236}">
                <a16:creationId xmlns:a16="http://schemas.microsoft.com/office/drawing/2014/main" id="{12D50126-BFB2-DB57-99C8-FF2B3ADA4B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C3A3DD0D-E853-0CFF-087F-81A03ABC31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07782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66A9F93C-196A-7047-08A6-48DBE245EDC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F86391A-7967-4BA9-A4F0-BC844B63968C}" type="slidenum">
              <a:rPr lang="en-US" altLang="en-US" sz="1300" smtClean="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300"/>
          </a:p>
        </p:txBody>
      </p:sp>
      <p:sp>
        <p:nvSpPr>
          <p:cNvPr id="8195" name="Rectangle 1">
            <a:extLst>
              <a:ext uri="{FF2B5EF4-FFF2-40B4-BE49-F238E27FC236}">
                <a16:creationId xmlns:a16="http://schemas.microsoft.com/office/drawing/2014/main" id="{A248D69C-5FF8-AC20-13C3-EE2F13082A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22402916-F2FA-CAF7-7556-72F7F96B50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369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2D7BE7-870F-2C07-E3DC-8360B83F8BB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4E7E08-EF1D-B535-1A86-8294D3CCDDC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8E3DD2-07B5-5CFF-12FA-BE17E9871FD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18D21-B4D4-41D9-A97A-008D5788EF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228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BD677E-F13A-3805-7BD3-F71171CF2BD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3E8583-8313-F162-2248-CC7BA06D634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ED3A7D-7754-DA73-F8FF-096822A3EE3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ECB2B-51BE-4BD5-B16F-5119F47FF3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3526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586E79-FFF8-E5A2-D92C-DD27F6A70B6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7C157B-2F46-13DD-B28C-4002D50923B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847356-8D66-3CFA-FC50-290FBE11862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44720-FC07-4DFC-9DC3-00C9F1EBEB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473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0EFC7DA-180B-CC31-ACEB-A3DD81DA51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960E0E-BF41-96C9-2D3C-B6570FA955B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1EFDD5-265B-445C-7B91-09F538509C4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0B9CC-C02B-452F-83E5-CC03CDBA94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387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C1E83B9-FA69-FDAA-5A3B-D394ECCFCE4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E2110C2-1DDB-4B09-DC2C-9A6C1AC632C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B98E6BC-CA37-41A3-DAD2-67C1C0A91F5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6E157-235C-4775-A76F-12CC3F9CCE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754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775D92C-0625-9A00-4591-37066420696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0618781-BE05-018D-7DCE-7FD9FE0C181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2A1C0AE-534A-6D98-AD9C-033BDB6AA3F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20B61-2B52-4020-97D6-557567CBA7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620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7013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7013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C0CAACD-9F05-710E-DBD1-444519734A4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34FFE03-9E27-1349-0D68-940DB27B89D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F2A3F35E-4BEB-6BB9-76BE-1C69ECB3346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33EAE-58E3-4E7F-8A1D-8681F8C39F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117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A286AB-7AC3-6312-3DF6-D00A0109AA6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840937-0604-4509-253C-6023FA4DF45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AAA84B-C51C-CC38-BEB1-1763599C30F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F22E0-310A-42A9-9A1C-1EE8B3AC00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5894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D7867B-3AF5-D65E-530E-B91D6753736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DF4C6A-B59A-EEC4-7A64-A6A3DE0C302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9890A7-6A8A-249B-B3D2-05F320759E2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4C33F-803F-48DC-9FE1-769C440894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3884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BE488B0-DBB5-66B3-458C-1B27259957D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CE0B5BB-1C10-62A1-ACC5-97C62A4FF80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4284772-B2B5-B8BA-FC54-C589C948467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6CB32-62EB-4E77-9EE1-B73B0A8882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8158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5BDFD85-C7DF-BC52-A684-96BDE02B5A8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BD075C0D-69F0-408C-D985-4DB920014A8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B3C750D-2DEB-79DA-D9AC-238D19477ED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72384-8B5E-4A24-8B0C-189116C518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725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6AFCC4F-9323-C8BF-2C98-FEE25665202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F3D92D-14BC-CF28-4ADD-A14956E8067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EB3DA0-75DE-201A-B964-72A5B057506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BCF97-ADDD-4316-88A4-F7613B7E27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27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251C003D-7160-4AD7-D26E-569A148F9B4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A6D3196-5B0A-C072-E204-DB0A6197170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AE7B32B-4BFF-6B98-CC7C-B5ADB8CFD8B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F5140-8CE4-400B-B711-F9FB9C0135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638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C40AE93-DC26-5B18-BCA0-C916D287A6D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E157390-C08B-A3E8-1C0D-3F310312D42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21C27A7-A7A9-9A7C-B118-F9A51CD03CE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9C1A8-03CA-4F5B-BD0B-B243A7FF11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96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CC55050-574D-48E4-0A71-9B011DE2DA2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725928D-7B90-43B8-7ED1-EFF6D1E4831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B25D35B-5B71-F7C3-58E9-014E9045386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B0313-E9BF-46C6-8C83-BB38E87BE9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2009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5914BB1-6EA6-A333-DA38-5F823A22C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22CB549A-4874-6891-B018-C827A88758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44216373-FAD0-67DF-4975-5047DA0A8BE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aseline="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31A22EE-7720-75CF-9F57-CBFB9B683CF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aseline="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0DC9157-3306-12F5-EEDD-36CB695B211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aseline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3188B18-3ADB-4FC0-9FC3-A6B9AF37FC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ztcs.org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hyperlink" Target="http://apcug.org/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>
            <a:extLst>
              <a:ext uri="{FF2B5EF4-FFF2-40B4-BE49-F238E27FC236}">
                <a16:creationId xmlns:a16="http://schemas.microsoft.com/office/drawing/2014/main" id="{13AE0C48-ADBD-4F9D-E15F-973277689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FF1F315-8CBD-45F7-9C02-05F11439ACD2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B78CC480-7BDE-443A-94C2-8C5C55BBC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51310"/>
            <a:ext cx="9144000" cy="2310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7200" baseline="0" dirty="0">
                <a:cs typeface="Times New Roman" panose="02020603050405020304" pitchFamily="18" charset="0"/>
              </a:rPr>
              <a:t>0: Wi-Fi FROM AN END-USER DEVICE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2093E6B3-3BF5-FF96-97E5-7E9D732FC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-858838"/>
            <a:ext cx="32893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7" name="Rectangle 4">
            <a:extLst>
              <a:ext uri="{FF2B5EF4-FFF2-40B4-BE49-F238E27FC236}">
                <a16:creationId xmlns:a16="http://schemas.microsoft.com/office/drawing/2014/main" id="{0764F561-6DFA-8C89-C95A-3D0C407DC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-858838"/>
            <a:ext cx="3556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8" name="Rectangle 5">
            <a:extLst>
              <a:ext uri="{FF2B5EF4-FFF2-40B4-BE49-F238E27FC236}">
                <a16:creationId xmlns:a16="http://schemas.microsoft.com/office/drawing/2014/main" id="{FDD1BC0A-EDD4-7DEB-2336-34D7B3494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-858838"/>
            <a:ext cx="68453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9" name="Rectangle 6">
            <a:extLst>
              <a:ext uri="{FF2B5EF4-FFF2-40B4-BE49-F238E27FC236}">
                <a16:creationId xmlns:a16="http://schemas.microsoft.com/office/drawing/2014/main" id="{8005E068-6EB0-4D3F-A274-176B75B5A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-1089025"/>
            <a:ext cx="219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200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200" baseline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0" name="Rectangle 7">
            <a:extLst>
              <a:ext uri="{FF2B5EF4-FFF2-40B4-BE49-F238E27FC236}">
                <a16:creationId xmlns:a16="http://schemas.microsoft.com/office/drawing/2014/main" id="{7671BFE3-96F1-1BB1-ECB8-8FFC1DDBD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589213"/>
            <a:ext cx="3581400" cy="1068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baseline="0">
                <a:cs typeface="Times New Roman" panose="02020603050405020304" pitchFamily="18" charset="0"/>
              </a:rPr>
              <a:t>          </a:t>
            </a:r>
            <a:endParaRPr lang="en-US" altLang="en-US" sz="2800" baseline="0"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2800" baseline="0">
              <a:cs typeface="Times New Roman" panose="02020603050405020304" pitchFamily="18" charset="0"/>
            </a:endParaRPr>
          </a:p>
        </p:txBody>
      </p:sp>
      <p:pic>
        <p:nvPicPr>
          <p:cNvPr id="3081" name="Picture 8">
            <a:hlinkClick r:id="rId3"/>
            <a:extLst>
              <a:ext uri="{FF2B5EF4-FFF2-40B4-BE49-F238E27FC236}">
                <a16:creationId xmlns:a16="http://schemas.microsoft.com/office/drawing/2014/main" id="{A64D5C5F-D068-951F-133B-D3EF331CCE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257800"/>
            <a:ext cx="26670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82" name="TextBox 1">
            <a:extLst>
              <a:ext uri="{FF2B5EF4-FFF2-40B4-BE49-F238E27FC236}">
                <a16:creationId xmlns:a16="http://schemas.microsoft.com/office/drawing/2014/main" id="{E4F4E09F-8DB0-5A26-33DD-19C47081C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400800"/>
            <a:ext cx="6096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 </a:t>
            </a:r>
          </a:p>
        </p:txBody>
      </p:sp>
      <p:pic>
        <p:nvPicPr>
          <p:cNvPr id="3083" name="Picture 2">
            <a:hlinkClick r:id="rId5"/>
            <a:extLst>
              <a:ext uri="{FF2B5EF4-FFF2-40B4-BE49-F238E27FC236}">
                <a16:creationId xmlns:a16="http://schemas.microsoft.com/office/drawing/2014/main" id="{F432BC01-9349-3566-4CC7-FF564E8D389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779963"/>
            <a:ext cx="23241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27">
            <a:extLst>
              <a:ext uri="{FF2B5EF4-FFF2-40B4-BE49-F238E27FC236}">
                <a16:creationId xmlns:a16="http://schemas.microsoft.com/office/drawing/2014/main" id="{01A4046C-69D8-1208-773C-CFF76153E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36470"/>
          <a:stretch>
            <a:fillRect/>
          </a:stretch>
        </p:blipFill>
        <p:spPr bwMode="auto">
          <a:xfrm>
            <a:off x="1447800" y="2611438"/>
            <a:ext cx="6045200" cy="157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24F5AF60-06A2-BFD0-AD5B-929CBC22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8C32A2E-7A61-41BA-83BE-7B6417EE5591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171" name="Rectangle 1">
            <a:extLst>
              <a:ext uri="{FF2B5EF4-FFF2-40B4-BE49-F238E27FC236}">
                <a16:creationId xmlns:a16="http://schemas.microsoft.com/office/drawing/2014/main" id="{019627FD-6C75-9B93-0FF4-9F02766E7B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38113"/>
            <a:ext cx="8685213" cy="1157287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8 ACTUAL TRANSMITTER-RECEIVERS (continued)</a:t>
            </a:r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E47AFE0D-219D-C774-5C6F-42A2DA3363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067800" cy="5791200"/>
          </a:xfrm>
        </p:spPr>
        <p:txBody>
          <a:bodyPr/>
          <a:lstStyle/>
          <a:p>
            <a:pPr marL="914400" indent="-571500" eaLnBrk="1" hangingPunct="1">
              <a:spcBef>
                <a:spcPts val="900"/>
              </a:spcBef>
              <a:buClrTx/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4000" dirty="0"/>
              <a:t>2.5 Gigahertz transmitter-receiver from ASUS Mesh router #1 with SSID of </a:t>
            </a:r>
            <a:r>
              <a:rPr lang="en-US" altLang="en-US" sz="4000" dirty="0" err="1"/>
              <a:t>mesh1</a:t>
            </a:r>
            <a:endParaRPr lang="en-US" altLang="en-US" sz="4000" dirty="0"/>
          </a:p>
          <a:p>
            <a:pPr marL="914400" indent="-571500" eaLnBrk="1" hangingPunct="1">
              <a:spcBef>
                <a:spcPts val="900"/>
              </a:spcBef>
              <a:buClrTx/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4000" dirty="0"/>
              <a:t>5 Gigahertz transmitter-receiver from ASUS Mesh router #1 with SSID of </a:t>
            </a:r>
            <a:r>
              <a:rPr lang="en-US" altLang="en-US" sz="4000" dirty="0" err="1"/>
              <a:t>mesh1</a:t>
            </a:r>
            <a:endParaRPr lang="en-US" altLang="en-US" sz="4000" dirty="0"/>
          </a:p>
          <a:p>
            <a:pPr marL="914400" indent="-571500" eaLnBrk="1" hangingPunct="1">
              <a:spcBef>
                <a:spcPts val="900"/>
              </a:spcBef>
              <a:buClrTx/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4000" dirty="0"/>
              <a:t>6 Gigahertz transmitter-receiver from ASUS Mesh router #1 with SSID of </a:t>
            </a:r>
            <a:r>
              <a:rPr lang="en-US" altLang="en-US" sz="4000" dirty="0" err="1"/>
              <a:t>mesh1</a:t>
            </a:r>
            <a:endParaRPr lang="en-US" altLang="en-US" sz="4000" dirty="0"/>
          </a:p>
          <a:p>
            <a:pPr marL="914400" indent="-571500" eaLnBrk="1" hangingPunct="1">
              <a:spcBef>
                <a:spcPts val="900"/>
              </a:spcBef>
              <a:buClrTx/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sz="4000" dirty="0"/>
          </a:p>
          <a:p>
            <a:pPr indent="0" eaLnBrk="1" hangingPunct="1">
              <a:spcBef>
                <a:spcPts val="900"/>
              </a:spcBef>
              <a:buClr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5946733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24F5AF60-06A2-BFD0-AD5B-929CBC22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8C32A2E-7A61-41BA-83BE-7B6417EE5591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171" name="Rectangle 1">
            <a:extLst>
              <a:ext uri="{FF2B5EF4-FFF2-40B4-BE49-F238E27FC236}">
                <a16:creationId xmlns:a16="http://schemas.microsoft.com/office/drawing/2014/main" id="{019627FD-6C75-9B93-0FF4-9F02766E7B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38113"/>
            <a:ext cx="8685213" cy="1157287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8 ACTUAL TRANSMITTER-RECEIVERS (continued)</a:t>
            </a:r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E47AFE0D-219D-C774-5C6F-42A2DA3363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067800" cy="5791200"/>
          </a:xfrm>
        </p:spPr>
        <p:txBody>
          <a:bodyPr/>
          <a:lstStyle/>
          <a:p>
            <a:pPr marL="914400" indent="-571500" eaLnBrk="1" hangingPunct="1">
              <a:spcBef>
                <a:spcPts val="900"/>
              </a:spcBef>
              <a:buClrTx/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4000" dirty="0"/>
              <a:t>2.5 Gigahertz transmitter-receiver from ASUS Mesh router #2 with SSID of </a:t>
            </a:r>
            <a:r>
              <a:rPr lang="en-US" altLang="en-US" sz="4000" dirty="0" err="1"/>
              <a:t>mesh1</a:t>
            </a:r>
            <a:endParaRPr lang="en-US" altLang="en-US" sz="4000" dirty="0"/>
          </a:p>
          <a:p>
            <a:pPr marL="914400" indent="-571500" eaLnBrk="1" hangingPunct="1">
              <a:spcBef>
                <a:spcPts val="900"/>
              </a:spcBef>
              <a:buClrTx/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4000" dirty="0"/>
              <a:t>5 Gigahertz transmitter-receiver from ASUS Mesh router #2 with SSID of </a:t>
            </a:r>
            <a:r>
              <a:rPr lang="en-US" altLang="en-US" sz="4000" dirty="0" err="1"/>
              <a:t>mesh1</a:t>
            </a:r>
            <a:endParaRPr lang="en-US" altLang="en-US" sz="4000" dirty="0"/>
          </a:p>
          <a:p>
            <a:pPr marL="914400" indent="-571500" eaLnBrk="1" hangingPunct="1">
              <a:spcBef>
                <a:spcPts val="900"/>
              </a:spcBef>
              <a:buClrTx/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4000" dirty="0"/>
              <a:t>6 Gigahertz transmitter-receiver from ASUS Mesh router #2 with SSID of </a:t>
            </a:r>
            <a:r>
              <a:rPr lang="en-US" altLang="en-US" sz="4000" dirty="0" err="1"/>
              <a:t>mesh1</a:t>
            </a:r>
            <a:endParaRPr lang="en-US" altLang="en-US" sz="4000" dirty="0"/>
          </a:p>
          <a:p>
            <a:pPr marL="914400" indent="-571500" eaLnBrk="1" hangingPunct="1">
              <a:spcBef>
                <a:spcPts val="900"/>
              </a:spcBef>
              <a:buClrTx/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sz="4000" dirty="0"/>
          </a:p>
          <a:p>
            <a:pPr indent="0" eaLnBrk="1" hangingPunct="1">
              <a:spcBef>
                <a:spcPts val="900"/>
              </a:spcBef>
              <a:buClr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4008451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24F5AF60-06A2-BFD0-AD5B-929CBC22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8C32A2E-7A61-41BA-83BE-7B6417EE5591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171" name="Rectangle 1">
            <a:extLst>
              <a:ext uri="{FF2B5EF4-FFF2-40B4-BE49-F238E27FC236}">
                <a16:creationId xmlns:a16="http://schemas.microsoft.com/office/drawing/2014/main" id="{019627FD-6C75-9B93-0FF4-9F02766E7B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38113"/>
            <a:ext cx="8685213" cy="1157287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8 ACTUAL TRANSMITTER-RECEIVERS (continued)</a:t>
            </a:r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E47AFE0D-219D-C774-5C6F-42A2DA3363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067800" cy="5102225"/>
          </a:xfrm>
        </p:spPr>
        <p:txBody>
          <a:bodyPr/>
          <a:lstStyle/>
          <a:p>
            <a:pPr marL="914400" indent="-571500" eaLnBrk="1" hangingPunct="1">
              <a:spcBef>
                <a:spcPts val="900"/>
              </a:spcBef>
              <a:buClrTx/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4000" dirty="0"/>
              <a:t>Your operating system (Windows 11) will pick the strongest and most stable  transmitter-receiver for you to connect to.</a:t>
            </a:r>
          </a:p>
          <a:p>
            <a:pPr marL="914400" indent="-571500" eaLnBrk="1" hangingPunct="1">
              <a:spcBef>
                <a:spcPts val="900"/>
              </a:spcBef>
              <a:buClrTx/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4000" dirty="0"/>
              <a:t>Your operating system (Windows 11) will not let you choose which transmitter-receiver that you are being connected to.</a:t>
            </a:r>
          </a:p>
          <a:p>
            <a:pPr marL="914400" indent="-571500" eaLnBrk="1" hangingPunct="1">
              <a:spcBef>
                <a:spcPts val="900"/>
              </a:spcBef>
              <a:buClrTx/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sz="4000" dirty="0"/>
          </a:p>
          <a:p>
            <a:pPr indent="0" eaLnBrk="1" hangingPunct="1">
              <a:spcBef>
                <a:spcPts val="900"/>
              </a:spcBef>
              <a:buClr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6325661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47515CEF-EEAB-50E1-58E9-D634C4AF0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2013" cy="4746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1646CC-2849-4736-9708-8B19F16CAF81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123" name="Rectangle 1">
            <a:extLst>
              <a:ext uri="{FF2B5EF4-FFF2-40B4-BE49-F238E27FC236}">
                <a16:creationId xmlns:a16="http://schemas.microsoft.com/office/drawing/2014/main" id="{EB61F6D3-586D-BB7C-248B-73E2155E8B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924800" cy="17526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6600"/>
              <a:t>Web location for this presentation:</a:t>
            </a: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0069BA07-37BA-04B0-3C5C-5695CEA061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610600" cy="4191000"/>
          </a:xfrm>
        </p:spPr>
        <p:txBody>
          <a:bodyPr/>
          <a:lstStyle/>
          <a:p>
            <a:pPr marL="0" indent="0"/>
            <a:r>
              <a:rPr lang="en-US" altLang="en-US" sz="6600"/>
              <a:t>http://aztcs.apcug.org</a:t>
            </a:r>
          </a:p>
          <a:p>
            <a:pPr marL="0" indent="0"/>
            <a:r>
              <a:rPr lang="en-US" altLang="en-US" sz="6600"/>
              <a:t>Click on</a:t>
            </a:r>
          </a:p>
          <a:p>
            <a:pPr marL="0" indent="0"/>
            <a:r>
              <a:rPr lang="en-US" altLang="en-US" sz="6600"/>
              <a:t>“Meeting Notes”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24F5AF60-06A2-BFD0-AD5B-929CBC22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8C32A2E-7A61-41BA-83BE-7B6417EE5591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171" name="Rectangle 1">
            <a:extLst>
              <a:ext uri="{FF2B5EF4-FFF2-40B4-BE49-F238E27FC236}">
                <a16:creationId xmlns:a16="http://schemas.microsoft.com/office/drawing/2014/main" id="{019627FD-6C75-9B93-0FF4-9F02766E7B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38113"/>
            <a:ext cx="8304213" cy="700087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5400"/>
              <a:t>SUMMARY</a:t>
            </a:r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E47AFE0D-219D-C774-5C6F-42A2DA3363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334000"/>
          </a:xfrm>
        </p:spPr>
        <p:txBody>
          <a:bodyPr/>
          <a:lstStyle/>
          <a:p>
            <a:pPr indent="0" eaLnBrk="1" hangingPunct="1">
              <a:spcBef>
                <a:spcPts val="900"/>
              </a:spcBef>
              <a:buClr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4400" dirty="0"/>
              <a:t>From any end-user computer, cell phone, or tablet, you will see a simplified view of the actual Wi-</a:t>
            </a:r>
          </a:p>
          <a:p>
            <a:pPr indent="0" eaLnBrk="1" hangingPunct="1">
              <a:spcBef>
                <a:spcPts val="900"/>
              </a:spcBef>
              <a:buClr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4400" dirty="0"/>
              <a:t>Fi environment</a:t>
            </a:r>
          </a:p>
          <a:p>
            <a:pPr indent="0" eaLnBrk="1" hangingPunct="1">
              <a:spcBef>
                <a:spcPts val="900"/>
              </a:spcBef>
              <a:buClr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sz="4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24F5AF60-06A2-BFD0-AD5B-929CBC22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8C32A2E-7A61-41BA-83BE-7B6417EE5591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171" name="Rectangle 1">
            <a:extLst>
              <a:ext uri="{FF2B5EF4-FFF2-40B4-BE49-F238E27FC236}">
                <a16:creationId xmlns:a16="http://schemas.microsoft.com/office/drawing/2014/main" id="{019627FD-6C75-9B93-0FF4-9F02766E7B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38113"/>
            <a:ext cx="8304213" cy="700087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5400" dirty="0"/>
              <a:t>SUMMARY</a:t>
            </a:r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E47AFE0D-219D-C774-5C6F-42A2DA3363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334000"/>
          </a:xfrm>
        </p:spPr>
        <p:txBody>
          <a:bodyPr/>
          <a:lstStyle/>
          <a:p>
            <a:pPr indent="0" eaLnBrk="1" hangingPunct="1">
              <a:spcBef>
                <a:spcPts val="900"/>
              </a:spcBef>
              <a:buClr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4400" dirty="0"/>
              <a:t>From any end-user computer, cell phone, or tablet, you will see a simplified view of the actual Wi-</a:t>
            </a:r>
          </a:p>
          <a:p>
            <a:pPr indent="0" eaLnBrk="1" hangingPunct="1">
              <a:spcBef>
                <a:spcPts val="900"/>
              </a:spcBef>
              <a:buClr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4400" dirty="0"/>
              <a:t>Fi environment</a:t>
            </a:r>
          </a:p>
          <a:p>
            <a:pPr indent="0" eaLnBrk="1" hangingPunct="1">
              <a:spcBef>
                <a:spcPts val="900"/>
              </a:spcBef>
              <a:buClr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sz="4400" dirty="0"/>
          </a:p>
        </p:txBody>
      </p:sp>
    </p:spTree>
    <p:extLst>
      <p:ext uri="{BB962C8B-B14F-4D97-AF65-F5344CB8AC3E}">
        <p14:creationId xmlns:p14="http://schemas.microsoft.com/office/powerpoint/2010/main" val="7159509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47515CEF-EEAB-50E1-58E9-D634C4AF0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2013" cy="4746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B1646CC-2849-4736-9708-8B19F16CAF81}" type="slidenum"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342900" marR="0" lvl="0" indent="-34290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5</a:t>
            </a:fld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C7EDB4-9136-9F1C-5C15-868E26660397}"/>
              </a:ext>
            </a:extLst>
          </p:cNvPr>
          <p:cNvSpPr txBox="1"/>
          <p:nvPr/>
        </p:nvSpPr>
        <p:spPr>
          <a:xfrm>
            <a:off x="1219200" y="457200"/>
            <a:ext cx="7315200" cy="995144"/>
          </a:xfrm>
          <a:prstGeom prst="rect">
            <a:avLst/>
          </a:prstGeom>
          <a:noFill/>
          <a:ln w="1365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INTERNET PROVIDER'S GATEWAY BOX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E50307-25F3-258B-0BE0-11B31B336976}"/>
              </a:ext>
            </a:extLst>
          </p:cNvPr>
          <p:cNvSpPr txBox="1"/>
          <p:nvPr/>
        </p:nvSpPr>
        <p:spPr>
          <a:xfrm>
            <a:off x="609600" y="3048000"/>
            <a:ext cx="8001000" cy="995144"/>
          </a:xfrm>
          <a:prstGeom prst="rect">
            <a:avLst/>
          </a:prstGeom>
          <a:noFill/>
          <a:ln w="136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STEEL STAIRWELL &amp; METAL FURNITURE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AE09A1-3F7E-A192-9B8A-3E6F0116F724}"/>
              </a:ext>
            </a:extLst>
          </p:cNvPr>
          <p:cNvSpPr txBox="1"/>
          <p:nvPr/>
        </p:nvSpPr>
        <p:spPr>
          <a:xfrm>
            <a:off x="685800" y="6019800"/>
            <a:ext cx="7924800" cy="502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MY OFFICE AREA NOW HAS Wi-Fi COVERAGE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C5C6B0-91B4-1192-6B45-38F228521556}"/>
              </a:ext>
            </a:extLst>
          </p:cNvPr>
          <p:cNvSpPr txBox="1"/>
          <p:nvPr/>
        </p:nvSpPr>
        <p:spPr>
          <a:xfrm>
            <a:off x="2219326" y="1828800"/>
            <a:ext cx="5172074" cy="995144"/>
          </a:xfrm>
          <a:prstGeom prst="rect">
            <a:avLst/>
          </a:prstGeom>
          <a:noFill/>
          <a:ln w="1365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(ASUS) (MESH) ROUTER #1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56DABB-83A9-6C03-C29B-6FAE14D8C7BD}"/>
              </a:ext>
            </a:extLst>
          </p:cNvPr>
          <p:cNvCxnSpPr/>
          <p:nvPr/>
        </p:nvCxnSpPr>
        <p:spPr bwMode="auto">
          <a:xfrm>
            <a:off x="4800600" y="1452344"/>
            <a:ext cx="0" cy="452656"/>
          </a:xfrm>
          <a:prstGeom prst="line">
            <a:avLst/>
          </a:prstGeom>
          <a:solidFill>
            <a:srgbClr val="00B8FF"/>
          </a:solidFill>
          <a:ln w="136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50F0C5A-E157-2067-8F09-BACE07AEC302}"/>
              </a:ext>
            </a:extLst>
          </p:cNvPr>
          <p:cNvSpPr txBox="1"/>
          <p:nvPr/>
        </p:nvSpPr>
        <p:spPr>
          <a:xfrm>
            <a:off x="600075" y="4570978"/>
            <a:ext cx="2667000" cy="1446550"/>
          </a:xfrm>
          <a:prstGeom prst="rect">
            <a:avLst/>
          </a:prstGeom>
          <a:noFill/>
          <a:ln w="1365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ASUS MESH ROUTER #2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CF0573-755D-4914-8BFB-8940A333BF24}"/>
              </a:ext>
            </a:extLst>
          </p:cNvPr>
          <p:cNvSpPr txBox="1"/>
          <p:nvPr/>
        </p:nvSpPr>
        <p:spPr>
          <a:xfrm>
            <a:off x="3657600" y="4267200"/>
            <a:ext cx="2360613" cy="1897955"/>
          </a:xfrm>
          <a:prstGeom prst="rect">
            <a:avLst/>
          </a:prstGeom>
          <a:noFill/>
          <a:ln w="1365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COSTLY NETGEAR  EXTENDER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BEDF7A7-38A5-A3EB-EFF1-3C8E08DDDC85}"/>
              </a:ext>
            </a:extLst>
          </p:cNvPr>
          <p:cNvCxnSpPr/>
          <p:nvPr/>
        </p:nvCxnSpPr>
        <p:spPr bwMode="auto">
          <a:xfrm>
            <a:off x="2590800" y="2590800"/>
            <a:ext cx="0" cy="2133600"/>
          </a:xfrm>
          <a:prstGeom prst="line">
            <a:avLst/>
          </a:prstGeom>
          <a:solidFill>
            <a:srgbClr val="00B8FF"/>
          </a:solidFill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584E690-60BE-48FA-BC57-4E924F8C63FC}"/>
              </a:ext>
            </a:extLst>
          </p:cNvPr>
          <p:cNvCxnSpPr/>
          <p:nvPr/>
        </p:nvCxnSpPr>
        <p:spPr bwMode="auto">
          <a:xfrm>
            <a:off x="4800600" y="2590800"/>
            <a:ext cx="0" cy="1828800"/>
          </a:xfrm>
          <a:prstGeom prst="line">
            <a:avLst/>
          </a:prstGeom>
          <a:solidFill>
            <a:srgbClr val="00B8FF"/>
          </a:solidFill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DAE9EF53-6F36-EDCF-CA48-B04BE92E16B3}"/>
              </a:ext>
            </a:extLst>
          </p:cNvPr>
          <p:cNvSpPr txBox="1"/>
          <p:nvPr/>
        </p:nvSpPr>
        <p:spPr>
          <a:xfrm>
            <a:off x="6326187" y="4267200"/>
            <a:ext cx="2360613" cy="1897955"/>
          </a:xfrm>
          <a:prstGeom prst="rect">
            <a:avLst/>
          </a:prstGeom>
          <a:noFill/>
          <a:ln w="1365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CHEAP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Wi-Fi EXTENDER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988B6F3-CC7F-FD5D-9B66-27766A5C58B7}"/>
              </a:ext>
            </a:extLst>
          </p:cNvPr>
          <p:cNvCxnSpPr/>
          <p:nvPr/>
        </p:nvCxnSpPr>
        <p:spPr bwMode="auto">
          <a:xfrm>
            <a:off x="6858000" y="2514600"/>
            <a:ext cx="0" cy="1905000"/>
          </a:xfrm>
          <a:prstGeom prst="line">
            <a:avLst/>
          </a:prstGeom>
          <a:solidFill>
            <a:srgbClr val="00B8FF"/>
          </a:solidFill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D847D85C-CDCC-D7E6-2A08-434C32B54C19}"/>
              </a:ext>
            </a:extLst>
          </p:cNvPr>
          <p:cNvSpPr/>
          <p:nvPr/>
        </p:nvSpPr>
        <p:spPr bwMode="auto">
          <a:xfrm>
            <a:off x="304800" y="228600"/>
            <a:ext cx="8534400" cy="6477000"/>
          </a:xfrm>
          <a:prstGeom prst="rect">
            <a:avLst/>
          </a:prstGeom>
          <a:noFill/>
          <a:ln w="1492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4000" b="0" i="0" u="none" strike="noStrike" kern="1200" cap="none" spc="0" normalizeH="0" baseline="-2500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6">
            <a:extLst>
              <a:ext uri="{FF2B5EF4-FFF2-40B4-BE49-F238E27FC236}">
                <a16:creationId xmlns:a16="http://schemas.microsoft.com/office/drawing/2014/main" id="{703382BC-7694-D57B-ADB7-81310B2F8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B9FD3D6-5225-479D-933E-78B23E4C16A4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4" name="Picture 3" descr="A screenshot of a computer&#10;&#10;AI-generated content may be incorrect.">
            <a:extLst>
              <a:ext uri="{FF2B5EF4-FFF2-40B4-BE49-F238E27FC236}">
                <a16:creationId xmlns:a16="http://schemas.microsoft.com/office/drawing/2014/main" id="{651B475E-085D-F2BD-5322-81B874C2FF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52400"/>
            <a:ext cx="5029200" cy="618386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6">
            <a:extLst>
              <a:ext uri="{FF2B5EF4-FFF2-40B4-BE49-F238E27FC236}">
                <a16:creationId xmlns:a16="http://schemas.microsoft.com/office/drawing/2014/main" id="{703382BC-7694-D57B-ADB7-81310B2F8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B9FD3D6-5225-479D-933E-78B23E4C16A4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4" name="Picture 3" descr="A screenshot of a computer&#10;&#10;AI-generated content may be incorrect.">
            <a:extLst>
              <a:ext uri="{FF2B5EF4-FFF2-40B4-BE49-F238E27FC236}">
                <a16:creationId xmlns:a16="http://schemas.microsoft.com/office/drawing/2014/main" id="{651B475E-085D-F2BD-5322-81B874C2FF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52400"/>
            <a:ext cx="5029200" cy="6183864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AC67ADC-60E7-3CDB-C460-4332AAC8189F}"/>
              </a:ext>
            </a:extLst>
          </p:cNvPr>
          <p:cNvCxnSpPr/>
          <p:nvPr/>
        </p:nvCxnSpPr>
        <p:spPr bwMode="auto">
          <a:xfrm flipH="1">
            <a:off x="3505200" y="2971800"/>
            <a:ext cx="4343400" cy="0"/>
          </a:xfrm>
          <a:prstGeom prst="straightConnector1">
            <a:avLst/>
          </a:prstGeom>
          <a:solidFill>
            <a:srgbClr val="00B8FF"/>
          </a:solidFill>
          <a:ln w="2000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616898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6">
            <a:extLst>
              <a:ext uri="{FF2B5EF4-FFF2-40B4-BE49-F238E27FC236}">
                <a16:creationId xmlns:a16="http://schemas.microsoft.com/office/drawing/2014/main" id="{703382BC-7694-D57B-ADB7-81310B2F8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B9FD3D6-5225-479D-933E-78B23E4C16A4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4" name="Picture 3" descr="A screenshot of a computer&#10;&#10;AI-generated content may be incorrect.">
            <a:extLst>
              <a:ext uri="{FF2B5EF4-FFF2-40B4-BE49-F238E27FC236}">
                <a16:creationId xmlns:a16="http://schemas.microsoft.com/office/drawing/2014/main" id="{651B475E-085D-F2BD-5322-81B874C2FF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" t="36554" r="57440" b="46239"/>
          <a:stretch>
            <a:fillRect/>
          </a:stretch>
        </p:blipFill>
        <p:spPr>
          <a:xfrm>
            <a:off x="533398" y="1295400"/>
            <a:ext cx="7511527" cy="3733800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AC67ADC-60E7-3CDB-C460-4332AAC8189F}"/>
              </a:ext>
            </a:extLst>
          </p:cNvPr>
          <p:cNvCxnSpPr/>
          <p:nvPr/>
        </p:nvCxnSpPr>
        <p:spPr bwMode="auto">
          <a:xfrm flipH="1">
            <a:off x="5873225" y="2971800"/>
            <a:ext cx="2811988" cy="0"/>
          </a:xfrm>
          <a:prstGeom prst="straightConnector1">
            <a:avLst/>
          </a:prstGeom>
          <a:solidFill>
            <a:srgbClr val="00B8FF"/>
          </a:solidFill>
          <a:ln w="2000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423819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24F5AF60-06A2-BFD0-AD5B-929CBC22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8C32A2E-7A61-41BA-83BE-7B6417EE5591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171" name="Rectangle 1">
            <a:extLst>
              <a:ext uri="{FF2B5EF4-FFF2-40B4-BE49-F238E27FC236}">
                <a16:creationId xmlns:a16="http://schemas.microsoft.com/office/drawing/2014/main" id="{019627FD-6C75-9B93-0FF4-9F02766E7B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38113"/>
            <a:ext cx="8685213" cy="1157287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8 ACTUAL TRANSMITTER-RECEIVERS</a:t>
            </a:r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E47AFE0D-219D-C774-5C6F-42A2DA3363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343400"/>
          </a:xfrm>
        </p:spPr>
        <p:txBody>
          <a:bodyPr/>
          <a:lstStyle/>
          <a:p>
            <a:pPr marL="914400" indent="-571500" eaLnBrk="1" hangingPunct="1">
              <a:spcBef>
                <a:spcPts val="900"/>
              </a:spcBef>
              <a:buClrTx/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4000" dirty="0"/>
              <a:t>2.5 Gigahertz transmitter-receiver from </a:t>
            </a:r>
            <a:r>
              <a:rPr lang="en-US" altLang="en-US" sz="4000" dirty="0" err="1"/>
              <a:t>Netgear</a:t>
            </a:r>
            <a:r>
              <a:rPr lang="en-US" altLang="en-US" sz="4000" dirty="0"/>
              <a:t> Wi-Fi extender with SSID of </a:t>
            </a:r>
            <a:r>
              <a:rPr lang="en-US" altLang="en-US" sz="4000" dirty="0" err="1"/>
              <a:t>mesh1</a:t>
            </a:r>
            <a:endParaRPr lang="en-US" altLang="en-US" sz="4000" dirty="0"/>
          </a:p>
          <a:p>
            <a:pPr marL="914400" indent="-571500" eaLnBrk="1" hangingPunct="1">
              <a:spcBef>
                <a:spcPts val="900"/>
              </a:spcBef>
              <a:buClrTx/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4000" dirty="0"/>
              <a:t>5 Gigahertz transmitter-receiver from </a:t>
            </a:r>
            <a:r>
              <a:rPr lang="en-US" altLang="en-US" sz="4000" dirty="0" err="1"/>
              <a:t>Netgear</a:t>
            </a:r>
            <a:r>
              <a:rPr lang="en-US" altLang="en-US" sz="4000" dirty="0"/>
              <a:t> Wi-Fi extender with SSID of </a:t>
            </a:r>
            <a:r>
              <a:rPr lang="en-US" altLang="en-US" sz="4000" dirty="0" err="1"/>
              <a:t>mesh1</a:t>
            </a:r>
            <a:endParaRPr lang="en-US" altLang="en-US" sz="4000" dirty="0"/>
          </a:p>
          <a:p>
            <a:pPr indent="0" eaLnBrk="1" hangingPunct="1">
              <a:spcBef>
                <a:spcPts val="900"/>
              </a:spcBef>
              <a:buClr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0380508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4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4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00FF"/>
        </a:hlink>
        <a:folHlink>
          <a:srgbClr val="FF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FF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13149</TotalTime>
  <Words>300</Words>
  <Application>Microsoft Office PowerPoint</Application>
  <PresentationFormat>On-screen Show (4:3)</PresentationFormat>
  <Paragraphs>60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Default Design</vt:lpstr>
      <vt:lpstr>PowerPoint Presentation</vt:lpstr>
      <vt:lpstr>Web location for this presentation:</vt:lpstr>
      <vt:lpstr>SUMMARY</vt:lpstr>
      <vt:lpstr>SUMMARY</vt:lpstr>
      <vt:lpstr>PowerPoint Presentation</vt:lpstr>
      <vt:lpstr>PowerPoint Presentation</vt:lpstr>
      <vt:lpstr>PowerPoint Presentation</vt:lpstr>
      <vt:lpstr>PowerPoint Presentation</vt:lpstr>
      <vt:lpstr>8 ACTUAL TRANSMITTER-RECEIVERS</vt:lpstr>
      <vt:lpstr>8 ACTUAL TRANSMITTER-RECEIVERS (continued)</vt:lpstr>
      <vt:lpstr>8 ACTUAL TRANSMITTER-RECEIVERS (continued)</vt:lpstr>
      <vt:lpstr>8 ACTUAL TRANSMITTER-RECEIVERS (continued)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testuser</dc:creator>
  <cp:lastModifiedBy>Francis Chao</cp:lastModifiedBy>
  <cp:revision>1632</cp:revision>
  <cp:lastPrinted>1601-01-01T00:00:00Z</cp:lastPrinted>
  <dcterms:created xsi:type="dcterms:W3CDTF">2011-04-22T06:52:26Z</dcterms:created>
  <dcterms:modified xsi:type="dcterms:W3CDTF">2025-09-20T17:40:38Z</dcterms:modified>
</cp:coreProperties>
</file>