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625" r:id="rId3"/>
    <p:sldId id="267" r:id="rId4"/>
    <p:sldId id="1591" r:id="rId5"/>
    <p:sldId id="1593" r:id="rId6"/>
    <p:sldId id="1596" r:id="rId7"/>
    <p:sldId id="1592" r:id="rId8"/>
    <p:sldId id="1598" r:id="rId9"/>
    <p:sldId id="1597" r:id="rId10"/>
    <p:sldId id="159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8" autoAdjust="0"/>
    <p:restoredTop sz="94660"/>
  </p:normalViewPr>
  <p:slideViewPr>
    <p:cSldViewPr>
      <p:cViewPr varScale="1">
        <p:scale>
          <a:sx n="48" d="100"/>
          <a:sy n="48" d="100"/>
        </p:scale>
        <p:origin x="8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89D5C-2CF5-42AC-97E6-B78B85DAD0E8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EBB5B-6251-42BF-8155-1EE3C6519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0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4026CD-6A95-461E-9D29-B040CA3A5821}" type="slidenum">
              <a:rPr lang="en-US" sz="1300" baseline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sz="13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64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2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5B959C6-2376-400A-B334-FC56652894E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376F08-2492-4A86-9F78-EAF9F7EEC297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A5C9CE95-94E0-4479-A78C-7C0D0C0B81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61B41F77-5D89-44D8-8047-23CD4298AB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2762F01-53B6-462D-B471-E85C43B6FD69}" type="slidenum">
              <a:rPr lang="en-US" sz="1300" baseline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sz="13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54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18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63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88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98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81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0B0DA-D1BC-455E-844C-6B45A7E63EFF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F3512-7107-42CE-8282-102AD5F7C8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45CC0-609C-48FA-9946-2AF2C7F96D3E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D6BC2-9AD2-40D0-9973-C39B498507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7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58701-CBA2-4450-810C-B4C1C654EC46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1FAA8-5E74-4093-939A-78ABB66A2C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23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E3D5E-A2A7-48DE-AD6C-C838F7EE92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5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EAA8C-5F8D-4A00-9469-7AB410827511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812AD-E036-494B-9BF0-A8CCCEB667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4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9B08-3646-4ECD-B36E-0A7AFF1D0F5F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8A7C2-B40F-4C9A-AA48-4E5D010B2A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7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EF9A6-31F3-4342-81A1-8A43E2C89A29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78F28-741D-4A27-9BA8-AEC361C7F5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9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B58EF-7F6C-4DC9-82C5-0D3438D46FE2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76C14-7F02-4B42-ACB6-6DB63FD63F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9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8B9D-F35F-4926-90BE-726C2E0185AC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4D323-A8D7-4750-A439-83C5CC5315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5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9978F-17E9-41E7-8710-5D0A14373C51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A5B06-6F7B-4CE5-9F0A-C37AC0D355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2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6EEDA-0822-45C3-9576-B5009CAC6F2A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B4189-D847-4110-A87D-06FE83F003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8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0C43B-826C-46D4-86C8-1FDBE51BCA90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93F2F-E329-44A7-A52A-E021995358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6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CF36B9-66B7-43D8-9CDB-DB34101793FA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69D1030-50CD-4A51-8B0E-0332431FC4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ztcs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dp/B07FDW4BNX?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tarTech-com-36in-SATA-Serial-Cable/dp/B0000AZK6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dp/B017QZQFS2?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Coolerguys-100-240v-Molex-Power-Adapter/dp/B000MGG6SC/ref=sr_1_1_pp?crid=ZQ6EKG07X2W6&amp;dib=eyJ2IjoiMSJ9.8w-3GkQt54aAo-7WzOkDjM-I523BC3JjnV7SLZYKKOAXDEXfdJ76jFIIujxCuyXJ4t5YUqIkcudzkSdxKAStkJ8Get_B1MThpywYKhYu1HccF1ZuTVMya0yDRbcn6JFY-nQRjWWbNTat8l7-Z9SisIh_8P4gJK6M4Oea9zCOcBdEiBzn7xKKWiVfsMfYV_tRP0iByzGZgasD5StxFahbCsdeiOY_AnWJ7If90TRlmcg.M5kQ0n5usQj1xeFp9C8wP1t5ruY0FBkAgTiWdWVr-30&amp;dib_tag=se&amp;keywords=MOLEX+power+SUPPLY&amp;qid=1781481023&amp;sprefix=molex+power+supply%2Caps%2C269&amp;sr=8-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Computer-Molex-Power-Supply-Splitter/dp/B07945ZZ59/ref=sr_1_1_sspa?crid=11VP83IUNYY70&amp;dib=eyJ2IjoiMSJ9._R3106EsJqy6P3clB3as24Lw8zYTlcJn7uH4WWubVCb8vkrvgM8ztAU95kscMKzFUWqs44ozqkHfi8yi2NYhkpBAlHAgdVS-1tPvUOntjJ3XAKV9MuiJk4OyIIBr9eM_ppX3QiHRru7oBePVAL31E5Osi3JEbhmd7bz5SbAxghXm5_r6ikS582PkF9NoyVfoVhX1DIOKogZg0cjUsA9Cap_2tDn8P7IW0xiudVBnGMk.6_iYj8PLXZALcamygbW6pwivEAqc3gWPU40NcmxXa_I&amp;dib_tag=se&amp;keywords=MOLEX+SPLITTER&amp;qid=1781481504&amp;sprefix=molex+splitter%2Caps%2C157&amp;sr=8-1-spons&amp;sp_csd=d2lkZ2V0TmFtZT1zcF9hdGY&amp;psc=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Cable-Matters-3-Pack-Molex-Power/dp/B00STNUB04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529BE9-39A2-44A7-81D7-4833BAE7314F}" type="slidenum">
              <a:rPr 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76200" y="259696"/>
            <a:ext cx="9067800" cy="2556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b="1" baseline="0" dirty="0">
                <a:solidFill>
                  <a:srgbClr val="000000"/>
                </a:solidFill>
                <a:cs typeface="Times New Roman" panose="02020603050405020304" pitchFamily="18" charset="0"/>
              </a:rPr>
              <a:t>ADDING EXTERNAL SATA HARD DRIVES &amp; SSDs TO A COMPUTER </a:t>
            </a:r>
          </a:p>
          <a:p>
            <a:pPr algn="ctr" eaLnBrk="1" hangingPunct="1">
              <a:buClrTx/>
              <a:buFontTx/>
              <a:buNone/>
            </a:pPr>
            <a:r>
              <a:rPr lang="en-US" b="1" baseline="0" dirty="0">
                <a:solidFill>
                  <a:srgbClr val="FF0000"/>
                </a:solidFill>
                <a:cs typeface="Times New Roman" panose="02020603050405020304" pitchFamily="18" charset="0"/>
              </a:rPr>
              <a:t>WITHOUT USING AN USB TO M.2 SSD ADAPTER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574675" y="-858838"/>
            <a:ext cx="3289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574675" y="-858838"/>
            <a:ext cx="3556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574675" y="-858838"/>
            <a:ext cx="6845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3887788" y="-1089025"/>
            <a:ext cx="2190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1200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Tx/>
              <a:buFontTx/>
              <a:buNone/>
            </a:pPr>
            <a:endParaRPr lang="en-US" sz="1200" baseline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6" name="Picture 8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2982912" cy="988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7" name="Picture 2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3" t="10393" r="9209" b="38946"/>
          <a:stretch/>
        </p:blipFill>
        <p:spPr bwMode="auto">
          <a:xfrm>
            <a:off x="1752600" y="3139440"/>
            <a:ext cx="5425440" cy="135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4623019"/>
            <a:ext cx="2438400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7641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153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FAN FOR THE HARD DRIVE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4648201"/>
          </a:xfrm>
        </p:spPr>
        <p:txBody>
          <a:bodyPr/>
          <a:lstStyle/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>
                <a:hlinkClick r:id="rId3"/>
              </a:rPr>
              <a:t>https://www.amazon.com/dp/B07FDW4BNX?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val="10295626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65610869-60AD-47A5-8086-2961E836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EF4538B-6BDF-4C10-874C-75D1C58D6B57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71F84AFD-811E-4688-9D08-D0313B5C7D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E92CEF39-EB13-4CCD-A099-55F4E689A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458200" cy="35814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>
              <a:buNone/>
            </a:pPr>
            <a:r>
              <a:rPr lang="en-US" altLang="en-US" sz="6000" dirty="0"/>
              <a:t>Click on</a:t>
            </a:r>
          </a:p>
          <a:p>
            <a:pPr marL="0" indent="0"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"Meeting Notes"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B80676-81B9-4A0F-AD74-2330CA31237A}" type="slidenum">
              <a:rPr 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76202"/>
            <a:ext cx="7620000" cy="76199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600" dirty="0"/>
              <a:t>SUMMARY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86800" cy="5867400"/>
          </a:xfrm>
        </p:spPr>
        <p:txBody>
          <a:bodyPr/>
          <a:lstStyle/>
          <a:p>
            <a:pPr marL="0"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4000" dirty="0"/>
              <a:t>By using low-cost SATA data cables and a separately-purchased SATA power supply, you can add internal (SATA) hard drives and 2.5-in. SSDs outside of your computer. Doing so lets you install SATA drives outside of your computer without incurring the expense and </a:t>
            </a:r>
            <a:r>
              <a:rPr lang="en-US" sz="4000" b="1" dirty="0"/>
              <a:t>slowdown</a:t>
            </a:r>
            <a:r>
              <a:rPr lang="en-US" sz="4000" dirty="0"/>
              <a:t> of using USB hard drive adapters or enclosures.</a:t>
            </a:r>
          </a:p>
        </p:txBody>
      </p:sp>
    </p:spTree>
    <p:extLst>
      <p:ext uri="{BB962C8B-B14F-4D97-AF65-F5344CB8AC3E}">
        <p14:creationId xmlns:p14="http://schemas.microsoft.com/office/powerpoint/2010/main" val="2802253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153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CONFIGURATION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761999"/>
            <a:ext cx="8686800" cy="5867401"/>
          </a:xfrm>
        </p:spPr>
        <p:txBody>
          <a:bodyPr/>
          <a:lstStyle/>
          <a:p>
            <a:pPr marL="0"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SATA hard drive or SATA 2.5-in. SSD outside of the computer                                                                                     connects to                                                                                                                    a SATA data cable                                                                     which then connects                                                       to a SATA data slot on the motherboard of the computer.</a:t>
            </a:r>
          </a:p>
          <a:p>
            <a:pPr marL="0"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The drive that is outside of the computer also is attached a SATA power supply.                                       The drive that is outside of the computer is cooled by a fan that connects to a separate Molex power supply.</a:t>
            </a:r>
          </a:p>
        </p:txBody>
      </p:sp>
    </p:spTree>
    <p:extLst>
      <p:ext uri="{BB962C8B-B14F-4D97-AF65-F5344CB8AC3E}">
        <p14:creationId xmlns:p14="http://schemas.microsoft.com/office/powerpoint/2010/main" val="42587879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153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SATA DATA CABLE(S)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4648201"/>
          </a:xfrm>
        </p:spPr>
        <p:txBody>
          <a:bodyPr/>
          <a:lstStyle/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>
                <a:hlinkClick r:id="rId3"/>
              </a:rPr>
              <a:t>https://www.amazon.com/StarTech-com-36in-SATA-Serial-Cable/dp/B0000AZK6R/</a:t>
            </a:r>
            <a:endParaRPr lang="en-US" sz="3700" dirty="0"/>
          </a:p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/>
              <a:t>Note: a SATA data female connector will NOT work with at a SATA data port at the motherboard</a:t>
            </a:r>
          </a:p>
        </p:txBody>
      </p:sp>
    </p:spTree>
    <p:extLst>
      <p:ext uri="{BB962C8B-B14F-4D97-AF65-F5344CB8AC3E}">
        <p14:creationId xmlns:p14="http://schemas.microsoft.com/office/powerpoint/2010/main" val="16241513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90678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MALE-TO-MALE SATA DATA ADAPTERS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4648201"/>
          </a:xfrm>
        </p:spPr>
        <p:txBody>
          <a:bodyPr/>
          <a:lstStyle/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sz="3700" dirty="0"/>
          </a:p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>
                <a:hlinkClick r:id="rId3"/>
              </a:rPr>
              <a:t>https://www.amazon.com/dp/B017QZQFS2?</a:t>
            </a:r>
            <a:endParaRPr lang="en-US" sz="3700" dirty="0"/>
          </a:p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/>
              <a:t>These are needed if you need to connect two SATA data cables together to make a longer one.</a:t>
            </a:r>
          </a:p>
        </p:txBody>
      </p:sp>
    </p:spTree>
    <p:extLst>
      <p:ext uri="{BB962C8B-B14F-4D97-AF65-F5344CB8AC3E}">
        <p14:creationId xmlns:p14="http://schemas.microsoft.com/office/powerpoint/2010/main" val="1881426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15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MOLEX POWER SUPPLY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6637" y="1219200"/>
            <a:ext cx="8686800" cy="4648201"/>
          </a:xfrm>
        </p:spPr>
        <p:txBody>
          <a:bodyPr/>
          <a:lstStyle/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>
                <a:hlinkClick r:id="rId3"/>
              </a:rPr>
              <a:t>https://www.amazon.com/Coolerguys-100-240v-Molex-Power-Adapter/dp/B000MGG6SC/</a:t>
            </a:r>
            <a:endParaRPr lang="en-US" sz="3700" dirty="0"/>
          </a:p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/>
              <a:t>This power supply supplies power to BOTH the SATA power port of the SATA hard drive (or SATA 2.5-in. SSD)                                       AND to the  fan for the hard drive (if you are installing a hard drive)</a:t>
            </a:r>
          </a:p>
        </p:txBody>
      </p:sp>
    </p:spTree>
    <p:extLst>
      <p:ext uri="{BB962C8B-B14F-4D97-AF65-F5344CB8AC3E}">
        <p14:creationId xmlns:p14="http://schemas.microsoft.com/office/powerpoint/2010/main" val="34682537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15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MOLEX SPLITTER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6637" y="1219200"/>
            <a:ext cx="8686800" cy="4648201"/>
          </a:xfrm>
        </p:spPr>
        <p:txBody>
          <a:bodyPr/>
          <a:lstStyle/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>
                <a:hlinkClick r:id="rId3"/>
              </a:rPr>
              <a:t>https://www.amazon.com/Computer-Molex-Power-Supply-Splitter/dp/B07945ZZ59/</a:t>
            </a:r>
            <a:endParaRPr lang="en-US" sz="3700" dirty="0"/>
          </a:p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/>
              <a:t>The single power output of the Molex power supply must be shared with both the power port of the hard drive (or the 2.5-in. SSD) and the fan for the hard drive (if you are installing a hard drive)</a:t>
            </a:r>
          </a:p>
        </p:txBody>
      </p:sp>
    </p:spTree>
    <p:extLst>
      <p:ext uri="{BB962C8B-B14F-4D97-AF65-F5344CB8AC3E}">
        <p14:creationId xmlns:p14="http://schemas.microsoft.com/office/powerpoint/2010/main" val="38241079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15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MOLEX TO SATA POWER CABLE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6637" y="1219200"/>
            <a:ext cx="8686800" cy="4648201"/>
          </a:xfrm>
        </p:spPr>
        <p:txBody>
          <a:bodyPr/>
          <a:lstStyle/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>
                <a:hlinkClick r:id="rId3"/>
              </a:rPr>
              <a:t>https://www.amazon.com/Cable-Matters-3-Pack-Molex-Power/dp/B00STNUB04/</a:t>
            </a:r>
            <a:endParaRPr lang="en-US" sz="3700" dirty="0"/>
          </a:p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/>
              <a:t>This cable goes from the Molex splitter to the SATA power port of the hard drive or the SATA power port of the 2.5-in. SSD. </a:t>
            </a:r>
          </a:p>
        </p:txBody>
      </p:sp>
    </p:spTree>
    <p:extLst>
      <p:ext uri="{BB962C8B-B14F-4D97-AF65-F5344CB8AC3E}">
        <p14:creationId xmlns:p14="http://schemas.microsoft.com/office/powerpoint/2010/main" val="3094624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444</Words>
  <Application>Microsoft Office PowerPoint</Application>
  <PresentationFormat>On-screen Show (4:3)</PresentationFormat>
  <Paragraphs>50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Web location for this presentation:</vt:lpstr>
      <vt:lpstr>SUMMARY</vt:lpstr>
      <vt:lpstr>CONFIGURATION</vt:lpstr>
      <vt:lpstr>SATA DATA CABLE(S)</vt:lpstr>
      <vt:lpstr>MALE-TO-MALE SATA DATA ADAPTERS</vt:lpstr>
      <vt:lpstr>MOLEX POWER SUPPLY</vt:lpstr>
      <vt:lpstr>MOLEX SPLITTER</vt:lpstr>
      <vt:lpstr>MOLEX TO SATA POWER CABLE</vt:lpstr>
      <vt:lpstr>FAN FOR THE HARD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163</cp:revision>
  <dcterms:created xsi:type="dcterms:W3CDTF">2012-01-29T04:00:40Z</dcterms:created>
  <dcterms:modified xsi:type="dcterms:W3CDTF">2026-06-15T00:06:57Z</dcterms:modified>
</cp:coreProperties>
</file>