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625" r:id="rId3"/>
    <p:sldId id="267" r:id="rId4"/>
    <p:sldId id="1591" r:id="rId5"/>
    <p:sldId id="1592" r:id="rId6"/>
    <p:sldId id="159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8" autoAdjust="0"/>
    <p:restoredTop sz="94660"/>
  </p:normalViewPr>
  <p:slideViewPr>
    <p:cSldViewPr>
      <p:cViewPr varScale="1">
        <p:scale>
          <a:sx n="48" d="100"/>
          <a:sy n="48" d="100"/>
        </p:scale>
        <p:origin x="8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89D5C-2CF5-42AC-97E6-B78B85DAD0E8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EBB5B-6251-42BF-8155-1EE3C6519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04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4026CD-6A95-461E-9D29-B040CA3A5821}" type="slidenum">
              <a:rPr lang="en-US" sz="1300" baseline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en-US" sz="13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6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5B959C6-2376-400A-B334-FC56652894E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376F08-2492-4A86-9F78-EAF9F7EEC297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A5C9CE95-94E0-4479-A78C-7C0D0C0B81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61B41F77-5D89-44D8-8047-23CD4298AB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2762F01-53B6-462D-B471-E85C43B6FD69}" type="slidenum">
              <a:rPr lang="en-US" sz="1300" baseline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sz="13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54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18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98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482600" eaLnBrk="0" hangingPunct="0"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32762F01-53B6-462D-B471-E85C43B6FD69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2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0B0DA-D1BC-455E-844C-6B45A7E63EFF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F3512-7107-42CE-8282-102AD5F7C8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6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45CC0-609C-48FA-9946-2AF2C7F96D3E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D6BC2-9AD2-40D0-9973-C39B498507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74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58701-CBA2-4450-810C-B4C1C654EC46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1FAA8-5E74-4093-939A-78ABB66A2C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23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E3D5E-A2A7-48DE-AD6C-C838F7EE92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5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EAA8C-5F8D-4A00-9469-7AB410827511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812AD-E036-494B-9BF0-A8CCCEB667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4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9B08-3646-4ECD-B36E-0A7AFF1D0F5F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8A7C2-B40F-4C9A-AA48-4E5D010B2A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7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EF9A6-31F3-4342-81A1-8A43E2C89A29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78F28-741D-4A27-9BA8-AEC361C7F5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9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B58EF-7F6C-4DC9-82C5-0D3438D46FE2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76C14-7F02-4B42-ACB6-6DB63FD63F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9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8B9D-F35F-4926-90BE-726C2E0185AC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4D323-A8D7-4750-A439-83C5CC5315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5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9978F-17E9-41E7-8710-5D0A14373C51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A5B06-6F7B-4CE5-9F0A-C37AC0D355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2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6EEDA-0822-45C3-9576-B5009CAC6F2A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B4189-D847-4110-A87D-06FE83F003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8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0C43B-826C-46D4-86C8-1FDBE51BCA90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93F2F-E329-44A7-A52A-E021995358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6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CF36B9-66B7-43D8-9CDB-DB34101793FA}" type="datetimeFigureOut">
              <a:rPr lang="en-US"/>
              <a:pPr>
                <a:defRPr/>
              </a:pPr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69D1030-50CD-4A51-8B0E-0332431FC4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ztcs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Coolerguys-100-240v-Three-Power-Supply/dp/B099M8KZ87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ineo-Rocket-Heatsink-Built-Cooling/dp/B08FX7JZ7H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mazon.com/dp/B09LD9BZ17?ref_=ppx_hzsearch_conn_dt_b_fed_asin_title_4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529BE9-39A2-44A7-81D7-4833BAE7314F}" type="slidenum">
              <a:rPr 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76200" y="-48080"/>
            <a:ext cx="9067800" cy="3172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b="1" baseline="0" dirty="0">
                <a:solidFill>
                  <a:srgbClr val="000000"/>
                </a:solidFill>
                <a:cs typeface="Times New Roman" panose="02020603050405020304" pitchFamily="18" charset="0"/>
              </a:rPr>
              <a:t>ADDING EXTERNAL M.2 "SOLID STATE DRIVES" ("SSDs") TO A COMPUTER </a:t>
            </a:r>
          </a:p>
          <a:p>
            <a:pPr algn="ctr" eaLnBrk="1" hangingPunct="1">
              <a:buClrTx/>
              <a:buFontTx/>
              <a:buNone/>
            </a:pPr>
            <a:r>
              <a:rPr lang="en-US" b="1" baseline="0" dirty="0">
                <a:solidFill>
                  <a:srgbClr val="FF0000"/>
                </a:solidFill>
                <a:cs typeface="Times New Roman" panose="02020603050405020304" pitchFamily="18" charset="0"/>
              </a:rPr>
              <a:t>WITHOUT USING AN USB TO M.2 SSD ADAPTER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574675" y="-858838"/>
            <a:ext cx="3289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574675" y="-858838"/>
            <a:ext cx="3556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574675" y="-858838"/>
            <a:ext cx="6845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3887788" y="-1089025"/>
            <a:ext cx="2190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1200" baseline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Tx/>
              <a:buFontTx/>
              <a:buNone/>
            </a:pPr>
            <a:endParaRPr lang="en-US" sz="1200" baseline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6" name="Picture 8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2982912" cy="988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7" name="Picture 2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3" t="10393" r="9209" b="38946"/>
          <a:stretch/>
        </p:blipFill>
        <p:spPr bwMode="auto">
          <a:xfrm>
            <a:off x="1752600" y="3139440"/>
            <a:ext cx="5425440" cy="1356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4623019"/>
            <a:ext cx="2438400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57641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65610869-60AD-47A5-8086-2961E836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EF4538B-6BDF-4C10-874C-75D1C58D6B57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71F84AFD-811E-4688-9D08-D0313B5C7D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924800" cy="1752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E92CEF39-EB13-4CCD-A099-55F4E689A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458200" cy="35814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60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>
              <a:buNone/>
            </a:pPr>
            <a:r>
              <a:rPr lang="en-US" altLang="en-US" sz="6000" dirty="0"/>
              <a:t>Click on</a:t>
            </a:r>
          </a:p>
          <a:p>
            <a:pPr marL="0" indent="0">
              <a:buNone/>
            </a:pPr>
            <a:r>
              <a:rPr lang="en-US" altLang="en-US" sz="6000" dirty="0">
                <a:solidFill>
                  <a:srgbClr val="FF0000"/>
                </a:solidFill>
              </a:rPr>
              <a:t>"Meeting Notes"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4B80676-81B9-4A0F-AD74-2330CA31237A}" type="slidenum">
              <a:rPr 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76202"/>
            <a:ext cx="7620000" cy="76199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600" dirty="0"/>
              <a:t>SUMMARY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763000" cy="6172200"/>
          </a:xfrm>
        </p:spPr>
        <p:txBody>
          <a:bodyPr/>
          <a:lstStyle/>
          <a:p>
            <a:pPr marL="0"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4000" dirty="0"/>
              <a:t>By using an M.2 extension cable and a separately-purchased M.2 cooler, and a PWM power supply for the M.2 </a:t>
            </a:r>
            <a:r>
              <a:rPr lang="en-US" sz="4000" dirty="0" err="1"/>
              <a:t>coolerand</a:t>
            </a:r>
            <a:r>
              <a:rPr lang="en-US" sz="4000" dirty="0"/>
              <a:t> a, you can add internal M.2 SSDs (="Solid State Drives") outside of your computer. Doing so lets you share the same set of drives between two or more computers without incurring the expense and </a:t>
            </a:r>
            <a:r>
              <a:rPr lang="en-US" sz="4000" b="1" dirty="0"/>
              <a:t>slowdown</a:t>
            </a:r>
            <a:r>
              <a:rPr lang="en-US" sz="4000" dirty="0"/>
              <a:t> of using USB hard drive adapters.</a:t>
            </a:r>
          </a:p>
        </p:txBody>
      </p:sp>
    </p:spTree>
    <p:extLst>
      <p:ext uri="{BB962C8B-B14F-4D97-AF65-F5344CB8AC3E}">
        <p14:creationId xmlns:p14="http://schemas.microsoft.com/office/powerpoint/2010/main" val="28022538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1534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CONFIGURATION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90599"/>
            <a:ext cx="8686800" cy="5867401"/>
          </a:xfrm>
        </p:spPr>
        <p:txBody>
          <a:bodyPr/>
          <a:lstStyle/>
          <a:p>
            <a:pPr marL="0"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/>
              <a:t>M.2 SSD outside of the computer                      connects to                                                                     an M.2 port extender                                                              which then connects                                                       to an available M.2 slot on the motherboard of the computer.</a:t>
            </a:r>
          </a:p>
          <a:p>
            <a:pPr marL="0"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/>
              <a:t>The M.2 SSD that is outside of the computer also is attached to an active M.2 cooler which requires a PWM power supply.</a:t>
            </a:r>
          </a:p>
        </p:txBody>
      </p:sp>
    </p:spTree>
    <p:extLst>
      <p:ext uri="{BB962C8B-B14F-4D97-AF65-F5344CB8AC3E}">
        <p14:creationId xmlns:p14="http://schemas.microsoft.com/office/powerpoint/2010/main" val="42587879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1534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PWM POWER SUPPLY FOR COOLER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4648201"/>
          </a:xfrm>
        </p:spPr>
        <p:txBody>
          <a:bodyPr/>
          <a:lstStyle/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>
                <a:hlinkClick r:id="rId3"/>
              </a:rPr>
              <a:t>https://www.amazon.com/Coolerguys-100-240v-Three-Power-Supply/dp/B099M8KZ87/</a:t>
            </a:r>
            <a:endParaRPr lang="en-US" sz="3700" dirty="0"/>
          </a:p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/>
              <a:t>(PWM stands for "Pulse Width Modulation" and refers to the small 4-pin connector that connects to the cooler.)</a:t>
            </a:r>
          </a:p>
        </p:txBody>
      </p:sp>
    </p:spTree>
    <p:extLst>
      <p:ext uri="{BB962C8B-B14F-4D97-AF65-F5344CB8AC3E}">
        <p14:creationId xmlns:p14="http://schemas.microsoft.com/office/powerpoint/2010/main" val="34682537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4B80676-81B9-4A0F-AD74-2330CA31237A}" type="slidenum"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153400" cy="8382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M.2 COOLER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4648201"/>
          </a:xfrm>
        </p:spPr>
        <p:txBody>
          <a:bodyPr/>
          <a:lstStyle/>
          <a:p>
            <a:pPr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3700" dirty="0">
                <a:hlinkClick r:id="rId3"/>
              </a:rPr>
              <a:t>https://www.amazon.com/ineo-Rocket-Heatsink-Built-Cooling/dp/B08FX7JZ7H/</a:t>
            </a:r>
            <a:r>
              <a:rPr lang="en-US" sz="3700" dirty="0"/>
              <a:t> OR </a:t>
            </a:r>
            <a:r>
              <a:rPr lang="en-US" sz="3700" dirty="0">
                <a:hlinkClick r:id="rId4"/>
              </a:rPr>
              <a:t>https://www.amazon.com/dp/B09LD9BZ17?ref_=ppx_hzsearch_conn_dt_b_fed_asin_title_44</a:t>
            </a: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val="10295626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287</Words>
  <Application>Microsoft Office PowerPoint</Application>
  <PresentationFormat>On-screen Show (4:3)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Web location for this presentation:</vt:lpstr>
      <vt:lpstr>SUMMARY</vt:lpstr>
      <vt:lpstr>CONFIGURATION</vt:lpstr>
      <vt:lpstr>PWM POWER SUPPLY FOR COOLER</vt:lpstr>
      <vt:lpstr>M.2 COOLER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158</cp:revision>
  <dcterms:created xsi:type="dcterms:W3CDTF">2012-01-29T04:00:40Z</dcterms:created>
  <dcterms:modified xsi:type="dcterms:W3CDTF">2026-06-15T03:22:13Z</dcterms:modified>
</cp:coreProperties>
</file>