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8"/>
  </p:notesMasterIdLst>
  <p:sldIdLst>
    <p:sldId id="1598" r:id="rId2"/>
    <p:sldId id="625" r:id="rId3"/>
    <p:sldId id="257" r:id="rId4"/>
    <p:sldId id="2444" r:id="rId5"/>
    <p:sldId id="2660" r:id="rId6"/>
    <p:sldId id="2661" r:id="rId7"/>
    <p:sldId id="2662" r:id="rId8"/>
    <p:sldId id="2653" r:id="rId9"/>
    <p:sldId id="2663" r:id="rId10"/>
    <p:sldId id="2652" r:id="rId11"/>
    <p:sldId id="2664" r:id="rId12"/>
    <p:sldId id="2657" r:id="rId13"/>
    <p:sldId id="2665" r:id="rId14"/>
    <p:sldId id="2651" r:id="rId15"/>
    <p:sldId id="2666" r:id="rId16"/>
    <p:sldId id="2645" r:id="rId17"/>
    <p:sldId id="2656" r:id="rId18"/>
    <p:sldId id="2667" r:id="rId19"/>
    <p:sldId id="2654" r:id="rId20"/>
    <p:sldId id="2668" r:id="rId21"/>
    <p:sldId id="2655" r:id="rId22"/>
    <p:sldId id="2669" r:id="rId23"/>
    <p:sldId id="2650" r:id="rId24"/>
    <p:sldId id="2670" r:id="rId25"/>
    <p:sldId id="2644" r:id="rId26"/>
    <p:sldId id="2643" r:id="rId27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000" kern="1200" baseline="-250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26" autoAdjust="0"/>
    <p:restoredTop sz="94320" autoAdjust="0"/>
  </p:normalViewPr>
  <p:slideViewPr>
    <p:cSldViewPr>
      <p:cViewPr varScale="1">
        <p:scale>
          <a:sx n="47" d="100"/>
          <a:sy n="47" d="100"/>
        </p:scale>
        <p:origin x="1869" y="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F755251E-4ADE-4CA4-AE7E-8CF7FC2A3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56F5632-37E4-4459-A977-B54D6740F88E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FB9BDD8-F30E-4607-A228-E62A354E0A26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143375" y="0"/>
            <a:ext cx="3168650" cy="47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>
            <a:lvl1pPr algn="r"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62F4372D-24F3-4CF9-8ECA-3FB07AEF131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9013" cy="35988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71DECB-400B-4113-8615-446F7A03B55C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CC06C9C-DBC8-4DE5-8578-0BE4D036026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defTabSz="482600" eaLnBrk="1" hangingPunct="1"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AD2D7C0B-4295-4754-AE69-9DBECD749AD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8650" cy="47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9" tIns="49472" rIns="95139" bIns="49472" numCol="1" anchor="b" anchorCtr="0" compatLnSpc="1">
            <a:prstTxWarp prst="textNoShape">
              <a:avLst/>
            </a:prstTxWarp>
          </a:bodyPr>
          <a:lstStyle>
            <a:lvl1pPr algn="r" defTabSz="482600" eaLnBrk="1" hangingPunct="1">
              <a:buSzPct val="10000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3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5B1A3ECE-EF10-421D-B660-C01793CC36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2818208-5568-49C9-A0E4-F574B122939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FD6815-2C73-4B91-A84C-78C9F5F1F6B6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23EDF76-815D-4296-B319-95D1CB436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1B954F68-E680-4B30-8DD9-28F4B0E99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203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014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80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2079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627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9089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27821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53863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9331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19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91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5B959C6-2376-400A-B334-FC56652894E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376F08-2492-4A86-9F78-EAF9F7EEC297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A5C9CE95-94E0-4479-A78C-7C0D0C0B81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61B41F77-5D89-44D8-8047-23CD4298AB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20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20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25576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1317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5863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939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7558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26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308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E3EB675F-B145-4C40-A91D-CDF04EF315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176798-E187-4303-A2EA-C9A3B66B51AD}" type="slidenum">
              <a:rPr lang="en-US" altLang="en-US" sz="13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300"/>
          </a:p>
        </p:txBody>
      </p:sp>
      <p:sp>
        <p:nvSpPr>
          <p:cNvPr id="8195" name="Rectangle 1">
            <a:extLst>
              <a:ext uri="{FF2B5EF4-FFF2-40B4-BE49-F238E27FC236}">
                <a16:creationId xmlns:a16="http://schemas.microsoft.com/office/drawing/2014/main" id="{D281A71A-6C38-4B7F-936C-27D292369A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D6D32C96-76FE-4371-BAE1-50CB1EE9F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35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76055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337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F594148-0563-491E-A16F-B2F7206901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25B365AD-9F19-4EB3-A210-8CEC3F7C50AD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011" name="Rectangle 1">
            <a:extLst>
              <a:ext uri="{FF2B5EF4-FFF2-40B4-BE49-F238E27FC236}">
                <a16:creationId xmlns:a16="http://schemas.microsoft.com/office/drawing/2014/main" id="{9B5E9B17-CC30-45F2-B888-92DD0EBF52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F586DA7B-F3EB-4086-A489-0E1F66D5A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322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540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E4DB872D-EED0-456B-880B-F41634FE429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defTabSz="482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82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82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66788" algn="l"/>
                <a:tab pos="1933575" algn="l"/>
                <a:tab pos="2900363" algn="l"/>
                <a:tab pos="3867150" algn="l"/>
                <a:tab pos="4832350" algn="l"/>
                <a:tab pos="5799138" algn="l"/>
                <a:tab pos="6765925" algn="l"/>
                <a:tab pos="7732713" algn="l"/>
                <a:tab pos="8699500" algn="l"/>
                <a:tab pos="9666288" algn="l"/>
                <a:tab pos="10633075" algn="l"/>
              </a:tabLst>
              <a:defRPr/>
            </a:pPr>
            <a:fld id="{D816988C-F697-4F4D-BF25-70CDA24987C2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482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66788" algn="l"/>
                  <a:tab pos="1933575" algn="l"/>
                  <a:tab pos="2900363" algn="l"/>
                  <a:tab pos="3867150" algn="l"/>
                  <a:tab pos="4832350" algn="l"/>
                  <a:tab pos="5799138" algn="l"/>
                  <a:tab pos="6765925" algn="l"/>
                  <a:tab pos="7732713" algn="l"/>
                  <a:tab pos="8699500" algn="l"/>
                  <a:tab pos="9666288" algn="l"/>
                  <a:tab pos="10633075" algn="l"/>
                </a:tabLst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5779" name="Rectangle 1">
            <a:extLst>
              <a:ext uri="{FF2B5EF4-FFF2-40B4-BE49-F238E27FC236}">
                <a16:creationId xmlns:a16="http://schemas.microsoft.com/office/drawing/2014/main" id="{46023802-BC59-49C2-98A7-0BDE0F9C6E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id="{BC20256A-9DBA-41A9-B9E9-3BDE4328DD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661" tIns="48331" rIns="96661" bIns="48331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84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66ED4CB-5D7E-443C-B5E2-71809D28AB7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49009-3929-4D45-A43D-7F30D0B80A4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3D8E1C-BE69-40F8-9DA1-4F0B8C59424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10785B-498D-4F00-A53D-C5FB99E0A3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55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7AE926-4B4F-472D-AEA5-6CD51B25781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261F53-830D-448A-A73D-86B66E2BF5E6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081F05-A92A-4161-826A-5F44FF0D2E8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EA0A09-508F-4C00-9625-E0DE9B82E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71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942FAE-A3E0-4E26-933C-55560DBCEF44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E4791F-4D94-443D-A8CA-729F2E4AAAE3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5E8BDC-9FF7-439F-9C69-1A300C521C36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B6BBC-24F0-43A1-84BC-A16615D28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77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C36A32-8A97-4319-9BC2-18F5E27DCC20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0D418A-8005-43B3-A395-943311376BB7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2CE8A7-A55D-4A41-AA46-B7AE1F2D3ED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1A29D-64F2-4F8A-ACA8-D39AFCDA0F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8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984F58-2132-48D6-80BE-C6F01225C76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6C1D837-85E3-4DA1-BC19-5BED2D9CE5A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494ED5-4560-4AE3-80A0-208A63FB460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8D98D7-FDE4-462A-94E9-5BF1389BDF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70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110D96A-67B8-4B1D-8E14-A090C3E0947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63BB93E-A0A6-421B-B160-0FBBCA246B2B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07E692-FEA5-4D6E-93E6-C4CDB04D9FB2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CF4C8-5A9E-421C-A02E-09E19564B6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618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7013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7013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613" y="3938588"/>
            <a:ext cx="4038600" cy="2185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822200F-1037-4176-84F1-4F2BC66CAE4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32A4A74-99C2-4641-9394-C0E68E446F74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E67664E8-C10D-4EDA-90D9-5D78DCBDC48E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10440-E61A-4231-BEA1-DDD0DEBE9E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75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0358A9-08C7-45AA-9932-D56A2487F4D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64A584-7C2B-4715-9DB6-BA2F4B0CCB11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962673-56D8-4503-8E20-6498E75EA14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44D084-DB90-46B6-BF87-36F00AC864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21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A4F6A3-4DAA-4A9E-B416-7DD4F1E9FE4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43FD0B-ACD7-411B-8F9A-5D8C22F9996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5B9244-53F7-43E8-A38D-76FE2AC3FC2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84FA06-0329-486F-BAAF-F53BB0E21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79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2D7B1E-6FFB-4C00-BA15-524CB068A89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3DC6BD7-BD91-4918-952A-99D068BC6BD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90EEA85-FB51-4D94-8EDB-D63696D085F9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B3666-FBC7-4343-A158-146ACE6796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76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25A4B35-BADB-4787-8620-1C8643C257A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73CCEA0-10BA-42CD-A72D-8EA0C04F2212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7717314E-726F-4462-848F-71BCE39A298B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3CD65-9AF4-4B76-B150-3F6CA8CE28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8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153CE4-FC24-4E8B-8B09-83B6FB55695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6F272-16B6-40A7-98CB-27B2F89FCD1D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652957-B15F-4A5A-BDAD-A27E0CE81F3F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3BEC34-B539-49AB-B397-3F63405E4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42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3EA0E2D-0E7A-4D45-8902-64113D67BB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E6A96F-8C85-4896-A0B2-517D829E252E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6CDDBC-CD51-4387-9D5D-F2390EFB308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955AB-E0F6-4017-BB8E-206E7A39F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82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FC8DA2C-9303-42A3-B547-5B5C22DB20F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12F0B9D-E5A1-4E9A-BA8F-E35DBFCD58C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D46FE60-5602-4978-B221-18726EE55435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62551-47F8-4A01-98D1-1C6B54B88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643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101809C-3D43-4D58-8711-4AB086DC650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ED5B827-375A-4D2F-B38C-7A7F26917798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220A728-62D6-49AA-B576-DE3DBAD30218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99083-8392-45EE-9F73-C0A493EAA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41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2D19703-36F0-4388-A509-BCF5C613A6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BB0390E8-A487-4031-8AEF-2294CBDBE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E55C5BD-5DE1-4422-8CED-1C01DA731F9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152044B-0391-494B-931C-619A69E7F597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53BD79-0C22-4E40-B5E1-95C3790B140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aseline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00FB1D6F-6A8B-478A-96BA-CFADA41EE8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pcug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ztcs.apcug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chrepublic.com/article/how-to-use-the-shell-command-to-view-all-your-applications-in-file-explorer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>
            <a:extLst>
              <a:ext uri="{FF2B5EF4-FFF2-40B4-BE49-F238E27FC236}">
                <a16:creationId xmlns:a16="http://schemas.microsoft.com/office/drawing/2014/main" id="{C4E47CF5-EBBE-400D-AAFF-84949A38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DB8AC99-BA20-48A8-9E75-F5E91A645578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2FBA3213-7877-430D-AB70-6A98AF7E2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2814"/>
            <a:ext cx="9144000" cy="2587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5400" b="1" baseline="0" dirty="0">
                <a:cs typeface="Times New Roman" panose="02020603050405020304" pitchFamily="18" charset="0"/>
              </a:rPr>
              <a:t>MAKING SHORTCUTS TO APPS IN WINDOWS 11, 10, AND 8</a:t>
            </a: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333D41AC-EB03-4363-81AC-00F99C90E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289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33EC888D-B6F1-4994-BFC5-6EFEA8BA2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3556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8" name="Rectangle 5">
            <a:extLst>
              <a:ext uri="{FF2B5EF4-FFF2-40B4-BE49-F238E27FC236}">
                <a16:creationId xmlns:a16="http://schemas.microsoft.com/office/drawing/2014/main" id="{236C12D1-13FE-4F8E-8A06-F16617909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-858838"/>
            <a:ext cx="68453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079" name="Rectangle 6">
            <a:extLst>
              <a:ext uri="{FF2B5EF4-FFF2-40B4-BE49-F238E27FC236}">
                <a16:creationId xmlns:a16="http://schemas.microsoft.com/office/drawing/2014/main" id="{ACAD43FC-234F-47ED-A165-AB0FB0FA9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788" y="-1089025"/>
            <a:ext cx="2190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2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1200" baseline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Rectangle 7">
            <a:extLst>
              <a:ext uri="{FF2B5EF4-FFF2-40B4-BE49-F238E27FC236}">
                <a16:creationId xmlns:a16="http://schemas.microsoft.com/office/drawing/2014/main" id="{2D947702-A5C7-4D28-A89B-ABB8347A2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589213"/>
            <a:ext cx="3581400" cy="106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aseline="0">
                <a:cs typeface="Times New Roman" panose="02020603050405020304" pitchFamily="18" charset="0"/>
              </a:rPr>
              <a:t>          </a:t>
            </a:r>
            <a:endParaRPr lang="en-US" altLang="en-US" sz="2800" baseline="0"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800" baseline="0">
              <a:cs typeface="Times New Roman" panose="02020603050405020304" pitchFamily="18" charset="0"/>
            </a:endParaRPr>
          </a:p>
        </p:txBody>
      </p:sp>
      <p:sp>
        <p:nvSpPr>
          <p:cNvPr id="3082" name="TextBox 1">
            <a:extLst>
              <a:ext uri="{FF2B5EF4-FFF2-40B4-BE49-F238E27FC236}">
                <a16:creationId xmlns:a16="http://schemas.microsoft.com/office/drawing/2014/main" id="{7ECD47F5-043E-4BB8-AE37-611FF3F9A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400800"/>
            <a:ext cx="6096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 </a:t>
            </a:r>
          </a:p>
        </p:txBody>
      </p:sp>
      <p:pic>
        <p:nvPicPr>
          <p:cNvPr id="3083" name="Picture 2">
            <a:hlinkClick r:id="rId3"/>
            <a:extLst>
              <a:ext uri="{FF2B5EF4-FFF2-40B4-BE49-F238E27FC236}">
                <a16:creationId xmlns:a16="http://schemas.microsoft.com/office/drawing/2014/main" id="{91306BAE-5C93-4C15-A7E1-CDE4FABA9A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711406"/>
            <a:ext cx="2971800" cy="1973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27">
            <a:extLst>
              <a:ext uri="{FF2B5EF4-FFF2-40B4-BE49-F238E27FC236}">
                <a16:creationId xmlns:a16="http://schemas.microsoft.com/office/drawing/2014/main" id="{C39E691D-8787-4C36-9C33-B09CF6C30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36470"/>
          <a:stretch>
            <a:fillRect/>
          </a:stretch>
        </p:blipFill>
        <p:spPr bwMode="auto">
          <a:xfrm>
            <a:off x="914400" y="3001058"/>
            <a:ext cx="7178717" cy="1875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90802" y="212200"/>
            <a:ext cx="3886198" cy="635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952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781898-AEF1-4A11-B43F-56EA561483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02" b="212"/>
          <a:stretch/>
        </p:blipFill>
        <p:spPr>
          <a:xfrm>
            <a:off x="2514600" y="250880"/>
            <a:ext cx="3886198" cy="635624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92AF25F-1CFB-4B97-77F9-1A5D0089ABFB}"/>
              </a:ext>
            </a:extLst>
          </p:cNvPr>
          <p:cNvCxnSpPr/>
          <p:nvPr/>
        </p:nvCxnSpPr>
        <p:spPr bwMode="auto">
          <a:xfrm>
            <a:off x="1524000" y="1524000"/>
            <a:ext cx="2057400" cy="34290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05064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485922-71B0-D146-1532-19391A09A6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802" y="762000"/>
            <a:ext cx="8168022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361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45AD94-8954-AF47-A441-30D94E3B4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830495"/>
            <a:ext cx="8678333" cy="526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2316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7933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A115F8-75D7-97D7-4AD4-30A81C05817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812" r="2643" b="386"/>
          <a:stretch/>
        </p:blipFill>
        <p:spPr>
          <a:xfrm>
            <a:off x="394607" y="609600"/>
            <a:ext cx="8308521" cy="54102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C7AB5DC-11F2-65BA-F0EE-55375744CD77}"/>
              </a:ext>
            </a:extLst>
          </p:cNvPr>
          <p:cNvCxnSpPr>
            <a:stCxn id="4" idx="1"/>
          </p:cNvCxnSpPr>
          <p:nvPr/>
        </p:nvCxnSpPr>
        <p:spPr bwMode="auto">
          <a:xfrm>
            <a:off x="394607" y="3314700"/>
            <a:ext cx="3186793" cy="16383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56892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DD4BC5-8FA9-E927-60C9-7A0051F2C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471" y="457200"/>
            <a:ext cx="8243993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1892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825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90DDA-8E2E-2753-CE9E-1F9FE448C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650" y="304800"/>
            <a:ext cx="8104699" cy="5771617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5532169-BCC8-C47B-83C8-43B05B3F5F3A}"/>
              </a:ext>
            </a:extLst>
          </p:cNvPr>
          <p:cNvCxnSpPr/>
          <p:nvPr/>
        </p:nvCxnSpPr>
        <p:spPr bwMode="auto">
          <a:xfrm>
            <a:off x="152400" y="304800"/>
            <a:ext cx="5029200" cy="32766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410395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0540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65610869-60AD-47A5-8086-2961E836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2013" cy="474663"/>
          </a:xfrm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EF4538B-6BDF-4C10-874C-75D1C58D6B57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123" name="Rectangle 1">
            <a:extLst>
              <a:ext uri="{FF2B5EF4-FFF2-40B4-BE49-F238E27FC236}">
                <a16:creationId xmlns:a16="http://schemas.microsoft.com/office/drawing/2014/main" id="{71F84AFD-811E-4688-9D08-D0313B5C7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924800" cy="1752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6600"/>
              <a:t>Web location for this presentation: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E92CEF39-EB13-4CCD-A099-55F4E689A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458200" cy="3581400"/>
          </a:xfrm>
        </p:spPr>
        <p:txBody>
          <a:bodyPr/>
          <a:lstStyle/>
          <a:p>
            <a:pPr marL="0" indent="0"/>
            <a:r>
              <a:rPr lang="en-US" altLang="en-US" sz="6000">
                <a:hlinkClick r:id="rId3"/>
              </a:rPr>
              <a:t>http://aztcs.apcug.org</a:t>
            </a:r>
            <a:endParaRPr lang="en-US" altLang="en-US" sz="6000"/>
          </a:p>
          <a:p>
            <a:pPr marL="0" indent="0"/>
            <a:r>
              <a:rPr lang="en-US" altLang="en-US" sz="6000"/>
              <a:t>Click on</a:t>
            </a:r>
          </a:p>
          <a:p>
            <a:pPr marL="0" indent="0"/>
            <a:r>
              <a:rPr lang="en-US" altLang="en-US" sz="6000"/>
              <a:t>"Meeting Notes"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10CC1A-358D-FD83-AF2B-E31E4AC3B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9" y="1371600"/>
            <a:ext cx="8301790" cy="4114800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6F54C38-CB6C-B460-B023-C09960FE59C3}"/>
              </a:ext>
            </a:extLst>
          </p:cNvPr>
          <p:cNvCxnSpPr/>
          <p:nvPr/>
        </p:nvCxnSpPr>
        <p:spPr bwMode="auto">
          <a:xfrm>
            <a:off x="385769" y="612775"/>
            <a:ext cx="3881431" cy="4035425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910887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74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22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2EE8CF-1F25-EC2D-1BF5-EE2A1D475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821132"/>
            <a:ext cx="8560633" cy="3284268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CDD32B5-FA5F-634E-1B0B-4745E17F869D}"/>
              </a:ext>
            </a:extLst>
          </p:cNvPr>
          <p:cNvCxnSpPr/>
          <p:nvPr/>
        </p:nvCxnSpPr>
        <p:spPr bwMode="auto">
          <a:xfrm flipV="1">
            <a:off x="762000" y="4419600"/>
            <a:ext cx="5105400" cy="14478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607025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23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237ABD-91BD-0D70-811F-0017D1B04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919480"/>
            <a:ext cx="3962400" cy="501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393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ADDITIONAL INFORMATION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>
                <a:hlinkClick r:id="rId3"/>
              </a:rPr>
              <a:t>https://www.techrepublic.com/article/how-to-use-the-shell-command-to-view-all-your-applications-in-file-explorer/</a:t>
            </a:r>
            <a:endParaRPr lang="en-US" altLang="en-US" sz="3700" dirty="0"/>
          </a:p>
        </p:txBody>
      </p:sp>
    </p:spTree>
    <p:extLst>
      <p:ext uri="{BB962C8B-B14F-4D97-AF65-F5344CB8AC3E}">
        <p14:creationId xmlns:p14="http://schemas.microsoft.com/office/powerpoint/2010/main" val="156613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373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396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21DCF34-47D0-4967-AA88-9C8B46DCA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C3671F-5F3C-4216-8E76-AED635F1F2CF}" type="slidenum">
              <a:rPr lang="en-US" altLang="en-US" sz="2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1C01C692-9823-4A8F-8454-21B12F2FEC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38113"/>
            <a:ext cx="8304213" cy="700087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5400"/>
              <a:t>SUMMARY</a:t>
            </a: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79E566CB-2AD8-42E3-90F9-3529F215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76312"/>
            <a:ext cx="9144000" cy="5576888"/>
          </a:xfrm>
        </p:spPr>
        <p:txBody>
          <a:bodyPr/>
          <a:lstStyle/>
          <a:p>
            <a:pPr indent="0" eaLnBrk="1" hangingPunct="1">
              <a:spcBef>
                <a:spcPts val="900"/>
              </a:spcBef>
              <a:buClrTx/>
              <a:buFontTx/>
              <a:buNone/>
              <a:tabLst>
                <a:tab pos="3429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en-US" sz="4000" dirty="0"/>
              <a:t>The newer "Universal Windows Platform Apps (such as the "Phone Link" app) do not allow you to right click on them to place a shortcut into the Windows 11, 10, or 8 "Desktop". To create shortcuts to all apps in Windows 11,10, or 8, you have to run "</a:t>
            </a:r>
            <a:r>
              <a:rPr lang="en-US" altLang="en-US" sz="4000" dirty="0" err="1"/>
              <a:t>shell:appsfolder</a:t>
            </a:r>
            <a:r>
              <a:rPr lang="en-US" altLang="en-US" sz="4000" dirty="0"/>
              <a:t>" in a "Run" command box.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096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/>
              <a:t>TOPICS 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150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Registry hacks are not recommended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USE the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command to make shortcuts to apps</a:t>
            </a:r>
          </a:p>
        </p:txBody>
      </p:sp>
    </p:spTree>
    <p:extLst>
      <p:ext uri="{BB962C8B-B14F-4D97-AF65-F5344CB8AC3E}">
        <p14:creationId xmlns:p14="http://schemas.microsoft.com/office/powerpoint/2010/main" val="3969624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5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REGISTRY HACKS ARE NOT RECOMMENDED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"Universal Windows Platform" apps reside in a secure folder at                                C:\Program Files\</a:t>
            </a:r>
            <a:r>
              <a:rPr lang="en-US" altLang="en-US" sz="3700" dirty="0" err="1"/>
              <a:t>WindowsApps</a:t>
            </a:r>
            <a:endParaRPr lang="en-US" altLang="en-US" sz="3700" dirty="0"/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Many registry hacks have been posted on the Web to help Windows 11, 10, and 8 users get access to the programs that reside at this location</a:t>
            </a: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We do not recommend any of them</a:t>
            </a:r>
          </a:p>
        </p:txBody>
      </p:sp>
    </p:spTree>
    <p:extLst>
      <p:ext uri="{BB962C8B-B14F-4D97-AF65-F5344CB8AC3E}">
        <p14:creationId xmlns:p14="http://schemas.microsoft.com/office/powerpoint/2010/main" val="3491172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..to make shortcuts to all apps, including UWP apps in Windows 11, 10, or 8,                                                      you can run the                                             </a:t>
            </a:r>
            <a:r>
              <a:rPr lang="en-US" altLang="en-US" sz="3700" dirty="0" err="1"/>
              <a:t>shell:appsfolder</a:t>
            </a:r>
            <a:r>
              <a:rPr lang="en-US" altLang="en-US" sz="3700" dirty="0"/>
              <a:t>                                               command in either a "Search" box or a "Run" box in Windows 11, 10, or 8</a:t>
            </a:r>
          </a:p>
        </p:txBody>
      </p:sp>
    </p:spTree>
    <p:extLst>
      <p:ext uri="{BB962C8B-B14F-4D97-AF65-F5344CB8AC3E}">
        <p14:creationId xmlns:p14="http://schemas.microsoft.com/office/powerpoint/2010/main" val="864372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>
            <a:extLst>
              <a:ext uri="{FF2B5EF4-FFF2-40B4-BE49-F238E27FC236}">
                <a16:creationId xmlns:a16="http://schemas.microsoft.com/office/drawing/2014/main" id="{89B4F8B3-45F2-48C2-A7EC-BA4D426EC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D85504F-1429-4C3B-8063-BBFC7494857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987" name="Rectangle 1">
            <a:extLst>
              <a:ext uri="{FF2B5EF4-FFF2-40B4-BE49-F238E27FC236}">
                <a16:creationId xmlns:a16="http://schemas.microsoft.com/office/drawing/2014/main" id="{DD8709EB-58EA-4E38-BD42-087F8E171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100" dirty="0"/>
              <a:t>USE THE </a:t>
            </a:r>
            <a:r>
              <a:rPr lang="en-US" altLang="en-US" sz="4100" dirty="0" err="1"/>
              <a:t>shell:appsfolder</a:t>
            </a:r>
            <a:r>
              <a:rPr lang="en-US" altLang="en-US" sz="4100" dirty="0"/>
              <a:t> COMMAND INSTEAD.. (continued)</a:t>
            </a: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id="{6AF6E181-5B2B-4AAF-8E69-20C1CC4FDB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876800"/>
          </a:xfrm>
        </p:spPr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en-US" altLang="en-US" sz="3700" dirty="0"/>
              <a:t>To get to a "Run" box or a "Search" box in Windows 11, 10, or 8, use the RIGHT mouse button to click on the "Start" menu:</a:t>
            </a:r>
          </a:p>
        </p:txBody>
      </p:sp>
    </p:spTree>
    <p:extLst>
      <p:ext uri="{BB962C8B-B14F-4D97-AF65-F5344CB8AC3E}">
        <p14:creationId xmlns:p14="http://schemas.microsoft.com/office/powerpoint/2010/main" val="2634733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15" y="457200"/>
            <a:ext cx="8318339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3773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6">
            <a:extLst>
              <a:ext uri="{FF2B5EF4-FFF2-40B4-BE49-F238E27FC236}">
                <a16:creationId xmlns:a16="http://schemas.microsoft.com/office/drawing/2014/main" id="{098C65E3-9D13-4F06-9EFC-E4F12054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marL="342900" indent="-3429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907CA46-F3AD-46E3-A9D4-7FCEDDDB7BDB}" type="slidenum"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342900" marR="0" lvl="0" indent="-34290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22E33A-18BA-28FB-D4EC-ECC1747FC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74" y="381000"/>
            <a:ext cx="8318339" cy="5867400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EBFDF2E-74D9-13CF-F9DE-4191C3E4C773}"/>
              </a:ext>
            </a:extLst>
          </p:cNvPr>
          <p:cNvCxnSpPr/>
          <p:nvPr/>
        </p:nvCxnSpPr>
        <p:spPr bwMode="auto">
          <a:xfrm flipH="1">
            <a:off x="4038600" y="2971800"/>
            <a:ext cx="1828800" cy="2819400"/>
          </a:xfrm>
          <a:prstGeom prst="straightConnector1">
            <a:avLst/>
          </a:prstGeom>
          <a:solidFill>
            <a:srgbClr val="00B8FF"/>
          </a:solidFill>
          <a:ln w="136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707115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4000" b="0" i="0" u="none" strike="noStrike" cap="none" normalizeH="0" baseline="-2500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00FF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FF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15345</TotalTime>
  <Words>354</Words>
  <Application>Microsoft Office PowerPoint</Application>
  <PresentationFormat>On-screen Show (4:3)</PresentationFormat>
  <Paragraphs>75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Times New Roman</vt:lpstr>
      <vt:lpstr>Default Design</vt:lpstr>
      <vt:lpstr>PowerPoint Presentation</vt:lpstr>
      <vt:lpstr>Web location for this presentation:</vt:lpstr>
      <vt:lpstr>SUMMARY</vt:lpstr>
      <vt:lpstr>TOPICS </vt:lpstr>
      <vt:lpstr>REGISTRY HACKS ARE NOT RECOMMENDED</vt:lpstr>
      <vt:lpstr>USE THE shell:appsfolder COMMAND INSTEAD..</vt:lpstr>
      <vt:lpstr>USE THE shell:appsfolder COMMAND INSTEAD.. (continued)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INFORMATION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testuser</dc:creator>
  <cp:lastModifiedBy>Francis</cp:lastModifiedBy>
  <cp:revision>1757</cp:revision>
  <cp:lastPrinted>1601-01-01T00:00:00Z</cp:lastPrinted>
  <dcterms:created xsi:type="dcterms:W3CDTF">2011-04-22T06:52:26Z</dcterms:created>
  <dcterms:modified xsi:type="dcterms:W3CDTF">2022-05-31T22:36:29Z</dcterms:modified>
</cp:coreProperties>
</file>