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64" r:id="rId2"/>
  </p:sldMasterIdLst>
  <p:notesMasterIdLst>
    <p:notesMasterId r:id="rId29"/>
  </p:notesMasterIdLst>
  <p:sldIdLst>
    <p:sldId id="1598" r:id="rId3"/>
    <p:sldId id="625" r:id="rId4"/>
    <p:sldId id="257" r:id="rId5"/>
    <p:sldId id="2444" r:id="rId6"/>
    <p:sldId id="2653" r:id="rId7"/>
    <p:sldId id="2652" r:id="rId8"/>
    <p:sldId id="2657" r:id="rId9"/>
    <p:sldId id="2651" r:id="rId10"/>
    <p:sldId id="2645" r:id="rId11"/>
    <p:sldId id="2656" r:id="rId12"/>
    <p:sldId id="2654" r:id="rId13"/>
    <p:sldId id="2655" r:id="rId14"/>
    <p:sldId id="2650" r:id="rId15"/>
    <p:sldId id="2644" r:id="rId16"/>
    <p:sldId id="2643" r:id="rId17"/>
    <p:sldId id="2596" r:id="rId18"/>
    <p:sldId id="2597" r:id="rId19"/>
    <p:sldId id="2647" r:id="rId20"/>
    <p:sldId id="2649" r:id="rId21"/>
    <p:sldId id="2648" r:id="rId22"/>
    <p:sldId id="2533" r:id="rId23"/>
    <p:sldId id="2639" r:id="rId24"/>
    <p:sldId id="2640" r:id="rId25"/>
    <p:sldId id="2642" r:id="rId26"/>
    <p:sldId id="2658" r:id="rId27"/>
    <p:sldId id="2659" r:id="rId28"/>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26" autoAdjust="0"/>
    <p:restoredTop sz="94320" autoAdjust="0"/>
  </p:normalViewPr>
  <p:slideViewPr>
    <p:cSldViewPr>
      <p:cViewPr varScale="1">
        <p:scale>
          <a:sx n="47" d="100"/>
          <a:sy n="47" d="100"/>
        </p:scale>
        <p:origin x="319" y="4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F755251E-4ADE-4CA4-AE7E-8CF7FC2A39A0}"/>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2">
            <a:extLst>
              <a:ext uri="{FF2B5EF4-FFF2-40B4-BE49-F238E27FC236}">
                <a16:creationId xmlns:a16="http://schemas.microsoft.com/office/drawing/2014/main" id="{056F5632-37E4-4459-A977-B54D6740F88E}"/>
              </a:ext>
            </a:extLst>
          </p:cNvPr>
          <p:cNvSpPr>
            <a:spLocks noGrp="1" noChangeArrowheads="1"/>
          </p:cNvSpPr>
          <p:nvPr>
            <p:ph type="hdr"/>
          </p:nvPr>
        </p:nvSpPr>
        <p:spPr bwMode="auto">
          <a:xfrm>
            <a:off x="0" y="0"/>
            <a:ext cx="3168650" cy="47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t" anchorCtr="0" compatLnSpc="1">
            <a:prstTxWarp prst="textNoShape">
              <a:avLst/>
            </a:prstTxWarp>
          </a:bodyPr>
          <a:lstStyle>
            <a:lvl1pP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a:p>
        </p:txBody>
      </p:sp>
      <p:sp>
        <p:nvSpPr>
          <p:cNvPr id="2051" name="Rectangle 3">
            <a:extLst>
              <a:ext uri="{FF2B5EF4-FFF2-40B4-BE49-F238E27FC236}">
                <a16:creationId xmlns:a16="http://schemas.microsoft.com/office/drawing/2014/main" id="{5FB9BDD8-F30E-4607-A228-E62A354E0A26}"/>
              </a:ext>
            </a:extLst>
          </p:cNvPr>
          <p:cNvSpPr>
            <a:spLocks noGrp="1" noChangeArrowheads="1"/>
          </p:cNvSpPr>
          <p:nvPr>
            <p:ph type="dt"/>
          </p:nvPr>
        </p:nvSpPr>
        <p:spPr bwMode="auto">
          <a:xfrm>
            <a:off x="4143375" y="0"/>
            <a:ext cx="3168650" cy="477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t" anchorCtr="0" compatLnSpc="1">
            <a:prstTxWarp prst="textNoShape">
              <a:avLst/>
            </a:prstTxWarp>
          </a:bodyPr>
          <a:lstStyle>
            <a:lvl1pPr algn="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a:p>
        </p:txBody>
      </p:sp>
      <p:sp>
        <p:nvSpPr>
          <p:cNvPr id="2053" name="Rectangle 4">
            <a:extLst>
              <a:ext uri="{FF2B5EF4-FFF2-40B4-BE49-F238E27FC236}">
                <a16:creationId xmlns:a16="http://schemas.microsoft.com/office/drawing/2014/main" id="{62F4372D-24F3-4CF9-8ECA-3FB07AEF1311}"/>
              </a:ext>
            </a:extLst>
          </p:cNvPr>
          <p:cNvSpPr>
            <a:spLocks noGrp="1" noRot="1" noChangeAspect="1" noChangeArrowheads="1"/>
          </p:cNvSpPr>
          <p:nvPr>
            <p:ph type="sldImg"/>
          </p:nvPr>
        </p:nvSpPr>
        <p:spPr bwMode="auto">
          <a:xfrm>
            <a:off x="1257300" y="720725"/>
            <a:ext cx="4799013" cy="3598863"/>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 name="Rectangle 5">
            <a:extLst>
              <a:ext uri="{FF2B5EF4-FFF2-40B4-BE49-F238E27FC236}">
                <a16:creationId xmlns:a16="http://schemas.microsoft.com/office/drawing/2014/main" id="{DD71DECB-400B-4113-8615-446F7A03B55C}"/>
              </a:ext>
            </a:extLst>
          </p:cNvPr>
          <p:cNvSpPr>
            <a:spLocks noGrp="1" noChangeArrowheads="1"/>
          </p:cNvSpPr>
          <p:nvPr>
            <p:ph type="body"/>
          </p:nvPr>
        </p:nvSpPr>
        <p:spPr bwMode="auto">
          <a:xfrm>
            <a:off x="731838" y="4560888"/>
            <a:ext cx="5849937"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t" anchorCtr="0" compatLnSpc="1">
            <a:prstTxWarp prst="textNoShape">
              <a:avLst/>
            </a:prstTxWarp>
          </a:bodyPr>
          <a:lstStyle/>
          <a:p>
            <a:pPr lvl="0"/>
            <a:endParaRPr lang="en-US" noProof="0"/>
          </a:p>
        </p:txBody>
      </p:sp>
      <p:sp>
        <p:nvSpPr>
          <p:cNvPr id="2054" name="Rectangle 6">
            <a:extLst>
              <a:ext uri="{FF2B5EF4-FFF2-40B4-BE49-F238E27FC236}">
                <a16:creationId xmlns:a16="http://schemas.microsoft.com/office/drawing/2014/main" id="{0CC06C9C-DBC8-4DE5-8578-0BE4D0360261}"/>
              </a:ext>
            </a:extLst>
          </p:cNvPr>
          <p:cNvSpPr>
            <a:spLocks noGrp="1" noChangeArrowheads="1"/>
          </p:cNvSpPr>
          <p:nvPr>
            <p:ph type="ftr"/>
          </p:nvPr>
        </p:nvSpPr>
        <p:spPr bwMode="auto">
          <a:xfrm>
            <a:off x="0" y="9120188"/>
            <a:ext cx="3168650"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b" anchorCtr="0" compatLnSpc="1">
            <a:prstTxWarp prst="textNoShape">
              <a:avLst/>
            </a:prstTxWarp>
          </a:bodyPr>
          <a:lstStyle>
            <a:lvl1pP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a:p>
        </p:txBody>
      </p:sp>
      <p:sp>
        <p:nvSpPr>
          <p:cNvPr id="2055" name="Rectangle 7">
            <a:extLst>
              <a:ext uri="{FF2B5EF4-FFF2-40B4-BE49-F238E27FC236}">
                <a16:creationId xmlns:a16="http://schemas.microsoft.com/office/drawing/2014/main" id="{AD2D7C0B-4295-4754-AE69-9DBECD749ADD}"/>
              </a:ext>
            </a:extLst>
          </p:cNvPr>
          <p:cNvSpPr>
            <a:spLocks noGrp="1" noChangeArrowheads="1"/>
          </p:cNvSpPr>
          <p:nvPr>
            <p:ph type="sldNum"/>
          </p:nvPr>
        </p:nvSpPr>
        <p:spPr bwMode="auto">
          <a:xfrm>
            <a:off x="4143375" y="9120188"/>
            <a:ext cx="3168650"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39" tIns="49472" rIns="95139" bIns="49472" numCol="1" anchor="b" anchorCtr="0" compatLnSpc="1">
            <a:prstTxWarp prst="textNoShape">
              <a:avLst/>
            </a:prstTxWarp>
          </a:bodyPr>
          <a:lstStyle>
            <a:lvl1pPr algn="r" defTabSz="482600" eaLnBrk="1" hangingPunct="1">
              <a:buSzPct val="10000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fld id="{5B1A3ECE-EF10-421D-B660-C01793CC36E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D2818208-5568-49C9-A0E4-F574B1229390}"/>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A9FD6815-2C73-4B91-A84C-78C9F5F1F6B6}" type="slidenum">
              <a:rPr lang="en-US" altLang="en-US" sz="1300"/>
              <a:pPr>
                <a:spcBef>
                  <a:spcPct val="0"/>
                </a:spcBef>
                <a:buClrTx/>
                <a:buFontTx/>
                <a:buNone/>
              </a:pPr>
              <a:t>1</a:t>
            </a:fld>
            <a:endParaRPr lang="en-US" altLang="en-US" sz="1300"/>
          </a:p>
        </p:txBody>
      </p:sp>
      <p:sp>
        <p:nvSpPr>
          <p:cNvPr id="4099" name="Rectangle 2">
            <a:extLst>
              <a:ext uri="{FF2B5EF4-FFF2-40B4-BE49-F238E27FC236}">
                <a16:creationId xmlns:a16="http://schemas.microsoft.com/office/drawing/2014/main" id="{023EDF76-815D-4296-B319-95D1CB4360FF}"/>
              </a:ext>
            </a:extLst>
          </p:cNvPr>
          <p:cNvSpPr>
            <a:spLocks noGrp="1" noRot="1" noChangeAspect="1" noChangeArrowheads="1" noTextEdit="1"/>
          </p:cNvSpPr>
          <p:nvPr>
            <p:ph type="sldImg"/>
          </p:nvPr>
        </p:nvSpPr>
        <p:spPr>
          <a:xfrm>
            <a:off x="1257300" y="720725"/>
            <a:ext cx="4800600" cy="3600450"/>
          </a:xfrm>
          <a:ln/>
        </p:spPr>
      </p:sp>
      <p:sp>
        <p:nvSpPr>
          <p:cNvPr id="4100" name="Rectangle 3">
            <a:extLst>
              <a:ext uri="{FF2B5EF4-FFF2-40B4-BE49-F238E27FC236}">
                <a16:creationId xmlns:a16="http://schemas.microsoft.com/office/drawing/2014/main" id="{1B954F68-E680-4B30-8DD9-28F4B0E9933C}"/>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Lst>
        </p:spPr>
        <p:txBody>
          <a:bodyPr wrap="none" lIns="96661" tIns="48331" rIns="96661" bIns="48331" anchor="ct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10</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30353863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11</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796910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12</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1402557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13</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10345863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14</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8475585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15</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4983086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427B53C-982B-4B9B-90D6-4E0C159063F0}"/>
              </a:ext>
            </a:extLst>
          </p:cNvPr>
          <p:cNvSpPr>
            <a:spLocks noGrp="1" noChangeArrowheads="1"/>
          </p:cNvSpPr>
          <p:nvPr>
            <p:ph type="sldNum" sz="quarter"/>
          </p:nvPr>
        </p:nvSpPr>
        <p:spPr>
          <a:noFill/>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82A12710-E1F2-44A8-9DA5-D389F964E1B6}" type="slidenum">
              <a:rPr kumimoji="0" lang="en-US"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16</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1507" name="Rectangle 1">
            <a:extLst>
              <a:ext uri="{FF2B5EF4-FFF2-40B4-BE49-F238E27FC236}">
                <a16:creationId xmlns:a16="http://schemas.microsoft.com/office/drawing/2014/main" id="{43B0A2D0-EDF5-446B-B828-32800FDD2C45}"/>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a:extLst>
              <a:ext uri="{FF2B5EF4-FFF2-40B4-BE49-F238E27FC236}">
                <a16:creationId xmlns:a16="http://schemas.microsoft.com/office/drawing/2014/main" id="{2EC8674D-4192-4EDC-A851-D7B8586BF01C}"/>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89297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427B53C-982B-4B9B-90D6-4E0C159063F0}"/>
              </a:ext>
            </a:extLst>
          </p:cNvPr>
          <p:cNvSpPr>
            <a:spLocks noGrp="1" noChangeArrowheads="1"/>
          </p:cNvSpPr>
          <p:nvPr>
            <p:ph type="sldNum" sz="quarter"/>
          </p:nvPr>
        </p:nvSpPr>
        <p:spPr>
          <a:noFill/>
        </p:spPr>
        <p:txBody>
          <a:bodyPr/>
          <a:lstStyle>
            <a:lvl1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82A12710-E1F2-44A8-9DA5-D389F964E1B6}" type="slidenum">
              <a:rPr kumimoji="0" lang="en-US"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17</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1507" name="Rectangle 1">
            <a:extLst>
              <a:ext uri="{FF2B5EF4-FFF2-40B4-BE49-F238E27FC236}">
                <a16:creationId xmlns:a16="http://schemas.microsoft.com/office/drawing/2014/main" id="{43B0A2D0-EDF5-446B-B828-32800FDD2C45}"/>
              </a:ext>
            </a:extLst>
          </p:cNvPr>
          <p:cNvSpPr>
            <a:spLocks noGrp="1" noRot="1" noChangeAspect="1" noChangeArrowheads="1" noTextEdit="1"/>
          </p:cNvSpPr>
          <p:nvPr>
            <p:ph type="sldImg"/>
          </p:nvPr>
        </p:nvSpPr>
        <p:spPr>
          <a:xfrm>
            <a:off x="1257300" y="720725"/>
            <a:ext cx="4800600" cy="3600450"/>
          </a:xfrm>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a:extLst>
              <a:ext uri="{FF2B5EF4-FFF2-40B4-BE49-F238E27FC236}">
                <a16:creationId xmlns:a16="http://schemas.microsoft.com/office/drawing/2014/main" id="{2EC8674D-4192-4EDC-A851-D7B8586BF01C}"/>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lstStyle/>
          <a:p>
            <a:endParaRPr lang="en-US" altLang="en-US"/>
          </a:p>
        </p:txBody>
      </p:sp>
    </p:spTree>
    <p:extLst>
      <p:ext uri="{BB962C8B-B14F-4D97-AF65-F5344CB8AC3E}">
        <p14:creationId xmlns:p14="http://schemas.microsoft.com/office/powerpoint/2010/main" val="3073387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18</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1562111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19</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3303022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A5B959C6-2376-400A-B334-FC56652894E9}"/>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376F08-2492-4A86-9F78-EAF9F7EEC297}" type="slidenum">
              <a:rPr lang="en-US" altLang="en-US" sz="1300"/>
              <a:pPr>
                <a:spcBef>
                  <a:spcPct val="0"/>
                </a:spcBef>
                <a:buClrTx/>
                <a:buFontTx/>
                <a:buNone/>
              </a:pPr>
              <a:t>2</a:t>
            </a:fld>
            <a:endParaRPr lang="en-US" altLang="en-US" sz="1300"/>
          </a:p>
        </p:txBody>
      </p:sp>
      <p:sp>
        <p:nvSpPr>
          <p:cNvPr id="6147" name="Rectangle 1">
            <a:extLst>
              <a:ext uri="{FF2B5EF4-FFF2-40B4-BE49-F238E27FC236}">
                <a16:creationId xmlns:a16="http://schemas.microsoft.com/office/drawing/2014/main" id="{A5C9CE95-94E0-4479-A78C-7C0D0C0B81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Rectangle 2">
            <a:extLst>
              <a:ext uri="{FF2B5EF4-FFF2-40B4-BE49-F238E27FC236}">
                <a16:creationId xmlns:a16="http://schemas.microsoft.com/office/drawing/2014/main" id="{61B41F77-5D89-44D8-8047-23CD4298ABF3}"/>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20</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35522346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21</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4689216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22</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76739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23</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02314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24</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9461819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25</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15035568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F63CC53-CDEB-4D63-B75D-3CC1BF805601}"/>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9F65855-A29D-4B39-B0B8-91A18386C7DC}"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26</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7107" name="Rectangle 1">
            <a:extLst>
              <a:ext uri="{FF2B5EF4-FFF2-40B4-BE49-F238E27FC236}">
                <a16:creationId xmlns:a16="http://schemas.microsoft.com/office/drawing/2014/main" id="{9BAACE64-AC5E-430F-BB3C-E07B3B6B7C48}"/>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a:extLst>
              <a:ext uri="{FF2B5EF4-FFF2-40B4-BE49-F238E27FC236}">
                <a16:creationId xmlns:a16="http://schemas.microsoft.com/office/drawing/2014/main" id="{FF8B2A9E-EC9D-466C-900E-F6981FB9502E}"/>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156779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3EB675F-B145-4C40-A91D-CDF04EF31507}"/>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D176798-E187-4303-A2EA-C9A3B66B51AD}" type="slidenum">
              <a:rPr lang="en-US" altLang="en-US" sz="1300"/>
              <a:pPr>
                <a:spcBef>
                  <a:spcPct val="0"/>
                </a:spcBef>
                <a:buClrTx/>
                <a:buFontTx/>
                <a:buNone/>
              </a:pPr>
              <a:t>3</a:t>
            </a:fld>
            <a:endParaRPr lang="en-US" altLang="en-US" sz="1300"/>
          </a:p>
        </p:txBody>
      </p:sp>
      <p:sp>
        <p:nvSpPr>
          <p:cNvPr id="8195" name="Rectangle 1">
            <a:extLst>
              <a:ext uri="{FF2B5EF4-FFF2-40B4-BE49-F238E27FC236}">
                <a16:creationId xmlns:a16="http://schemas.microsoft.com/office/drawing/2014/main" id="{D281A71A-6C38-4B7F-936C-27D292369AE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D6D32C96-76FE-4371-BAE1-50CB1EE9F3BD}"/>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5F594148-0563-491E-A16F-B2F7206901CC}"/>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25B365AD-9F19-4EB3-A210-8CEC3F7C50AD}"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4</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3011" name="Rectangle 1">
            <a:extLst>
              <a:ext uri="{FF2B5EF4-FFF2-40B4-BE49-F238E27FC236}">
                <a16:creationId xmlns:a16="http://schemas.microsoft.com/office/drawing/2014/main" id="{9B5E9B17-CC30-45F2-B888-92DD0EBF5293}"/>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a:extLst>
              <a:ext uri="{FF2B5EF4-FFF2-40B4-BE49-F238E27FC236}">
                <a16:creationId xmlns:a16="http://schemas.microsoft.com/office/drawing/2014/main" id="{F586DA7B-F3EB-4086-A489-0E1F66D5AD72}"/>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419935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5</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009540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6</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754203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7</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3322780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8</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1524627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4DB872D-EED0-456B-880B-F41634FE429A}"/>
              </a:ext>
            </a:extLst>
          </p:cNvPr>
          <p:cNvSpPr>
            <a:spLocks noGrp="1" noChangeArrowheads="1"/>
          </p:cNvSpPr>
          <p:nvPr>
            <p:ph type="sldNum" sz="quarter"/>
          </p:nvPr>
        </p:nvSpPr>
        <p:spPr>
          <a:noFill/>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fld id="{D816988C-F697-4F4D-BF25-70CDA24987C2}" type="slidenum">
              <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82600" rtl="0" eaLnBrk="1" fontAlgn="base" latinLnBrk="0" hangingPunct="1">
                <a:lnSpc>
                  <a:spcPct val="100000"/>
                </a:lnSpc>
                <a:spcBef>
                  <a:spcPct val="0"/>
                </a:spcBef>
                <a:spcAft>
                  <a:spcPct val="0"/>
                </a:spcAft>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a:pPr>
              <a:t>9</a:t>
            </a:fld>
            <a:endParaRPr kumimoji="0" lang="en-US" altLang="en-US" sz="13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5779" name="Rectangle 1">
            <a:extLst>
              <a:ext uri="{FF2B5EF4-FFF2-40B4-BE49-F238E27FC236}">
                <a16:creationId xmlns:a16="http://schemas.microsoft.com/office/drawing/2014/main" id="{46023802-BC59-49C2-98A7-0BDE0F9C6E0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2">
            <a:extLst>
              <a:ext uri="{FF2B5EF4-FFF2-40B4-BE49-F238E27FC236}">
                <a16:creationId xmlns:a16="http://schemas.microsoft.com/office/drawing/2014/main" id="{BC20256A-9DBA-41A9-B9E9-3BDE4328DD99}"/>
              </a:ext>
            </a:extLst>
          </p:cNvPr>
          <p:cNvSpPr>
            <a:spLocks noGrp="1" noChangeArrowheads="1"/>
          </p:cNvSpPr>
          <p:nvPr>
            <p:ph type="body" idx="1"/>
          </p:nvPr>
        </p:nvSpPr>
        <p:spPr>
          <a:xfrm>
            <a:off x="731838" y="4560888"/>
            <a:ext cx="5851525" cy="43195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3162782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D66ED4CB-5D7E-443C-B5E2-71809D28AB7E}"/>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32249009-3929-4D45-A43D-7F30D0B80A4C}"/>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83D8E1C-BE69-40F8-9DA1-4F0B8C594247}"/>
              </a:ext>
            </a:extLst>
          </p:cNvPr>
          <p:cNvSpPr>
            <a:spLocks noGrp="1" noChangeArrowheads="1"/>
          </p:cNvSpPr>
          <p:nvPr>
            <p:ph type="sldNum" idx="12"/>
          </p:nvPr>
        </p:nvSpPr>
        <p:spPr>
          <a:ln/>
        </p:spPr>
        <p:txBody>
          <a:bodyPr/>
          <a:lstStyle>
            <a:lvl1pPr>
              <a:defRPr/>
            </a:lvl1pPr>
          </a:lstStyle>
          <a:p>
            <a:fld id="{6610785B-498D-4F00-A53D-C5FB99E0A35E}" type="slidenum">
              <a:rPr lang="en-US" altLang="en-US"/>
              <a:pPr/>
              <a:t>‹#›</a:t>
            </a:fld>
            <a:endParaRPr lang="en-US" altLang="en-US"/>
          </a:p>
        </p:txBody>
      </p:sp>
    </p:spTree>
    <p:extLst>
      <p:ext uri="{BB962C8B-B14F-4D97-AF65-F5344CB8AC3E}">
        <p14:creationId xmlns:p14="http://schemas.microsoft.com/office/powerpoint/2010/main" val="460551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07AE926-4B4F-472D-AEA5-6CD51B25781F}"/>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4E261F53-830D-448A-A73D-86B66E2BF5E6}"/>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0081F05-A92A-4161-826A-5F44FF0D2E86}"/>
              </a:ext>
            </a:extLst>
          </p:cNvPr>
          <p:cNvSpPr>
            <a:spLocks noGrp="1" noChangeArrowheads="1"/>
          </p:cNvSpPr>
          <p:nvPr>
            <p:ph type="sldNum" idx="12"/>
          </p:nvPr>
        </p:nvSpPr>
        <p:spPr>
          <a:ln/>
        </p:spPr>
        <p:txBody>
          <a:bodyPr/>
          <a:lstStyle>
            <a:lvl1pPr>
              <a:defRPr/>
            </a:lvl1pPr>
          </a:lstStyle>
          <a:p>
            <a:fld id="{CEEA0A09-508F-4C00-9625-E0DE9B82EA8A}" type="slidenum">
              <a:rPr lang="en-US" altLang="en-US"/>
              <a:pPr/>
              <a:t>‹#›</a:t>
            </a:fld>
            <a:endParaRPr lang="en-US" altLang="en-US"/>
          </a:p>
        </p:txBody>
      </p:sp>
    </p:spTree>
    <p:extLst>
      <p:ext uri="{BB962C8B-B14F-4D97-AF65-F5344CB8AC3E}">
        <p14:creationId xmlns:p14="http://schemas.microsoft.com/office/powerpoint/2010/main" val="414571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6942FAE-A3E0-4E26-933C-55560DBCEF44}"/>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FFE4791F-4D94-443D-A8CA-729F2E4AAAE3}"/>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55E8BDC-9FF7-439F-9C69-1A300C521C36}"/>
              </a:ext>
            </a:extLst>
          </p:cNvPr>
          <p:cNvSpPr>
            <a:spLocks noGrp="1" noChangeArrowheads="1"/>
          </p:cNvSpPr>
          <p:nvPr>
            <p:ph type="sldNum" idx="12"/>
          </p:nvPr>
        </p:nvSpPr>
        <p:spPr>
          <a:ln/>
        </p:spPr>
        <p:txBody>
          <a:bodyPr/>
          <a:lstStyle>
            <a:lvl1pPr>
              <a:defRPr/>
            </a:lvl1pPr>
          </a:lstStyle>
          <a:p>
            <a:fld id="{B3AB6BBC-24F0-43A1-84BC-A16615D28F72}" type="slidenum">
              <a:rPr lang="en-US" altLang="en-US"/>
              <a:pPr/>
              <a:t>‹#›</a:t>
            </a:fld>
            <a:endParaRPr lang="en-US" altLang="en-US"/>
          </a:p>
        </p:txBody>
      </p:sp>
    </p:spTree>
    <p:extLst>
      <p:ext uri="{BB962C8B-B14F-4D97-AF65-F5344CB8AC3E}">
        <p14:creationId xmlns:p14="http://schemas.microsoft.com/office/powerpoint/2010/main" val="2644775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F8C36A32-8A97-4319-9BC2-18F5E27DCC20}"/>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180D418A-8005-43B3-A395-943311376BB7}"/>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32CE8A7-A55D-4A41-AA46-B7AE1F2D3EDB}"/>
              </a:ext>
            </a:extLst>
          </p:cNvPr>
          <p:cNvSpPr>
            <a:spLocks noGrp="1" noChangeArrowheads="1"/>
          </p:cNvSpPr>
          <p:nvPr>
            <p:ph type="sldNum" idx="12"/>
          </p:nvPr>
        </p:nvSpPr>
        <p:spPr>
          <a:ln/>
        </p:spPr>
        <p:txBody>
          <a:bodyPr/>
          <a:lstStyle>
            <a:lvl1pPr>
              <a:defRPr/>
            </a:lvl1pPr>
          </a:lstStyle>
          <a:p>
            <a:fld id="{D3F1A29D-64F2-4F8A-ACA8-D39AFCDA0FF8}" type="slidenum">
              <a:rPr lang="en-US" altLang="en-US"/>
              <a:pPr/>
              <a:t>‹#›</a:t>
            </a:fld>
            <a:endParaRPr lang="en-US" altLang="en-US"/>
          </a:p>
        </p:txBody>
      </p:sp>
    </p:spTree>
    <p:extLst>
      <p:ext uri="{BB962C8B-B14F-4D97-AF65-F5344CB8AC3E}">
        <p14:creationId xmlns:p14="http://schemas.microsoft.com/office/powerpoint/2010/main" val="34008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4C984F58-2132-48D6-80BE-C6F01225C76B}"/>
              </a:ext>
            </a:extLst>
          </p:cNvPr>
          <p:cNvSpPr>
            <a:spLocks noGrp="1" noChangeArrowheads="1"/>
          </p:cNvSpPr>
          <p:nvPr>
            <p:ph type="dt" idx="10"/>
          </p:nvPr>
        </p:nvSpPr>
        <p:spPr>
          <a:ln/>
        </p:spPr>
        <p:txBody>
          <a:bodyPr/>
          <a:lstStyle>
            <a:lvl1pPr>
              <a:defRPr/>
            </a:lvl1pPr>
          </a:lstStyle>
          <a:p>
            <a:pPr>
              <a:defRPr/>
            </a:pPr>
            <a:endParaRPr lang="en-US"/>
          </a:p>
        </p:txBody>
      </p:sp>
      <p:sp>
        <p:nvSpPr>
          <p:cNvPr id="7" name="Rectangle 4">
            <a:extLst>
              <a:ext uri="{FF2B5EF4-FFF2-40B4-BE49-F238E27FC236}">
                <a16:creationId xmlns:a16="http://schemas.microsoft.com/office/drawing/2014/main" id="{76C1D837-85E3-4DA1-BC19-5BED2D9CE5AD}"/>
              </a:ext>
            </a:extLst>
          </p:cNvPr>
          <p:cNvSpPr>
            <a:spLocks noGrp="1" noChangeArrowheads="1"/>
          </p:cNvSpPr>
          <p:nvPr>
            <p:ph type="ftr" idx="11"/>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1494ED5-4560-4AE3-80A0-208A63FB4603}"/>
              </a:ext>
            </a:extLst>
          </p:cNvPr>
          <p:cNvSpPr>
            <a:spLocks noGrp="1" noChangeArrowheads="1"/>
          </p:cNvSpPr>
          <p:nvPr>
            <p:ph type="sldNum" idx="12"/>
          </p:nvPr>
        </p:nvSpPr>
        <p:spPr>
          <a:ln/>
        </p:spPr>
        <p:txBody>
          <a:bodyPr/>
          <a:lstStyle>
            <a:lvl1pPr>
              <a:defRPr/>
            </a:lvl1pPr>
          </a:lstStyle>
          <a:p>
            <a:fld id="{158D98D7-FDE4-462A-94E9-5BF1389BDF74}" type="slidenum">
              <a:rPr lang="en-US" altLang="en-US"/>
              <a:pPr/>
              <a:t>‹#›</a:t>
            </a:fld>
            <a:endParaRPr lang="en-US" altLang="en-US"/>
          </a:p>
        </p:txBody>
      </p:sp>
    </p:spTree>
    <p:extLst>
      <p:ext uri="{BB962C8B-B14F-4D97-AF65-F5344CB8AC3E}">
        <p14:creationId xmlns:p14="http://schemas.microsoft.com/office/powerpoint/2010/main" val="2258703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5110D96A-67B8-4B1D-8E14-A090C3E0947B}"/>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063BB93E-A0A6-421B-B160-0FBBCA246B2B}"/>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F607E692-FEA5-4D6E-93E6-C4CDB04D9FB2}"/>
              </a:ext>
            </a:extLst>
          </p:cNvPr>
          <p:cNvSpPr>
            <a:spLocks noGrp="1" noChangeArrowheads="1"/>
          </p:cNvSpPr>
          <p:nvPr>
            <p:ph type="sldNum" idx="12"/>
          </p:nvPr>
        </p:nvSpPr>
        <p:spPr>
          <a:ln/>
        </p:spPr>
        <p:txBody>
          <a:bodyPr/>
          <a:lstStyle>
            <a:lvl1pPr>
              <a:defRPr/>
            </a:lvl1pPr>
          </a:lstStyle>
          <a:p>
            <a:fld id="{155CF4C8-5A9E-421C-A02E-09E19564B6DD}" type="slidenum">
              <a:rPr lang="en-US" altLang="en-US"/>
              <a:pPr/>
              <a:t>‹#›</a:t>
            </a:fld>
            <a:endParaRPr lang="en-US" altLang="en-US"/>
          </a:p>
        </p:txBody>
      </p:sp>
    </p:spTree>
    <p:extLst>
      <p:ext uri="{BB962C8B-B14F-4D97-AF65-F5344CB8AC3E}">
        <p14:creationId xmlns:p14="http://schemas.microsoft.com/office/powerpoint/2010/main" val="3469618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8013" cy="1141412"/>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701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7013"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B822200F-1037-4176-84F1-4F2BC66CAE4B}"/>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832A4A74-99C2-4641-9394-C0E68E446F74}"/>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E67664E8-C10D-4EDA-90D9-5D78DCBDC48E}"/>
              </a:ext>
            </a:extLst>
          </p:cNvPr>
          <p:cNvSpPr>
            <a:spLocks noGrp="1" noChangeArrowheads="1"/>
          </p:cNvSpPr>
          <p:nvPr>
            <p:ph type="sldNum" idx="12"/>
          </p:nvPr>
        </p:nvSpPr>
        <p:spPr>
          <a:ln/>
        </p:spPr>
        <p:txBody>
          <a:bodyPr/>
          <a:lstStyle>
            <a:lvl1pPr>
              <a:defRPr/>
            </a:lvl1pPr>
          </a:lstStyle>
          <a:p>
            <a:fld id="{9E810440-E61A-4231-BEA1-DDD0DEBE9E1D}" type="slidenum">
              <a:rPr lang="en-US" altLang="en-US"/>
              <a:pPr/>
              <a:t>‹#›</a:t>
            </a:fld>
            <a:endParaRPr lang="en-US" altLang="en-US"/>
          </a:p>
        </p:txBody>
      </p:sp>
    </p:spTree>
    <p:extLst>
      <p:ext uri="{BB962C8B-B14F-4D97-AF65-F5344CB8AC3E}">
        <p14:creationId xmlns:p14="http://schemas.microsoft.com/office/powerpoint/2010/main" val="2969750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997D02AE-649B-4C8F-B664-3E150250E007}"/>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35C0A412-1E98-4B18-9BD7-A18990791249}"/>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B07450E-6AB3-4969-85F6-A90663707F23}"/>
              </a:ext>
            </a:extLst>
          </p:cNvPr>
          <p:cNvSpPr>
            <a:spLocks noGrp="1" noChangeArrowheads="1"/>
          </p:cNvSpPr>
          <p:nvPr>
            <p:ph type="sldNum" idx="12"/>
          </p:nvPr>
        </p:nvSpPr>
        <p:spPr>
          <a:ln/>
        </p:spPr>
        <p:txBody>
          <a:bodyPr/>
          <a:lstStyle>
            <a:lvl1pPr>
              <a:defRPr/>
            </a:lvl1pPr>
          </a:lstStyle>
          <a:p>
            <a:pPr>
              <a:defRPr/>
            </a:pPr>
            <a:fld id="{2E7382FA-A2D2-4605-B89E-FE9AF03DDF27}" type="slidenum">
              <a:rPr lang="en-US"/>
              <a:pPr>
                <a:defRPr/>
              </a:pPr>
              <a:t>‹#›</a:t>
            </a:fld>
            <a:endParaRPr lang="en-US"/>
          </a:p>
        </p:txBody>
      </p:sp>
    </p:spTree>
    <p:extLst>
      <p:ext uri="{BB962C8B-B14F-4D97-AF65-F5344CB8AC3E}">
        <p14:creationId xmlns:p14="http://schemas.microsoft.com/office/powerpoint/2010/main" val="3801436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4BB4231-7C96-4933-B9F3-80482DA36558}"/>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26493D3E-078A-4228-A296-156ED180A6E3}"/>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41F16B-9533-4916-B9A5-D4977BFDC7B7}"/>
              </a:ext>
            </a:extLst>
          </p:cNvPr>
          <p:cNvSpPr>
            <a:spLocks noGrp="1" noChangeArrowheads="1"/>
          </p:cNvSpPr>
          <p:nvPr>
            <p:ph type="sldNum" idx="12"/>
          </p:nvPr>
        </p:nvSpPr>
        <p:spPr>
          <a:ln/>
        </p:spPr>
        <p:txBody>
          <a:bodyPr/>
          <a:lstStyle>
            <a:lvl1pPr>
              <a:defRPr/>
            </a:lvl1pPr>
          </a:lstStyle>
          <a:p>
            <a:pPr>
              <a:defRPr/>
            </a:pPr>
            <a:fld id="{2EE9A409-98BA-4BFB-ADBB-78785D2DA570}" type="slidenum">
              <a:rPr lang="en-US"/>
              <a:pPr>
                <a:defRPr/>
              </a:pPr>
              <a:t>‹#›</a:t>
            </a:fld>
            <a:endParaRPr lang="en-US"/>
          </a:p>
        </p:txBody>
      </p:sp>
    </p:spTree>
    <p:extLst>
      <p:ext uri="{BB962C8B-B14F-4D97-AF65-F5344CB8AC3E}">
        <p14:creationId xmlns:p14="http://schemas.microsoft.com/office/powerpoint/2010/main" val="2239339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9329CDAB-C193-48AE-89DB-D151CC9F1BF5}"/>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5D89C398-4802-495D-AEC2-B13EDFB371A3}"/>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FBF5132-D08E-4834-A6B4-2D9293A8D7FE}"/>
              </a:ext>
            </a:extLst>
          </p:cNvPr>
          <p:cNvSpPr>
            <a:spLocks noGrp="1" noChangeArrowheads="1"/>
          </p:cNvSpPr>
          <p:nvPr>
            <p:ph type="sldNum" idx="12"/>
          </p:nvPr>
        </p:nvSpPr>
        <p:spPr>
          <a:ln/>
        </p:spPr>
        <p:txBody>
          <a:bodyPr/>
          <a:lstStyle>
            <a:lvl1pPr>
              <a:defRPr/>
            </a:lvl1pPr>
          </a:lstStyle>
          <a:p>
            <a:pPr>
              <a:defRPr/>
            </a:pPr>
            <a:fld id="{544529DE-1232-47F8-89B8-BDC844C0A86E}" type="slidenum">
              <a:rPr lang="en-US"/>
              <a:pPr>
                <a:defRPr/>
              </a:pPr>
              <a:t>‹#›</a:t>
            </a:fld>
            <a:endParaRPr lang="en-US"/>
          </a:p>
        </p:txBody>
      </p:sp>
    </p:spTree>
    <p:extLst>
      <p:ext uri="{BB962C8B-B14F-4D97-AF65-F5344CB8AC3E}">
        <p14:creationId xmlns:p14="http://schemas.microsoft.com/office/powerpoint/2010/main" val="261341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B4F1B14B-CB7B-40CA-BAE6-F32E214E18C6}"/>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99D21187-1B35-4DB8-8666-682D1917B54D}"/>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60D09D65-5BB4-4919-93F3-90770C40FD9F}"/>
              </a:ext>
            </a:extLst>
          </p:cNvPr>
          <p:cNvSpPr>
            <a:spLocks noGrp="1" noChangeArrowheads="1"/>
          </p:cNvSpPr>
          <p:nvPr>
            <p:ph type="sldNum" idx="12"/>
          </p:nvPr>
        </p:nvSpPr>
        <p:spPr>
          <a:ln/>
        </p:spPr>
        <p:txBody>
          <a:bodyPr/>
          <a:lstStyle>
            <a:lvl1pPr>
              <a:defRPr/>
            </a:lvl1pPr>
          </a:lstStyle>
          <a:p>
            <a:pPr>
              <a:defRPr/>
            </a:pPr>
            <a:fld id="{8694480D-680E-4F00-A475-0A5EF41A4B78}" type="slidenum">
              <a:rPr lang="en-US"/>
              <a:pPr>
                <a:defRPr/>
              </a:pPr>
              <a:t>‹#›</a:t>
            </a:fld>
            <a:endParaRPr lang="en-US"/>
          </a:p>
        </p:txBody>
      </p:sp>
    </p:spTree>
    <p:extLst>
      <p:ext uri="{BB962C8B-B14F-4D97-AF65-F5344CB8AC3E}">
        <p14:creationId xmlns:p14="http://schemas.microsoft.com/office/powerpoint/2010/main" val="196221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70358A9-08C7-45AA-9932-D56A2487F4DD}"/>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2464A584-7C2B-4715-9DB6-BA2F4B0CCB11}"/>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C962673-56D8-4503-8E20-6498E75EA14B}"/>
              </a:ext>
            </a:extLst>
          </p:cNvPr>
          <p:cNvSpPr>
            <a:spLocks noGrp="1" noChangeArrowheads="1"/>
          </p:cNvSpPr>
          <p:nvPr>
            <p:ph type="sldNum" idx="12"/>
          </p:nvPr>
        </p:nvSpPr>
        <p:spPr>
          <a:ln/>
        </p:spPr>
        <p:txBody>
          <a:bodyPr/>
          <a:lstStyle>
            <a:lvl1pPr>
              <a:defRPr/>
            </a:lvl1pPr>
          </a:lstStyle>
          <a:p>
            <a:fld id="{BF44D084-DB90-46B6-BF87-36F00AC8641A}" type="slidenum">
              <a:rPr lang="en-US" altLang="en-US"/>
              <a:pPr/>
              <a:t>‹#›</a:t>
            </a:fld>
            <a:endParaRPr lang="en-US" altLang="en-US"/>
          </a:p>
        </p:txBody>
      </p:sp>
    </p:spTree>
    <p:extLst>
      <p:ext uri="{BB962C8B-B14F-4D97-AF65-F5344CB8AC3E}">
        <p14:creationId xmlns:p14="http://schemas.microsoft.com/office/powerpoint/2010/main" val="18282108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5DC94EDD-072C-4A9A-80E7-C0FBDFE9AAD6}"/>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7C34F4FC-0C39-4853-B9E9-AFD0CF5253B6}"/>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FB6D4530-FAC5-43FD-ABE9-1EE51663894C}"/>
              </a:ext>
            </a:extLst>
          </p:cNvPr>
          <p:cNvSpPr>
            <a:spLocks noGrp="1" noChangeArrowheads="1"/>
          </p:cNvSpPr>
          <p:nvPr>
            <p:ph type="sldNum" idx="12"/>
          </p:nvPr>
        </p:nvSpPr>
        <p:spPr>
          <a:ln/>
        </p:spPr>
        <p:txBody>
          <a:bodyPr/>
          <a:lstStyle>
            <a:lvl1pPr>
              <a:defRPr/>
            </a:lvl1pPr>
          </a:lstStyle>
          <a:p>
            <a:pPr>
              <a:defRPr/>
            </a:pPr>
            <a:fld id="{502F699C-448E-44F4-8B3F-D8558E49762E}" type="slidenum">
              <a:rPr lang="en-US"/>
              <a:pPr>
                <a:defRPr/>
              </a:pPr>
              <a:t>‹#›</a:t>
            </a:fld>
            <a:endParaRPr lang="en-US"/>
          </a:p>
        </p:txBody>
      </p:sp>
    </p:spTree>
    <p:extLst>
      <p:ext uri="{BB962C8B-B14F-4D97-AF65-F5344CB8AC3E}">
        <p14:creationId xmlns:p14="http://schemas.microsoft.com/office/powerpoint/2010/main" val="9145876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9D673C6B-B746-47AA-8C1E-ED1FFD0898A4}"/>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BD819527-9426-46A8-9D0F-7ED6190E9299}"/>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F08BB50-456D-4EFB-816B-61A5E6AEAB24}"/>
              </a:ext>
            </a:extLst>
          </p:cNvPr>
          <p:cNvSpPr>
            <a:spLocks noGrp="1" noChangeArrowheads="1"/>
          </p:cNvSpPr>
          <p:nvPr>
            <p:ph type="sldNum" idx="12"/>
          </p:nvPr>
        </p:nvSpPr>
        <p:spPr>
          <a:ln/>
        </p:spPr>
        <p:txBody>
          <a:bodyPr/>
          <a:lstStyle>
            <a:lvl1pPr>
              <a:defRPr/>
            </a:lvl1pPr>
          </a:lstStyle>
          <a:p>
            <a:pPr>
              <a:defRPr/>
            </a:pPr>
            <a:fld id="{050587A8-23C0-4FC6-A5C4-CDC0E491F0FF}" type="slidenum">
              <a:rPr lang="en-US"/>
              <a:pPr>
                <a:defRPr/>
              </a:pPr>
              <a:t>‹#›</a:t>
            </a:fld>
            <a:endParaRPr lang="en-US"/>
          </a:p>
        </p:txBody>
      </p:sp>
    </p:spTree>
    <p:extLst>
      <p:ext uri="{BB962C8B-B14F-4D97-AF65-F5344CB8AC3E}">
        <p14:creationId xmlns:p14="http://schemas.microsoft.com/office/powerpoint/2010/main" val="166267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F9AAB769-1858-478E-BF74-77EECF74172A}"/>
              </a:ext>
            </a:extLst>
          </p:cNvPr>
          <p:cNvSpPr>
            <a:spLocks noGrp="1" noChangeArrowheads="1"/>
          </p:cNvSpPr>
          <p:nvPr>
            <p:ph type="dt" idx="10"/>
          </p:nvPr>
        </p:nvSpPr>
        <p:spPr>
          <a:ln/>
        </p:spPr>
        <p:txBody>
          <a:bodyPr/>
          <a:lstStyle>
            <a:lvl1pPr>
              <a:defRPr/>
            </a:lvl1pPr>
          </a:lstStyle>
          <a:p>
            <a:pPr>
              <a:defRPr/>
            </a:pPr>
            <a:endParaRPr lang="en-US"/>
          </a:p>
        </p:txBody>
      </p:sp>
      <p:sp>
        <p:nvSpPr>
          <p:cNvPr id="3" name="Rectangle 4">
            <a:extLst>
              <a:ext uri="{FF2B5EF4-FFF2-40B4-BE49-F238E27FC236}">
                <a16:creationId xmlns:a16="http://schemas.microsoft.com/office/drawing/2014/main" id="{C1B93B2C-0C91-4261-BC4E-967AB2B5AAA8}"/>
              </a:ext>
            </a:extLst>
          </p:cNvPr>
          <p:cNvSpPr>
            <a:spLocks noGrp="1" noChangeArrowheads="1"/>
          </p:cNvSpPr>
          <p:nvPr>
            <p:ph type="ftr" idx="11"/>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CCCA7D4-8254-4028-A6E1-FDEAD6D80E19}"/>
              </a:ext>
            </a:extLst>
          </p:cNvPr>
          <p:cNvSpPr>
            <a:spLocks noGrp="1" noChangeArrowheads="1"/>
          </p:cNvSpPr>
          <p:nvPr>
            <p:ph type="sldNum" idx="12"/>
          </p:nvPr>
        </p:nvSpPr>
        <p:spPr>
          <a:ln/>
        </p:spPr>
        <p:txBody>
          <a:bodyPr/>
          <a:lstStyle>
            <a:lvl1pPr>
              <a:defRPr/>
            </a:lvl1pPr>
          </a:lstStyle>
          <a:p>
            <a:pPr>
              <a:defRPr/>
            </a:pPr>
            <a:fld id="{9601AADE-EE6B-4427-AB45-4F5F2A19783B}" type="slidenum">
              <a:rPr lang="en-US"/>
              <a:pPr>
                <a:defRPr/>
              </a:pPr>
              <a:t>‹#›</a:t>
            </a:fld>
            <a:endParaRPr lang="en-US"/>
          </a:p>
        </p:txBody>
      </p:sp>
    </p:spTree>
    <p:extLst>
      <p:ext uri="{BB962C8B-B14F-4D97-AF65-F5344CB8AC3E}">
        <p14:creationId xmlns:p14="http://schemas.microsoft.com/office/powerpoint/2010/main" val="39345604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5A2DDF63-D3F6-4AF2-A373-7C652CB6F233}"/>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A860EF56-4169-4EF0-B385-98FB635B175B}"/>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621DA1BC-F00F-4723-A7D4-5ABA96BF8C36}"/>
              </a:ext>
            </a:extLst>
          </p:cNvPr>
          <p:cNvSpPr>
            <a:spLocks noGrp="1" noChangeArrowheads="1"/>
          </p:cNvSpPr>
          <p:nvPr>
            <p:ph type="sldNum" idx="12"/>
          </p:nvPr>
        </p:nvSpPr>
        <p:spPr>
          <a:ln/>
        </p:spPr>
        <p:txBody>
          <a:bodyPr/>
          <a:lstStyle>
            <a:lvl1pPr>
              <a:defRPr/>
            </a:lvl1pPr>
          </a:lstStyle>
          <a:p>
            <a:pPr>
              <a:defRPr/>
            </a:pPr>
            <a:fld id="{8172A4FA-E51D-45AF-A645-8C5AC2610F2D}" type="slidenum">
              <a:rPr lang="en-US"/>
              <a:pPr>
                <a:defRPr/>
              </a:pPr>
              <a:t>‹#›</a:t>
            </a:fld>
            <a:endParaRPr lang="en-US"/>
          </a:p>
        </p:txBody>
      </p:sp>
    </p:spTree>
    <p:extLst>
      <p:ext uri="{BB962C8B-B14F-4D97-AF65-F5344CB8AC3E}">
        <p14:creationId xmlns:p14="http://schemas.microsoft.com/office/powerpoint/2010/main" val="35538072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F05172A1-240D-483E-9597-4F7A73F3DDD2}"/>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6EF3578C-C7E3-4883-A374-E10DF447DB10}"/>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6D61A740-1623-4E23-9BC0-7DED6A96E308}"/>
              </a:ext>
            </a:extLst>
          </p:cNvPr>
          <p:cNvSpPr>
            <a:spLocks noGrp="1" noChangeArrowheads="1"/>
          </p:cNvSpPr>
          <p:nvPr>
            <p:ph type="sldNum" idx="12"/>
          </p:nvPr>
        </p:nvSpPr>
        <p:spPr>
          <a:ln/>
        </p:spPr>
        <p:txBody>
          <a:bodyPr/>
          <a:lstStyle>
            <a:lvl1pPr>
              <a:defRPr/>
            </a:lvl1pPr>
          </a:lstStyle>
          <a:p>
            <a:pPr>
              <a:defRPr/>
            </a:pPr>
            <a:fld id="{45BBA47D-EFAD-4D70-A01F-B630EB19C249}" type="slidenum">
              <a:rPr lang="en-US"/>
              <a:pPr>
                <a:defRPr/>
              </a:pPr>
              <a:t>‹#›</a:t>
            </a:fld>
            <a:endParaRPr lang="en-US"/>
          </a:p>
        </p:txBody>
      </p:sp>
    </p:spTree>
    <p:extLst>
      <p:ext uri="{BB962C8B-B14F-4D97-AF65-F5344CB8AC3E}">
        <p14:creationId xmlns:p14="http://schemas.microsoft.com/office/powerpoint/2010/main" val="20277465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8B8602E-4CC6-45BB-9C7C-E1E91729DBC0}"/>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7FEE1127-31F7-4C7E-9FAB-01B0D3D9D5AE}"/>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947AF54-CF86-4FC4-81F3-DD257F258FA1}"/>
              </a:ext>
            </a:extLst>
          </p:cNvPr>
          <p:cNvSpPr>
            <a:spLocks noGrp="1" noChangeArrowheads="1"/>
          </p:cNvSpPr>
          <p:nvPr>
            <p:ph type="sldNum" idx="12"/>
          </p:nvPr>
        </p:nvSpPr>
        <p:spPr>
          <a:ln/>
        </p:spPr>
        <p:txBody>
          <a:bodyPr/>
          <a:lstStyle>
            <a:lvl1pPr>
              <a:defRPr/>
            </a:lvl1pPr>
          </a:lstStyle>
          <a:p>
            <a:pPr>
              <a:defRPr/>
            </a:pPr>
            <a:fld id="{3EF60FD9-457A-403D-9CD1-319677FE4630}" type="slidenum">
              <a:rPr lang="en-US"/>
              <a:pPr>
                <a:defRPr/>
              </a:pPr>
              <a:t>‹#›</a:t>
            </a:fld>
            <a:endParaRPr lang="en-US"/>
          </a:p>
        </p:txBody>
      </p:sp>
    </p:spTree>
    <p:extLst>
      <p:ext uri="{BB962C8B-B14F-4D97-AF65-F5344CB8AC3E}">
        <p14:creationId xmlns:p14="http://schemas.microsoft.com/office/powerpoint/2010/main" val="30858978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B1C98BEC-82EC-48DD-BCCE-41F2550E83A3}"/>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B43F84BD-7749-43B7-B259-EEC0944B143C}"/>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1D3705D-A487-4767-BDD3-6160E65AE577}"/>
              </a:ext>
            </a:extLst>
          </p:cNvPr>
          <p:cNvSpPr>
            <a:spLocks noGrp="1" noChangeArrowheads="1"/>
          </p:cNvSpPr>
          <p:nvPr>
            <p:ph type="sldNum" idx="12"/>
          </p:nvPr>
        </p:nvSpPr>
        <p:spPr>
          <a:ln/>
        </p:spPr>
        <p:txBody>
          <a:bodyPr/>
          <a:lstStyle>
            <a:lvl1pPr>
              <a:defRPr/>
            </a:lvl1pPr>
          </a:lstStyle>
          <a:p>
            <a:pPr>
              <a:defRPr/>
            </a:pPr>
            <a:fld id="{FE88F275-BB0B-465A-85CC-465ECE1E1ED7}" type="slidenum">
              <a:rPr lang="en-US"/>
              <a:pPr>
                <a:defRPr/>
              </a:pPr>
              <a:t>‹#›</a:t>
            </a:fld>
            <a:endParaRPr lang="en-US"/>
          </a:p>
        </p:txBody>
      </p:sp>
    </p:spTree>
    <p:extLst>
      <p:ext uri="{BB962C8B-B14F-4D97-AF65-F5344CB8AC3E}">
        <p14:creationId xmlns:p14="http://schemas.microsoft.com/office/powerpoint/2010/main" val="22811199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540AB7C4-B298-41E5-AD9B-9E4A5F116C97}"/>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005F1C5C-A5D7-4F3F-9DA5-A3794366D7B0}"/>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136884F-AFE7-4171-B7E3-9369139B84CB}"/>
              </a:ext>
            </a:extLst>
          </p:cNvPr>
          <p:cNvSpPr>
            <a:spLocks noGrp="1" noChangeArrowheads="1"/>
          </p:cNvSpPr>
          <p:nvPr>
            <p:ph type="sldNum" idx="12"/>
          </p:nvPr>
        </p:nvSpPr>
        <p:spPr>
          <a:ln/>
        </p:spPr>
        <p:txBody>
          <a:bodyPr/>
          <a:lstStyle>
            <a:lvl1pPr>
              <a:defRPr/>
            </a:lvl1pPr>
          </a:lstStyle>
          <a:p>
            <a:pPr>
              <a:defRPr/>
            </a:pPr>
            <a:fld id="{F3488CF9-CB48-46D2-AE4A-C06FF1617DFF}" type="slidenum">
              <a:rPr lang="en-US"/>
              <a:pPr>
                <a:defRPr/>
              </a:pPr>
              <a:t>‹#›</a:t>
            </a:fld>
            <a:endParaRPr lang="en-US"/>
          </a:p>
        </p:txBody>
      </p:sp>
    </p:spTree>
    <p:extLst>
      <p:ext uri="{BB962C8B-B14F-4D97-AF65-F5344CB8AC3E}">
        <p14:creationId xmlns:p14="http://schemas.microsoft.com/office/powerpoint/2010/main" val="27076500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100DD11F-BBB8-4D3D-809D-B879598BC88A}"/>
              </a:ext>
            </a:extLst>
          </p:cNvPr>
          <p:cNvSpPr>
            <a:spLocks noGrp="1" noChangeArrowheads="1"/>
          </p:cNvSpPr>
          <p:nvPr>
            <p:ph type="dt" idx="10"/>
          </p:nvPr>
        </p:nvSpPr>
        <p:spPr>
          <a:ln/>
        </p:spPr>
        <p:txBody>
          <a:bodyPr/>
          <a:lstStyle>
            <a:lvl1pPr>
              <a:defRPr/>
            </a:lvl1pPr>
          </a:lstStyle>
          <a:p>
            <a:pPr>
              <a:defRPr/>
            </a:pPr>
            <a:endParaRPr lang="en-US"/>
          </a:p>
        </p:txBody>
      </p:sp>
      <p:sp>
        <p:nvSpPr>
          <p:cNvPr id="7" name="Rectangle 4">
            <a:extLst>
              <a:ext uri="{FF2B5EF4-FFF2-40B4-BE49-F238E27FC236}">
                <a16:creationId xmlns:a16="http://schemas.microsoft.com/office/drawing/2014/main" id="{1A9048C5-8AAB-4642-844A-2E5019C8B314}"/>
              </a:ext>
            </a:extLst>
          </p:cNvPr>
          <p:cNvSpPr>
            <a:spLocks noGrp="1" noChangeArrowheads="1"/>
          </p:cNvSpPr>
          <p:nvPr>
            <p:ph type="ftr" idx="11"/>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46AA109-DEBA-42A8-AA4C-934E8E83925B}"/>
              </a:ext>
            </a:extLst>
          </p:cNvPr>
          <p:cNvSpPr>
            <a:spLocks noGrp="1" noChangeArrowheads="1"/>
          </p:cNvSpPr>
          <p:nvPr>
            <p:ph type="sldNum" idx="12"/>
          </p:nvPr>
        </p:nvSpPr>
        <p:spPr>
          <a:ln/>
        </p:spPr>
        <p:txBody>
          <a:bodyPr/>
          <a:lstStyle>
            <a:lvl1pPr>
              <a:defRPr/>
            </a:lvl1pPr>
          </a:lstStyle>
          <a:p>
            <a:pPr>
              <a:defRPr/>
            </a:pPr>
            <a:fld id="{AB945742-8948-41B7-8F0D-3E25ADC05E81}" type="slidenum">
              <a:rPr lang="en-US"/>
              <a:pPr>
                <a:defRPr/>
              </a:pPr>
              <a:t>‹#›</a:t>
            </a:fld>
            <a:endParaRPr lang="en-US"/>
          </a:p>
        </p:txBody>
      </p:sp>
    </p:spTree>
    <p:extLst>
      <p:ext uri="{BB962C8B-B14F-4D97-AF65-F5344CB8AC3E}">
        <p14:creationId xmlns:p14="http://schemas.microsoft.com/office/powerpoint/2010/main" val="29424121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578DB837-E466-44D2-A5A5-07FADDF10AC7}"/>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0C612F7F-E816-4416-A7E3-828CE7DD7C34}"/>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B936E244-D875-4C20-8C85-6FDD2CD69049}"/>
              </a:ext>
            </a:extLst>
          </p:cNvPr>
          <p:cNvSpPr>
            <a:spLocks noGrp="1" noChangeArrowheads="1"/>
          </p:cNvSpPr>
          <p:nvPr>
            <p:ph type="sldNum" idx="12"/>
          </p:nvPr>
        </p:nvSpPr>
        <p:spPr>
          <a:ln/>
        </p:spPr>
        <p:txBody>
          <a:bodyPr/>
          <a:lstStyle>
            <a:lvl1pPr>
              <a:defRPr/>
            </a:lvl1pPr>
          </a:lstStyle>
          <a:p>
            <a:pPr>
              <a:defRPr/>
            </a:pPr>
            <a:fld id="{42CC4D56-E452-4CA4-A12F-461F3FA21AE1}" type="slidenum">
              <a:rPr lang="en-US"/>
              <a:pPr>
                <a:defRPr/>
              </a:pPr>
              <a:t>‹#›</a:t>
            </a:fld>
            <a:endParaRPr lang="en-US"/>
          </a:p>
        </p:txBody>
      </p:sp>
    </p:spTree>
    <p:extLst>
      <p:ext uri="{BB962C8B-B14F-4D97-AF65-F5344CB8AC3E}">
        <p14:creationId xmlns:p14="http://schemas.microsoft.com/office/powerpoint/2010/main" val="2684824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F6A4F6A3-4DAA-4A9E-B416-7DD4F1E9FE4F}"/>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9343FD0B-ACD7-411B-8F9A-5D8C22F99962}"/>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05B9244-53F7-43E8-A38D-76FE2AC3FC27}"/>
              </a:ext>
            </a:extLst>
          </p:cNvPr>
          <p:cNvSpPr>
            <a:spLocks noGrp="1" noChangeArrowheads="1"/>
          </p:cNvSpPr>
          <p:nvPr>
            <p:ph type="sldNum" idx="12"/>
          </p:nvPr>
        </p:nvSpPr>
        <p:spPr>
          <a:ln/>
        </p:spPr>
        <p:txBody>
          <a:bodyPr/>
          <a:lstStyle>
            <a:lvl1pPr>
              <a:defRPr/>
            </a:lvl1pPr>
          </a:lstStyle>
          <a:p>
            <a:fld id="{6584FA06-0329-486F-BAAF-F53BB0E21D26}" type="slidenum">
              <a:rPr lang="en-US" altLang="en-US"/>
              <a:pPr/>
              <a:t>‹#›</a:t>
            </a:fld>
            <a:endParaRPr lang="en-US" altLang="en-US"/>
          </a:p>
        </p:txBody>
      </p:sp>
    </p:spTree>
    <p:extLst>
      <p:ext uri="{BB962C8B-B14F-4D97-AF65-F5344CB8AC3E}">
        <p14:creationId xmlns:p14="http://schemas.microsoft.com/office/powerpoint/2010/main" val="40737995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8013" cy="1141412"/>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701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7013"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D24B4667-C8E3-4A49-9A0B-50C4C7EF8BE6}"/>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2000E899-DF76-43DA-B7C3-2B4868A4C6A2}"/>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0C98DA7D-8617-4440-BF11-A6131EFF4A9B}"/>
              </a:ext>
            </a:extLst>
          </p:cNvPr>
          <p:cNvSpPr>
            <a:spLocks noGrp="1" noChangeArrowheads="1"/>
          </p:cNvSpPr>
          <p:nvPr>
            <p:ph type="sldNum" idx="12"/>
          </p:nvPr>
        </p:nvSpPr>
        <p:spPr>
          <a:ln/>
        </p:spPr>
        <p:txBody>
          <a:bodyPr/>
          <a:lstStyle>
            <a:lvl1pPr>
              <a:defRPr/>
            </a:lvl1pPr>
          </a:lstStyle>
          <a:p>
            <a:pPr>
              <a:defRPr/>
            </a:pPr>
            <a:fld id="{44C6C77A-8098-400A-8FC9-29C2B3B328B5}" type="slidenum">
              <a:rPr lang="en-US"/>
              <a:pPr>
                <a:defRPr/>
              </a:pPr>
              <a:t>‹#›</a:t>
            </a:fld>
            <a:endParaRPr lang="en-US"/>
          </a:p>
        </p:txBody>
      </p:sp>
    </p:spTree>
    <p:extLst>
      <p:ext uri="{BB962C8B-B14F-4D97-AF65-F5344CB8AC3E}">
        <p14:creationId xmlns:p14="http://schemas.microsoft.com/office/powerpoint/2010/main" val="3532236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432D7B1E-6FFB-4C00-BA15-524CB068A899}"/>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33DC6BD7-BD91-4918-952A-99D068BC6BDA}"/>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290EEA85-FB51-4D94-8EDB-D63696D085F9}"/>
              </a:ext>
            </a:extLst>
          </p:cNvPr>
          <p:cNvSpPr>
            <a:spLocks noGrp="1" noChangeArrowheads="1"/>
          </p:cNvSpPr>
          <p:nvPr>
            <p:ph type="sldNum" idx="12"/>
          </p:nvPr>
        </p:nvSpPr>
        <p:spPr>
          <a:ln/>
        </p:spPr>
        <p:txBody>
          <a:bodyPr/>
          <a:lstStyle>
            <a:lvl1pPr>
              <a:defRPr/>
            </a:lvl1pPr>
          </a:lstStyle>
          <a:p>
            <a:fld id="{040B3666-FBC7-4343-A158-146ACE67965C}" type="slidenum">
              <a:rPr lang="en-US" altLang="en-US"/>
              <a:pPr/>
              <a:t>‹#›</a:t>
            </a:fld>
            <a:endParaRPr lang="en-US" altLang="en-US"/>
          </a:p>
        </p:txBody>
      </p:sp>
    </p:spTree>
    <p:extLst>
      <p:ext uri="{BB962C8B-B14F-4D97-AF65-F5344CB8AC3E}">
        <p14:creationId xmlns:p14="http://schemas.microsoft.com/office/powerpoint/2010/main" val="2616766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E25A4B35-BADB-4787-8620-1C8643C257A3}"/>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A73CCEA0-10BA-42CD-A72D-8EA0C04F2212}"/>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7717314E-726F-4462-848F-71BCE39A298B}"/>
              </a:ext>
            </a:extLst>
          </p:cNvPr>
          <p:cNvSpPr>
            <a:spLocks noGrp="1" noChangeArrowheads="1"/>
          </p:cNvSpPr>
          <p:nvPr>
            <p:ph type="sldNum" idx="12"/>
          </p:nvPr>
        </p:nvSpPr>
        <p:spPr>
          <a:ln/>
        </p:spPr>
        <p:txBody>
          <a:bodyPr/>
          <a:lstStyle>
            <a:lvl1pPr>
              <a:defRPr/>
            </a:lvl1pPr>
          </a:lstStyle>
          <a:p>
            <a:fld id="{0753CD65-9AF4-4B76-B150-3F6CA8CE2867}" type="slidenum">
              <a:rPr lang="en-US" altLang="en-US"/>
              <a:pPr/>
              <a:t>‹#›</a:t>
            </a:fld>
            <a:endParaRPr lang="en-US" altLang="en-US"/>
          </a:p>
        </p:txBody>
      </p:sp>
    </p:spTree>
    <p:extLst>
      <p:ext uri="{BB962C8B-B14F-4D97-AF65-F5344CB8AC3E}">
        <p14:creationId xmlns:p14="http://schemas.microsoft.com/office/powerpoint/2010/main" val="1203181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CC153CE4-FC24-4E8B-8B09-83B6FB556955}"/>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6B16F272-16B6-40A7-98CB-27B2F89FCD1D}"/>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B652957-B15F-4A5A-BDAD-A27E0CE81F3F}"/>
              </a:ext>
            </a:extLst>
          </p:cNvPr>
          <p:cNvSpPr>
            <a:spLocks noGrp="1" noChangeArrowheads="1"/>
          </p:cNvSpPr>
          <p:nvPr>
            <p:ph type="sldNum" idx="12"/>
          </p:nvPr>
        </p:nvSpPr>
        <p:spPr>
          <a:ln/>
        </p:spPr>
        <p:txBody>
          <a:bodyPr/>
          <a:lstStyle>
            <a:lvl1pPr>
              <a:defRPr/>
            </a:lvl1pPr>
          </a:lstStyle>
          <a:p>
            <a:fld id="{CE3BEC34-B539-49AB-B397-3F63405E41DD}" type="slidenum">
              <a:rPr lang="en-US" altLang="en-US"/>
              <a:pPr/>
              <a:t>‹#›</a:t>
            </a:fld>
            <a:endParaRPr lang="en-US" altLang="en-US"/>
          </a:p>
        </p:txBody>
      </p:sp>
    </p:spTree>
    <p:extLst>
      <p:ext uri="{BB962C8B-B14F-4D97-AF65-F5344CB8AC3E}">
        <p14:creationId xmlns:p14="http://schemas.microsoft.com/office/powerpoint/2010/main" val="1481424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A3EA0E2D-0E7A-4D45-8902-64113D67BBFF}"/>
              </a:ext>
            </a:extLst>
          </p:cNvPr>
          <p:cNvSpPr>
            <a:spLocks noGrp="1" noChangeArrowheads="1"/>
          </p:cNvSpPr>
          <p:nvPr>
            <p:ph type="dt" idx="10"/>
          </p:nvPr>
        </p:nvSpPr>
        <p:spPr>
          <a:ln/>
        </p:spPr>
        <p:txBody>
          <a:bodyPr/>
          <a:lstStyle>
            <a:lvl1pPr>
              <a:defRPr/>
            </a:lvl1pPr>
          </a:lstStyle>
          <a:p>
            <a:pPr>
              <a:defRPr/>
            </a:pPr>
            <a:endParaRPr lang="en-US"/>
          </a:p>
        </p:txBody>
      </p:sp>
      <p:sp>
        <p:nvSpPr>
          <p:cNvPr id="3" name="Rectangle 4">
            <a:extLst>
              <a:ext uri="{FF2B5EF4-FFF2-40B4-BE49-F238E27FC236}">
                <a16:creationId xmlns:a16="http://schemas.microsoft.com/office/drawing/2014/main" id="{0FE6A96F-8C85-4896-A0B2-517D829E252E}"/>
              </a:ext>
            </a:extLst>
          </p:cNvPr>
          <p:cNvSpPr>
            <a:spLocks noGrp="1" noChangeArrowheads="1"/>
          </p:cNvSpPr>
          <p:nvPr>
            <p:ph type="ftr" idx="11"/>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46CDDBC-CD51-4387-9D5D-F2390EFB3088}"/>
              </a:ext>
            </a:extLst>
          </p:cNvPr>
          <p:cNvSpPr>
            <a:spLocks noGrp="1" noChangeArrowheads="1"/>
          </p:cNvSpPr>
          <p:nvPr>
            <p:ph type="sldNum" idx="12"/>
          </p:nvPr>
        </p:nvSpPr>
        <p:spPr>
          <a:ln/>
        </p:spPr>
        <p:txBody>
          <a:bodyPr/>
          <a:lstStyle>
            <a:lvl1pPr>
              <a:defRPr/>
            </a:lvl1pPr>
          </a:lstStyle>
          <a:p>
            <a:fld id="{36B955AB-E0F6-4017-BB8E-206E7A39FE79}" type="slidenum">
              <a:rPr lang="en-US" altLang="en-US"/>
              <a:pPr/>
              <a:t>‹#›</a:t>
            </a:fld>
            <a:endParaRPr lang="en-US" altLang="en-US"/>
          </a:p>
        </p:txBody>
      </p:sp>
    </p:spTree>
    <p:extLst>
      <p:ext uri="{BB962C8B-B14F-4D97-AF65-F5344CB8AC3E}">
        <p14:creationId xmlns:p14="http://schemas.microsoft.com/office/powerpoint/2010/main" val="2033828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FFC8DA2C-9303-42A3-B547-5B5C22DB20F3}"/>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F12F0B9D-E5A1-4E9A-BA8F-E35DBFCD58C8}"/>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AD46FE60-5602-4978-B221-18726EE55435}"/>
              </a:ext>
            </a:extLst>
          </p:cNvPr>
          <p:cNvSpPr>
            <a:spLocks noGrp="1" noChangeArrowheads="1"/>
          </p:cNvSpPr>
          <p:nvPr>
            <p:ph type="sldNum" idx="12"/>
          </p:nvPr>
        </p:nvSpPr>
        <p:spPr>
          <a:ln/>
        </p:spPr>
        <p:txBody>
          <a:bodyPr/>
          <a:lstStyle>
            <a:lvl1pPr>
              <a:defRPr/>
            </a:lvl1pPr>
          </a:lstStyle>
          <a:p>
            <a:fld id="{6BE62551-47F8-4A01-98D1-1C6B54B885D8}" type="slidenum">
              <a:rPr lang="en-US" altLang="en-US"/>
              <a:pPr/>
              <a:t>‹#›</a:t>
            </a:fld>
            <a:endParaRPr lang="en-US" altLang="en-US"/>
          </a:p>
        </p:txBody>
      </p:sp>
    </p:spTree>
    <p:extLst>
      <p:ext uri="{BB962C8B-B14F-4D97-AF65-F5344CB8AC3E}">
        <p14:creationId xmlns:p14="http://schemas.microsoft.com/office/powerpoint/2010/main" val="2996436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3101809C-3D43-4D58-8711-4AB086DC6509}"/>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4ED5B827-375A-4D2F-B38C-7A7F26917798}"/>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6220A728-62D6-49AA-B576-DE3DBAD30218}"/>
              </a:ext>
            </a:extLst>
          </p:cNvPr>
          <p:cNvSpPr>
            <a:spLocks noGrp="1" noChangeArrowheads="1"/>
          </p:cNvSpPr>
          <p:nvPr>
            <p:ph type="sldNum" idx="12"/>
          </p:nvPr>
        </p:nvSpPr>
        <p:spPr>
          <a:ln/>
        </p:spPr>
        <p:txBody>
          <a:bodyPr/>
          <a:lstStyle>
            <a:lvl1pPr>
              <a:defRPr/>
            </a:lvl1pPr>
          </a:lstStyle>
          <a:p>
            <a:fld id="{BB299083-8392-45EE-9F73-C0A493EAA99D}" type="slidenum">
              <a:rPr lang="en-US" altLang="en-US"/>
              <a:pPr/>
              <a:t>‹#›</a:t>
            </a:fld>
            <a:endParaRPr lang="en-US" altLang="en-US"/>
          </a:p>
        </p:txBody>
      </p:sp>
    </p:spTree>
    <p:extLst>
      <p:ext uri="{BB962C8B-B14F-4D97-AF65-F5344CB8AC3E}">
        <p14:creationId xmlns:p14="http://schemas.microsoft.com/office/powerpoint/2010/main" val="3483413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C2D19703-36F0-4388-A509-BCF5C613A66D}"/>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BB0390E8-A487-4031-8AEF-2294CBDBEE9C}"/>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CE55C5BD-5DE1-4422-8CED-1C01DA731F9B}"/>
              </a:ext>
            </a:extLst>
          </p:cNvPr>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8" name="Rectangle 4">
            <a:extLst>
              <a:ext uri="{FF2B5EF4-FFF2-40B4-BE49-F238E27FC236}">
                <a16:creationId xmlns:a16="http://schemas.microsoft.com/office/drawing/2014/main" id="{E152044B-0391-494B-931C-619A69E7F597}"/>
              </a:ext>
            </a:extLst>
          </p:cNvPr>
          <p:cNvSpPr>
            <a:spLocks noGrp="1" noChangeArrowheads="1"/>
          </p:cNvSpPr>
          <p:nvPr>
            <p:ph type="ft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6C53BD79-0C22-4E40-B5E1-95C3790B1407}"/>
              </a:ext>
            </a:extLst>
          </p:cNvPr>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fld id="{00FB1D6F-6A8B-478A-96BA-CFADA41EE87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a:extLst>
              <a:ext uri="{FF2B5EF4-FFF2-40B4-BE49-F238E27FC236}">
                <a16:creationId xmlns:a16="http://schemas.microsoft.com/office/drawing/2014/main" id="{203D0E01-F80E-43C7-94FE-863BF4E6861D}"/>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4099" name="Rectangle 2">
            <a:extLst>
              <a:ext uri="{FF2B5EF4-FFF2-40B4-BE49-F238E27FC236}">
                <a16:creationId xmlns:a16="http://schemas.microsoft.com/office/drawing/2014/main" id="{A74D6982-BE4E-4D57-A9BF-4BB94DB9C109}"/>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213AE90E-2BEE-4719-B732-08D197EAC8AF}"/>
              </a:ext>
            </a:extLst>
          </p:cNvPr>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8" name="Rectangle 4">
            <a:extLst>
              <a:ext uri="{FF2B5EF4-FFF2-40B4-BE49-F238E27FC236}">
                <a16:creationId xmlns:a16="http://schemas.microsoft.com/office/drawing/2014/main" id="{0A227612-8221-437B-A60D-F1F9A6230291}"/>
              </a:ext>
            </a:extLst>
          </p:cNvPr>
          <p:cNvSpPr>
            <a:spLocks noGrp="1" noChangeArrowheads="1"/>
          </p:cNvSpPr>
          <p:nvPr>
            <p:ph type="ft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4F81A24A-9C6D-4038-970F-8A0EC725CE98}"/>
              </a:ext>
            </a:extLst>
          </p:cNvPr>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fld id="{37C7DF06-AEF1-4ADF-BA3B-83E106E4CFA2}" type="slidenum">
              <a:rPr lang="en-US"/>
              <a:pPr>
                <a:defRPr/>
              </a:pPr>
              <a:t>‹#›</a:t>
            </a:fld>
            <a:endParaRPr lang="en-US"/>
          </a:p>
        </p:txBody>
      </p:sp>
    </p:spTree>
    <p:extLst>
      <p:ext uri="{BB962C8B-B14F-4D97-AF65-F5344CB8AC3E}">
        <p14:creationId xmlns:p14="http://schemas.microsoft.com/office/powerpoint/2010/main" val="200661222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Lst>
  <p:hf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apcug.org/"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aztcs.apcug.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hyperlink" Target="https://developer.android.com/studio/command-line/adb#Enabling" TargetMode="External"/><Relationship Id="rId2" Type="http://schemas.openxmlformats.org/officeDocument/2006/relationships/notesSlide" Target="../notesSlides/notesSlide24.xml"/><Relationship Id="rId1" Type="http://schemas.openxmlformats.org/officeDocument/2006/relationships/slideLayout" Target="../slideLayouts/slideLayout14.xml"/><Relationship Id="rId4" Type="http://schemas.openxmlformats.org/officeDocument/2006/relationships/hyperlink" Target="https://appuals.com/fix-adb-devices-not-found/"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github.com/Genymobile/scrcpy" TargetMode="External"/><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C4E47CF5-EBBE-400D-AAFF-84949A38EFAA}"/>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FDB8AC99-BA20-48A8-9E75-F5E91A645578}" type="slidenum">
              <a:rPr lang="en-US" altLang="en-US" sz="2400">
                <a:latin typeface="Times New Roman" panose="02020603050405020304" pitchFamily="18" charset="0"/>
              </a:rPr>
              <a:pPr>
                <a:spcBef>
                  <a:spcPct val="0"/>
                </a:spcBef>
                <a:buClrTx/>
                <a:buFontTx/>
                <a:buNone/>
              </a:pPr>
              <a:t>1</a:t>
            </a:fld>
            <a:endParaRPr lang="en-US" altLang="en-US" sz="2400">
              <a:latin typeface="Times New Roman" panose="02020603050405020304" pitchFamily="18" charset="0"/>
            </a:endParaRPr>
          </a:p>
        </p:txBody>
      </p:sp>
      <p:sp>
        <p:nvSpPr>
          <p:cNvPr id="3075" name="Rectangle 2">
            <a:extLst>
              <a:ext uri="{FF2B5EF4-FFF2-40B4-BE49-F238E27FC236}">
                <a16:creationId xmlns:a16="http://schemas.microsoft.com/office/drawing/2014/main" id="{2FBA3213-7877-430D-AB70-6A98AF7E2FD1}"/>
              </a:ext>
            </a:extLst>
          </p:cNvPr>
          <p:cNvSpPr>
            <a:spLocks noChangeArrowheads="1"/>
          </p:cNvSpPr>
          <p:nvPr/>
        </p:nvSpPr>
        <p:spPr bwMode="auto">
          <a:xfrm>
            <a:off x="0" y="-2685"/>
            <a:ext cx="9144000" cy="3418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5400" b="1" baseline="0" dirty="0">
                <a:cs typeface="Times New Roman" panose="02020603050405020304" pitchFamily="18" charset="0"/>
              </a:rPr>
              <a:t>CONTROLLING </a:t>
            </a:r>
          </a:p>
          <a:p>
            <a:pPr algn="ctr" eaLnBrk="1" hangingPunct="1">
              <a:spcBef>
                <a:spcPct val="0"/>
              </a:spcBef>
              <a:buClrTx/>
              <a:buFontTx/>
              <a:buNone/>
            </a:pPr>
            <a:r>
              <a:rPr lang="en-US" altLang="en-US" sz="5400" b="1" baseline="0" dirty="0">
                <a:cs typeface="Times New Roman" panose="02020603050405020304" pitchFamily="18" charset="0"/>
              </a:rPr>
              <a:t>AN ANDROID CELL PHONE USING "</a:t>
            </a:r>
            <a:r>
              <a:rPr lang="en-US" altLang="en-US" sz="5400" b="1" baseline="0" dirty="0" err="1">
                <a:cs typeface="Times New Roman" panose="02020603050405020304" pitchFamily="18" charset="0"/>
              </a:rPr>
              <a:t>scrcpy</a:t>
            </a:r>
            <a:r>
              <a:rPr lang="en-US" altLang="en-US" sz="5400" b="1" baseline="0" dirty="0">
                <a:cs typeface="Times New Roman" panose="02020603050405020304" pitchFamily="18" charset="0"/>
              </a:rPr>
              <a:t>" IN WINDOWS.. OR LINUX</a:t>
            </a:r>
          </a:p>
        </p:txBody>
      </p:sp>
      <p:sp>
        <p:nvSpPr>
          <p:cNvPr id="3076" name="Rectangle 3">
            <a:extLst>
              <a:ext uri="{FF2B5EF4-FFF2-40B4-BE49-F238E27FC236}">
                <a16:creationId xmlns:a16="http://schemas.microsoft.com/office/drawing/2014/main" id="{333D41AC-EB03-4363-81AC-00F99C90E31B}"/>
              </a:ext>
            </a:extLst>
          </p:cNvPr>
          <p:cNvSpPr>
            <a:spLocks noChangeArrowheads="1"/>
          </p:cNvSpPr>
          <p:nvPr/>
        </p:nvSpPr>
        <p:spPr bwMode="auto">
          <a:xfrm>
            <a:off x="574675" y="-858838"/>
            <a:ext cx="3289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Rectangle 4">
            <a:extLst>
              <a:ext uri="{FF2B5EF4-FFF2-40B4-BE49-F238E27FC236}">
                <a16:creationId xmlns:a16="http://schemas.microsoft.com/office/drawing/2014/main" id="{33EC888D-B6F1-4994-BFC5-6EFEA8BA289F}"/>
              </a:ext>
            </a:extLst>
          </p:cNvPr>
          <p:cNvSpPr>
            <a:spLocks noChangeArrowheads="1"/>
          </p:cNvSpPr>
          <p:nvPr/>
        </p:nvSpPr>
        <p:spPr bwMode="auto">
          <a:xfrm>
            <a:off x="574675" y="-858838"/>
            <a:ext cx="35560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Rectangle 5">
            <a:extLst>
              <a:ext uri="{FF2B5EF4-FFF2-40B4-BE49-F238E27FC236}">
                <a16:creationId xmlns:a16="http://schemas.microsoft.com/office/drawing/2014/main" id="{236C12D1-13FE-4F8E-8A06-F1661790933C}"/>
              </a:ext>
            </a:extLst>
          </p:cNvPr>
          <p:cNvSpPr>
            <a:spLocks noChangeArrowheads="1"/>
          </p:cNvSpPr>
          <p:nvPr/>
        </p:nvSpPr>
        <p:spPr bwMode="auto">
          <a:xfrm>
            <a:off x="574675" y="-858838"/>
            <a:ext cx="6845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Rectangle 6">
            <a:extLst>
              <a:ext uri="{FF2B5EF4-FFF2-40B4-BE49-F238E27FC236}">
                <a16:creationId xmlns:a16="http://schemas.microsoft.com/office/drawing/2014/main" id="{ACAD43FC-234F-47ED-A165-AB0FB0FA9125}"/>
              </a:ext>
            </a:extLst>
          </p:cNvPr>
          <p:cNvSpPr>
            <a:spLocks noChangeArrowheads="1"/>
          </p:cNvSpPr>
          <p:nvPr/>
        </p:nvSpPr>
        <p:spPr bwMode="auto">
          <a:xfrm>
            <a:off x="3887788" y="-1089025"/>
            <a:ext cx="219075"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US" altLang="en-US" sz="1200" baseline="0">
                <a:latin typeface="Times New Roman" panose="02020603050405020304" pitchFamily="18" charset="0"/>
                <a:cs typeface="Times New Roman" panose="02020603050405020304" pitchFamily="18" charset="0"/>
              </a:rPr>
              <a:t> </a:t>
            </a:r>
          </a:p>
          <a:p>
            <a:pPr>
              <a:spcBef>
                <a:spcPct val="0"/>
              </a:spcBef>
              <a:buClrTx/>
              <a:buFontTx/>
              <a:buNone/>
            </a:pPr>
            <a:endParaRPr lang="en-US" altLang="en-US" sz="1200" baseline="0">
              <a:latin typeface="Times New Roman" panose="02020603050405020304" pitchFamily="18" charset="0"/>
              <a:cs typeface="Times New Roman" panose="02020603050405020304" pitchFamily="18" charset="0"/>
            </a:endParaRPr>
          </a:p>
        </p:txBody>
      </p:sp>
      <p:sp>
        <p:nvSpPr>
          <p:cNvPr id="3080" name="Rectangle 7">
            <a:extLst>
              <a:ext uri="{FF2B5EF4-FFF2-40B4-BE49-F238E27FC236}">
                <a16:creationId xmlns:a16="http://schemas.microsoft.com/office/drawing/2014/main" id="{2D947702-A5C7-4D28-A89B-ABB8347A2D4A}"/>
              </a:ext>
            </a:extLst>
          </p:cNvPr>
          <p:cNvSpPr>
            <a:spLocks noChangeArrowheads="1"/>
          </p:cNvSpPr>
          <p:nvPr/>
        </p:nvSpPr>
        <p:spPr bwMode="auto">
          <a:xfrm>
            <a:off x="3276600" y="2589213"/>
            <a:ext cx="3581400"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3600" baseline="0">
                <a:cs typeface="Times New Roman" panose="02020603050405020304" pitchFamily="18" charset="0"/>
              </a:rPr>
              <a:t>          </a:t>
            </a:r>
            <a:endParaRPr lang="en-US" altLang="en-US" sz="2800" baseline="0">
              <a:cs typeface="Times New Roman" panose="02020603050405020304" pitchFamily="18" charset="0"/>
            </a:endParaRPr>
          </a:p>
          <a:p>
            <a:pPr algn="ctr">
              <a:spcBef>
                <a:spcPct val="0"/>
              </a:spcBef>
              <a:buClrTx/>
              <a:buFontTx/>
              <a:buNone/>
            </a:pPr>
            <a:endParaRPr lang="en-US" altLang="en-US" sz="2800" baseline="0">
              <a:cs typeface="Times New Roman" panose="02020603050405020304" pitchFamily="18" charset="0"/>
            </a:endParaRPr>
          </a:p>
        </p:txBody>
      </p:sp>
      <p:sp>
        <p:nvSpPr>
          <p:cNvPr id="3082" name="TextBox 1">
            <a:extLst>
              <a:ext uri="{FF2B5EF4-FFF2-40B4-BE49-F238E27FC236}">
                <a16:creationId xmlns:a16="http://schemas.microsoft.com/office/drawing/2014/main" id="{7ECD47F5-043E-4BB8-AE37-611FF3F9A874}"/>
              </a:ext>
            </a:extLst>
          </p:cNvPr>
          <p:cNvSpPr txBox="1">
            <a:spLocks noChangeArrowheads="1"/>
          </p:cNvSpPr>
          <p:nvPr/>
        </p:nvSpPr>
        <p:spPr bwMode="auto">
          <a:xfrm>
            <a:off x="6553200" y="6400800"/>
            <a:ext cx="6096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a:t> </a:t>
            </a:r>
          </a:p>
        </p:txBody>
      </p:sp>
      <p:pic>
        <p:nvPicPr>
          <p:cNvPr id="3083" name="Picture 2">
            <a:hlinkClick r:id="rId3"/>
            <a:extLst>
              <a:ext uri="{FF2B5EF4-FFF2-40B4-BE49-F238E27FC236}">
                <a16:creationId xmlns:a16="http://schemas.microsoft.com/office/drawing/2014/main" id="{91306BAE-5C93-4C15-A7E1-CDE4FABA9A5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4711406"/>
            <a:ext cx="2971800" cy="1973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27">
            <a:extLst>
              <a:ext uri="{FF2B5EF4-FFF2-40B4-BE49-F238E27FC236}">
                <a16:creationId xmlns:a16="http://schemas.microsoft.com/office/drawing/2014/main" id="{C39E691D-8787-4C36-9C33-B09CF6C309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2" b="36470"/>
          <a:stretch>
            <a:fillRect/>
          </a:stretch>
        </p:blipFill>
        <p:spPr bwMode="auto">
          <a:xfrm>
            <a:off x="914400" y="3001058"/>
            <a:ext cx="7178717" cy="187574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10</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A2D04A72-6C0F-D24E-1ED8-57CDDB91FD2B}"/>
              </a:ext>
            </a:extLst>
          </p:cNvPr>
          <p:cNvPicPr>
            <a:picLocks noChangeAspect="1"/>
          </p:cNvPicPr>
          <p:nvPr/>
        </p:nvPicPr>
        <p:blipFill>
          <a:blip r:embed="rId3"/>
          <a:stretch>
            <a:fillRect/>
          </a:stretch>
        </p:blipFill>
        <p:spPr>
          <a:xfrm>
            <a:off x="304800" y="2209800"/>
            <a:ext cx="8267700" cy="2362200"/>
          </a:xfrm>
          <a:prstGeom prst="rect">
            <a:avLst/>
          </a:prstGeom>
        </p:spPr>
      </p:pic>
    </p:spTree>
    <p:extLst>
      <p:ext uri="{BB962C8B-B14F-4D97-AF65-F5344CB8AC3E}">
        <p14:creationId xmlns:p14="http://schemas.microsoft.com/office/powerpoint/2010/main" val="242218259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11</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BD6E0AE6-0D2E-9C5B-4A25-5D67D85892B1}"/>
              </a:ext>
            </a:extLst>
          </p:cNvPr>
          <p:cNvPicPr>
            <a:picLocks noChangeAspect="1"/>
          </p:cNvPicPr>
          <p:nvPr/>
        </p:nvPicPr>
        <p:blipFill>
          <a:blip r:embed="rId3"/>
          <a:stretch>
            <a:fillRect/>
          </a:stretch>
        </p:blipFill>
        <p:spPr>
          <a:xfrm>
            <a:off x="1798040" y="381001"/>
            <a:ext cx="5593360" cy="6145928"/>
          </a:xfrm>
          <a:prstGeom prst="rect">
            <a:avLst/>
          </a:prstGeom>
        </p:spPr>
      </p:pic>
    </p:spTree>
    <p:extLst>
      <p:ext uri="{BB962C8B-B14F-4D97-AF65-F5344CB8AC3E}">
        <p14:creationId xmlns:p14="http://schemas.microsoft.com/office/powerpoint/2010/main" val="29200540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91269DE4-750A-9EB0-DC07-9415F7073C32}"/>
              </a:ext>
            </a:extLst>
          </p:cNvPr>
          <p:cNvPicPr>
            <a:picLocks noChangeAspect="1"/>
          </p:cNvPicPr>
          <p:nvPr/>
        </p:nvPicPr>
        <p:blipFill>
          <a:blip r:embed="rId3"/>
          <a:stretch>
            <a:fillRect/>
          </a:stretch>
        </p:blipFill>
        <p:spPr>
          <a:xfrm>
            <a:off x="1981200" y="668001"/>
            <a:ext cx="5257800" cy="5603204"/>
          </a:xfrm>
          <a:prstGeom prst="rect">
            <a:avLst/>
          </a:prstGeom>
        </p:spPr>
      </p:pic>
    </p:spTree>
    <p:extLst>
      <p:ext uri="{BB962C8B-B14F-4D97-AF65-F5344CB8AC3E}">
        <p14:creationId xmlns:p14="http://schemas.microsoft.com/office/powerpoint/2010/main" val="340107466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13</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B2A93BD8-31A8-4CA9-F053-EFAB92977BD7}"/>
              </a:ext>
            </a:extLst>
          </p:cNvPr>
          <p:cNvPicPr>
            <a:picLocks noChangeAspect="1"/>
          </p:cNvPicPr>
          <p:nvPr/>
        </p:nvPicPr>
        <p:blipFill>
          <a:blip r:embed="rId3"/>
          <a:stretch>
            <a:fillRect/>
          </a:stretch>
        </p:blipFill>
        <p:spPr>
          <a:xfrm>
            <a:off x="1143000" y="685800"/>
            <a:ext cx="6858000" cy="5486400"/>
          </a:xfrm>
          <a:prstGeom prst="rect">
            <a:avLst/>
          </a:prstGeom>
        </p:spPr>
      </p:pic>
    </p:spTree>
    <p:extLst>
      <p:ext uri="{BB962C8B-B14F-4D97-AF65-F5344CB8AC3E}">
        <p14:creationId xmlns:p14="http://schemas.microsoft.com/office/powerpoint/2010/main" val="179193931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14</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9550373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15</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06739644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6">
            <a:extLst>
              <a:ext uri="{FF2B5EF4-FFF2-40B4-BE49-F238E27FC236}">
                <a16:creationId xmlns:a16="http://schemas.microsoft.com/office/drawing/2014/main" id="{D639E2E0-BCAF-4C40-A1D4-6C4F7E41527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03CF921-E856-4EB1-AEB2-95D1AAA8B450}" type="slidenum">
              <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16</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 name="TextBox 1">
            <a:extLst>
              <a:ext uri="{FF2B5EF4-FFF2-40B4-BE49-F238E27FC236}">
                <a16:creationId xmlns:a16="http://schemas.microsoft.com/office/drawing/2014/main" id="{4BB56CCE-1E38-4788-BAD5-538AC307C871}"/>
              </a:ext>
            </a:extLst>
          </p:cNvPr>
          <p:cNvSpPr txBox="1"/>
          <p:nvPr/>
        </p:nvSpPr>
        <p:spPr>
          <a:xfrm>
            <a:off x="152400" y="692527"/>
            <a:ext cx="2725418" cy="4688463"/>
          </a:xfrm>
          <a:prstGeom prst="rect">
            <a:avLst/>
          </a:prstGeom>
          <a:noFill/>
          <a:ln w="136525">
            <a:solidFill>
              <a:srgbClr val="00B050"/>
            </a:solidFill>
          </a:ln>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6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Windows 11 or 10 running the free "scrcpy"     app</a:t>
            </a:r>
          </a:p>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sz="6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F79A7083-7763-4367-89D5-41AE4292536B}"/>
              </a:ext>
            </a:extLst>
          </p:cNvPr>
          <p:cNvSpPr txBox="1"/>
          <p:nvPr/>
        </p:nvSpPr>
        <p:spPr>
          <a:xfrm>
            <a:off x="5638800" y="76200"/>
            <a:ext cx="3352800" cy="6186309"/>
          </a:xfrm>
          <a:prstGeom prst="rect">
            <a:avLst/>
          </a:prstGeom>
          <a:noFill/>
          <a:ln w="136525">
            <a:solidFill>
              <a:srgbClr val="00B050"/>
            </a:solidFill>
          </a:ln>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5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Android cell phone with "Developer </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5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options" enabled (which include "Android Debug Bridge")</a:t>
            </a:r>
          </a:p>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sz="5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endParaRPr>
          </a:p>
        </p:txBody>
      </p:sp>
      <p:cxnSp>
        <p:nvCxnSpPr>
          <p:cNvPr id="7" name="Straight Arrow Connector 6">
            <a:extLst>
              <a:ext uri="{FF2B5EF4-FFF2-40B4-BE49-F238E27FC236}">
                <a16:creationId xmlns:a16="http://schemas.microsoft.com/office/drawing/2014/main" id="{2892D346-BCCC-4B97-8B8A-D89452F180BF}"/>
              </a:ext>
            </a:extLst>
          </p:cNvPr>
          <p:cNvCxnSpPr>
            <a:cxnSpLocks/>
          </p:cNvCxnSpPr>
          <p:nvPr/>
        </p:nvCxnSpPr>
        <p:spPr bwMode="auto">
          <a:xfrm>
            <a:off x="2514600" y="1676400"/>
            <a:ext cx="3352800" cy="0"/>
          </a:xfrm>
          <a:prstGeom prst="straightConnector1">
            <a:avLst/>
          </a:prstGeom>
          <a:solidFill>
            <a:srgbClr val="00B8FF"/>
          </a:solidFill>
          <a:ln w="200025" cap="flat" cmpd="sng" algn="ctr">
            <a:solidFill>
              <a:srgbClr val="FF0000"/>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a:extLst>
              <a:ext uri="{FF2B5EF4-FFF2-40B4-BE49-F238E27FC236}">
                <a16:creationId xmlns:a16="http://schemas.microsoft.com/office/drawing/2014/main" id="{A85EA894-DCCE-4258-A1A9-C4E6BEB7D058}"/>
              </a:ext>
            </a:extLst>
          </p:cNvPr>
          <p:cNvSpPr txBox="1"/>
          <p:nvPr/>
        </p:nvSpPr>
        <p:spPr>
          <a:xfrm>
            <a:off x="2971801" y="1676400"/>
            <a:ext cx="2743199" cy="5057795"/>
          </a:xfrm>
          <a:prstGeom prst="rect">
            <a:avLst/>
          </a:prstGeom>
          <a:noFill/>
          <a:ln w="136525">
            <a:noFill/>
          </a:ln>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lang="en-US" sz="4400" b="1" dirty="0">
                <a:solidFill>
                  <a:srgbClr val="FF0000"/>
                </a:solidFill>
              </a:rPr>
              <a:t>USB connection</a:t>
            </a:r>
            <a:endParaRPr kumimoji="0" lang="en-US" sz="4400" b="1" i="0" u="none" strike="noStrike" kern="1200" cap="none" spc="0" normalizeH="0" baseline="-25000" noProof="0" dirty="0">
              <a:ln>
                <a:noFill/>
              </a:ln>
              <a:solidFill>
                <a:srgbClr val="FF00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0" fontAlgn="base" latinLnBrk="0" hangingPunct="0">
              <a:lnSpc>
                <a:spcPct val="100000"/>
              </a:lnSpc>
              <a:spcBef>
                <a:spcPct val="0"/>
              </a:spcBef>
              <a:spcAft>
                <a:spcPct val="0"/>
              </a:spcAft>
              <a:buClrTx/>
              <a:buSzTx/>
              <a:buFontTx/>
              <a:buNone/>
              <a:tabLst/>
              <a:defRPr/>
            </a:pPr>
            <a:r>
              <a:rPr lang="en-US" sz="4400" b="1" dirty="0">
                <a:solidFill>
                  <a:srgbClr val="FF0000"/>
                </a:solidFill>
              </a:rPr>
              <a:t>or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dirty="0">
                <a:ln>
                  <a:noFill/>
                </a:ln>
                <a:solidFill>
                  <a:srgbClr val="FF0000"/>
                </a:solidFill>
                <a:effectLst/>
                <a:uLnTx/>
                <a:uFillTx/>
                <a:latin typeface="Arial" panose="020B0604020202020204" pitchFamily="34" charset="0"/>
                <a:ea typeface="+mn-ea"/>
                <a:cs typeface="Arial" panose="020B0604020202020204" pitchFamily="34" charset="0"/>
              </a:rPr>
              <a:t>Wi-Fi connection via router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dirty="0">
                <a:ln>
                  <a:noFill/>
                </a:ln>
                <a:solidFill>
                  <a:srgbClr val="FF0000"/>
                </a:solidFill>
                <a:effectLst/>
                <a:uLnTx/>
                <a:uFillTx/>
                <a:latin typeface="Arial" panose="020B0604020202020204" pitchFamily="34" charset="0"/>
                <a:ea typeface="+mn-ea"/>
                <a:cs typeface="Arial" panose="020B0604020202020204" pitchFamily="34" charset="0"/>
              </a:rPr>
              <a:t>or </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dirty="0">
                <a:ln>
                  <a:noFill/>
                </a:ln>
                <a:solidFill>
                  <a:srgbClr val="FF0000"/>
                </a:solidFill>
                <a:effectLst/>
                <a:uLnTx/>
                <a:uFillTx/>
                <a:latin typeface="Arial" panose="020B0604020202020204" pitchFamily="34" charset="0"/>
                <a:ea typeface="+mn-ea"/>
                <a:cs typeface="Arial" panose="020B0604020202020204" pitchFamily="34" charset="0"/>
              </a:rPr>
              <a:t>wired              Ethernet dongle via router</a:t>
            </a:r>
          </a:p>
        </p:txBody>
      </p:sp>
    </p:spTree>
    <p:extLst>
      <p:ext uri="{BB962C8B-B14F-4D97-AF65-F5344CB8AC3E}">
        <p14:creationId xmlns:p14="http://schemas.microsoft.com/office/powerpoint/2010/main" val="4262992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6">
            <a:extLst>
              <a:ext uri="{FF2B5EF4-FFF2-40B4-BE49-F238E27FC236}">
                <a16:creationId xmlns:a16="http://schemas.microsoft.com/office/drawing/2014/main" id="{D639E2E0-BCAF-4C40-A1D4-6C4F7E41527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03CF921-E856-4EB1-AEB2-95D1AAA8B450}" type="slidenum">
              <a:rPr kumimoji="0" lang="en-US" altLang="en-US" sz="2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17</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 name="TextBox 1">
            <a:extLst>
              <a:ext uri="{FF2B5EF4-FFF2-40B4-BE49-F238E27FC236}">
                <a16:creationId xmlns:a16="http://schemas.microsoft.com/office/drawing/2014/main" id="{4BB56CCE-1E38-4788-BAD5-538AC307C871}"/>
              </a:ext>
            </a:extLst>
          </p:cNvPr>
          <p:cNvSpPr txBox="1"/>
          <p:nvPr/>
        </p:nvSpPr>
        <p:spPr>
          <a:xfrm>
            <a:off x="152400" y="141188"/>
            <a:ext cx="3733800" cy="6412012"/>
          </a:xfrm>
          <a:prstGeom prst="rect">
            <a:avLst/>
          </a:prstGeom>
          <a:noFill/>
          <a:ln w="136525">
            <a:solidFill>
              <a:srgbClr val="00B050"/>
            </a:solidFill>
          </a:ln>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"Ubuntu" </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Linux</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or  </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"Linux Mint"</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or </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"Manjaro" Linux</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or                "Pop!OS" Linux</a:t>
            </a:r>
          </a:p>
          <a:p>
            <a:pPr marL="0" marR="0" lvl="0" indent="0" algn="ctr" defTabSz="457200" rtl="0" eaLnBrk="0" fontAlgn="base" latinLnBrk="0" hangingPunct="0">
              <a:lnSpc>
                <a:spcPct val="100000"/>
              </a:lnSpc>
              <a:spcBef>
                <a:spcPct val="0"/>
              </a:spcBef>
              <a:spcAft>
                <a:spcPct val="0"/>
              </a:spcAft>
              <a:buClrTx/>
              <a:buSzTx/>
              <a:buFontTx/>
              <a:buNone/>
              <a:tabLst/>
              <a:defRPr/>
            </a:pPr>
            <a:r>
              <a:rPr lang="en-US" sz="4400" b="1">
                <a:solidFill>
                  <a:srgbClr val="FF0000"/>
                </a:solidFill>
              </a:rPr>
              <a:t>or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"EndeavourOS" Linux</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 running the free "scrcpy" app</a:t>
            </a:r>
            <a:endParaRPr lang="en-US" sz="4400" b="1">
              <a:solidFill>
                <a:srgbClr val="FF0000"/>
              </a:solidFill>
            </a:endParaRPr>
          </a:p>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sz="4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F79A7083-7763-4367-89D5-41AE4292536B}"/>
              </a:ext>
            </a:extLst>
          </p:cNvPr>
          <p:cNvSpPr txBox="1"/>
          <p:nvPr/>
        </p:nvSpPr>
        <p:spPr>
          <a:xfrm>
            <a:off x="6324600" y="123567"/>
            <a:ext cx="2667000" cy="6740307"/>
          </a:xfrm>
          <a:prstGeom prst="rect">
            <a:avLst/>
          </a:prstGeom>
          <a:noFill/>
          <a:ln w="136525">
            <a:solidFill>
              <a:srgbClr val="00B050"/>
            </a:solidFill>
          </a:ln>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5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Android cell phone with "Developer </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5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options" enabled (which include "Android Debug Bridge")</a:t>
            </a:r>
          </a:p>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sz="54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endParaRPr>
          </a:p>
        </p:txBody>
      </p:sp>
      <p:cxnSp>
        <p:nvCxnSpPr>
          <p:cNvPr id="7" name="Straight Arrow Connector 6">
            <a:extLst>
              <a:ext uri="{FF2B5EF4-FFF2-40B4-BE49-F238E27FC236}">
                <a16:creationId xmlns:a16="http://schemas.microsoft.com/office/drawing/2014/main" id="{2892D346-BCCC-4B97-8B8A-D89452F180BF}"/>
              </a:ext>
            </a:extLst>
          </p:cNvPr>
          <p:cNvCxnSpPr>
            <a:cxnSpLocks/>
          </p:cNvCxnSpPr>
          <p:nvPr/>
        </p:nvCxnSpPr>
        <p:spPr bwMode="auto">
          <a:xfrm>
            <a:off x="2895600" y="838200"/>
            <a:ext cx="3733800" cy="0"/>
          </a:xfrm>
          <a:prstGeom prst="straightConnector1">
            <a:avLst/>
          </a:prstGeom>
          <a:solidFill>
            <a:srgbClr val="00B8FF"/>
          </a:solidFill>
          <a:ln w="200025" cap="flat" cmpd="sng" algn="ctr">
            <a:solidFill>
              <a:srgbClr val="FF0000"/>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a:extLst>
              <a:ext uri="{FF2B5EF4-FFF2-40B4-BE49-F238E27FC236}">
                <a16:creationId xmlns:a16="http://schemas.microsoft.com/office/drawing/2014/main" id="{A85EA894-DCCE-4258-A1A9-C4E6BEB7D058}"/>
              </a:ext>
            </a:extLst>
          </p:cNvPr>
          <p:cNvSpPr txBox="1"/>
          <p:nvPr/>
        </p:nvSpPr>
        <p:spPr>
          <a:xfrm>
            <a:off x="3733801" y="914400"/>
            <a:ext cx="2743199" cy="5509200"/>
          </a:xfrm>
          <a:prstGeom prst="rect">
            <a:avLst/>
          </a:prstGeom>
          <a:noFill/>
          <a:ln w="136525">
            <a:noFill/>
          </a:ln>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lang="en-US" sz="4800" b="1">
                <a:solidFill>
                  <a:srgbClr val="FF0000"/>
                </a:solidFill>
              </a:rPr>
              <a:t>USB connection</a:t>
            </a:r>
            <a:endParaRPr kumimoji="0" lang="en-US" sz="48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0" fontAlgn="base" latinLnBrk="0" hangingPunct="0">
              <a:lnSpc>
                <a:spcPct val="100000"/>
              </a:lnSpc>
              <a:spcBef>
                <a:spcPct val="0"/>
              </a:spcBef>
              <a:spcAft>
                <a:spcPct val="0"/>
              </a:spcAft>
              <a:buClrTx/>
              <a:buSzTx/>
              <a:buFontTx/>
              <a:buNone/>
              <a:tabLst/>
              <a:defRPr/>
            </a:pPr>
            <a:r>
              <a:rPr lang="en-US" sz="4800" b="1">
                <a:solidFill>
                  <a:srgbClr val="FF0000"/>
                </a:solidFill>
              </a:rPr>
              <a:t>or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8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Wi-Fi connection via router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8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or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800" b="1" i="0" u="none" strike="noStrike" kern="1200" cap="none" spc="0" normalizeH="0" baseline="-25000" noProof="0">
                <a:ln>
                  <a:noFill/>
                </a:ln>
                <a:solidFill>
                  <a:srgbClr val="FF0000"/>
                </a:solidFill>
                <a:effectLst/>
                <a:uLnTx/>
                <a:uFillTx/>
                <a:latin typeface="Arial" panose="020B0604020202020204" pitchFamily="34" charset="0"/>
                <a:ea typeface="+mn-ea"/>
                <a:cs typeface="Arial" panose="020B0604020202020204" pitchFamily="34" charset="0"/>
              </a:rPr>
              <a:t> wired              Ethernet dongle via router</a:t>
            </a:r>
          </a:p>
        </p:txBody>
      </p:sp>
    </p:spTree>
    <p:extLst>
      <p:ext uri="{BB962C8B-B14F-4D97-AF65-F5344CB8AC3E}">
        <p14:creationId xmlns:p14="http://schemas.microsoft.com/office/powerpoint/2010/main" val="42449764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18</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dirty="0"/>
              <a:t>"</a:t>
            </a:r>
            <a:r>
              <a:rPr lang="en-US" altLang="en-US" sz="3700" dirty="0" err="1"/>
              <a:t>scrcpy</a:t>
            </a:r>
            <a:r>
              <a:rPr lang="en-US" altLang="en-US" sz="3700" dirty="0"/>
              <a:t>" INSIDE "WINDOWS..</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219200"/>
            <a:ext cx="9026525" cy="5562600"/>
          </a:xfrm>
        </p:spPr>
        <p:txBody>
          <a:bodyPr/>
          <a:lstStyle/>
          <a:p>
            <a:pPr marL="685800" indent="-685800">
              <a:buFont typeface="Arial" panose="020B0604020202020204" pitchFamily="34" charset="0"/>
              <a:buChar char="•"/>
            </a:pPr>
            <a:r>
              <a:rPr lang="en-US" altLang="en-US" sz="3800" dirty="0"/>
              <a:t>In a Windows.. computer, "</a:t>
            </a:r>
            <a:r>
              <a:rPr lang="en-US" altLang="en-US" sz="3800" dirty="0" err="1"/>
              <a:t>scrcpy</a:t>
            </a:r>
            <a:r>
              <a:rPr lang="en-US" altLang="en-US" sz="3800" dirty="0"/>
              <a:t>" is a portable app that downloads initially as a Zip file.                                                </a:t>
            </a:r>
            <a:r>
              <a:rPr lang="en-US" altLang="en-US" sz="3800"/>
              <a:t>Then </a:t>
            </a:r>
            <a:r>
              <a:rPr lang="en-US" altLang="en-US" sz="3800" dirty="0"/>
              <a:t>you right-click on it to extract it into a file named                                      "scrcpy-win64-v1.24"                             </a:t>
            </a:r>
          </a:p>
        </p:txBody>
      </p:sp>
    </p:spTree>
    <p:extLst>
      <p:ext uri="{BB962C8B-B14F-4D97-AF65-F5344CB8AC3E}">
        <p14:creationId xmlns:p14="http://schemas.microsoft.com/office/powerpoint/2010/main" val="265813234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19</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dirty="0"/>
              <a:t>"</a:t>
            </a:r>
            <a:r>
              <a:rPr lang="en-US" altLang="en-US" sz="3700" dirty="0" err="1"/>
              <a:t>scrcpy</a:t>
            </a:r>
            <a:r>
              <a:rPr lang="en-US" altLang="en-US" sz="3700" dirty="0"/>
              <a:t>" INSIDE LINUX</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219200"/>
            <a:ext cx="9026525" cy="5562600"/>
          </a:xfrm>
        </p:spPr>
        <p:txBody>
          <a:bodyPr/>
          <a:lstStyle/>
          <a:p>
            <a:pPr marL="685800" indent="-685800">
              <a:buFont typeface="Arial" panose="020B0604020202020204" pitchFamily="34" charset="0"/>
              <a:buChar char="•"/>
            </a:pPr>
            <a:r>
              <a:rPr lang="en-US" altLang="en-US" sz="3800" dirty="0"/>
              <a:t>We have successfully used "</a:t>
            </a:r>
            <a:r>
              <a:rPr lang="en-US" altLang="en-US" sz="3800" dirty="0" err="1"/>
              <a:t>scrcpy</a:t>
            </a:r>
            <a:r>
              <a:rPr lang="en-US" altLang="en-US" sz="3800" dirty="0"/>
              <a:t>" inside:                                                                  Ubuntu 22.04                                                </a:t>
            </a:r>
            <a:r>
              <a:rPr lang="en-US" altLang="en-US" sz="3800" dirty="0" err="1"/>
              <a:t>EndeavourOS</a:t>
            </a:r>
            <a:r>
              <a:rPr lang="en-US" altLang="en-US" sz="3800" dirty="0"/>
              <a:t> Apollo 22.1                                            Linux Mint </a:t>
            </a:r>
            <a:r>
              <a:rPr lang="en-US" altLang="en-US" sz="3800" dirty="0" err="1"/>
              <a:t>xfce</a:t>
            </a:r>
            <a:r>
              <a:rPr lang="en-US" altLang="en-US" sz="3800" dirty="0"/>
              <a:t> 20.3                                          </a:t>
            </a:r>
            <a:r>
              <a:rPr lang="en-US" altLang="en-US" sz="3800" dirty="0" err="1"/>
              <a:t>Manjaro</a:t>
            </a:r>
            <a:r>
              <a:rPr lang="en-US" altLang="en-US" sz="3800" dirty="0"/>
              <a:t> </a:t>
            </a:r>
            <a:r>
              <a:rPr lang="en-US" altLang="en-US" sz="3800" dirty="0" err="1"/>
              <a:t>xfce</a:t>
            </a:r>
            <a:r>
              <a:rPr lang="en-US" altLang="en-US" sz="3800" dirty="0"/>
              <a:t> 21.2.6                                                 and                                                                      Pop-OS amd64 </a:t>
            </a:r>
            <a:r>
              <a:rPr lang="en-US" altLang="en-US" sz="3800" dirty="0" err="1"/>
              <a:t>nvidia</a:t>
            </a:r>
            <a:r>
              <a:rPr lang="en-US" altLang="en-US" sz="3800" dirty="0"/>
              <a:t> 22.04                                               </a:t>
            </a:r>
          </a:p>
        </p:txBody>
      </p:sp>
    </p:spTree>
    <p:extLst>
      <p:ext uri="{BB962C8B-B14F-4D97-AF65-F5344CB8AC3E}">
        <p14:creationId xmlns:p14="http://schemas.microsoft.com/office/powerpoint/2010/main" val="73598950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65610869-60AD-47A5-8086-2961E8360FD9}"/>
              </a:ext>
            </a:extLst>
          </p:cNvPr>
          <p:cNvSpPr>
            <a:spLocks noGrp="1"/>
          </p:cNvSpPr>
          <p:nvPr>
            <p:ph type="sldNum" sz="quarter" idx="12"/>
          </p:nvPr>
        </p:nvSpPr>
        <p:spPr>
          <a:xfrm>
            <a:off x="6553200" y="6324600"/>
            <a:ext cx="2132013" cy="474663"/>
          </a:xfrm>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6EF4538B-6BDF-4C10-874C-75D1C58D6B57}" type="slidenum">
              <a:rPr lang="en-US" altLang="en-US" sz="2400">
                <a:latin typeface="Times New Roman" panose="02020603050405020304" pitchFamily="18" charset="0"/>
              </a:rPr>
              <a:pPr>
                <a:spcBef>
                  <a:spcPct val="0"/>
                </a:spcBef>
                <a:buClrTx/>
                <a:buFontTx/>
                <a:buNone/>
              </a:pPr>
              <a:t>2</a:t>
            </a:fld>
            <a:endParaRPr lang="en-US" altLang="en-US" sz="2400">
              <a:latin typeface="Times New Roman" panose="02020603050405020304" pitchFamily="18" charset="0"/>
            </a:endParaRPr>
          </a:p>
        </p:txBody>
      </p:sp>
      <p:sp>
        <p:nvSpPr>
          <p:cNvPr id="5123" name="Rectangle 1">
            <a:extLst>
              <a:ext uri="{FF2B5EF4-FFF2-40B4-BE49-F238E27FC236}">
                <a16:creationId xmlns:a16="http://schemas.microsoft.com/office/drawing/2014/main" id="{71F84AFD-811E-4688-9D08-D0313B5C7D4F}"/>
              </a:ext>
            </a:extLst>
          </p:cNvPr>
          <p:cNvSpPr>
            <a:spLocks noGrp="1" noChangeArrowheads="1"/>
          </p:cNvSpPr>
          <p:nvPr>
            <p:ph type="title"/>
          </p:nvPr>
        </p:nvSpPr>
        <p:spPr>
          <a:xfrm>
            <a:off x="685800" y="228600"/>
            <a:ext cx="7924800" cy="1752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a:t>Web location for this presentation:</a:t>
            </a:r>
          </a:p>
        </p:txBody>
      </p:sp>
      <p:sp>
        <p:nvSpPr>
          <p:cNvPr id="5124" name="Rectangle 2">
            <a:extLst>
              <a:ext uri="{FF2B5EF4-FFF2-40B4-BE49-F238E27FC236}">
                <a16:creationId xmlns:a16="http://schemas.microsoft.com/office/drawing/2014/main" id="{E92CEF39-EB13-4CCD-A099-55F4E689A2D1}"/>
              </a:ext>
            </a:extLst>
          </p:cNvPr>
          <p:cNvSpPr>
            <a:spLocks noGrp="1" noChangeArrowheads="1"/>
          </p:cNvSpPr>
          <p:nvPr>
            <p:ph type="body" idx="1"/>
          </p:nvPr>
        </p:nvSpPr>
        <p:spPr>
          <a:xfrm>
            <a:off x="685800" y="2667000"/>
            <a:ext cx="8458200" cy="3581400"/>
          </a:xfrm>
        </p:spPr>
        <p:txBody>
          <a:bodyPr/>
          <a:lstStyle/>
          <a:p>
            <a:pPr marL="0" indent="0"/>
            <a:r>
              <a:rPr lang="en-US" altLang="en-US" sz="6000">
                <a:hlinkClick r:id="rId3"/>
              </a:rPr>
              <a:t>http://aztcs.apcug.org</a:t>
            </a:r>
            <a:endParaRPr lang="en-US" altLang="en-US" sz="6000"/>
          </a:p>
          <a:p>
            <a:pPr marL="0" indent="0"/>
            <a:r>
              <a:rPr lang="en-US" altLang="en-US" sz="6000"/>
              <a:t>Click on</a:t>
            </a:r>
          </a:p>
          <a:p>
            <a:pPr marL="0" indent="0"/>
            <a:r>
              <a:rPr lang="en-US" altLang="en-US" sz="6000"/>
              <a:t>"Meeting Notes"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20</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dirty="0"/>
              <a:t>"</a:t>
            </a:r>
            <a:r>
              <a:rPr lang="en-US" altLang="en-US" sz="3700" dirty="0" err="1"/>
              <a:t>scrcpy</a:t>
            </a:r>
            <a:r>
              <a:rPr lang="en-US" altLang="en-US" sz="3700" dirty="0"/>
              <a:t>" INSIDE LINUX (continued)</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219200"/>
            <a:ext cx="9026525" cy="5562600"/>
          </a:xfrm>
        </p:spPr>
        <p:txBody>
          <a:bodyPr/>
          <a:lstStyle/>
          <a:p>
            <a:pPr marL="685800" indent="-685800">
              <a:buFont typeface="Arial" panose="020B0604020202020204" pitchFamily="34" charset="0"/>
              <a:buChar char="•"/>
            </a:pPr>
            <a:r>
              <a:rPr lang="en-US" altLang="en-US" sz="3800" dirty="0"/>
              <a:t>In a "Ubuntu" Linux computer, "</a:t>
            </a:r>
            <a:r>
              <a:rPr lang="en-US" altLang="en-US" sz="3800" dirty="0" err="1"/>
              <a:t>scrcpy</a:t>
            </a:r>
            <a:r>
              <a:rPr lang="en-US" altLang="en-US" sz="3800" dirty="0"/>
              <a:t>" is available in the "Ubuntu Software" app or the "</a:t>
            </a:r>
            <a:r>
              <a:rPr lang="en-US" altLang="en-US" sz="3800"/>
              <a:t>Synaptic Package Manager" </a:t>
            </a:r>
            <a:r>
              <a:rPr lang="en-US" altLang="en-US" sz="3800" dirty="0"/>
              <a:t>app </a:t>
            </a:r>
          </a:p>
        </p:txBody>
      </p:sp>
    </p:spTree>
    <p:extLst>
      <p:ext uri="{BB962C8B-B14F-4D97-AF65-F5344CB8AC3E}">
        <p14:creationId xmlns:p14="http://schemas.microsoft.com/office/powerpoint/2010/main" val="43600373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21</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a:t>"scrcpy" DOES NOT WORK OVER A CELLULAR DATA PLAN</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219200"/>
            <a:ext cx="9026525" cy="5562600"/>
          </a:xfrm>
        </p:spPr>
        <p:txBody>
          <a:bodyPr/>
          <a:lstStyle/>
          <a:p>
            <a:pPr marL="685800" indent="-685800">
              <a:buFont typeface="Arial" panose="020B0604020202020204" pitchFamily="34" charset="0"/>
              <a:buChar char="•"/>
            </a:pPr>
            <a:r>
              <a:rPr lang="en-US" altLang="en-US" sz="3800" dirty="0"/>
              <a:t>"</a:t>
            </a:r>
            <a:r>
              <a:rPr lang="en-US" altLang="en-US" sz="3800" dirty="0" err="1"/>
              <a:t>scrcpy</a:t>
            </a:r>
            <a:r>
              <a:rPr lang="en-US" altLang="en-US" sz="3800" dirty="0"/>
              <a:t>" does not work over cellular data plan: it requires a USB connection or a Wi-Fi router connection between the Android cell phone and the computer</a:t>
            </a:r>
          </a:p>
        </p:txBody>
      </p:sp>
    </p:spTree>
    <p:extLst>
      <p:ext uri="{BB962C8B-B14F-4D97-AF65-F5344CB8AC3E}">
        <p14:creationId xmlns:p14="http://schemas.microsoft.com/office/powerpoint/2010/main" val="17541449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4" name="Picture 3" descr="Graphical user interface, text, application, chat or text message&#10;&#10;Description automatically generated">
            <a:extLst>
              <a:ext uri="{FF2B5EF4-FFF2-40B4-BE49-F238E27FC236}">
                <a16:creationId xmlns:a16="http://schemas.microsoft.com/office/drawing/2014/main" id="{FDF512B4-DC2D-E9B9-F5C6-B5E0EE6832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8950" y="0"/>
            <a:ext cx="3086100" cy="6858000"/>
          </a:xfrm>
          <a:prstGeom prst="rect">
            <a:avLst/>
          </a:prstGeom>
        </p:spPr>
      </p:pic>
    </p:spTree>
    <p:extLst>
      <p:ext uri="{BB962C8B-B14F-4D97-AF65-F5344CB8AC3E}">
        <p14:creationId xmlns:p14="http://schemas.microsoft.com/office/powerpoint/2010/main" val="265173660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23</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4" name="Picture 3" descr="Graphical user interface, text, application, chat or text message&#10;&#10;Description automatically generated">
            <a:extLst>
              <a:ext uri="{FF2B5EF4-FFF2-40B4-BE49-F238E27FC236}">
                <a16:creationId xmlns:a16="http://schemas.microsoft.com/office/drawing/2014/main" id="{FDF512B4-DC2D-E9B9-F5C6-B5E0EE6832F6}"/>
              </a:ext>
            </a:extLst>
          </p:cNvPr>
          <p:cNvPicPr>
            <a:picLocks noChangeAspect="1"/>
          </p:cNvPicPr>
          <p:nvPr/>
        </p:nvPicPr>
        <p:blipFill rotWithShape="1">
          <a:blip r:embed="rId3">
            <a:extLst>
              <a:ext uri="{28A0092B-C50C-407E-A947-70E740481C1C}">
                <a14:useLocalDpi xmlns:a14="http://schemas.microsoft.com/office/drawing/2010/main" val="0"/>
              </a:ext>
            </a:extLst>
          </a:blip>
          <a:srcRect t="55985" b="2681"/>
          <a:stretch/>
        </p:blipFill>
        <p:spPr>
          <a:xfrm>
            <a:off x="1295400" y="419382"/>
            <a:ext cx="6553200" cy="6019236"/>
          </a:xfrm>
          <a:prstGeom prst="rect">
            <a:avLst/>
          </a:prstGeom>
        </p:spPr>
      </p:pic>
    </p:spTree>
    <p:extLst>
      <p:ext uri="{BB962C8B-B14F-4D97-AF65-F5344CB8AC3E}">
        <p14:creationId xmlns:p14="http://schemas.microsoft.com/office/powerpoint/2010/main" val="29618268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24</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7620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dirty="0"/>
              <a:t>INSTALLING "</a:t>
            </a:r>
            <a:r>
              <a:rPr lang="en-US" altLang="en-US" sz="3700" dirty="0" err="1"/>
              <a:t>scrcpy</a:t>
            </a:r>
            <a:r>
              <a:rPr lang="en-US" altLang="en-US" sz="3700" dirty="0"/>
              <a:t>" INTO "WINDOWS.." OR LINUX</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374775"/>
            <a:ext cx="9026525" cy="5102225"/>
          </a:xfrm>
        </p:spPr>
        <p:txBody>
          <a:bodyPr/>
          <a:lstStyle/>
          <a:p>
            <a:pPr marL="685800" indent="-685800">
              <a:buFont typeface="Arial" panose="020B0604020202020204" pitchFamily="34" charset="0"/>
              <a:buChar char="•"/>
            </a:pPr>
            <a:r>
              <a:rPr lang="en-US" altLang="en-US" sz="3800" dirty="0"/>
              <a:t>Inside the Android cell phone, enable "</a:t>
            </a:r>
            <a:r>
              <a:rPr lang="en-US" altLang="en-US" sz="3800" dirty="0" err="1"/>
              <a:t>adb</a:t>
            </a:r>
            <a:r>
              <a:rPr lang="en-US" altLang="en-US" sz="3800" dirty="0"/>
              <a:t> debugging" by installing "Developer options" as described at </a:t>
            </a:r>
            <a:r>
              <a:rPr lang="en-US" altLang="en-US" sz="3800" dirty="0">
                <a:hlinkClick r:id="rId3"/>
              </a:rPr>
              <a:t>https://developer.android.com/studio/command-line/adb#Enabling</a:t>
            </a:r>
            <a:r>
              <a:rPr lang="en-US" altLang="en-US" sz="3800" dirty="0"/>
              <a:t>                       and                                </a:t>
            </a:r>
            <a:r>
              <a:rPr lang="en-US" altLang="en-US" sz="3800" dirty="0">
                <a:hlinkClick r:id="rId4"/>
              </a:rPr>
              <a:t>https://appuals.com/fix-adb-devices-not-found/</a:t>
            </a:r>
            <a:endParaRPr lang="en-US" altLang="en-US" sz="3800" dirty="0"/>
          </a:p>
          <a:p>
            <a:pPr marL="0" indent="0"/>
            <a:endParaRPr lang="en-US" altLang="en-US" sz="3800" dirty="0"/>
          </a:p>
          <a:p>
            <a:pPr marL="685800" indent="-685800">
              <a:buFont typeface="Arial" panose="020B0604020202020204" pitchFamily="34" charset="0"/>
              <a:buChar char="•"/>
            </a:pPr>
            <a:endParaRPr lang="en-US" altLang="en-US" sz="3800" dirty="0"/>
          </a:p>
        </p:txBody>
      </p:sp>
    </p:spTree>
    <p:extLst>
      <p:ext uri="{BB962C8B-B14F-4D97-AF65-F5344CB8AC3E}">
        <p14:creationId xmlns:p14="http://schemas.microsoft.com/office/powerpoint/2010/main" val="34811953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25</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15240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dirty="0"/>
              <a:t>INSTALLING "</a:t>
            </a:r>
            <a:r>
              <a:rPr lang="en-US" altLang="en-US" sz="3700" dirty="0" err="1"/>
              <a:t>scrcpy</a:t>
            </a:r>
            <a:r>
              <a:rPr lang="en-US" altLang="en-US" sz="3700" dirty="0"/>
              <a:t>" INTO "WINDOWS.." OR LINUX (continued)</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524000"/>
            <a:ext cx="9026525" cy="4419600"/>
          </a:xfrm>
        </p:spPr>
        <p:txBody>
          <a:bodyPr/>
          <a:lstStyle/>
          <a:p>
            <a:pPr marL="685800" indent="-685800">
              <a:buFont typeface="Arial" panose="020B0604020202020204" pitchFamily="34" charset="0"/>
              <a:buChar char="•"/>
            </a:pPr>
            <a:r>
              <a:rPr lang="en-US" altLang="en-US" sz="3800" dirty="0"/>
              <a:t>Then, install "</a:t>
            </a:r>
            <a:r>
              <a:rPr lang="en-US" altLang="en-US" sz="3800" dirty="0" err="1"/>
              <a:t>scrcpy</a:t>
            </a:r>
            <a:r>
              <a:rPr lang="en-US" altLang="en-US" sz="3800" dirty="0"/>
              <a:t>" into "Windows.." or Linux by following the instructions at                          </a:t>
            </a:r>
            <a:r>
              <a:rPr lang="en-US" altLang="en-US" sz="3800" dirty="0">
                <a:hlinkClick r:id="rId3"/>
              </a:rPr>
              <a:t>https://github.com/Genymobile/scrcpy</a:t>
            </a:r>
            <a:endParaRPr lang="en-US" altLang="en-US" sz="3800" dirty="0"/>
          </a:p>
          <a:p>
            <a:pPr marL="685800" indent="-685800">
              <a:buFont typeface="Arial" panose="020B0604020202020204" pitchFamily="34" charset="0"/>
              <a:buChar char="•"/>
            </a:pPr>
            <a:endParaRPr lang="en-US" altLang="en-US" sz="3800" dirty="0"/>
          </a:p>
          <a:p>
            <a:pPr marL="685800" indent="-685800">
              <a:buFont typeface="Arial" panose="020B0604020202020204" pitchFamily="34" charset="0"/>
              <a:buChar char="•"/>
            </a:pPr>
            <a:endParaRPr lang="en-US" altLang="en-US" sz="3800" dirty="0"/>
          </a:p>
        </p:txBody>
      </p:sp>
    </p:spTree>
    <p:extLst>
      <p:ext uri="{BB962C8B-B14F-4D97-AF65-F5344CB8AC3E}">
        <p14:creationId xmlns:p14="http://schemas.microsoft.com/office/powerpoint/2010/main" val="27071486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6">
            <a:extLst>
              <a:ext uri="{FF2B5EF4-FFF2-40B4-BE49-F238E27FC236}">
                <a16:creationId xmlns:a16="http://schemas.microsoft.com/office/drawing/2014/main" id="{9552C61C-8EE4-4792-BB7E-62452099537D}"/>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213431-7C31-4BB5-B59A-342F1229D93D}"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26</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6083" name="Rectangle 1">
            <a:extLst>
              <a:ext uri="{FF2B5EF4-FFF2-40B4-BE49-F238E27FC236}">
                <a16:creationId xmlns:a16="http://schemas.microsoft.com/office/drawing/2014/main" id="{6DE919BA-3037-4492-AF5F-4F99BBAAB64D}"/>
              </a:ext>
            </a:extLst>
          </p:cNvPr>
          <p:cNvSpPr>
            <a:spLocks noGrp="1" noChangeArrowheads="1"/>
          </p:cNvSpPr>
          <p:nvPr>
            <p:ph type="title"/>
          </p:nvPr>
        </p:nvSpPr>
        <p:spPr>
          <a:xfrm>
            <a:off x="41275" y="152400"/>
            <a:ext cx="8985250" cy="11430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700" dirty="0"/>
              <a:t>INSTALLING "</a:t>
            </a:r>
            <a:r>
              <a:rPr lang="en-US" altLang="en-US" sz="3700" dirty="0" err="1"/>
              <a:t>scrcpy</a:t>
            </a:r>
            <a:r>
              <a:rPr lang="en-US" altLang="en-US" sz="3700" dirty="0"/>
              <a:t>" INTO "WINDOWS.." OR LINUX (continued)</a:t>
            </a:r>
          </a:p>
        </p:txBody>
      </p:sp>
      <p:sp>
        <p:nvSpPr>
          <p:cNvPr id="46084" name="Rectangle 2">
            <a:extLst>
              <a:ext uri="{FF2B5EF4-FFF2-40B4-BE49-F238E27FC236}">
                <a16:creationId xmlns:a16="http://schemas.microsoft.com/office/drawing/2014/main" id="{B752C917-FBDF-4E0A-ABBD-78DF34362E02}"/>
              </a:ext>
            </a:extLst>
          </p:cNvPr>
          <p:cNvSpPr>
            <a:spLocks noGrp="1" noChangeArrowheads="1"/>
          </p:cNvSpPr>
          <p:nvPr>
            <p:ph type="body" idx="1"/>
          </p:nvPr>
        </p:nvSpPr>
        <p:spPr>
          <a:xfrm>
            <a:off x="41275" y="1524000"/>
            <a:ext cx="9026525" cy="4419600"/>
          </a:xfrm>
        </p:spPr>
        <p:txBody>
          <a:bodyPr/>
          <a:lstStyle/>
          <a:p>
            <a:pPr marL="685800" indent="-685800">
              <a:buFont typeface="Arial" panose="020B0604020202020204" pitchFamily="34" charset="0"/>
              <a:buChar char="•"/>
            </a:pPr>
            <a:r>
              <a:rPr lang="en-US" altLang="en-US" sz="3800" dirty="0"/>
              <a:t>Other useful commands from the </a:t>
            </a:r>
            <a:r>
              <a:rPr lang="en-US" altLang="en-US" sz="3800" dirty="0" err="1"/>
              <a:t>the</a:t>
            </a:r>
            <a:r>
              <a:rPr lang="en-US" altLang="en-US" sz="3800" dirty="0"/>
              <a:t> ..</a:t>
            </a:r>
            <a:r>
              <a:rPr lang="en-US" altLang="en-US" sz="3800" dirty="0" err="1"/>
              <a:t>scrcpy</a:t>
            </a:r>
            <a:r>
              <a:rPr lang="en-US" altLang="en-US" sz="3800" dirty="0"/>
              <a:t>.. folder via the Windows Terminal (Admin) window:                            </a:t>
            </a:r>
            <a:r>
              <a:rPr lang="en-US" altLang="en-US" sz="3800" dirty="0" err="1"/>
              <a:t>adb</a:t>
            </a:r>
            <a:r>
              <a:rPr lang="en-US" altLang="en-US" sz="3800" dirty="0"/>
              <a:t> kill-server                                               </a:t>
            </a:r>
            <a:r>
              <a:rPr lang="en-US" altLang="en-US" sz="3800" dirty="0" err="1"/>
              <a:t>adb</a:t>
            </a:r>
            <a:r>
              <a:rPr lang="en-US" altLang="en-US" sz="3800" dirty="0"/>
              <a:t> devices                                                    </a:t>
            </a:r>
            <a:r>
              <a:rPr lang="en-US" altLang="en-US" sz="3800" dirty="0" err="1"/>
              <a:t>adb</a:t>
            </a:r>
            <a:r>
              <a:rPr lang="en-US" altLang="en-US" sz="3800" dirty="0"/>
              <a:t> -s &lt;name of device&gt;                             </a:t>
            </a:r>
            <a:r>
              <a:rPr lang="en-US" altLang="en-US" sz="3800" dirty="0" err="1"/>
              <a:t>adb</a:t>
            </a:r>
            <a:r>
              <a:rPr lang="en-US" altLang="en-US" sz="3800" dirty="0"/>
              <a:t> --</a:t>
            </a:r>
            <a:r>
              <a:rPr lang="en-US" altLang="en-US" sz="3800" dirty="0" err="1"/>
              <a:t>tcpip</a:t>
            </a:r>
            <a:r>
              <a:rPr lang="en-US" altLang="en-US" sz="3800" dirty="0"/>
              <a:t>=&lt;</a:t>
            </a:r>
            <a:r>
              <a:rPr lang="en-US" altLang="en-US" sz="3800" dirty="0" err="1"/>
              <a:t>tcpip</a:t>
            </a:r>
            <a:r>
              <a:rPr lang="en-US" altLang="en-US" sz="3800" dirty="0"/>
              <a:t> address of device&gt;</a:t>
            </a:r>
          </a:p>
        </p:txBody>
      </p:sp>
    </p:spTree>
    <p:extLst>
      <p:ext uri="{BB962C8B-B14F-4D97-AF65-F5344CB8AC3E}">
        <p14:creationId xmlns:p14="http://schemas.microsoft.com/office/powerpoint/2010/main" val="3058857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B21DCF34-47D0-4967-AA88-9C8B46DCA9FF}"/>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3BC3671F-5F3C-4216-8E76-AED635F1F2CF}" type="slidenum">
              <a:rPr lang="en-US" altLang="en-US" sz="2400">
                <a:latin typeface="Times New Roman" panose="02020603050405020304" pitchFamily="18" charset="0"/>
              </a:rPr>
              <a:pPr>
                <a:spcBef>
                  <a:spcPct val="0"/>
                </a:spcBef>
                <a:buClrTx/>
                <a:buFontTx/>
                <a:buNone/>
              </a:pPr>
              <a:t>3</a:t>
            </a:fld>
            <a:endParaRPr lang="en-US" altLang="en-US" sz="2400">
              <a:latin typeface="Times New Roman" panose="02020603050405020304" pitchFamily="18" charset="0"/>
            </a:endParaRPr>
          </a:p>
        </p:txBody>
      </p:sp>
      <p:sp>
        <p:nvSpPr>
          <p:cNvPr id="7171" name="Rectangle 1">
            <a:extLst>
              <a:ext uri="{FF2B5EF4-FFF2-40B4-BE49-F238E27FC236}">
                <a16:creationId xmlns:a16="http://schemas.microsoft.com/office/drawing/2014/main" id="{1C01C692-9823-4A8F-8454-21B12F2FEC96}"/>
              </a:ext>
            </a:extLst>
          </p:cNvPr>
          <p:cNvSpPr>
            <a:spLocks noGrp="1" noChangeArrowheads="1"/>
          </p:cNvSpPr>
          <p:nvPr>
            <p:ph type="title"/>
          </p:nvPr>
        </p:nvSpPr>
        <p:spPr>
          <a:xfrm>
            <a:off x="381000" y="138113"/>
            <a:ext cx="8304213" cy="7000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5400"/>
              <a:t>SUMMARY</a:t>
            </a:r>
          </a:p>
        </p:txBody>
      </p:sp>
      <p:sp>
        <p:nvSpPr>
          <p:cNvPr id="7172" name="Rectangle 2">
            <a:extLst>
              <a:ext uri="{FF2B5EF4-FFF2-40B4-BE49-F238E27FC236}">
                <a16:creationId xmlns:a16="http://schemas.microsoft.com/office/drawing/2014/main" id="{79E566CB-2AD8-42E3-90F9-3529F2151E21}"/>
              </a:ext>
            </a:extLst>
          </p:cNvPr>
          <p:cNvSpPr>
            <a:spLocks noGrp="1" noChangeArrowheads="1"/>
          </p:cNvSpPr>
          <p:nvPr>
            <p:ph type="body" idx="1"/>
          </p:nvPr>
        </p:nvSpPr>
        <p:spPr>
          <a:xfrm>
            <a:off x="0" y="671512"/>
            <a:ext cx="9144000" cy="6186488"/>
          </a:xfrm>
        </p:spPr>
        <p:txBody>
          <a:bodyPr/>
          <a:lstStyle/>
          <a:p>
            <a:pPr indent="0" eaLnBrk="1" hangingPunct="1">
              <a:spcBef>
                <a:spcPts val="900"/>
              </a:spcBef>
              <a:buClrTx/>
              <a:buFontTx/>
              <a:buNone/>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Using the free and open source "</a:t>
            </a:r>
            <a:r>
              <a:rPr lang="en-US" altLang="en-US" sz="4000" dirty="0" err="1"/>
              <a:t>scrcpy</a:t>
            </a:r>
            <a:r>
              <a:rPr lang="en-US" altLang="en-US" sz="4000" dirty="0"/>
              <a:t>" software app, an Android cell phone will show up in a Windows 11 or 10 computer or in a Linux computer as a window that looks exactly like the screen of the Android phone. From this window, you can make and receive phone calls and text messages and operate all of the apps that are inside the cell phone.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6">
            <a:extLst>
              <a:ext uri="{FF2B5EF4-FFF2-40B4-BE49-F238E27FC236}">
                <a16:creationId xmlns:a16="http://schemas.microsoft.com/office/drawing/2014/main" id="{89B4F8B3-45F2-48C2-A7EC-BA4D426EC1B7}"/>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8D85504F-1429-4C3B-8063-BBFC7494857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4</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1987" name="Rectangle 1">
            <a:extLst>
              <a:ext uri="{FF2B5EF4-FFF2-40B4-BE49-F238E27FC236}">
                <a16:creationId xmlns:a16="http://schemas.microsoft.com/office/drawing/2014/main" id="{DD8709EB-58EA-4E38-BD42-087F8E171B9B}"/>
              </a:ext>
            </a:extLst>
          </p:cNvPr>
          <p:cNvSpPr>
            <a:spLocks noGrp="1" noChangeArrowheads="1"/>
          </p:cNvSpPr>
          <p:nvPr>
            <p:ph type="title"/>
          </p:nvPr>
        </p:nvSpPr>
        <p:spPr>
          <a:xfrm>
            <a:off x="0" y="152400"/>
            <a:ext cx="9144000" cy="609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100"/>
              <a:t>TOPICS </a:t>
            </a:r>
          </a:p>
        </p:txBody>
      </p:sp>
      <p:sp>
        <p:nvSpPr>
          <p:cNvPr id="68612" name="Rectangle 2">
            <a:extLst>
              <a:ext uri="{FF2B5EF4-FFF2-40B4-BE49-F238E27FC236}">
                <a16:creationId xmlns:a16="http://schemas.microsoft.com/office/drawing/2014/main" id="{6AF6E181-5B2B-4AAF-8E69-20C1CC4FDB6C}"/>
              </a:ext>
            </a:extLst>
          </p:cNvPr>
          <p:cNvSpPr>
            <a:spLocks noGrp="1" noChangeArrowheads="1"/>
          </p:cNvSpPr>
          <p:nvPr>
            <p:ph type="body" idx="1"/>
          </p:nvPr>
        </p:nvSpPr>
        <p:spPr>
          <a:xfrm>
            <a:off x="0" y="1066800"/>
            <a:ext cx="9144000" cy="5715000"/>
          </a:xfrm>
        </p:spPr>
        <p:txBody>
          <a:bodyPr/>
          <a:lstStyle/>
          <a:p>
            <a:pPr marL="685800" indent="-685800">
              <a:buFont typeface="Arial" panose="020B0604020202020204" pitchFamily="34" charset="0"/>
              <a:buChar char="•"/>
              <a:defRPr/>
            </a:pPr>
            <a:r>
              <a:rPr lang="en-US" altLang="en-US" sz="3700" dirty="0"/>
              <a:t>Demos of "</a:t>
            </a:r>
            <a:r>
              <a:rPr lang="en-US" altLang="en-US" sz="3700" dirty="0" err="1"/>
              <a:t>scrcpy</a:t>
            </a:r>
            <a:r>
              <a:rPr lang="en-US" altLang="en-US" sz="3700" dirty="0"/>
              <a:t>" in Windows.. and Linux</a:t>
            </a:r>
          </a:p>
          <a:p>
            <a:pPr marL="685800" indent="-685800">
              <a:buFont typeface="Arial" panose="020B0604020202020204" pitchFamily="34" charset="0"/>
              <a:buChar char="•"/>
              <a:defRPr/>
            </a:pPr>
            <a:r>
              <a:rPr lang="en-US" altLang="en-US" sz="3700" dirty="0"/>
              <a:t>Detailed Steps for installing "</a:t>
            </a:r>
            <a:r>
              <a:rPr lang="en-US" altLang="en-US" sz="3700" dirty="0" err="1"/>
              <a:t>scrcpy</a:t>
            </a:r>
            <a:r>
              <a:rPr lang="en-US" altLang="en-US" sz="3700" dirty="0"/>
              <a:t>"</a:t>
            </a:r>
          </a:p>
          <a:p>
            <a:pPr marL="685800" indent="-685800">
              <a:buFont typeface="Arial" panose="020B0604020202020204" pitchFamily="34" charset="0"/>
              <a:buChar char="•"/>
              <a:defRPr/>
            </a:pPr>
            <a:r>
              <a:rPr lang="en-US" altLang="en-US" sz="3700" dirty="0"/>
              <a:t>Detailed Steps for Using "</a:t>
            </a:r>
            <a:r>
              <a:rPr lang="en-US" altLang="en-US" sz="3700" dirty="0" err="1"/>
              <a:t>scrcpy</a:t>
            </a:r>
            <a:r>
              <a:rPr lang="en-US" altLang="en-US" sz="3700" dirty="0"/>
              <a:t>"</a:t>
            </a:r>
          </a:p>
        </p:txBody>
      </p:sp>
    </p:spTree>
    <p:extLst>
      <p:ext uri="{BB962C8B-B14F-4D97-AF65-F5344CB8AC3E}">
        <p14:creationId xmlns:p14="http://schemas.microsoft.com/office/powerpoint/2010/main" val="396962458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5</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0E232837-0B24-818A-EC8A-BE263E2AB36A}"/>
              </a:ext>
            </a:extLst>
          </p:cNvPr>
          <p:cNvPicPr>
            <a:picLocks noChangeAspect="1"/>
          </p:cNvPicPr>
          <p:nvPr/>
        </p:nvPicPr>
        <p:blipFill>
          <a:blip r:embed="rId3"/>
          <a:stretch>
            <a:fillRect/>
          </a:stretch>
        </p:blipFill>
        <p:spPr>
          <a:xfrm>
            <a:off x="2286000" y="731462"/>
            <a:ext cx="4038599" cy="5395075"/>
          </a:xfrm>
          <a:prstGeom prst="rect">
            <a:avLst/>
          </a:prstGeom>
        </p:spPr>
      </p:pic>
    </p:spTree>
    <p:extLst>
      <p:ext uri="{BB962C8B-B14F-4D97-AF65-F5344CB8AC3E}">
        <p14:creationId xmlns:p14="http://schemas.microsoft.com/office/powerpoint/2010/main" val="42383773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6</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7837CE46-63AD-6B93-798F-679161AF9761}"/>
              </a:ext>
            </a:extLst>
          </p:cNvPr>
          <p:cNvPicPr>
            <a:picLocks noChangeAspect="1"/>
          </p:cNvPicPr>
          <p:nvPr/>
        </p:nvPicPr>
        <p:blipFill>
          <a:blip r:embed="rId3"/>
          <a:stretch>
            <a:fillRect/>
          </a:stretch>
        </p:blipFill>
        <p:spPr>
          <a:xfrm>
            <a:off x="640001" y="1676400"/>
            <a:ext cx="8034954" cy="3581400"/>
          </a:xfrm>
          <a:prstGeom prst="rect">
            <a:avLst/>
          </a:prstGeom>
        </p:spPr>
      </p:pic>
    </p:spTree>
    <p:extLst>
      <p:ext uri="{BB962C8B-B14F-4D97-AF65-F5344CB8AC3E}">
        <p14:creationId xmlns:p14="http://schemas.microsoft.com/office/powerpoint/2010/main" val="7948952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7</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4CD87188-E24D-7163-C57B-9AD0B3A95170}"/>
              </a:ext>
            </a:extLst>
          </p:cNvPr>
          <p:cNvPicPr>
            <a:picLocks noChangeAspect="1"/>
          </p:cNvPicPr>
          <p:nvPr/>
        </p:nvPicPr>
        <p:blipFill>
          <a:blip r:embed="rId3"/>
          <a:stretch>
            <a:fillRect/>
          </a:stretch>
        </p:blipFill>
        <p:spPr>
          <a:xfrm>
            <a:off x="2933657" y="138707"/>
            <a:ext cx="3276686" cy="6580586"/>
          </a:xfrm>
          <a:prstGeom prst="rect">
            <a:avLst/>
          </a:prstGeom>
        </p:spPr>
      </p:pic>
    </p:spTree>
    <p:extLst>
      <p:ext uri="{BB962C8B-B14F-4D97-AF65-F5344CB8AC3E}">
        <p14:creationId xmlns:p14="http://schemas.microsoft.com/office/powerpoint/2010/main" val="159413615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8</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3" name="Picture 2">
            <a:extLst>
              <a:ext uri="{FF2B5EF4-FFF2-40B4-BE49-F238E27FC236}">
                <a16:creationId xmlns:a16="http://schemas.microsoft.com/office/drawing/2014/main" id="{445415A3-A575-108D-8726-F12A75C5273B}"/>
              </a:ext>
            </a:extLst>
          </p:cNvPr>
          <p:cNvPicPr>
            <a:picLocks noChangeAspect="1"/>
          </p:cNvPicPr>
          <p:nvPr/>
        </p:nvPicPr>
        <p:blipFill>
          <a:blip r:embed="rId3"/>
          <a:stretch>
            <a:fillRect/>
          </a:stretch>
        </p:blipFill>
        <p:spPr>
          <a:xfrm>
            <a:off x="2985257" y="0"/>
            <a:ext cx="3173486" cy="6858000"/>
          </a:xfrm>
          <a:prstGeom prst="rect">
            <a:avLst/>
          </a:prstGeom>
        </p:spPr>
      </p:pic>
    </p:spTree>
    <p:extLst>
      <p:ext uri="{BB962C8B-B14F-4D97-AF65-F5344CB8AC3E}">
        <p14:creationId xmlns:p14="http://schemas.microsoft.com/office/powerpoint/2010/main" val="32787933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6">
            <a:extLst>
              <a:ext uri="{FF2B5EF4-FFF2-40B4-BE49-F238E27FC236}">
                <a16:creationId xmlns:a16="http://schemas.microsoft.com/office/drawing/2014/main" id="{098C65E3-9D13-4F06-9EFC-E4F12054B949}"/>
              </a:ext>
            </a:extLst>
          </p:cNvPr>
          <p:cNvSpPr>
            <a:spLocks noGrp="1"/>
          </p:cNvSpPr>
          <p:nvPr>
            <p:ph type="sldNum" sz="quarter" idx="12"/>
          </p:nvPr>
        </p:nvSpPr>
        <p:spPr>
          <a:noFill/>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907CA46-F3AD-46E3-A9D4-7FCEDDDB7BDB}"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9</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52618922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15220</TotalTime>
  <Words>588</Words>
  <Application>Microsoft Office PowerPoint</Application>
  <PresentationFormat>On-screen Show (4:3)</PresentationFormat>
  <Paragraphs>106</Paragraphs>
  <Slides>26</Slides>
  <Notes>26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26</vt:i4>
      </vt:variant>
    </vt:vector>
  </HeadingPairs>
  <TitlesOfParts>
    <vt:vector size="30" baseType="lpstr">
      <vt:lpstr>Arial</vt:lpstr>
      <vt:lpstr>Times New Roman</vt:lpstr>
      <vt:lpstr>Default Design</vt:lpstr>
      <vt:lpstr>2_Default Design</vt:lpstr>
      <vt:lpstr>PowerPoint Presentation</vt:lpstr>
      <vt:lpstr>Web location for this presentation:</vt:lpstr>
      <vt:lpstr>SUMMARY</vt:lpstr>
      <vt:lpstr>TOPICS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"scrcpy" INSIDE "WINDOWS..</vt:lpstr>
      <vt:lpstr>"scrcpy" INSIDE LINUX</vt:lpstr>
      <vt:lpstr>"scrcpy" INSIDE LINUX (continued)</vt:lpstr>
      <vt:lpstr>"scrcpy" DOES NOT WORK OVER A CELLULAR DATA PLAN</vt:lpstr>
      <vt:lpstr>PowerPoint Presentation</vt:lpstr>
      <vt:lpstr>PowerPoint Presentation</vt:lpstr>
      <vt:lpstr>INSTALLING "scrcpy" INTO "WINDOWS.." OR LINUX</vt:lpstr>
      <vt:lpstr>INSTALLING "scrcpy" INTO "WINDOWS.." OR LINUX (continued)</vt:lpstr>
      <vt:lpstr>INSTALLING "scrcpy" INTO "WINDOWS.." OR LINUX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cp:lastModifiedBy>
  <cp:revision>1746</cp:revision>
  <cp:lastPrinted>1601-01-01T00:00:00Z</cp:lastPrinted>
  <dcterms:created xsi:type="dcterms:W3CDTF">2011-04-22T06:52:26Z</dcterms:created>
  <dcterms:modified xsi:type="dcterms:W3CDTF">2022-05-29T01:51:22Z</dcterms:modified>
</cp:coreProperties>
</file>