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
  </p:notesMasterIdLst>
  <p:sldIdLst>
    <p:sldId id="1598" r:id="rId2"/>
    <p:sldId id="2912" r:id="rId3"/>
    <p:sldId id="257" r:id="rId4"/>
    <p:sldId id="2819" r:id="rId5"/>
    <p:sldId id="2835" r:id="rId6"/>
    <p:sldId id="2905" r:id="rId7"/>
    <p:sldId id="2818" r:id="rId8"/>
    <p:sldId id="2836" r:id="rId9"/>
    <p:sldId id="2906" r:id="rId10"/>
    <p:sldId id="2908" r:id="rId11"/>
    <p:sldId id="2840" r:id="rId12"/>
    <p:sldId id="2831" r:id="rId13"/>
    <p:sldId id="2841" r:id="rId14"/>
    <p:sldId id="2842" r:id="rId15"/>
    <p:sldId id="2909" r:id="rId16"/>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82" autoAdjust="0"/>
    <p:restoredTop sz="94320" autoAdjust="0"/>
  </p:normalViewPr>
  <p:slideViewPr>
    <p:cSldViewPr>
      <p:cViewPr varScale="1">
        <p:scale>
          <a:sx n="50" d="100"/>
          <a:sy n="50" d="100"/>
        </p:scale>
        <p:origin x="882" y="2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F755251E-4ADE-4CA4-AE7E-8CF7FC2A39A0}"/>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056F5632-37E4-4459-A977-B54D6740F88E}"/>
              </a:ext>
            </a:extLst>
          </p:cNvPr>
          <p:cNvSpPr>
            <a:spLocks noGrp="1" noChangeArrowheads="1"/>
          </p:cNvSpPr>
          <p:nvPr>
            <p:ph type="hd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5FB9BDD8-F30E-4607-A228-E62A354E0A26}"/>
              </a:ext>
            </a:extLst>
          </p:cNvPr>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algn="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62F4372D-24F3-4CF9-8ECA-3FB07AEF1311}"/>
              </a:ext>
            </a:extLst>
          </p:cNvPr>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DD71DECB-400B-4113-8615-446F7A03B55C}"/>
              </a:ext>
            </a:extLst>
          </p:cNvPr>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0CC06C9C-DBC8-4DE5-8578-0BE4D0360261}"/>
              </a:ext>
            </a:extLst>
          </p:cNvPr>
          <p:cNvSpPr>
            <a:spLocks noGrp="1" noChangeArrowheads="1"/>
          </p:cNvSpPr>
          <p:nvPr>
            <p:ph type="ftr"/>
          </p:nvPr>
        </p:nvSpPr>
        <p:spPr bwMode="auto">
          <a:xfrm>
            <a:off x="0"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AD2D7C0B-4295-4754-AE69-9DBECD749ADD}"/>
              </a:ext>
            </a:extLst>
          </p:cNvPr>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algn="r" defTabSz="482600" eaLnBrk="1" hangingPunct="1">
              <a:buSzPct val="10000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fld id="{5B1A3ECE-EF10-421D-B660-C01793CC36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2818208-5568-49C9-A0E4-F574B12293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A9FD6815-2C73-4B91-A84C-78C9F5F1F6B6}" type="slidenum">
              <a:rPr lang="en-US" altLang="en-US" sz="1300"/>
              <a:pPr>
                <a:spcBef>
                  <a:spcPct val="0"/>
                </a:spcBef>
                <a:buClrTx/>
                <a:buFontTx/>
                <a:buNone/>
              </a:pPr>
              <a:t>1</a:t>
            </a:fld>
            <a:endParaRPr lang="en-US" altLang="en-US" sz="1300"/>
          </a:p>
        </p:txBody>
      </p:sp>
      <p:sp>
        <p:nvSpPr>
          <p:cNvPr id="4099" name="Rectangle 2">
            <a:extLst>
              <a:ext uri="{FF2B5EF4-FFF2-40B4-BE49-F238E27FC236}">
                <a16:creationId xmlns:a16="http://schemas.microsoft.com/office/drawing/2014/main" id="{023EDF76-815D-4296-B319-95D1CB4360FF}"/>
              </a:ext>
            </a:extLst>
          </p:cNvPr>
          <p:cNvSpPr>
            <a:spLocks noGrp="1" noRot="1" noChangeAspect="1" noChangeArrowheads="1" noTextEdit="1"/>
          </p:cNvSpPr>
          <p:nvPr>
            <p:ph type="sldImg"/>
          </p:nvPr>
        </p:nvSpPr>
        <p:spPr>
          <a:xfrm>
            <a:off x="1257300" y="720725"/>
            <a:ext cx="4800600" cy="3600450"/>
          </a:xfrm>
          <a:ln/>
        </p:spPr>
      </p:sp>
      <p:sp>
        <p:nvSpPr>
          <p:cNvPr id="4100" name="Rectangle 3">
            <a:extLst>
              <a:ext uri="{FF2B5EF4-FFF2-40B4-BE49-F238E27FC236}">
                <a16:creationId xmlns:a16="http://schemas.microsoft.com/office/drawing/2014/main" id="{1B954F68-E680-4B30-8DD9-28F4B0E9933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35919EA-7787-170C-72CE-7DD59DCEA09D}"/>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6D9CC077-3133-4374-675B-76930E78FF66}"/>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5CCDEFE-AAD2-55F2-9618-25474C8B2E2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EC587051-166C-C842-4962-E2AD4CA2E47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9345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35919EA-7787-170C-72CE-7DD59DCEA09D}"/>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6D9CC077-3133-4374-675B-76930E78FF66}"/>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5CCDEFE-AAD2-55F2-9618-25474C8B2E2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EC587051-166C-C842-4962-E2AD4CA2E47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3372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4470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56185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06678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3250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5B959C6-2376-400A-B334-FC56652894E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376F08-2492-4A86-9F78-EAF9F7EEC297}" type="slidenum">
              <a:rPr lang="en-US" altLang="en-US" sz="130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A5C9CE95-94E0-4479-A78C-7C0D0C0B81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61B41F77-5D89-44D8-8047-23CD4298ABF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3EB675F-B145-4C40-A91D-CDF04EF315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176798-E187-4303-A2EA-C9A3B66B51AD}" type="slidenum">
              <a:rPr lang="en-US" altLang="en-US" sz="130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D281A71A-6C38-4B7F-936C-27D292369A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D6D32C96-76FE-4371-BAE1-50CB1EE9F3B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2872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878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4439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03312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92755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0411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66ED4CB-5D7E-443C-B5E2-71809D28AB7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249009-3929-4D45-A43D-7F30D0B80A4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3D8E1C-BE69-40F8-9DA1-4F0B8C594247}"/>
              </a:ext>
            </a:extLst>
          </p:cNvPr>
          <p:cNvSpPr>
            <a:spLocks noGrp="1" noChangeArrowheads="1"/>
          </p:cNvSpPr>
          <p:nvPr>
            <p:ph type="sldNum" idx="12"/>
          </p:nvPr>
        </p:nvSpPr>
        <p:spPr>
          <a:ln/>
        </p:spPr>
        <p:txBody>
          <a:bodyPr/>
          <a:lstStyle>
            <a:lvl1pPr>
              <a:defRPr/>
            </a:lvl1pPr>
          </a:lstStyle>
          <a:p>
            <a:fld id="{6610785B-498D-4F00-A53D-C5FB99E0A35E}" type="slidenum">
              <a:rPr lang="en-US" altLang="en-US"/>
              <a:pPr/>
              <a:t>‹#›</a:t>
            </a:fld>
            <a:endParaRPr lang="en-US" altLang="en-US"/>
          </a:p>
        </p:txBody>
      </p:sp>
    </p:spTree>
    <p:extLst>
      <p:ext uri="{BB962C8B-B14F-4D97-AF65-F5344CB8AC3E}">
        <p14:creationId xmlns:p14="http://schemas.microsoft.com/office/powerpoint/2010/main" val="4605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07AE926-4B4F-472D-AEA5-6CD51B25781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E261F53-830D-448A-A73D-86B66E2BF5E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081F05-A92A-4161-826A-5F44FF0D2E86}"/>
              </a:ext>
            </a:extLst>
          </p:cNvPr>
          <p:cNvSpPr>
            <a:spLocks noGrp="1" noChangeArrowheads="1"/>
          </p:cNvSpPr>
          <p:nvPr>
            <p:ph type="sldNum" idx="12"/>
          </p:nvPr>
        </p:nvSpPr>
        <p:spPr>
          <a:ln/>
        </p:spPr>
        <p:txBody>
          <a:bodyPr/>
          <a:lstStyle>
            <a:lvl1pPr>
              <a:defRPr/>
            </a:lvl1pPr>
          </a:lstStyle>
          <a:p>
            <a:fld id="{CEEA0A09-508F-4C00-9625-E0DE9B82EA8A}" type="slidenum">
              <a:rPr lang="en-US" altLang="en-US"/>
              <a:pPr/>
              <a:t>‹#›</a:t>
            </a:fld>
            <a:endParaRPr lang="en-US" altLang="en-US"/>
          </a:p>
        </p:txBody>
      </p:sp>
    </p:spTree>
    <p:extLst>
      <p:ext uri="{BB962C8B-B14F-4D97-AF65-F5344CB8AC3E}">
        <p14:creationId xmlns:p14="http://schemas.microsoft.com/office/powerpoint/2010/main" val="414571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6942FAE-A3E0-4E26-933C-55560DBCEF4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FE4791F-4D94-443D-A8CA-729F2E4AAAE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5E8BDC-9FF7-439F-9C69-1A300C521C36}"/>
              </a:ext>
            </a:extLst>
          </p:cNvPr>
          <p:cNvSpPr>
            <a:spLocks noGrp="1" noChangeArrowheads="1"/>
          </p:cNvSpPr>
          <p:nvPr>
            <p:ph type="sldNum" idx="12"/>
          </p:nvPr>
        </p:nvSpPr>
        <p:spPr>
          <a:ln/>
        </p:spPr>
        <p:txBody>
          <a:bodyPr/>
          <a:lstStyle>
            <a:lvl1pPr>
              <a:defRPr/>
            </a:lvl1pPr>
          </a:lstStyle>
          <a:p>
            <a:fld id="{B3AB6BBC-24F0-43A1-84BC-A16615D28F72}" type="slidenum">
              <a:rPr lang="en-US" altLang="en-US"/>
              <a:pPr/>
              <a:t>‹#›</a:t>
            </a:fld>
            <a:endParaRPr lang="en-US" altLang="en-US"/>
          </a:p>
        </p:txBody>
      </p:sp>
    </p:spTree>
    <p:extLst>
      <p:ext uri="{BB962C8B-B14F-4D97-AF65-F5344CB8AC3E}">
        <p14:creationId xmlns:p14="http://schemas.microsoft.com/office/powerpoint/2010/main" val="264477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F8C36A32-8A97-4319-9BC2-18F5E27DCC20}"/>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180D418A-8005-43B3-A395-943311376BB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2CE8A7-A55D-4A41-AA46-B7AE1F2D3EDB}"/>
              </a:ext>
            </a:extLst>
          </p:cNvPr>
          <p:cNvSpPr>
            <a:spLocks noGrp="1" noChangeArrowheads="1"/>
          </p:cNvSpPr>
          <p:nvPr>
            <p:ph type="sldNum" idx="12"/>
          </p:nvPr>
        </p:nvSpPr>
        <p:spPr>
          <a:ln/>
        </p:spPr>
        <p:txBody>
          <a:bodyPr/>
          <a:lstStyle>
            <a:lvl1pPr>
              <a:defRPr/>
            </a:lvl1pPr>
          </a:lstStyle>
          <a:p>
            <a:fld id="{D3F1A29D-64F2-4F8A-ACA8-D39AFCDA0FF8}" type="slidenum">
              <a:rPr lang="en-US" altLang="en-US"/>
              <a:pPr/>
              <a:t>‹#›</a:t>
            </a:fld>
            <a:endParaRPr lang="en-US" altLang="en-US"/>
          </a:p>
        </p:txBody>
      </p:sp>
    </p:spTree>
    <p:extLst>
      <p:ext uri="{BB962C8B-B14F-4D97-AF65-F5344CB8AC3E}">
        <p14:creationId xmlns:p14="http://schemas.microsoft.com/office/powerpoint/2010/main" val="3400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4C984F58-2132-48D6-80BE-C6F01225C76B}"/>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6C1D837-85E3-4DA1-BC19-5BED2D9CE5AD}"/>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1494ED5-4560-4AE3-80A0-208A63FB4603}"/>
              </a:ext>
            </a:extLst>
          </p:cNvPr>
          <p:cNvSpPr>
            <a:spLocks noGrp="1" noChangeArrowheads="1"/>
          </p:cNvSpPr>
          <p:nvPr>
            <p:ph type="sldNum" idx="12"/>
          </p:nvPr>
        </p:nvSpPr>
        <p:spPr>
          <a:ln/>
        </p:spPr>
        <p:txBody>
          <a:bodyPr/>
          <a:lstStyle>
            <a:lvl1pPr>
              <a:defRPr/>
            </a:lvl1pPr>
          </a:lstStyle>
          <a:p>
            <a:fld id="{158D98D7-FDE4-462A-94E9-5BF1389BDF74}" type="slidenum">
              <a:rPr lang="en-US" altLang="en-US"/>
              <a:pPr/>
              <a:t>‹#›</a:t>
            </a:fld>
            <a:endParaRPr lang="en-US" altLang="en-US"/>
          </a:p>
        </p:txBody>
      </p:sp>
    </p:spTree>
    <p:extLst>
      <p:ext uri="{BB962C8B-B14F-4D97-AF65-F5344CB8AC3E}">
        <p14:creationId xmlns:p14="http://schemas.microsoft.com/office/powerpoint/2010/main" val="225870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110D96A-67B8-4B1D-8E14-A090C3E0947B}"/>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63BB93E-A0A6-421B-B160-0FBBCA246B2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607E692-FEA5-4D6E-93E6-C4CDB04D9FB2}"/>
              </a:ext>
            </a:extLst>
          </p:cNvPr>
          <p:cNvSpPr>
            <a:spLocks noGrp="1" noChangeArrowheads="1"/>
          </p:cNvSpPr>
          <p:nvPr>
            <p:ph type="sldNum" idx="12"/>
          </p:nvPr>
        </p:nvSpPr>
        <p:spPr>
          <a:ln/>
        </p:spPr>
        <p:txBody>
          <a:bodyPr/>
          <a:lstStyle>
            <a:lvl1pPr>
              <a:defRPr/>
            </a:lvl1pPr>
          </a:lstStyle>
          <a:p>
            <a:fld id="{155CF4C8-5A9E-421C-A02E-09E19564B6DD}" type="slidenum">
              <a:rPr lang="en-US" altLang="en-US"/>
              <a:pPr/>
              <a:t>‹#›</a:t>
            </a:fld>
            <a:endParaRPr lang="en-US" altLang="en-US"/>
          </a:p>
        </p:txBody>
      </p:sp>
    </p:spTree>
    <p:extLst>
      <p:ext uri="{BB962C8B-B14F-4D97-AF65-F5344CB8AC3E}">
        <p14:creationId xmlns:p14="http://schemas.microsoft.com/office/powerpoint/2010/main" val="346961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822200F-1037-4176-84F1-4F2BC66CAE4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832A4A74-99C2-4641-9394-C0E68E446F74}"/>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E67664E8-C10D-4EDA-90D9-5D78DCBDC48E}"/>
              </a:ext>
            </a:extLst>
          </p:cNvPr>
          <p:cNvSpPr>
            <a:spLocks noGrp="1" noChangeArrowheads="1"/>
          </p:cNvSpPr>
          <p:nvPr>
            <p:ph type="sldNum" idx="12"/>
          </p:nvPr>
        </p:nvSpPr>
        <p:spPr>
          <a:ln/>
        </p:spPr>
        <p:txBody>
          <a:bodyPr/>
          <a:lstStyle>
            <a:lvl1pPr>
              <a:defRPr/>
            </a:lvl1pPr>
          </a:lstStyle>
          <a:p>
            <a:fld id="{9E810440-E61A-4231-BEA1-DDD0DEBE9E1D}" type="slidenum">
              <a:rPr lang="en-US" altLang="en-US"/>
              <a:pPr/>
              <a:t>‹#›</a:t>
            </a:fld>
            <a:endParaRPr lang="en-US" altLang="en-US"/>
          </a:p>
        </p:txBody>
      </p:sp>
    </p:spTree>
    <p:extLst>
      <p:ext uri="{BB962C8B-B14F-4D97-AF65-F5344CB8AC3E}">
        <p14:creationId xmlns:p14="http://schemas.microsoft.com/office/powerpoint/2010/main" val="296975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0358A9-08C7-45AA-9932-D56A2487F4D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464A584-7C2B-4715-9DB6-BA2F4B0CCB1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962673-56D8-4503-8E20-6498E75EA14B}"/>
              </a:ext>
            </a:extLst>
          </p:cNvPr>
          <p:cNvSpPr>
            <a:spLocks noGrp="1" noChangeArrowheads="1"/>
          </p:cNvSpPr>
          <p:nvPr>
            <p:ph type="sldNum" idx="12"/>
          </p:nvPr>
        </p:nvSpPr>
        <p:spPr>
          <a:ln/>
        </p:spPr>
        <p:txBody>
          <a:bodyPr/>
          <a:lstStyle>
            <a:lvl1pPr>
              <a:defRPr/>
            </a:lvl1pPr>
          </a:lstStyle>
          <a:p>
            <a:fld id="{BF44D084-DB90-46B6-BF87-36F00AC8641A}" type="slidenum">
              <a:rPr lang="en-US" altLang="en-US"/>
              <a:pPr/>
              <a:t>‹#›</a:t>
            </a:fld>
            <a:endParaRPr lang="en-US" altLang="en-US"/>
          </a:p>
        </p:txBody>
      </p:sp>
    </p:spTree>
    <p:extLst>
      <p:ext uri="{BB962C8B-B14F-4D97-AF65-F5344CB8AC3E}">
        <p14:creationId xmlns:p14="http://schemas.microsoft.com/office/powerpoint/2010/main" val="182821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F6A4F6A3-4DAA-4A9E-B416-7DD4F1E9FE4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343FD0B-ACD7-411B-8F9A-5D8C22F9996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5B9244-53F7-43E8-A38D-76FE2AC3FC27}"/>
              </a:ext>
            </a:extLst>
          </p:cNvPr>
          <p:cNvSpPr>
            <a:spLocks noGrp="1" noChangeArrowheads="1"/>
          </p:cNvSpPr>
          <p:nvPr>
            <p:ph type="sldNum" idx="12"/>
          </p:nvPr>
        </p:nvSpPr>
        <p:spPr>
          <a:ln/>
        </p:spPr>
        <p:txBody>
          <a:bodyPr/>
          <a:lstStyle>
            <a:lvl1pPr>
              <a:defRPr/>
            </a:lvl1pPr>
          </a:lstStyle>
          <a:p>
            <a:fld id="{6584FA06-0329-486F-BAAF-F53BB0E21D26}" type="slidenum">
              <a:rPr lang="en-US" altLang="en-US"/>
              <a:pPr/>
              <a:t>‹#›</a:t>
            </a:fld>
            <a:endParaRPr lang="en-US" altLang="en-US"/>
          </a:p>
        </p:txBody>
      </p:sp>
    </p:spTree>
    <p:extLst>
      <p:ext uri="{BB962C8B-B14F-4D97-AF65-F5344CB8AC3E}">
        <p14:creationId xmlns:p14="http://schemas.microsoft.com/office/powerpoint/2010/main" val="40737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432D7B1E-6FFB-4C00-BA15-524CB068A89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3DC6BD7-BD91-4918-952A-99D068BC6BD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90EEA85-FB51-4D94-8EDB-D63696D085F9}"/>
              </a:ext>
            </a:extLst>
          </p:cNvPr>
          <p:cNvSpPr>
            <a:spLocks noGrp="1" noChangeArrowheads="1"/>
          </p:cNvSpPr>
          <p:nvPr>
            <p:ph type="sldNum" idx="12"/>
          </p:nvPr>
        </p:nvSpPr>
        <p:spPr>
          <a:ln/>
        </p:spPr>
        <p:txBody>
          <a:bodyPr/>
          <a:lstStyle>
            <a:lvl1pPr>
              <a:defRPr/>
            </a:lvl1pPr>
          </a:lstStyle>
          <a:p>
            <a:fld id="{040B3666-FBC7-4343-A158-146ACE67965C}" type="slidenum">
              <a:rPr lang="en-US" altLang="en-US"/>
              <a:pPr/>
              <a:t>‹#›</a:t>
            </a:fld>
            <a:endParaRPr lang="en-US" altLang="en-US"/>
          </a:p>
        </p:txBody>
      </p:sp>
    </p:spTree>
    <p:extLst>
      <p:ext uri="{BB962C8B-B14F-4D97-AF65-F5344CB8AC3E}">
        <p14:creationId xmlns:p14="http://schemas.microsoft.com/office/powerpoint/2010/main" val="261676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E25A4B35-BADB-4787-8620-1C8643C257A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A73CCEA0-10BA-42CD-A72D-8EA0C04F2212}"/>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7717314E-726F-4462-848F-71BCE39A298B}"/>
              </a:ext>
            </a:extLst>
          </p:cNvPr>
          <p:cNvSpPr>
            <a:spLocks noGrp="1" noChangeArrowheads="1"/>
          </p:cNvSpPr>
          <p:nvPr>
            <p:ph type="sldNum" idx="12"/>
          </p:nvPr>
        </p:nvSpPr>
        <p:spPr>
          <a:ln/>
        </p:spPr>
        <p:txBody>
          <a:bodyPr/>
          <a:lstStyle>
            <a:lvl1pPr>
              <a:defRPr/>
            </a:lvl1pPr>
          </a:lstStyle>
          <a:p>
            <a:fld id="{0753CD65-9AF4-4B76-B150-3F6CA8CE2867}" type="slidenum">
              <a:rPr lang="en-US" altLang="en-US"/>
              <a:pPr/>
              <a:t>‹#›</a:t>
            </a:fld>
            <a:endParaRPr lang="en-US" altLang="en-US"/>
          </a:p>
        </p:txBody>
      </p:sp>
    </p:spTree>
    <p:extLst>
      <p:ext uri="{BB962C8B-B14F-4D97-AF65-F5344CB8AC3E}">
        <p14:creationId xmlns:p14="http://schemas.microsoft.com/office/powerpoint/2010/main" val="120318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C153CE4-FC24-4E8B-8B09-83B6FB55695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6B16F272-16B6-40A7-98CB-27B2F89FCD1D}"/>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652957-B15F-4A5A-BDAD-A27E0CE81F3F}"/>
              </a:ext>
            </a:extLst>
          </p:cNvPr>
          <p:cNvSpPr>
            <a:spLocks noGrp="1" noChangeArrowheads="1"/>
          </p:cNvSpPr>
          <p:nvPr>
            <p:ph type="sldNum" idx="12"/>
          </p:nvPr>
        </p:nvSpPr>
        <p:spPr>
          <a:ln/>
        </p:spPr>
        <p:txBody>
          <a:bodyPr/>
          <a:lstStyle>
            <a:lvl1pPr>
              <a:defRPr/>
            </a:lvl1pPr>
          </a:lstStyle>
          <a:p>
            <a:fld id="{CE3BEC34-B539-49AB-B397-3F63405E41DD}" type="slidenum">
              <a:rPr lang="en-US" altLang="en-US"/>
              <a:pPr/>
              <a:t>‹#›</a:t>
            </a:fld>
            <a:endParaRPr lang="en-US" altLang="en-US"/>
          </a:p>
        </p:txBody>
      </p:sp>
    </p:spTree>
    <p:extLst>
      <p:ext uri="{BB962C8B-B14F-4D97-AF65-F5344CB8AC3E}">
        <p14:creationId xmlns:p14="http://schemas.microsoft.com/office/powerpoint/2010/main" val="148142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3EA0E2D-0E7A-4D45-8902-64113D67BBFF}"/>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0FE6A96F-8C85-4896-A0B2-517D829E252E}"/>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6CDDBC-CD51-4387-9D5D-F2390EFB3088}"/>
              </a:ext>
            </a:extLst>
          </p:cNvPr>
          <p:cNvSpPr>
            <a:spLocks noGrp="1" noChangeArrowheads="1"/>
          </p:cNvSpPr>
          <p:nvPr>
            <p:ph type="sldNum" idx="12"/>
          </p:nvPr>
        </p:nvSpPr>
        <p:spPr>
          <a:ln/>
        </p:spPr>
        <p:txBody>
          <a:bodyPr/>
          <a:lstStyle>
            <a:lvl1pPr>
              <a:defRPr/>
            </a:lvl1pPr>
          </a:lstStyle>
          <a:p>
            <a:fld id="{36B955AB-E0F6-4017-BB8E-206E7A39FE79}" type="slidenum">
              <a:rPr lang="en-US" altLang="en-US"/>
              <a:pPr/>
              <a:t>‹#›</a:t>
            </a:fld>
            <a:endParaRPr lang="en-US" altLang="en-US"/>
          </a:p>
        </p:txBody>
      </p:sp>
    </p:spTree>
    <p:extLst>
      <p:ext uri="{BB962C8B-B14F-4D97-AF65-F5344CB8AC3E}">
        <p14:creationId xmlns:p14="http://schemas.microsoft.com/office/powerpoint/2010/main" val="203382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FC8DA2C-9303-42A3-B547-5B5C22DB20F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12F0B9D-E5A1-4E9A-BA8F-E35DBFCD58C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46FE60-5602-4978-B221-18726EE55435}"/>
              </a:ext>
            </a:extLst>
          </p:cNvPr>
          <p:cNvSpPr>
            <a:spLocks noGrp="1" noChangeArrowheads="1"/>
          </p:cNvSpPr>
          <p:nvPr>
            <p:ph type="sldNum" idx="12"/>
          </p:nvPr>
        </p:nvSpPr>
        <p:spPr>
          <a:ln/>
        </p:spPr>
        <p:txBody>
          <a:bodyPr/>
          <a:lstStyle>
            <a:lvl1pPr>
              <a:defRPr/>
            </a:lvl1pPr>
          </a:lstStyle>
          <a:p>
            <a:fld id="{6BE62551-47F8-4A01-98D1-1C6B54B885D8}" type="slidenum">
              <a:rPr lang="en-US" altLang="en-US"/>
              <a:pPr/>
              <a:t>‹#›</a:t>
            </a:fld>
            <a:endParaRPr lang="en-US" altLang="en-US"/>
          </a:p>
        </p:txBody>
      </p:sp>
    </p:spTree>
    <p:extLst>
      <p:ext uri="{BB962C8B-B14F-4D97-AF65-F5344CB8AC3E}">
        <p14:creationId xmlns:p14="http://schemas.microsoft.com/office/powerpoint/2010/main" val="299643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101809C-3D43-4D58-8711-4AB086DC650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ED5B827-375A-4D2F-B38C-7A7F2691779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220A728-62D6-49AA-B576-DE3DBAD30218}"/>
              </a:ext>
            </a:extLst>
          </p:cNvPr>
          <p:cNvSpPr>
            <a:spLocks noGrp="1" noChangeArrowheads="1"/>
          </p:cNvSpPr>
          <p:nvPr>
            <p:ph type="sldNum" idx="12"/>
          </p:nvPr>
        </p:nvSpPr>
        <p:spPr>
          <a:ln/>
        </p:spPr>
        <p:txBody>
          <a:bodyPr/>
          <a:lstStyle>
            <a:lvl1pPr>
              <a:defRPr/>
            </a:lvl1pPr>
          </a:lstStyle>
          <a:p>
            <a:fld id="{BB299083-8392-45EE-9F73-C0A493EAA99D}" type="slidenum">
              <a:rPr lang="en-US" altLang="en-US"/>
              <a:pPr/>
              <a:t>‹#›</a:t>
            </a:fld>
            <a:endParaRPr lang="en-US" altLang="en-US"/>
          </a:p>
        </p:txBody>
      </p:sp>
    </p:spTree>
    <p:extLst>
      <p:ext uri="{BB962C8B-B14F-4D97-AF65-F5344CB8AC3E}">
        <p14:creationId xmlns:p14="http://schemas.microsoft.com/office/powerpoint/2010/main" val="34834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2D19703-36F0-4388-A509-BCF5C613A66D}"/>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B0390E8-A487-4031-8AEF-2294CBDBEE9C}"/>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CE55C5BD-5DE1-4422-8CED-1C01DA731F9B}"/>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E152044B-0391-494B-931C-619A69E7F597}"/>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C53BD79-0C22-4E40-B5E1-95C3790B1407}"/>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fld id="{00FB1D6F-6A8B-478A-96BA-CFADA41EE8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pcug.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azon.com/UGREEN-Splitter-Extension-Earphone-Compatible/dp/B00LM0ZGK6/"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aztcs.apcu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mazon.com/dp/B00C121ZOK?ref_=ppx_hzsearch_conn_dt_b_fed_asin_title_5&amp;th=1"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om/Creative-Labs-70SB173000000-Sound-Blaster/dp/B06XBZ38ZJ/"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a:extLst>
              <a:ext uri="{FF2B5EF4-FFF2-40B4-BE49-F238E27FC236}">
                <a16:creationId xmlns:a16="http://schemas.microsoft.com/office/drawing/2014/main" id="{C4E47CF5-EBBE-400D-AAFF-84949A38EFA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DB8AC99-BA20-48A8-9E75-F5E91A645578}" type="slidenum">
              <a:rPr lang="en-US" altLang="en-US" sz="240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Rectangle 2">
            <a:extLst>
              <a:ext uri="{FF2B5EF4-FFF2-40B4-BE49-F238E27FC236}">
                <a16:creationId xmlns:a16="http://schemas.microsoft.com/office/drawing/2014/main" id="{2FBA3213-7877-430D-AB70-6A98AF7E2FD1}"/>
              </a:ext>
            </a:extLst>
          </p:cNvPr>
          <p:cNvSpPr>
            <a:spLocks noChangeArrowheads="1"/>
          </p:cNvSpPr>
          <p:nvPr/>
        </p:nvSpPr>
        <p:spPr bwMode="auto">
          <a:xfrm>
            <a:off x="0" y="1154160"/>
            <a:ext cx="9144000" cy="147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4500" b="1" baseline="0" dirty="0">
                <a:cs typeface="Times New Roman" panose="02020603050405020304" pitchFamily="18" charset="0"/>
              </a:rPr>
              <a:t>2--A INEXPENSIVE HEADSET FOR A COMPUTER</a:t>
            </a:r>
          </a:p>
        </p:txBody>
      </p:sp>
      <p:sp>
        <p:nvSpPr>
          <p:cNvPr id="3076" name="Rectangle 3">
            <a:extLst>
              <a:ext uri="{FF2B5EF4-FFF2-40B4-BE49-F238E27FC236}">
                <a16:creationId xmlns:a16="http://schemas.microsoft.com/office/drawing/2014/main" id="{333D41AC-EB03-4363-81AC-00F99C90E31B}"/>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33EC888D-B6F1-4994-BFC5-6EFEA8BA289F}"/>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236C12D1-13FE-4F8E-8A06-F1661790933C}"/>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ACAD43FC-234F-47ED-A165-AB0FB0FA9125}"/>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0" name="Rectangle 7">
            <a:extLst>
              <a:ext uri="{FF2B5EF4-FFF2-40B4-BE49-F238E27FC236}">
                <a16:creationId xmlns:a16="http://schemas.microsoft.com/office/drawing/2014/main" id="{2D947702-A5C7-4D28-A89B-ABB8347A2D4A}"/>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buClrTx/>
              <a:buFontTx/>
              <a:buNone/>
            </a:pPr>
            <a:endParaRPr lang="en-US" altLang="en-US" sz="2800" baseline="0">
              <a:cs typeface="Times New Roman" panose="02020603050405020304" pitchFamily="18" charset="0"/>
            </a:endParaRPr>
          </a:p>
        </p:txBody>
      </p:sp>
      <p:sp>
        <p:nvSpPr>
          <p:cNvPr id="3082" name="TextBox 1">
            <a:extLst>
              <a:ext uri="{FF2B5EF4-FFF2-40B4-BE49-F238E27FC236}">
                <a16:creationId xmlns:a16="http://schemas.microsoft.com/office/drawing/2014/main" id="{7ECD47F5-043E-4BB8-AE37-611FF3F9A874}"/>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p>
        </p:txBody>
      </p:sp>
      <p:pic>
        <p:nvPicPr>
          <p:cNvPr id="3083" name="Picture 2">
            <a:hlinkClick r:id="rId3"/>
            <a:extLst>
              <a:ext uri="{FF2B5EF4-FFF2-40B4-BE49-F238E27FC236}">
                <a16:creationId xmlns:a16="http://schemas.microsoft.com/office/drawing/2014/main" id="{91306BAE-5C93-4C15-A7E1-CDE4FABA9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5725" y="4851298"/>
            <a:ext cx="2148836" cy="142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93D7A09-E622-1A45-634F-ABB6FC393938}"/>
              </a:ext>
            </a:extLst>
          </p:cNvPr>
          <p:cNvPicPr>
            <a:picLocks noChangeAspect="1"/>
          </p:cNvPicPr>
          <p:nvPr/>
        </p:nvPicPr>
        <p:blipFill>
          <a:blip r:embed="rId5"/>
          <a:stretch>
            <a:fillRect/>
          </a:stretch>
        </p:blipFill>
        <p:spPr>
          <a:xfrm>
            <a:off x="3159964" y="5206009"/>
            <a:ext cx="2824071" cy="936530"/>
          </a:xfrm>
          <a:prstGeom prst="rect">
            <a:avLst/>
          </a:prstGeom>
        </p:spPr>
      </p:pic>
      <p:pic>
        <p:nvPicPr>
          <p:cNvPr id="3085" name="Picture 27">
            <a:extLst>
              <a:ext uri="{FF2B5EF4-FFF2-40B4-BE49-F238E27FC236}">
                <a16:creationId xmlns:a16="http://schemas.microsoft.com/office/drawing/2014/main" id="{C39E691D-8787-4C36-9C33-B09CF6C30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 b="36470"/>
          <a:stretch>
            <a:fillRect/>
          </a:stretch>
        </p:blipFill>
        <p:spPr bwMode="auto">
          <a:xfrm>
            <a:off x="950596" y="3055628"/>
            <a:ext cx="7178717" cy="18757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EMCO Logo">
            <a:extLst>
              <a:ext uri="{FF2B5EF4-FFF2-40B4-BE49-F238E27FC236}">
                <a16:creationId xmlns:a16="http://schemas.microsoft.com/office/drawing/2014/main" id="{853CF89E-75E9-627D-86E0-76357FA664E1}"/>
              </a:ext>
            </a:extLst>
          </p:cNvPr>
          <p:cNvPicPr>
            <a:picLocks noChangeAspect="1"/>
          </p:cNvPicPr>
          <p:nvPr/>
        </p:nvPicPr>
        <p:blipFill>
          <a:blip r:embed="rId7"/>
          <a:stretch>
            <a:fillRect/>
          </a:stretch>
        </p:blipFill>
        <p:spPr>
          <a:xfrm>
            <a:off x="590342" y="5057326"/>
            <a:ext cx="2336322" cy="111550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6579-2E86-5639-59FE-21F228E8D2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AB4BB007-5F6F-3D88-20A8-369BA01D012E}"/>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C2AC1F8A-6D54-B501-1DEC-1E7E835A9857}"/>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PARTS FOR AN INEXPENSIVE HEADSET (continued)</a:t>
            </a:r>
          </a:p>
        </p:txBody>
      </p:sp>
      <p:sp>
        <p:nvSpPr>
          <p:cNvPr id="68612" name="Rectangle 2">
            <a:extLst>
              <a:ext uri="{FF2B5EF4-FFF2-40B4-BE49-F238E27FC236}">
                <a16:creationId xmlns:a16="http://schemas.microsoft.com/office/drawing/2014/main" id="{709670ED-E315-C7DC-992A-4D7B92679A78}"/>
              </a:ext>
            </a:extLst>
          </p:cNvPr>
          <p:cNvSpPr>
            <a:spLocks noGrp="1" noChangeArrowheads="1"/>
          </p:cNvSpPr>
          <p:nvPr>
            <p:ph type="body" idx="1"/>
          </p:nvPr>
        </p:nvSpPr>
        <p:spPr>
          <a:xfrm>
            <a:off x="152400" y="2224088"/>
            <a:ext cx="8915400" cy="4495800"/>
          </a:xfrm>
        </p:spPr>
        <p:txBody>
          <a:bodyPr/>
          <a:lstStyle/>
          <a:p>
            <a:pPr marL="685800" indent="-685800">
              <a:buFont typeface="Arial" panose="020B0604020202020204" pitchFamily="34" charset="0"/>
              <a:buChar char="•"/>
              <a:defRPr/>
            </a:pPr>
            <a:r>
              <a:rPr lang="en-US" altLang="en-US" sz="4000" dirty="0"/>
              <a:t>If you want the received audio of the phone call to also go into a set of external speakers, you have to use a Y-adapter to split the headset audio between the headset and the external speakers:</a:t>
            </a:r>
          </a:p>
        </p:txBody>
      </p:sp>
    </p:spTree>
    <p:extLst>
      <p:ext uri="{BB962C8B-B14F-4D97-AF65-F5344CB8AC3E}">
        <p14:creationId xmlns:p14="http://schemas.microsoft.com/office/powerpoint/2010/main" val="3331102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6579-2E86-5639-59FE-21F228E8D2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AB4BB007-5F6F-3D88-20A8-369BA01D012E}"/>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C2AC1F8A-6D54-B501-1DEC-1E7E835A9857}"/>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PARTS FOR AN INEXPENSIVE HEADSET (continued)</a:t>
            </a:r>
          </a:p>
        </p:txBody>
      </p:sp>
      <p:sp>
        <p:nvSpPr>
          <p:cNvPr id="68612" name="Rectangle 2">
            <a:extLst>
              <a:ext uri="{FF2B5EF4-FFF2-40B4-BE49-F238E27FC236}">
                <a16:creationId xmlns:a16="http://schemas.microsoft.com/office/drawing/2014/main" id="{709670ED-E315-C7DC-992A-4D7B92679A78}"/>
              </a:ext>
            </a:extLst>
          </p:cNvPr>
          <p:cNvSpPr>
            <a:spLocks noGrp="1" noChangeArrowheads="1"/>
          </p:cNvSpPr>
          <p:nvPr>
            <p:ph type="body" idx="1"/>
          </p:nvPr>
        </p:nvSpPr>
        <p:spPr>
          <a:xfrm>
            <a:off x="152400" y="2224088"/>
            <a:ext cx="8915400" cy="4495800"/>
          </a:xfrm>
        </p:spPr>
        <p:txBody>
          <a:bodyPr/>
          <a:lstStyle/>
          <a:p>
            <a:pPr marL="685800" indent="-685800">
              <a:buFont typeface="Arial" panose="020B0604020202020204" pitchFamily="34" charset="0"/>
              <a:buChar char="•"/>
              <a:defRPr/>
            </a:pPr>
            <a:r>
              <a:rPr lang="en-US" altLang="en-US" sz="4000" dirty="0">
                <a:hlinkClick r:id="rId3"/>
              </a:rPr>
              <a:t>https://www.amazon.com/UGREEN-Splitter-Extension-Earphone-Compatible/dp/B00LM0ZGK6/</a:t>
            </a:r>
            <a:endParaRPr lang="en-US" altLang="en-US" sz="4000" dirty="0"/>
          </a:p>
        </p:txBody>
      </p:sp>
    </p:spTree>
    <p:extLst>
      <p:ext uri="{BB962C8B-B14F-4D97-AF65-F5344CB8AC3E}">
        <p14:creationId xmlns:p14="http://schemas.microsoft.com/office/powerpoint/2010/main" val="845889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BA8B7C5-3847-EA2B-89A5-979505463A97}"/>
              </a:ext>
            </a:extLst>
          </p:cNvPr>
          <p:cNvPicPr>
            <a:picLocks noChangeAspect="1"/>
          </p:cNvPicPr>
          <p:nvPr/>
        </p:nvPicPr>
        <p:blipFill>
          <a:blip r:embed="rId3"/>
          <a:stretch>
            <a:fillRect/>
          </a:stretch>
        </p:blipFill>
        <p:spPr>
          <a:xfrm>
            <a:off x="2133600" y="329204"/>
            <a:ext cx="4648200" cy="5908988"/>
          </a:xfrm>
          <a:prstGeom prst="rect">
            <a:avLst/>
          </a:prstGeom>
        </p:spPr>
      </p:pic>
    </p:spTree>
    <p:extLst>
      <p:ext uri="{BB962C8B-B14F-4D97-AF65-F5344CB8AC3E}">
        <p14:creationId xmlns:p14="http://schemas.microsoft.com/office/powerpoint/2010/main" val="10506641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9EFBE49-7A08-89C1-37BA-38EF79768AF1}"/>
              </a:ext>
            </a:extLst>
          </p:cNvPr>
          <p:cNvPicPr>
            <a:picLocks noChangeAspect="1"/>
          </p:cNvPicPr>
          <p:nvPr/>
        </p:nvPicPr>
        <p:blipFill>
          <a:blip r:embed="rId3"/>
          <a:stretch>
            <a:fillRect/>
          </a:stretch>
        </p:blipFill>
        <p:spPr>
          <a:xfrm>
            <a:off x="762000" y="838200"/>
            <a:ext cx="7620000" cy="5181600"/>
          </a:xfrm>
          <a:prstGeom prst="rect">
            <a:avLst/>
          </a:prstGeom>
        </p:spPr>
      </p:pic>
    </p:spTree>
    <p:extLst>
      <p:ext uri="{BB962C8B-B14F-4D97-AF65-F5344CB8AC3E}">
        <p14:creationId xmlns:p14="http://schemas.microsoft.com/office/powerpoint/2010/main" val="3988496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C49B7E4-5D24-AABC-CE0A-2FDCC8BE1852}"/>
              </a:ext>
            </a:extLst>
          </p:cNvPr>
          <p:cNvPicPr>
            <a:picLocks noChangeAspect="1"/>
          </p:cNvPicPr>
          <p:nvPr/>
        </p:nvPicPr>
        <p:blipFill>
          <a:blip r:embed="rId3"/>
          <a:stretch>
            <a:fillRect/>
          </a:stretch>
        </p:blipFill>
        <p:spPr>
          <a:xfrm>
            <a:off x="333720" y="1752600"/>
            <a:ext cx="8669210" cy="3428999"/>
          </a:xfrm>
          <a:prstGeom prst="rect">
            <a:avLst/>
          </a:prstGeom>
        </p:spPr>
      </p:pic>
    </p:spTree>
    <p:extLst>
      <p:ext uri="{BB962C8B-B14F-4D97-AF65-F5344CB8AC3E}">
        <p14:creationId xmlns:p14="http://schemas.microsoft.com/office/powerpoint/2010/main" val="1741773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F54DE25-6651-76D3-B24C-66936FF84A53}"/>
              </a:ext>
            </a:extLst>
          </p:cNvPr>
          <p:cNvSpPr>
            <a:spLocks noGrp="1" noChangeArrowheads="1"/>
          </p:cNvSpPr>
          <p:nvPr>
            <p:ph type="title"/>
          </p:nvPr>
        </p:nvSpPr>
        <p:spPr>
          <a:xfrm>
            <a:off x="152400" y="152400"/>
            <a:ext cx="8915400" cy="128111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PARTS FOR AN INEXPENSIVE HEADSET (continued)</a:t>
            </a:r>
          </a:p>
        </p:txBody>
      </p:sp>
      <p:sp>
        <p:nvSpPr>
          <p:cNvPr id="68612" name="Rectangle 2">
            <a:extLst>
              <a:ext uri="{FF2B5EF4-FFF2-40B4-BE49-F238E27FC236}">
                <a16:creationId xmlns:a16="http://schemas.microsoft.com/office/drawing/2014/main" id="{277EE735-4393-764F-B112-8F4F85E68E2C}"/>
              </a:ext>
            </a:extLst>
          </p:cNvPr>
          <p:cNvSpPr>
            <a:spLocks noGrp="1" noChangeArrowheads="1"/>
          </p:cNvSpPr>
          <p:nvPr>
            <p:ph type="body" idx="1"/>
          </p:nvPr>
        </p:nvSpPr>
        <p:spPr>
          <a:xfrm>
            <a:off x="76200" y="1676400"/>
            <a:ext cx="8915400" cy="4800600"/>
          </a:xfrm>
        </p:spPr>
        <p:txBody>
          <a:bodyPr/>
          <a:lstStyle/>
          <a:p>
            <a:pPr marL="685800" indent="-685800">
              <a:buFont typeface="Arial" panose="020B0604020202020204" pitchFamily="34" charset="0"/>
              <a:buChar char="•"/>
              <a:defRPr/>
            </a:pPr>
            <a:r>
              <a:rPr lang="en-US" altLang="en-US" sz="4000" dirty="0"/>
              <a:t>If you install this inexpensive headset, you probably will need to go to "Sound" in the Windows.. "Control  Panel" to enable it's speakers in the "Playback" tab and you also probably need to enable it's "Microphone" in the "Recording" tab</a:t>
            </a:r>
          </a:p>
        </p:txBody>
      </p:sp>
    </p:spTree>
    <p:extLst>
      <p:ext uri="{BB962C8B-B14F-4D97-AF65-F5344CB8AC3E}">
        <p14:creationId xmlns:p14="http://schemas.microsoft.com/office/powerpoint/2010/main" val="32353539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5610869-60AD-47A5-8086-2961E8360FD9}"/>
              </a:ext>
            </a:extLst>
          </p:cNvPr>
          <p:cNvSpPr>
            <a:spLocks noGrp="1"/>
          </p:cNvSpPr>
          <p:nvPr>
            <p:ph type="sldNum" sz="quarter" idx="12"/>
          </p:nvPr>
        </p:nvSpPr>
        <p:spPr>
          <a:xfrm>
            <a:off x="6553200" y="6324600"/>
            <a:ext cx="2132013" cy="474663"/>
          </a:xfrm>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EF4538B-6BDF-4C10-874C-75D1C58D6B57}" type="slidenum">
              <a:rPr lang="en-US" altLang="en-US" sz="240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71F84AFD-811E-4688-9D08-D0313B5C7D4F}"/>
              </a:ext>
            </a:extLst>
          </p:cNvPr>
          <p:cNvSpPr>
            <a:spLocks noGrp="1" noChangeArrowheads="1"/>
          </p:cNvSpPr>
          <p:nvPr>
            <p:ph type="title"/>
          </p:nvPr>
        </p:nvSpPr>
        <p:spPr>
          <a:xfrm>
            <a:off x="685800" y="228600"/>
            <a:ext cx="79248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E92CEF39-EB13-4CCD-A099-55F4E689A2D1}"/>
              </a:ext>
            </a:extLst>
          </p:cNvPr>
          <p:cNvSpPr>
            <a:spLocks noGrp="1" noChangeArrowheads="1"/>
          </p:cNvSpPr>
          <p:nvPr>
            <p:ph type="body" idx="1"/>
          </p:nvPr>
        </p:nvSpPr>
        <p:spPr>
          <a:xfrm>
            <a:off x="685800" y="2667000"/>
            <a:ext cx="8458200" cy="3581400"/>
          </a:xfrm>
        </p:spPr>
        <p:txBody>
          <a:bodyPr/>
          <a:lstStyle/>
          <a:p>
            <a:pPr marL="0" indent="0"/>
            <a:r>
              <a:rPr lang="en-US" altLang="en-US" sz="6000" dirty="0">
                <a:hlinkClick r:id="rId3"/>
              </a:rPr>
              <a:t>http://aztcs.apcug.org</a:t>
            </a:r>
            <a:endParaRPr lang="en-US" altLang="en-US" sz="6000" dirty="0"/>
          </a:p>
          <a:p>
            <a:pPr marL="0" indent="0"/>
            <a:r>
              <a:rPr lang="en-US" altLang="en-US" sz="6000" dirty="0"/>
              <a:t>Click on</a:t>
            </a:r>
          </a:p>
          <a:p>
            <a:pPr marL="0" indent="0"/>
            <a:r>
              <a:rPr lang="en-US" altLang="en-US" sz="6000" dirty="0"/>
              <a:t>"Meeting Notes"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B21DCF34-47D0-4967-AA88-9C8B46DCA9F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BC3671F-5F3C-4216-8E76-AED635F1F2CF}" type="slidenum">
              <a:rPr lang="en-US" altLang="en-US" sz="240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1C01C692-9823-4A8F-8454-21B12F2FEC96}"/>
              </a:ext>
            </a:extLst>
          </p:cNvPr>
          <p:cNvSpPr>
            <a:spLocks noGrp="1" noChangeArrowheads="1"/>
          </p:cNvSpPr>
          <p:nvPr>
            <p:ph type="title"/>
          </p:nvPr>
        </p:nvSpPr>
        <p:spPr>
          <a:xfrm>
            <a:off x="381000" y="138113"/>
            <a:ext cx="8304213"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a:t>SUMMARY</a:t>
            </a:r>
          </a:p>
        </p:txBody>
      </p:sp>
      <p:sp>
        <p:nvSpPr>
          <p:cNvPr id="7172" name="Rectangle 2">
            <a:extLst>
              <a:ext uri="{FF2B5EF4-FFF2-40B4-BE49-F238E27FC236}">
                <a16:creationId xmlns:a16="http://schemas.microsoft.com/office/drawing/2014/main" id="{79E566CB-2AD8-42E3-90F9-3529F2151E21}"/>
              </a:ext>
            </a:extLst>
          </p:cNvPr>
          <p:cNvSpPr>
            <a:spLocks noGrp="1" noChangeArrowheads="1"/>
          </p:cNvSpPr>
          <p:nvPr>
            <p:ph type="body" idx="1"/>
          </p:nvPr>
        </p:nvSpPr>
        <p:spPr>
          <a:xfrm>
            <a:off x="0" y="1219200"/>
            <a:ext cx="9144000" cy="49530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400" dirty="0"/>
              <a:t>You can build a high-quality headset from the following list of parts.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F54DE25-6651-76D3-B24C-66936FF84A53}"/>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PARTS FOR AN INEXPENSIVE HEADSET:</a:t>
            </a:r>
          </a:p>
        </p:txBody>
      </p:sp>
      <p:sp>
        <p:nvSpPr>
          <p:cNvPr id="68612" name="Rectangle 2">
            <a:extLst>
              <a:ext uri="{FF2B5EF4-FFF2-40B4-BE49-F238E27FC236}">
                <a16:creationId xmlns:a16="http://schemas.microsoft.com/office/drawing/2014/main" id="{277EE735-4393-764F-B112-8F4F85E68E2C}"/>
              </a:ext>
            </a:extLst>
          </p:cNvPr>
          <p:cNvSpPr>
            <a:spLocks noGrp="1" noChangeArrowheads="1"/>
          </p:cNvSpPr>
          <p:nvPr>
            <p:ph type="body" idx="1"/>
          </p:nvPr>
        </p:nvSpPr>
        <p:spPr>
          <a:xfrm>
            <a:off x="152400" y="2209800"/>
            <a:ext cx="8915400" cy="4495800"/>
          </a:xfrm>
        </p:spPr>
        <p:txBody>
          <a:bodyPr/>
          <a:lstStyle/>
          <a:p>
            <a:pPr marL="685800" indent="-685800">
              <a:buFont typeface="Arial" panose="020B0604020202020204" pitchFamily="34" charset="0"/>
              <a:buChar char="•"/>
              <a:defRPr/>
            </a:pPr>
            <a:r>
              <a:rPr lang="en-US" altLang="en-US" sz="4000" dirty="0">
                <a:hlinkClick r:id="rId3"/>
              </a:rPr>
              <a:t>https://www.amazon.com/dp/B00C121ZOK?ref_=ppx_hzsearch_conn_dt_b_fed_asin_title_5&amp;th=1</a:t>
            </a:r>
            <a:endParaRPr lang="en-US" altLang="en-US" sz="4000" dirty="0"/>
          </a:p>
        </p:txBody>
      </p:sp>
    </p:spTree>
    <p:extLst>
      <p:ext uri="{BB962C8B-B14F-4D97-AF65-F5344CB8AC3E}">
        <p14:creationId xmlns:p14="http://schemas.microsoft.com/office/powerpoint/2010/main" val="12039167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2AB3F29-150D-7196-5164-BEF1D486FD7D}"/>
              </a:ext>
            </a:extLst>
          </p:cNvPr>
          <p:cNvPicPr>
            <a:picLocks noChangeAspect="1"/>
          </p:cNvPicPr>
          <p:nvPr/>
        </p:nvPicPr>
        <p:blipFill>
          <a:blip r:embed="rId3"/>
          <a:stretch>
            <a:fillRect/>
          </a:stretch>
        </p:blipFill>
        <p:spPr>
          <a:xfrm>
            <a:off x="1447800" y="76200"/>
            <a:ext cx="5943600" cy="6073515"/>
          </a:xfrm>
          <a:prstGeom prst="rect">
            <a:avLst/>
          </a:prstGeom>
        </p:spPr>
      </p:pic>
    </p:spTree>
    <p:extLst>
      <p:ext uri="{BB962C8B-B14F-4D97-AF65-F5344CB8AC3E}">
        <p14:creationId xmlns:p14="http://schemas.microsoft.com/office/powerpoint/2010/main" val="3324311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6D62C0F-8584-C3FE-ADC7-25AAA3F9FD2F}"/>
              </a:ext>
            </a:extLst>
          </p:cNvPr>
          <p:cNvPicPr>
            <a:picLocks noChangeAspect="1"/>
          </p:cNvPicPr>
          <p:nvPr/>
        </p:nvPicPr>
        <p:blipFill>
          <a:blip r:embed="rId3"/>
          <a:stretch>
            <a:fillRect/>
          </a:stretch>
        </p:blipFill>
        <p:spPr>
          <a:xfrm>
            <a:off x="990600" y="727242"/>
            <a:ext cx="7238999" cy="5460999"/>
          </a:xfrm>
          <a:prstGeom prst="rect">
            <a:avLst/>
          </a:prstGeom>
        </p:spPr>
      </p:pic>
    </p:spTree>
    <p:extLst>
      <p:ext uri="{BB962C8B-B14F-4D97-AF65-F5344CB8AC3E}">
        <p14:creationId xmlns:p14="http://schemas.microsoft.com/office/powerpoint/2010/main" val="20476086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F54DE25-6651-76D3-B24C-66936FF84A53}"/>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PARTS FOR AN INEXPENSIVE HEADSET: (continued)</a:t>
            </a:r>
          </a:p>
        </p:txBody>
      </p:sp>
      <p:sp>
        <p:nvSpPr>
          <p:cNvPr id="68612" name="Rectangle 2">
            <a:extLst>
              <a:ext uri="{FF2B5EF4-FFF2-40B4-BE49-F238E27FC236}">
                <a16:creationId xmlns:a16="http://schemas.microsoft.com/office/drawing/2014/main" id="{277EE735-4393-764F-B112-8F4F85E68E2C}"/>
              </a:ext>
            </a:extLst>
          </p:cNvPr>
          <p:cNvSpPr>
            <a:spLocks noGrp="1" noChangeArrowheads="1"/>
          </p:cNvSpPr>
          <p:nvPr>
            <p:ph type="body" idx="1"/>
          </p:nvPr>
        </p:nvSpPr>
        <p:spPr>
          <a:xfrm>
            <a:off x="152400" y="2224088"/>
            <a:ext cx="8915400" cy="4495800"/>
          </a:xfrm>
        </p:spPr>
        <p:txBody>
          <a:bodyPr/>
          <a:lstStyle/>
          <a:p>
            <a:pPr marL="685800" indent="-685800">
              <a:buFont typeface="Arial" panose="020B0604020202020204" pitchFamily="34" charset="0"/>
              <a:buChar char="•"/>
              <a:defRPr/>
            </a:pPr>
            <a:r>
              <a:rPr lang="en-US" altLang="en-US" sz="4000" dirty="0">
                <a:hlinkClick r:id="rId3"/>
              </a:rPr>
              <a:t>https://www.amazon.com/dp/B06XBZ38ZJ</a:t>
            </a:r>
          </a:p>
        </p:txBody>
      </p:sp>
    </p:spTree>
    <p:extLst>
      <p:ext uri="{BB962C8B-B14F-4D97-AF65-F5344CB8AC3E}">
        <p14:creationId xmlns:p14="http://schemas.microsoft.com/office/powerpoint/2010/main" val="12570101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66CFBC7-D232-899F-C1D0-DF479A4726E1}"/>
              </a:ext>
            </a:extLst>
          </p:cNvPr>
          <p:cNvPicPr>
            <a:picLocks noChangeAspect="1"/>
          </p:cNvPicPr>
          <p:nvPr/>
        </p:nvPicPr>
        <p:blipFill>
          <a:blip r:embed="rId3"/>
          <a:stretch>
            <a:fillRect/>
          </a:stretch>
        </p:blipFill>
        <p:spPr>
          <a:xfrm>
            <a:off x="2209800" y="184897"/>
            <a:ext cx="4495800" cy="6380069"/>
          </a:xfrm>
          <a:prstGeom prst="rect">
            <a:avLst/>
          </a:prstGeom>
        </p:spPr>
      </p:pic>
    </p:spTree>
    <p:extLst>
      <p:ext uri="{BB962C8B-B14F-4D97-AF65-F5344CB8AC3E}">
        <p14:creationId xmlns:p14="http://schemas.microsoft.com/office/powerpoint/2010/main" val="2517695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CDA2053-2322-0FDB-7E7F-188C5E5ABEAB}"/>
              </a:ext>
            </a:extLst>
          </p:cNvPr>
          <p:cNvPicPr>
            <a:picLocks noChangeAspect="1"/>
          </p:cNvPicPr>
          <p:nvPr/>
        </p:nvPicPr>
        <p:blipFill>
          <a:blip r:embed="rId3"/>
          <a:stretch>
            <a:fillRect/>
          </a:stretch>
        </p:blipFill>
        <p:spPr>
          <a:xfrm>
            <a:off x="1592064" y="609601"/>
            <a:ext cx="5723135" cy="5414818"/>
          </a:xfrm>
          <a:prstGeom prst="rect">
            <a:avLst/>
          </a:prstGeom>
        </p:spPr>
      </p:pic>
    </p:spTree>
    <p:extLst>
      <p:ext uri="{BB962C8B-B14F-4D97-AF65-F5344CB8AC3E}">
        <p14:creationId xmlns:p14="http://schemas.microsoft.com/office/powerpoint/2010/main" val="42258292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16519</TotalTime>
  <Words>264</Words>
  <Application>Microsoft Office PowerPoint</Application>
  <PresentationFormat>On-screen Show (4:3)</PresentationFormat>
  <Paragraphs>50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PowerPoint Presentation</vt:lpstr>
      <vt:lpstr>Web location for this presentation:</vt:lpstr>
      <vt:lpstr>SUMMARY</vt:lpstr>
      <vt:lpstr>PARTS FOR AN INEXPENSIVE HEADSET:</vt:lpstr>
      <vt:lpstr>PowerPoint Presentation</vt:lpstr>
      <vt:lpstr>PowerPoint Presentation</vt:lpstr>
      <vt:lpstr>PARTS FOR AN INEXPENSIVE HEADSET: (continued)</vt:lpstr>
      <vt:lpstr>PowerPoint Presentation</vt:lpstr>
      <vt:lpstr>PowerPoint Presentation</vt:lpstr>
      <vt:lpstr>PARTS FOR AN INEXPENSIVE HEADSET (continued)</vt:lpstr>
      <vt:lpstr>PARTS FOR AN INEXPENSIVE HEADSET (continued)</vt:lpstr>
      <vt:lpstr>PowerPoint Presentation</vt:lpstr>
      <vt:lpstr>PowerPoint Presentation</vt:lpstr>
      <vt:lpstr>PowerPoint Presentation</vt:lpstr>
      <vt:lpstr>PARTS FOR AN INEXPENSIVE HEADSET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1848</cp:revision>
  <cp:lastPrinted>1601-01-01T00:00:00Z</cp:lastPrinted>
  <dcterms:created xsi:type="dcterms:W3CDTF">2011-04-22T06:52:26Z</dcterms:created>
  <dcterms:modified xsi:type="dcterms:W3CDTF">2026-07-11T08:46:03Z</dcterms:modified>
</cp:coreProperties>
</file>