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4"/>
  </p:notesMasterIdLst>
  <p:sldIdLst>
    <p:sldId id="1598" r:id="rId2"/>
    <p:sldId id="625" r:id="rId3"/>
    <p:sldId id="257" r:id="rId4"/>
    <p:sldId id="2444" r:id="rId5"/>
    <p:sldId id="2769" r:id="rId6"/>
    <p:sldId id="2768" r:id="rId7"/>
    <p:sldId id="2650" r:id="rId8"/>
    <p:sldId id="2649" r:id="rId9"/>
    <p:sldId id="2626" r:id="rId10"/>
    <p:sldId id="2809" r:id="rId11"/>
    <p:sldId id="2770" r:id="rId12"/>
    <p:sldId id="2771" r:id="rId13"/>
    <p:sldId id="2772" r:id="rId14"/>
    <p:sldId id="2793" r:id="rId15"/>
    <p:sldId id="2794" r:id="rId16"/>
    <p:sldId id="2795" r:id="rId17"/>
    <p:sldId id="2796" r:id="rId18"/>
    <p:sldId id="2797" r:id="rId19"/>
    <p:sldId id="2710" r:id="rId20"/>
    <p:sldId id="2806" r:id="rId21"/>
    <p:sldId id="2651" r:id="rId22"/>
    <p:sldId id="2807" r:id="rId23"/>
    <p:sldId id="2652" r:id="rId24"/>
    <p:sldId id="2735" r:id="rId25"/>
    <p:sldId id="2734" r:id="rId26"/>
    <p:sldId id="2653" r:id="rId27"/>
    <p:sldId id="2654" r:id="rId28"/>
    <p:sldId id="2655" r:id="rId29"/>
    <p:sldId id="2737" r:id="rId30"/>
    <p:sldId id="2808" r:id="rId31"/>
    <p:sldId id="2736" r:id="rId32"/>
    <p:sldId id="2805" r:id="rId33"/>
    <p:sldId id="2798" r:id="rId34"/>
    <p:sldId id="2800" r:id="rId35"/>
    <p:sldId id="2799" r:id="rId36"/>
    <p:sldId id="2801" r:id="rId37"/>
    <p:sldId id="2802" r:id="rId38"/>
    <p:sldId id="2803" r:id="rId39"/>
    <p:sldId id="2579" r:id="rId40"/>
    <p:sldId id="2641" r:id="rId41"/>
    <p:sldId id="2732" r:id="rId42"/>
    <p:sldId id="2709" r:id="rId43"/>
    <p:sldId id="2578" r:id="rId44"/>
    <p:sldId id="2600" r:id="rId45"/>
    <p:sldId id="2804" r:id="rId46"/>
    <p:sldId id="2627" r:id="rId47"/>
    <p:sldId id="2697" r:id="rId48"/>
    <p:sldId id="2591" r:id="rId49"/>
    <p:sldId id="2696" r:id="rId50"/>
    <p:sldId id="2640" r:id="rId51"/>
    <p:sldId id="2774" r:id="rId52"/>
    <p:sldId id="2728" r:id="rId53"/>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76" autoAdjust="0"/>
    <p:restoredTop sz="94320" autoAdjust="0"/>
  </p:normalViewPr>
  <p:slideViewPr>
    <p:cSldViewPr>
      <p:cViewPr varScale="1">
        <p:scale>
          <a:sx n="42" d="100"/>
          <a:sy n="42" d="100"/>
        </p:scale>
        <p:origin x="512" y="299"/>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F755251E-4ADE-4CA4-AE7E-8CF7FC2A39A0}"/>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2">
            <a:extLst>
              <a:ext uri="{FF2B5EF4-FFF2-40B4-BE49-F238E27FC236}">
                <a16:creationId xmlns:a16="http://schemas.microsoft.com/office/drawing/2014/main" id="{056F5632-37E4-4459-A977-B54D6740F88E}"/>
              </a:ext>
            </a:extLst>
          </p:cNvPr>
          <p:cNvSpPr>
            <a:spLocks noGrp="1" noChangeArrowheads="1"/>
          </p:cNvSpPr>
          <p:nvPr>
            <p:ph type="hdr"/>
          </p:nvPr>
        </p:nvSpPr>
        <p:spPr bwMode="auto">
          <a:xfrm>
            <a:off x="0"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1" name="Rectangle 3">
            <a:extLst>
              <a:ext uri="{FF2B5EF4-FFF2-40B4-BE49-F238E27FC236}">
                <a16:creationId xmlns:a16="http://schemas.microsoft.com/office/drawing/2014/main" id="{5FB9BDD8-F30E-4607-A228-E62A354E0A26}"/>
              </a:ext>
            </a:extLst>
          </p:cNvPr>
          <p:cNvSpPr>
            <a:spLocks noGrp="1" noChangeArrowheads="1"/>
          </p:cNvSpPr>
          <p:nvPr>
            <p:ph type="dt"/>
          </p:nvPr>
        </p:nvSpPr>
        <p:spPr bwMode="auto">
          <a:xfrm>
            <a:off x="4143375"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algn="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3" name="Rectangle 4">
            <a:extLst>
              <a:ext uri="{FF2B5EF4-FFF2-40B4-BE49-F238E27FC236}">
                <a16:creationId xmlns:a16="http://schemas.microsoft.com/office/drawing/2014/main" id="{62F4372D-24F3-4CF9-8ECA-3FB07AEF1311}"/>
              </a:ext>
            </a:extLst>
          </p:cNvPr>
          <p:cNvSpPr>
            <a:spLocks noGrp="1" noRot="1" noChangeAspect="1" noChangeArrowheads="1"/>
          </p:cNvSpPr>
          <p:nvPr>
            <p:ph type="sldImg"/>
          </p:nvPr>
        </p:nvSpPr>
        <p:spPr bwMode="auto">
          <a:xfrm>
            <a:off x="1257300" y="720725"/>
            <a:ext cx="4799013" cy="35988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id="{DD71DECB-400B-4113-8615-446F7A03B55C}"/>
              </a:ext>
            </a:extLst>
          </p:cNvPr>
          <p:cNvSpPr>
            <a:spLocks noGrp="1" noChangeArrowheads="1"/>
          </p:cNvSpPr>
          <p:nvPr>
            <p:ph type="body"/>
          </p:nvPr>
        </p:nvSpPr>
        <p:spPr bwMode="auto">
          <a:xfrm>
            <a:off x="731838" y="4560888"/>
            <a:ext cx="5849937"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id="{0CC06C9C-DBC8-4DE5-8578-0BE4D0360261}"/>
              </a:ext>
            </a:extLst>
          </p:cNvPr>
          <p:cNvSpPr>
            <a:spLocks noGrp="1" noChangeArrowheads="1"/>
          </p:cNvSpPr>
          <p:nvPr>
            <p:ph type="ftr"/>
          </p:nvPr>
        </p:nvSpPr>
        <p:spPr bwMode="auto">
          <a:xfrm>
            <a:off x="0"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5" name="Rectangle 7">
            <a:extLst>
              <a:ext uri="{FF2B5EF4-FFF2-40B4-BE49-F238E27FC236}">
                <a16:creationId xmlns:a16="http://schemas.microsoft.com/office/drawing/2014/main" id="{AD2D7C0B-4295-4754-AE69-9DBECD749ADD}"/>
              </a:ext>
            </a:extLst>
          </p:cNvPr>
          <p:cNvSpPr>
            <a:spLocks noGrp="1" noChangeArrowheads="1"/>
          </p:cNvSpPr>
          <p:nvPr>
            <p:ph type="sldNum"/>
          </p:nvPr>
        </p:nvSpPr>
        <p:spPr bwMode="auto">
          <a:xfrm>
            <a:off x="4143375"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algn="r" defTabSz="482600" eaLnBrk="1" hangingPunct="1">
              <a:buSzPct val="10000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fld id="{5B1A3ECE-EF10-421D-B660-C01793CC36E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D2818208-5568-49C9-A0E4-F574B122939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A9FD6815-2C73-4B91-A84C-78C9F5F1F6B6}" type="slidenum">
              <a:rPr lang="en-US" altLang="en-US" sz="1300"/>
              <a:pPr>
                <a:spcBef>
                  <a:spcPct val="0"/>
                </a:spcBef>
                <a:buClrTx/>
                <a:buFontTx/>
                <a:buNone/>
              </a:pPr>
              <a:t>1</a:t>
            </a:fld>
            <a:endParaRPr lang="en-US" altLang="en-US" sz="1300"/>
          </a:p>
        </p:txBody>
      </p:sp>
      <p:sp>
        <p:nvSpPr>
          <p:cNvPr id="4099" name="Rectangle 2">
            <a:extLst>
              <a:ext uri="{FF2B5EF4-FFF2-40B4-BE49-F238E27FC236}">
                <a16:creationId xmlns:a16="http://schemas.microsoft.com/office/drawing/2014/main" id="{023EDF76-815D-4296-B319-95D1CB4360FF}"/>
              </a:ext>
            </a:extLst>
          </p:cNvPr>
          <p:cNvSpPr>
            <a:spLocks noGrp="1" noRot="1" noChangeAspect="1" noChangeArrowheads="1" noTextEdit="1"/>
          </p:cNvSpPr>
          <p:nvPr>
            <p:ph type="sldImg"/>
          </p:nvPr>
        </p:nvSpPr>
        <p:spPr>
          <a:xfrm>
            <a:off x="1257300" y="720725"/>
            <a:ext cx="4800600" cy="3600450"/>
          </a:xfrm>
          <a:ln/>
        </p:spPr>
      </p:sp>
      <p:sp>
        <p:nvSpPr>
          <p:cNvPr id="4100" name="Rectangle 3">
            <a:extLst>
              <a:ext uri="{FF2B5EF4-FFF2-40B4-BE49-F238E27FC236}">
                <a16:creationId xmlns:a16="http://schemas.microsoft.com/office/drawing/2014/main" id="{1B954F68-E680-4B30-8DD9-28F4B0E9933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2119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44BC9D5-BB70-F90F-EF94-3CF34EEA664C}"/>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8F970B1-CE6D-40D1-B1D2-F6003490EA9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28650FE7-67B6-1E0F-3221-101F5D3AE56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560CAB48-036B-FCB0-E064-E3C5808535D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9271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44BC9D5-BB70-F90F-EF94-3CF34EEA664C}"/>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8F970B1-CE6D-40D1-B1D2-F6003490EA9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28650FE7-67B6-1E0F-3221-101F5D3AE56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560CAB48-036B-FCB0-E064-E3C5808535D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3519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44BC9D5-BB70-F90F-EF94-3CF34EEA664C}"/>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8F970B1-CE6D-40D1-B1D2-F6003490EA9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28650FE7-67B6-1E0F-3221-101F5D3AE56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560CAB48-036B-FCB0-E064-E3C5808535D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29470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44BC9D5-BB70-F90F-EF94-3CF34EEA664C}"/>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8F970B1-CE6D-40D1-B1D2-F6003490EA9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28650FE7-67B6-1E0F-3221-101F5D3AE56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560CAB48-036B-FCB0-E064-E3C5808535D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0443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763166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0316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3405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974C4A-4246-CB39-688A-02308368DC65}"/>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C35F11E5-9DEC-3230-0FEF-ACF4DD241A0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5DF128B8-E7A7-E4F8-FAF6-53C89961F78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42AF9205-E97A-7252-0509-61228CC8710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899653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19</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64288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5B959C6-2376-400A-B334-FC56652894E9}"/>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D376F08-2492-4A86-9F78-EAF9F7EEC297}" type="slidenum">
              <a:rPr lang="en-US" altLang="en-US" sz="1300"/>
              <a:pPr>
                <a:spcBef>
                  <a:spcPct val="0"/>
                </a:spcBef>
                <a:buClrTx/>
                <a:buFontTx/>
                <a:buNone/>
              </a:pPr>
              <a:t>2</a:t>
            </a:fld>
            <a:endParaRPr lang="en-US" altLang="en-US" sz="1300"/>
          </a:p>
        </p:txBody>
      </p:sp>
      <p:sp>
        <p:nvSpPr>
          <p:cNvPr id="6147" name="Rectangle 1">
            <a:extLst>
              <a:ext uri="{FF2B5EF4-FFF2-40B4-BE49-F238E27FC236}">
                <a16:creationId xmlns:a16="http://schemas.microsoft.com/office/drawing/2014/main" id="{A5C9CE95-94E0-4479-A78C-7C0D0C0B81E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61B41F77-5D89-44D8-8047-23CD4298ABF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1790E39-0C46-16A6-84D8-12613FA15825}"/>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A5F3A76D-23BF-5D6D-ABCC-45AAA4A474C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0362C73E-9E19-4194-83DD-BC501DEFBD5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0D70264D-0B1D-972C-3A2A-53167DB7310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08420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97045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FA3F2F7-EE3F-DD5A-FEF3-8A5A68688EA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0710C90-7F55-7DCE-AC39-0BBA96FF8DA3}"/>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C5727A8F-303E-CD2F-CA9B-2C303B49895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5EC1A10-B879-4D8C-7803-C25653610A4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23366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165291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24</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17700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25</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13850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26</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9186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27</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70199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28</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61231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29</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3606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3EB675F-B145-4C40-A91D-CDF04EF315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D176798-E187-4303-A2EA-C9A3B66B51AD}" type="slidenum">
              <a:rPr lang="en-US" altLang="en-US" sz="1300"/>
              <a:pPr>
                <a:spcBef>
                  <a:spcPct val="0"/>
                </a:spcBef>
                <a:buClrTx/>
                <a:buFontTx/>
                <a:buNone/>
              </a:pPr>
              <a:t>3</a:t>
            </a:fld>
            <a:endParaRPr lang="en-US" altLang="en-US" sz="1300"/>
          </a:p>
        </p:txBody>
      </p:sp>
      <p:sp>
        <p:nvSpPr>
          <p:cNvPr id="8195" name="Rectangle 1">
            <a:extLst>
              <a:ext uri="{FF2B5EF4-FFF2-40B4-BE49-F238E27FC236}">
                <a16:creationId xmlns:a16="http://schemas.microsoft.com/office/drawing/2014/main" id="{D281A71A-6C38-4B7F-936C-27D292369AE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D6D32C96-76FE-4371-BAE1-50CB1EE9F3B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0FC144-9218-3B22-630D-A4A3E3D6DF4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2FF56C69-59F0-7833-BC80-8A17614FCC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A1ABE8DD-3E58-2E01-7A39-0BE2788F2E6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BE7A7C9-53B1-A4EA-DD54-3CE8758857E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3871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31</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7757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0FC144-9218-3B22-630D-A4A3E3D6DF4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2FF56C69-59F0-7833-BC80-8A17614FCC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A1ABE8DD-3E58-2E01-7A39-0BE2788F2E6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BE7A7C9-53B1-A4EA-DD54-3CE8758857E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45420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5BC34FC-DBEE-F5C6-930D-5ED27FB761F5}"/>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7B81F61D-2868-CDBC-BB0F-AC57E07CCB2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EF45F017-CA6D-640D-7B4E-DD60CFB4F31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59AACF1-A63B-4E6D-EF0A-05FC87DE561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22422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0FC144-9218-3B22-630D-A4A3E3D6DF4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2FF56C69-59F0-7833-BC80-8A17614FCC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A1ABE8DD-3E58-2E01-7A39-0BE2788F2E6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BE7A7C9-53B1-A4EA-DD54-3CE8758857E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53884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5BC34FC-DBEE-F5C6-930D-5ED27FB761F5}"/>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7B81F61D-2868-CDBC-BB0F-AC57E07CCB2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EF45F017-CA6D-640D-7B4E-DD60CFB4F31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59AACF1-A63B-4E6D-EF0A-05FC87DE561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129122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0FC144-9218-3B22-630D-A4A3E3D6DF4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2FF56C69-59F0-7833-BC80-8A17614FCC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A1ABE8DD-3E58-2E01-7A39-0BE2788F2E6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BE7A7C9-53B1-A4EA-DD54-3CE8758857E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21793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0FC144-9218-3B22-630D-A4A3E3D6DF4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2FF56C69-59F0-7833-BC80-8A17614FCC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A1ABE8DD-3E58-2E01-7A39-0BE2788F2E6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BE7A7C9-53B1-A4EA-DD54-3CE8758857E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905177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0FC144-9218-3B22-630D-A4A3E3D6DF48}"/>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2FF56C69-59F0-7833-BC80-8A17614FCC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A1ABE8DD-3E58-2E01-7A39-0BE2788F2E6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DBE7A7C9-53B1-A4EA-DD54-3CE8758857E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51701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5209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F594148-0563-491E-A16F-B2F7206901C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B5E9B17-CC30-45F2-B888-92DD0EBF529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586DA7B-F3EB-4086-A489-0E1F66D5AD7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19935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98208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086121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40529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43</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995933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44</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707957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46</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54444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47</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984376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48</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70199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49</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7331115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50</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52943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39019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47C6A73-5F26-EF30-0621-1792C9537EDE}"/>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649FF694-4AD7-A368-6304-0504B2E53036}"/>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08801B2B-0E59-F856-67F0-731533B9004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B31A23D-9CF6-3B55-5675-D07514AA7F3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3921358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F63CC53-CDEB-4D63-B75D-3CC1BF80560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9F65855-A29D-4B39-B0B8-91A18386C7DC}"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7107" name="Rectangle 1">
            <a:extLst>
              <a:ext uri="{FF2B5EF4-FFF2-40B4-BE49-F238E27FC236}">
                <a16:creationId xmlns:a16="http://schemas.microsoft.com/office/drawing/2014/main" id="{9BAACE64-AC5E-430F-BB3C-E07B3B6B7C48}"/>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a:extLst>
              <a:ext uri="{FF2B5EF4-FFF2-40B4-BE49-F238E27FC236}">
                <a16:creationId xmlns:a16="http://schemas.microsoft.com/office/drawing/2014/main" id="{FF8B2A9E-EC9D-466C-900E-F6981FB9502E}"/>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3891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55FCFE0-4C8B-837C-8FBD-C2A2CC397FF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300228FD-758E-FB6E-7AF6-2945210BC99D}"/>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ECEDAD25-0C13-0BF6-5ACE-B1EB0ED91F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580DE6B5-B047-C700-9467-FDCCFA86B43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9713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97162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69432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816988C-F697-4F4D-BF25-70CDA24987C2}" type="slidenum">
              <a:rPr lang="en-US" altLang="en-US" sz="1300"/>
              <a:pPr>
                <a:spcBef>
                  <a:spcPct val="0"/>
                </a:spcBef>
                <a:buClrTx/>
                <a:buFontTx/>
                <a:buNone/>
              </a:pPr>
              <a:t>9</a:t>
            </a:fld>
            <a:endParaRPr lang="en-US" altLang="en-US" sz="1300"/>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3736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D66ED4CB-5D7E-443C-B5E2-71809D28AB7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2249009-3929-4D45-A43D-7F30D0B80A4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3D8E1C-BE69-40F8-9DA1-4F0B8C594247}"/>
              </a:ext>
            </a:extLst>
          </p:cNvPr>
          <p:cNvSpPr>
            <a:spLocks noGrp="1" noChangeArrowheads="1"/>
          </p:cNvSpPr>
          <p:nvPr>
            <p:ph type="sldNum" idx="12"/>
          </p:nvPr>
        </p:nvSpPr>
        <p:spPr>
          <a:ln/>
        </p:spPr>
        <p:txBody>
          <a:bodyPr/>
          <a:lstStyle>
            <a:lvl1pPr>
              <a:defRPr/>
            </a:lvl1pPr>
          </a:lstStyle>
          <a:p>
            <a:fld id="{6610785B-498D-4F00-A53D-C5FB99E0A35E}" type="slidenum">
              <a:rPr lang="en-US" altLang="en-US"/>
              <a:pPr/>
              <a:t>‹#›</a:t>
            </a:fld>
            <a:endParaRPr lang="en-US" altLang="en-US"/>
          </a:p>
        </p:txBody>
      </p:sp>
    </p:spTree>
    <p:extLst>
      <p:ext uri="{BB962C8B-B14F-4D97-AF65-F5344CB8AC3E}">
        <p14:creationId xmlns:p14="http://schemas.microsoft.com/office/powerpoint/2010/main" val="4605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07AE926-4B4F-472D-AEA5-6CD51B25781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4E261F53-830D-448A-A73D-86B66E2BF5E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081F05-A92A-4161-826A-5F44FF0D2E86}"/>
              </a:ext>
            </a:extLst>
          </p:cNvPr>
          <p:cNvSpPr>
            <a:spLocks noGrp="1" noChangeArrowheads="1"/>
          </p:cNvSpPr>
          <p:nvPr>
            <p:ph type="sldNum" idx="12"/>
          </p:nvPr>
        </p:nvSpPr>
        <p:spPr>
          <a:ln/>
        </p:spPr>
        <p:txBody>
          <a:bodyPr/>
          <a:lstStyle>
            <a:lvl1pPr>
              <a:defRPr/>
            </a:lvl1pPr>
          </a:lstStyle>
          <a:p>
            <a:fld id="{CEEA0A09-508F-4C00-9625-E0DE9B82EA8A}" type="slidenum">
              <a:rPr lang="en-US" altLang="en-US"/>
              <a:pPr/>
              <a:t>‹#›</a:t>
            </a:fld>
            <a:endParaRPr lang="en-US" altLang="en-US"/>
          </a:p>
        </p:txBody>
      </p:sp>
    </p:spTree>
    <p:extLst>
      <p:ext uri="{BB962C8B-B14F-4D97-AF65-F5344CB8AC3E}">
        <p14:creationId xmlns:p14="http://schemas.microsoft.com/office/powerpoint/2010/main" val="414571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6942FAE-A3E0-4E26-933C-55560DBCEF44}"/>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FE4791F-4D94-443D-A8CA-729F2E4AAAE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5E8BDC-9FF7-439F-9C69-1A300C521C36}"/>
              </a:ext>
            </a:extLst>
          </p:cNvPr>
          <p:cNvSpPr>
            <a:spLocks noGrp="1" noChangeArrowheads="1"/>
          </p:cNvSpPr>
          <p:nvPr>
            <p:ph type="sldNum" idx="12"/>
          </p:nvPr>
        </p:nvSpPr>
        <p:spPr>
          <a:ln/>
        </p:spPr>
        <p:txBody>
          <a:bodyPr/>
          <a:lstStyle>
            <a:lvl1pPr>
              <a:defRPr/>
            </a:lvl1pPr>
          </a:lstStyle>
          <a:p>
            <a:fld id="{B3AB6BBC-24F0-43A1-84BC-A16615D28F72}" type="slidenum">
              <a:rPr lang="en-US" altLang="en-US"/>
              <a:pPr/>
              <a:t>‹#›</a:t>
            </a:fld>
            <a:endParaRPr lang="en-US" altLang="en-US"/>
          </a:p>
        </p:txBody>
      </p:sp>
    </p:spTree>
    <p:extLst>
      <p:ext uri="{BB962C8B-B14F-4D97-AF65-F5344CB8AC3E}">
        <p14:creationId xmlns:p14="http://schemas.microsoft.com/office/powerpoint/2010/main" val="264477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F8C36A32-8A97-4319-9BC2-18F5E27DCC20}"/>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180D418A-8005-43B3-A395-943311376BB7}"/>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2CE8A7-A55D-4A41-AA46-B7AE1F2D3EDB}"/>
              </a:ext>
            </a:extLst>
          </p:cNvPr>
          <p:cNvSpPr>
            <a:spLocks noGrp="1" noChangeArrowheads="1"/>
          </p:cNvSpPr>
          <p:nvPr>
            <p:ph type="sldNum" idx="12"/>
          </p:nvPr>
        </p:nvSpPr>
        <p:spPr>
          <a:ln/>
        </p:spPr>
        <p:txBody>
          <a:bodyPr/>
          <a:lstStyle>
            <a:lvl1pPr>
              <a:defRPr/>
            </a:lvl1pPr>
          </a:lstStyle>
          <a:p>
            <a:fld id="{D3F1A29D-64F2-4F8A-ACA8-D39AFCDA0FF8}" type="slidenum">
              <a:rPr lang="en-US" altLang="en-US"/>
              <a:pPr/>
              <a:t>‹#›</a:t>
            </a:fld>
            <a:endParaRPr lang="en-US" altLang="en-US"/>
          </a:p>
        </p:txBody>
      </p:sp>
    </p:spTree>
    <p:extLst>
      <p:ext uri="{BB962C8B-B14F-4D97-AF65-F5344CB8AC3E}">
        <p14:creationId xmlns:p14="http://schemas.microsoft.com/office/powerpoint/2010/main" val="3400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4C984F58-2132-48D6-80BE-C6F01225C76B}"/>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76C1D837-85E3-4DA1-BC19-5BED2D9CE5AD}"/>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1494ED5-4560-4AE3-80A0-208A63FB4603}"/>
              </a:ext>
            </a:extLst>
          </p:cNvPr>
          <p:cNvSpPr>
            <a:spLocks noGrp="1" noChangeArrowheads="1"/>
          </p:cNvSpPr>
          <p:nvPr>
            <p:ph type="sldNum" idx="12"/>
          </p:nvPr>
        </p:nvSpPr>
        <p:spPr>
          <a:ln/>
        </p:spPr>
        <p:txBody>
          <a:bodyPr/>
          <a:lstStyle>
            <a:lvl1pPr>
              <a:defRPr/>
            </a:lvl1pPr>
          </a:lstStyle>
          <a:p>
            <a:fld id="{158D98D7-FDE4-462A-94E9-5BF1389BDF74}" type="slidenum">
              <a:rPr lang="en-US" altLang="en-US"/>
              <a:pPr/>
              <a:t>‹#›</a:t>
            </a:fld>
            <a:endParaRPr lang="en-US" altLang="en-US"/>
          </a:p>
        </p:txBody>
      </p:sp>
    </p:spTree>
    <p:extLst>
      <p:ext uri="{BB962C8B-B14F-4D97-AF65-F5344CB8AC3E}">
        <p14:creationId xmlns:p14="http://schemas.microsoft.com/office/powerpoint/2010/main" val="2258703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110D96A-67B8-4B1D-8E14-A090C3E0947B}"/>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63BB93E-A0A6-421B-B160-0FBBCA246B2B}"/>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607E692-FEA5-4D6E-93E6-C4CDB04D9FB2}"/>
              </a:ext>
            </a:extLst>
          </p:cNvPr>
          <p:cNvSpPr>
            <a:spLocks noGrp="1" noChangeArrowheads="1"/>
          </p:cNvSpPr>
          <p:nvPr>
            <p:ph type="sldNum" idx="12"/>
          </p:nvPr>
        </p:nvSpPr>
        <p:spPr>
          <a:ln/>
        </p:spPr>
        <p:txBody>
          <a:bodyPr/>
          <a:lstStyle>
            <a:lvl1pPr>
              <a:defRPr/>
            </a:lvl1pPr>
          </a:lstStyle>
          <a:p>
            <a:fld id="{155CF4C8-5A9E-421C-A02E-09E19564B6DD}" type="slidenum">
              <a:rPr lang="en-US" altLang="en-US"/>
              <a:pPr/>
              <a:t>‹#›</a:t>
            </a:fld>
            <a:endParaRPr lang="en-US" altLang="en-US"/>
          </a:p>
        </p:txBody>
      </p:sp>
    </p:spTree>
    <p:extLst>
      <p:ext uri="{BB962C8B-B14F-4D97-AF65-F5344CB8AC3E}">
        <p14:creationId xmlns:p14="http://schemas.microsoft.com/office/powerpoint/2010/main" val="346961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B822200F-1037-4176-84F1-4F2BC66CAE4B}"/>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832A4A74-99C2-4641-9394-C0E68E446F74}"/>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E67664E8-C10D-4EDA-90D9-5D78DCBDC48E}"/>
              </a:ext>
            </a:extLst>
          </p:cNvPr>
          <p:cNvSpPr>
            <a:spLocks noGrp="1" noChangeArrowheads="1"/>
          </p:cNvSpPr>
          <p:nvPr>
            <p:ph type="sldNum" idx="12"/>
          </p:nvPr>
        </p:nvSpPr>
        <p:spPr>
          <a:ln/>
        </p:spPr>
        <p:txBody>
          <a:bodyPr/>
          <a:lstStyle>
            <a:lvl1pPr>
              <a:defRPr/>
            </a:lvl1pPr>
          </a:lstStyle>
          <a:p>
            <a:fld id="{9E810440-E61A-4231-BEA1-DDD0DEBE9E1D}" type="slidenum">
              <a:rPr lang="en-US" altLang="en-US"/>
              <a:pPr/>
              <a:t>‹#›</a:t>
            </a:fld>
            <a:endParaRPr lang="en-US" altLang="en-US"/>
          </a:p>
        </p:txBody>
      </p:sp>
    </p:spTree>
    <p:extLst>
      <p:ext uri="{BB962C8B-B14F-4D97-AF65-F5344CB8AC3E}">
        <p14:creationId xmlns:p14="http://schemas.microsoft.com/office/powerpoint/2010/main" val="296975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70358A9-08C7-45AA-9932-D56A2487F4DD}"/>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464A584-7C2B-4715-9DB6-BA2F4B0CCB11}"/>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962673-56D8-4503-8E20-6498E75EA14B}"/>
              </a:ext>
            </a:extLst>
          </p:cNvPr>
          <p:cNvSpPr>
            <a:spLocks noGrp="1" noChangeArrowheads="1"/>
          </p:cNvSpPr>
          <p:nvPr>
            <p:ph type="sldNum" idx="12"/>
          </p:nvPr>
        </p:nvSpPr>
        <p:spPr>
          <a:ln/>
        </p:spPr>
        <p:txBody>
          <a:bodyPr/>
          <a:lstStyle>
            <a:lvl1pPr>
              <a:defRPr/>
            </a:lvl1pPr>
          </a:lstStyle>
          <a:p>
            <a:fld id="{BF44D084-DB90-46B6-BF87-36F00AC8641A}" type="slidenum">
              <a:rPr lang="en-US" altLang="en-US"/>
              <a:pPr/>
              <a:t>‹#›</a:t>
            </a:fld>
            <a:endParaRPr lang="en-US" altLang="en-US"/>
          </a:p>
        </p:txBody>
      </p:sp>
    </p:spTree>
    <p:extLst>
      <p:ext uri="{BB962C8B-B14F-4D97-AF65-F5344CB8AC3E}">
        <p14:creationId xmlns:p14="http://schemas.microsoft.com/office/powerpoint/2010/main" val="182821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F6A4F6A3-4DAA-4A9E-B416-7DD4F1E9FE4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343FD0B-ACD7-411B-8F9A-5D8C22F9996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5B9244-53F7-43E8-A38D-76FE2AC3FC27}"/>
              </a:ext>
            </a:extLst>
          </p:cNvPr>
          <p:cNvSpPr>
            <a:spLocks noGrp="1" noChangeArrowheads="1"/>
          </p:cNvSpPr>
          <p:nvPr>
            <p:ph type="sldNum" idx="12"/>
          </p:nvPr>
        </p:nvSpPr>
        <p:spPr>
          <a:ln/>
        </p:spPr>
        <p:txBody>
          <a:bodyPr/>
          <a:lstStyle>
            <a:lvl1pPr>
              <a:defRPr/>
            </a:lvl1pPr>
          </a:lstStyle>
          <a:p>
            <a:fld id="{6584FA06-0329-486F-BAAF-F53BB0E21D26}" type="slidenum">
              <a:rPr lang="en-US" altLang="en-US"/>
              <a:pPr/>
              <a:t>‹#›</a:t>
            </a:fld>
            <a:endParaRPr lang="en-US" altLang="en-US"/>
          </a:p>
        </p:txBody>
      </p:sp>
    </p:spTree>
    <p:extLst>
      <p:ext uri="{BB962C8B-B14F-4D97-AF65-F5344CB8AC3E}">
        <p14:creationId xmlns:p14="http://schemas.microsoft.com/office/powerpoint/2010/main" val="407379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432D7B1E-6FFB-4C00-BA15-524CB068A89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3DC6BD7-BD91-4918-952A-99D068BC6BDA}"/>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90EEA85-FB51-4D94-8EDB-D63696D085F9}"/>
              </a:ext>
            </a:extLst>
          </p:cNvPr>
          <p:cNvSpPr>
            <a:spLocks noGrp="1" noChangeArrowheads="1"/>
          </p:cNvSpPr>
          <p:nvPr>
            <p:ph type="sldNum" idx="12"/>
          </p:nvPr>
        </p:nvSpPr>
        <p:spPr>
          <a:ln/>
        </p:spPr>
        <p:txBody>
          <a:bodyPr/>
          <a:lstStyle>
            <a:lvl1pPr>
              <a:defRPr/>
            </a:lvl1pPr>
          </a:lstStyle>
          <a:p>
            <a:fld id="{040B3666-FBC7-4343-A158-146ACE67965C}" type="slidenum">
              <a:rPr lang="en-US" altLang="en-US"/>
              <a:pPr/>
              <a:t>‹#›</a:t>
            </a:fld>
            <a:endParaRPr lang="en-US" altLang="en-US"/>
          </a:p>
        </p:txBody>
      </p:sp>
    </p:spTree>
    <p:extLst>
      <p:ext uri="{BB962C8B-B14F-4D97-AF65-F5344CB8AC3E}">
        <p14:creationId xmlns:p14="http://schemas.microsoft.com/office/powerpoint/2010/main" val="261676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E25A4B35-BADB-4787-8620-1C8643C257A3}"/>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A73CCEA0-10BA-42CD-A72D-8EA0C04F2212}"/>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7717314E-726F-4462-848F-71BCE39A298B}"/>
              </a:ext>
            </a:extLst>
          </p:cNvPr>
          <p:cNvSpPr>
            <a:spLocks noGrp="1" noChangeArrowheads="1"/>
          </p:cNvSpPr>
          <p:nvPr>
            <p:ph type="sldNum" idx="12"/>
          </p:nvPr>
        </p:nvSpPr>
        <p:spPr>
          <a:ln/>
        </p:spPr>
        <p:txBody>
          <a:bodyPr/>
          <a:lstStyle>
            <a:lvl1pPr>
              <a:defRPr/>
            </a:lvl1pPr>
          </a:lstStyle>
          <a:p>
            <a:fld id="{0753CD65-9AF4-4B76-B150-3F6CA8CE2867}" type="slidenum">
              <a:rPr lang="en-US" altLang="en-US"/>
              <a:pPr/>
              <a:t>‹#›</a:t>
            </a:fld>
            <a:endParaRPr lang="en-US" altLang="en-US"/>
          </a:p>
        </p:txBody>
      </p:sp>
    </p:spTree>
    <p:extLst>
      <p:ext uri="{BB962C8B-B14F-4D97-AF65-F5344CB8AC3E}">
        <p14:creationId xmlns:p14="http://schemas.microsoft.com/office/powerpoint/2010/main" val="120318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C153CE4-FC24-4E8B-8B09-83B6FB556955}"/>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6B16F272-16B6-40A7-98CB-27B2F89FCD1D}"/>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652957-B15F-4A5A-BDAD-A27E0CE81F3F}"/>
              </a:ext>
            </a:extLst>
          </p:cNvPr>
          <p:cNvSpPr>
            <a:spLocks noGrp="1" noChangeArrowheads="1"/>
          </p:cNvSpPr>
          <p:nvPr>
            <p:ph type="sldNum" idx="12"/>
          </p:nvPr>
        </p:nvSpPr>
        <p:spPr>
          <a:ln/>
        </p:spPr>
        <p:txBody>
          <a:bodyPr/>
          <a:lstStyle>
            <a:lvl1pPr>
              <a:defRPr/>
            </a:lvl1pPr>
          </a:lstStyle>
          <a:p>
            <a:fld id="{CE3BEC34-B539-49AB-B397-3F63405E41DD}" type="slidenum">
              <a:rPr lang="en-US" altLang="en-US"/>
              <a:pPr/>
              <a:t>‹#›</a:t>
            </a:fld>
            <a:endParaRPr lang="en-US" altLang="en-US"/>
          </a:p>
        </p:txBody>
      </p:sp>
    </p:spTree>
    <p:extLst>
      <p:ext uri="{BB962C8B-B14F-4D97-AF65-F5344CB8AC3E}">
        <p14:creationId xmlns:p14="http://schemas.microsoft.com/office/powerpoint/2010/main" val="148142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3EA0E2D-0E7A-4D45-8902-64113D67BBFF}"/>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0FE6A96F-8C85-4896-A0B2-517D829E252E}"/>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6CDDBC-CD51-4387-9D5D-F2390EFB3088}"/>
              </a:ext>
            </a:extLst>
          </p:cNvPr>
          <p:cNvSpPr>
            <a:spLocks noGrp="1" noChangeArrowheads="1"/>
          </p:cNvSpPr>
          <p:nvPr>
            <p:ph type="sldNum" idx="12"/>
          </p:nvPr>
        </p:nvSpPr>
        <p:spPr>
          <a:ln/>
        </p:spPr>
        <p:txBody>
          <a:bodyPr/>
          <a:lstStyle>
            <a:lvl1pPr>
              <a:defRPr/>
            </a:lvl1pPr>
          </a:lstStyle>
          <a:p>
            <a:fld id="{36B955AB-E0F6-4017-BB8E-206E7A39FE79}" type="slidenum">
              <a:rPr lang="en-US" altLang="en-US"/>
              <a:pPr/>
              <a:t>‹#›</a:t>
            </a:fld>
            <a:endParaRPr lang="en-US" altLang="en-US"/>
          </a:p>
        </p:txBody>
      </p:sp>
    </p:spTree>
    <p:extLst>
      <p:ext uri="{BB962C8B-B14F-4D97-AF65-F5344CB8AC3E}">
        <p14:creationId xmlns:p14="http://schemas.microsoft.com/office/powerpoint/2010/main" val="203382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FC8DA2C-9303-42A3-B547-5B5C22DB20F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12F0B9D-E5A1-4E9A-BA8F-E35DBFCD58C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D46FE60-5602-4978-B221-18726EE55435}"/>
              </a:ext>
            </a:extLst>
          </p:cNvPr>
          <p:cNvSpPr>
            <a:spLocks noGrp="1" noChangeArrowheads="1"/>
          </p:cNvSpPr>
          <p:nvPr>
            <p:ph type="sldNum" idx="12"/>
          </p:nvPr>
        </p:nvSpPr>
        <p:spPr>
          <a:ln/>
        </p:spPr>
        <p:txBody>
          <a:bodyPr/>
          <a:lstStyle>
            <a:lvl1pPr>
              <a:defRPr/>
            </a:lvl1pPr>
          </a:lstStyle>
          <a:p>
            <a:fld id="{6BE62551-47F8-4A01-98D1-1C6B54B885D8}" type="slidenum">
              <a:rPr lang="en-US" altLang="en-US"/>
              <a:pPr/>
              <a:t>‹#›</a:t>
            </a:fld>
            <a:endParaRPr lang="en-US" altLang="en-US"/>
          </a:p>
        </p:txBody>
      </p:sp>
    </p:spTree>
    <p:extLst>
      <p:ext uri="{BB962C8B-B14F-4D97-AF65-F5344CB8AC3E}">
        <p14:creationId xmlns:p14="http://schemas.microsoft.com/office/powerpoint/2010/main" val="299643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3101809C-3D43-4D58-8711-4AB086DC650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ED5B827-375A-4D2F-B38C-7A7F2691779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220A728-62D6-49AA-B576-DE3DBAD30218}"/>
              </a:ext>
            </a:extLst>
          </p:cNvPr>
          <p:cNvSpPr>
            <a:spLocks noGrp="1" noChangeArrowheads="1"/>
          </p:cNvSpPr>
          <p:nvPr>
            <p:ph type="sldNum" idx="12"/>
          </p:nvPr>
        </p:nvSpPr>
        <p:spPr>
          <a:ln/>
        </p:spPr>
        <p:txBody>
          <a:bodyPr/>
          <a:lstStyle>
            <a:lvl1pPr>
              <a:defRPr/>
            </a:lvl1pPr>
          </a:lstStyle>
          <a:p>
            <a:fld id="{BB299083-8392-45EE-9F73-C0A493EAA99D}" type="slidenum">
              <a:rPr lang="en-US" altLang="en-US"/>
              <a:pPr/>
              <a:t>‹#›</a:t>
            </a:fld>
            <a:endParaRPr lang="en-US" altLang="en-US"/>
          </a:p>
        </p:txBody>
      </p:sp>
    </p:spTree>
    <p:extLst>
      <p:ext uri="{BB962C8B-B14F-4D97-AF65-F5344CB8AC3E}">
        <p14:creationId xmlns:p14="http://schemas.microsoft.com/office/powerpoint/2010/main" val="34834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2D19703-36F0-4388-A509-BCF5C613A66D}"/>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BB0390E8-A487-4031-8AEF-2294CBDBEE9C}"/>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CE55C5BD-5DE1-4422-8CED-1C01DA731F9B}"/>
              </a:ext>
            </a:extLst>
          </p:cNvPr>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E152044B-0391-494B-931C-619A69E7F597}"/>
              </a:ext>
            </a:extLst>
          </p:cNvPr>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6C53BD79-0C22-4E40-B5E1-95C3790B1407}"/>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fld id="{00FB1D6F-6A8B-478A-96BA-CFADA41EE87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apcug.org/" TargetMode="External"/><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aztcs.org/"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amazon.com/NANAMI-Upgraded-Wireless-Charging-Compatible/dp/B07WRXFCPD/"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aztcs.apcug.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microsoft.com/en-us/topic/setting-up-photos-in-the-phone-link-11406d1d-f226-ab0f-56bf-db163e75d81e#id0efd=windows_11"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s://aztcs.apcug.org/meeting_notes/winhardsig/software/remote-assistance/Making-Shortcuts-to-apps-in-Win11&amp;10&amp;8.pdf"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www.howtogeek.com/430466/how-to-mirror-and-control-your-android-phone-on-any-windows-pc/"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a:extLst>
              <a:ext uri="{FF2B5EF4-FFF2-40B4-BE49-F238E27FC236}">
                <a16:creationId xmlns:a16="http://schemas.microsoft.com/office/drawing/2014/main" id="{C4E47CF5-EBBE-400D-AAFF-84949A38EFA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DB8AC99-BA20-48A8-9E75-F5E91A645578}" type="slidenum">
              <a:rPr lang="en-US" altLang="en-US" sz="2400">
                <a:latin typeface="Times New Roman" panose="02020603050405020304" pitchFamily="18" charset="0"/>
              </a:rPr>
              <a:pPr>
                <a:spcBef>
                  <a:spcPct val="0"/>
                </a:spcBef>
                <a:buClrTx/>
                <a:buFontTx/>
                <a:buNone/>
              </a:pPr>
              <a:t>1</a:t>
            </a:fld>
            <a:endParaRPr lang="en-US" altLang="en-US" sz="2400">
              <a:latin typeface="Times New Roman" panose="02020603050405020304" pitchFamily="18" charset="0"/>
            </a:endParaRPr>
          </a:p>
        </p:txBody>
      </p:sp>
      <p:sp>
        <p:nvSpPr>
          <p:cNvPr id="3075" name="Rectangle 2">
            <a:extLst>
              <a:ext uri="{FF2B5EF4-FFF2-40B4-BE49-F238E27FC236}">
                <a16:creationId xmlns:a16="http://schemas.microsoft.com/office/drawing/2014/main" id="{2FBA3213-7877-430D-AB70-6A98AF7E2FD1}"/>
              </a:ext>
            </a:extLst>
          </p:cNvPr>
          <p:cNvSpPr>
            <a:spLocks noChangeArrowheads="1"/>
          </p:cNvSpPr>
          <p:nvPr/>
        </p:nvSpPr>
        <p:spPr bwMode="auto">
          <a:xfrm>
            <a:off x="0" y="366647"/>
            <a:ext cx="9144000" cy="26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4200" b="1" baseline="0" dirty="0">
                <a:cs typeface="Times New Roman" panose="02020603050405020304" pitchFamily="18" charset="0"/>
              </a:rPr>
              <a:t>1--USING "PHONE LINK"                          TO CONTROL  </a:t>
            </a:r>
          </a:p>
          <a:p>
            <a:pPr algn="ctr" eaLnBrk="1" hangingPunct="1">
              <a:spcBef>
                <a:spcPct val="0"/>
              </a:spcBef>
              <a:buClrTx/>
              <a:buFontTx/>
              <a:buNone/>
            </a:pPr>
            <a:r>
              <a:rPr lang="en-US" altLang="en-US" sz="4200" b="1" baseline="0" dirty="0">
                <a:cs typeface="Times New Roman" panose="02020603050405020304" pitchFamily="18" charset="0"/>
              </a:rPr>
              <a:t>AN ANDROID CELL PHONE FROM A "WINDOWS 11" COMPUTER</a:t>
            </a:r>
          </a:p>
        </p:txBody>
      </p:sp>
      <p:sp>
        <p:nvSpPr>
          <p:cNvPr id="3076" name="Rectangle 3">
            <a:extLst>
              <a:ext uri="{FF2B5EF4-FFF2-40B4-BE49-F238E27FC236}">
                <a16:creationId xmlns:a16="http://schemas.microsoft.com/office/drawing/2014/main" id="{333D41AC-EB03-4363-81AC-00F99C90E31B}"/>
              </a:ext>
            </a:extLst>
          </p:cNvPr>
          <p:cNvSpPr>
            <a:spLocks noChangeArrowheads="1"/>
          </p:cNvSpPr>
          <p:nvPr/>
        </p:nvSpPr>
        <p:spPr bwMode="auto">
          <a:xfrm>
            <a:off x="574675" y="-858838"/>
            <a:ext cx="3289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Rectangle 4">
            <a:extLst>
              <a:ext uri="{FF2B5EF4-FFF2-40B4-BE49-F238E27FC236}">
                <a16:creationId xmlns:a16="http://schemas.microsoft.com/office/drawing/2014/main" id="{33EC888D-B6F1-4994-BFC5-6EFEA8BA289F}"/>
              </a:ext>
            </a:extLst>
          </p:cNvPr>
          <p:cNvSpPr>
            <a:spLocks noChangeArrowheads="1"/>
          </p:cNvSpPr>
          <p:nvPr/>
        </p:nvSpPr>
        <p:spPr bwMode="auto">
          <a:xfrm>
            <a:off x="574675" y="-858838"/>
            <a:ext cx="3556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Rectangle 5">
            <a:extLst>
              <a:ext uri="{FF2B5EF4-FFF2-40B4-BE49-F238E27FC236}">
                <a16:creationId xmlns:a16="http://schemas.microsoft.com/office/drawing/2014/main" id="{236C12D1-13FE-4F8E-8A06-F1661790933C}"/>
              </a:ext>
            </a:extLst>
          </p:cNvPr>
          <p:cNvSpPr>
            <a:spLocks noChangeArrowheads="1"/>
          </p:cNvSpPr>
          <p:nvPr/>
        </p:nvSpPr>
        <p:spPr bwMode="auto">
          <a:xfrm>
            <a:off x="574675" y="-858838"/>
            <a:ext cx="6845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Rectangle 6">
            <a:extLst>
              <a:ext uri="{FF2B5EF4-FFF2-40B4-BE49-F238E27FC236}">
                <a16:creationId xmlns:a16="http://schemas.microsoft.com/office/drawing/2014/main" id="{ACAD43FC-234F-47ED-A165-AB0FB0FA9125}"/>
              </a:ext>
            </a:extLst>
          </p:cNvPr>
          <p:cNvSpPr>
            <a:spLocks noChangeArrowheads="1"/>
          </p:cNvSpPr>
          <p:nvPr/>
        </p:nvSpPr>
        <p:spPr bwMode="auto">
          <a:xfrm>
            <a:off x="3887788" y="-1089025"/>
            <a:ext cx="219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200" baseline="0">
                <a:latin typeface="Times New Roman" panose="02020603050405020304" pitchFamily="18" charset="0"/>
                <a:cs typeface="Times New Roman" panose="02020603050405020304" pitchFamily="18" charset="0"/>
              </a:rPr>
              <a:t> </a:t>
            </a:r>
          </a:p>
          <a:p>
            <a:pPr>
              <a:spcBef>
                <a:spcPct val="0"/>
              </a:spcBef>
              <a:buClrTx/>
              <a:buFontTx/>
              <a:buNone/>
            </a:pPr>
            <a:endParaRPr lang="en-US" altLang="en-US" sz="1200" baseline="0">
              <a:latin typeface="Times New Roman" panose="02020603050405020304" pitchFamily="18" charset="0"/>
              <a:cs typeface="Times New Roman" panose="02020603050405020304" pitchFamily="18" charset="0"/>
            </a:endParaRPr>
          </a:p>
        </p:txBody>
      </p:sp>
      <p:sp>
        <p:nvSpPr>
          <p:cNvPr id="3080" name="Rectangle 7">
            <a:extLst>
              <a:ext uri="{FF2B5EF4-FFF2-40B4-BE49-F238E27FC236}">
                <a16:creationId xmlns:a16="http://schemas.microsoft.com/office/drawing/2014/main" id="{2D947702-A5C7-4D28-A89B-ABB8347A2D4A}"/>
              </a:ext>
            </a:extLst>
          </p:cNvPr>
          <p:cNvSpPr>
            <a:spLocks noChangeArrowheads="1"/>
          </p:cNvSpPr>
          <p:nvPr/>
        </p:nvSpPr>
        <p:spPr bwMode="auto">
          <a:xfrm>
            <a:off x="3276600" y="2589213"/>
            <a:ext cx="35814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600" baseline="0">
                <a:cs typeface="Times New Roman" panose="02020603050405020304" pitchFamily="18" charset="0"/>
              </a:rPr>
              <a:t>          </a:t>
            </a:r>
            <a:endParaRPr lang="en-US" altLang="en-US" sz="2800" baseline="0">
              <a:cs typeface="Times New Roman" panose="02020603050405020304" pitchFamily="18" charset="0"/>
            </a:endParaRPr>
          </a:p>
          <a:p>
            <a:pPr algn="ctr">
              <a:spcBef>
                <a:spcPct val="0"/>
              </a:spcBef>
              <a:buClrTx/>
              <a:buFontTx/>
              <a:buNone/>
            </a:pPr>
            <a:endParaRPr lang="en-US" altLang="en-US" sz="2800" baseline="0">
              <a:cs typeface="Times New Roman" panose="02020603050405020304" pitchFamily="18" charset="0"/>
            </a:endParaRPr>
          </a:p>
        </p:txBody>
      </p:sp>
      <p:sp>
        <p:nvSpPr>
          <p:cNvPr id="3082" name="TextBox 1">
            <a:extLst>
              <a:ext uri="{FF2B5EF4-FFF2-40B4-BE49-F238E27FC236}">
                <a16:creationId xmlns:a16="http://schemas.microsoft.com/office/drawing/2014/main" id="{7ECD47F5-043E-4BB8-AE37-611FF3F9A874}"/>
              </a:ext>
            </a:extLst>
          </p:cNvPr>
          <p:cNvSpPr txBox="1">
            <a:spLocks noChangeArrowheads="1"/>
          </p:cNvSpPr>
          <p:nvPr/>
        </p:nvSpPr>
        <p:spPr bwMode="auto">
          <a:xfrm>
            <a:off x="6553200" y="6400800"/>
            <a:ext cx="60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 </a:t>
            </a:r>
          </a:p>
        </p:txBody>
      </p:sp>
      <p:pic>
        <p:nvPicPr>
          <p:cNvPr id="3083" name="Picture 2">
            <a:hlinkClick r:id="rId3"/>
            <a:extLst>
              <a:ext uri="{FF2B5EF4-FFF2-40B4-BE49-F238E27FC236}">
                <a16:creationId xmlns:a16="http://schemas.microsoft.com/office/drawing/2014/main" id="{91306BAE-5C93-4C15-A7E1-CDE4FABA9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7577" y="4682355"/>
            <a:ext cx="2065358" cy="137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7">
            <a:extLst>
              <a:ext uri="{FF2B5EF4-FFF2-40B4-BE49-F238E27FC236}">
                <a16:creationId xmlns:a16="http://schemas.microsoft.com/office/drawing/2014/main" id="{C39E691D-8787-4C36-9C33-B09CF6C309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 b="36470"/>
          <a:stretch>
            <a:fillRect/>
          </a:stretch>
        </p:blipFill>
        <p:spPr bwMode="auto">
          <a:xfrm>
            <a:off x="935247" y="2962065"/>
            <a:ext cx="7178717" cy="18757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a:hlinkClick r:id="rId6"/>
            <a:extLst>
              <a:ext uri="{FF2B5EF4-FFF2-40B4-BE49-F238E27FC236}">
                <a16:creationId xmlns:a16="http://schemas.microsoft.com/office/drawing/2014/main" id="{35D84D92-7F16-C244-3AA3-9A1865DBE2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8706" y="4933611"/>
            <a:ext cx="2971800" cy="987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a:extLst>
              <a:ext uri="{FF2B5EF4-FFF2-40B4-BE49-F238E27FC236}">
                <a16:creationId xmlns:a16="http://schemas.microsoft.com/office/drawing/2014/main" id="{210E38F3-9029-9CD3-2C6A-BCBE5DEC14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4812318"/>
            <a:ext cx="1641165" cy="1455167"/>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2AED148-C549-1D88-3D0F-62C6B47EA189}"/>
              </a:ext>
            </a:extLst>
          </p:cNvPr>
          <p:cNvPicPr>
            <a:picLocks noChangeAspect="1"/>
          </p:cNvPicPr>
          <p:nvPr/>
        </p:nvPicPr>
        <p:blipFill>
          <a:blip r:embed="rId3"/>
          <a:stretch>
            <a:fillRect/>
          </a:stretch>
        </p:blipFill>
        <p:spPr>
          <a:xfrm>
            <a:off x="3062276" y="280964"/>
            <a:ext cx="3019447" cy="6296071"/>
          </a:xfrm>
          <a:prstGeom prst="rect">
            <a:avLst/>
          </a:prstGeom>
        </p:spPr>
      </p:pic>
      <p:cxnSp>
        <p:nvCxnSpPr>
          <p:cNvPr id="2" name="Straight Arrow Connector 1">
            <a:extLst>
              <a:ext uri="{FF2B5EF4-FFF2-40B4-BE49-F238E27FC236}">
                <a16:creationId xmlns:a16="http://schemas.microsoft.com/office/drawing/2014/main" id="{B3FEE0F7-8F4B-295D-8DE4-1E03D90FC3A6}"/>
              </a:ext>
            </a:extLst>
          </p:cNvPr>
          <p:cNvCxnSpPr/>
          <p:nvPr/>
        </p:nvCxnSpPr>
        <p:spPr bwMode="auto">
          <a:xfrm flipH="1" flipV="1">
            <a:off x="3886200" y="685800"/>
            <a:ext cx="3322063" cy="2438400"/>
          </a:xfrm>
          <a:prstGeom prst="straightConnector1">
            <a:avLst/>
          </a:prstGeom>
          <a:solidFill>
            <a:srgbClr val="00B8FF"/>
          </a:solidFill>
          <a:ln w="263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80793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B3FB8-A733-59B9-DC5A-0EE683A5E3D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2900AFF-65E0-1082-2958-4B4DE09B6DB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7E4D6B88-C18A-5C7F-DFBB-0220DD04B91D}"/>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519DD3AE-9C34-99E0-5D77-86BCF2AC2008}"/>
              </a:ext>
            </a:extLst>
          </p:cNvPr>
          <p:cNvSpPr>
            <a:spLocks noGrp="1" noChangeArrowheads="1"/>
          </p:cNvSpPr>
          <p:nvPr>
            <p:ph type="body" idx="1"/>
          </p:nvPr>
        </p:nvSpPr>
        <p:spPr>
          <a:xfrm>
            <a:off x="152400" y="1905000"/>
            <a:ext cx="8991600" cy="4953000"/>
          </a:xfrm>
        </p:spPr>
        <p:txBody>
          <a:bodyPr/>
          <a:lstStyle/>
          <a:p>
            <a:pPr marL="571500" indent="-571500">
              <a:buFont typeface="Arial" panose="020B0604020202020204" pitchFamily="34" charset="0"/>
              <a:buChar char="•"/>
              <a:defRPr/>
            </a:pPr>
            <a:r>
              <a:rPr lang="en-US" altLang="en-US" sz="4000" dirty="0"/>
              <a:t>If the image of the screen of the Android cell phone disappears after 10 to 20 seconds:                                 Shut down background apps that are running in the Windows 11 computer                                                or get more RAM for your Windows 11 computer.</a:t>
            </a:r>
          </a:p>
          <a:p>
            <a:pPr marL="685800" indent="-685800">
              <a:buFont typeface="Arial" panose="020B0604020202020204" pitchFamily="34" charset="0"/>
              <a:buChar char="•"/>
              <a:defRPr/>
            </a:pPr>
            <a:endParaRPr lang="en-US" altLang="en-US" sz="4000" dirty="0"/>
          </a:p>
        </p:txBody>
      </p:sp>
    </p:spTree>
    <p:extLst>
      <p:ext uri="{BB962C8B-B14F-4D97-AF65-F5344CB8AC3E}">
        <p14:creationId xmlns:p14="http://schemas.microsoft.com/office/powerpoint/2010/main" val="6746258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B3FB8-A733-59B9-DC5A-0EE683A5E3D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2900AFF-65E0-1082-2958-4B4DE09B6DB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7E4D6B88-C18A-5C7F-DFBB-0220DD04B91D}"/>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519DD3AE-9C34-99E0-5D77-86BCF2AC2008}"/>
              </a:ext>
            </a:extLst>
          </p:cNvPr>
          <p:cNvSpPr>
            <a:spLocks noGrp="1" noChangeArrowheads="1"/>
          </p:cNvSpPr>
          <p:nvPr>
            <p:ph type="body" idx="1"/>
          </p:nvPr>
        </p:nvSpPr>
        <p:spPr>
          <a:xfrm>
            <a:off x="152400" y="1905000"/>
            <a:ext cx="8915400" cy="3810000"/>
          </a:xfrm>
        </p:spPr>
        <p:txBody>
          <a:bodyPr/>
          <a:lstStyle/>
          <a:p>
            <a:pPr marL="571500" indent="-571500">
              <a:buFont typeface="Arial" panose="020B0604020202020204" pitchFamily="34" charset="0"/>
              <a:buChar char="•"/>
              <a:defRPr/>
            </a:pPr>
            <a:r>
              <a:rPr lang="en-US" altLang="en-US" sz="4000" dirty="0"/>
              <a:t>Casting the screen of any cell phone to a Windows 11 computer is a heavy drain on the cell phone's battery so you should charge the cell phone while using "Phone Link" with a wireless Qi charger such the the excellent one made by Nanami:</a:t>
            </a:r>
          </a:p>
          <a:p>
            <a:pPr marL="685800" indent="-685800">
              <a:buFont typeface="Arial" panose="020B0604020202020204" pitchFamily="34" charset="0"/>
              <a:buChar char="•"/>
              <a:defRPr/>
            </a:pPr>
            <a:endParaRPr lang="en-US" altLang="en-US" sz="4000" dirty="0"/>
          </a:p>
        </p:txBody>
      </p:sp>
    </p:spTree>
    <p:extLst>
      <p:ext uri="{BB962C8B-B14F-4D97-AF65-F5344CB8AC3E}">
        <p14:creationId xmlns:p14="http://schemas.microsoft.com/office/powerpoint/2010/main" val="8688928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B3FB8-A733-59B9-DC5A-0EE683A5E3D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2900AFF-65E0-1082-2958-4B4DE09B6DB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7E4D6B88-C18A-5C7F-DFBB-0220DD04B91D}"/>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519DD3AE-9C34-99E0-5D77-86BCF2AC2008}"/>
              </a:ext>
            </a:extLst>
          </p:cNvPr>
          <p:cNvSpPr>
            <a:spLocks noGrp="1" noChangeArrowheads="1"/>
          </p:cNvSpPr>
          <p:nvPr>
            <p:ph type="body" idx="1"/>
          </p:nvPr>
        </p:nvSpPr>
        <p:spPr>
          <a:xfrm>
            <a:off x="152400" y="2362200"/>
            <a:ext cx="8915400" cy="3810000"/>
          </a:xfrm>
        </p:spPr>
        <p:txBody>
          <a:bodyPr/>
          <a:lstStyle/>
          <a:p>
            <a:pPr marL="685800" indent="-685800">
              <a:buFont typeface="Arial" panose="020B0604020202020204" pitchFamily="34" charset="0"/>
              <a:buChar char="•"/>
              <a:defRPr/>
            </a:pPr>
            <a:r>
              <a:rPr lang="en-US" altLang="en-US" sz="4000" dirty="0">
                <a:hlinkClick r:id="rId3"/>
              </a:rPr>
              <a:t>https://www.amazon.com/NANAMI-Upgraded-Wireless-Charging-Compatible/dp/B07WRXFCPD/</a:t>
            </a:r>
            <a:endParaRPr lang="en-US" altLang="en-US" sz="4000" dirty="0"/>
          </a:p>
        </p:txBody>
      </p:sp>
    </p:spTree>
    <p:extLst>
      <p:ext uri="{BB962C8B-B14F-4D97-AF65-F5344CB8AC3E}">
        <p14:creationId xmlns:p14="http://schemas.microsoft.com/office/powerpoint/2010/main" val="9443429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B3FB8-A733-59B9-DC5A-0EE683A5E3D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2900AFF-65E0-1082-2958-4B4DE09B6DB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7E4D6B88-C18A-5C7F-DFBB-0220DD04B91D}"/>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519DD3AE-9C34-99E0-5D77-86BCF2AC2008}"/>
              </a:ext>
            </a:extLst>
          </p:cNvPr>
          <p:cNvSpPr>
            <a:spLocks noGrp="1" noChangeArrowheads="1"/>
          </p:cNvSpPr>
          <p:nvPr>
            <p:ph type="body" idx="1"/>
          </p:nvPr>
        </p:nvSpPr>
        <p:spPr>
          <a:xfrm>
            <a:off x="152400" y="2133600"/>
            <a:ext cx="8915400" cy="4495800"/>
          </a:xfrm>
        </p:spPr>
        <p:txBody>
          <a:bodyPr/>
          <a:lstStyle/>
          <a:p>
            <a:pPr marL="685800" indent="-685800">
              <a:buFont typeface="Arial" panose="020B0604020202020204" pitchFamily="34" charset="0"/>
              <a:buChar char="•"/>
              <a:defRPr/>
            </a:pPr>
            <a:r>
              <a:rPr lang="en-US" altLang="en-US" sz="4000" dirty="0"/>
              <a:t>"Phone Link" has 5 tabbed screens: Messages,                                               Calls,                                                     Apps,                                                Photos,                                                 and                                                       Notifications                                                     </a:t>
            </a:r>
          </a:p>
        </p:txBody>
      </p:sp>
    </p:spTree>
    <p:extLst>
      <p:ext uri="{BB962C8B-B14F-4D97-AF65-F5344CB8AC3E}">
        <p14:creationId xmlns:p14="http://schemas.microsoft.com/office/powerpoint/2010/main" val="3621196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 name="Picture 1">
            <a:extLst>
              <a:ext uri="{FF2B5EF4-FFF2-40B4-BE49-F238E27FC236}">
                <a16:creationId xmlns:a16="http://schemas.microsoft.com/office/drawing/2014/main" id="{DE38A0BF-9C40-A285-6DDA-37AD8D4F790F}"/>
              </a:ext>
            </a:extLst>
          </p:cNvPr>
          <p:cNvPicPr>
            <a:picLocks noChangeAspect="1"/>
          </p:cNvPicPr>
          <p:nvPr/>
        </p:nvPicPr>
        <p:blipFill>
          <a:blip r:embed="rId3"/>
          <a:stretch>
            <a:fillRect/>
          </a:stretch>
        </p:blipFill>
        <p:spPr>
          <a:xfrm>
            <a:off x="0" y="452316"/>
            <a:ext cx="9144000" cy="5953368"/>
          </a:xfrm>
          <a:prstGeom prst="rect">
            <a:avLst/>
          </a:prstGeom>
        </p:spPr>
      </p:pic>
    </p:spTree>
    <p:extLst>
      <p:ext uri="{BB962C8B-B14F-4D97-AF65-F5344CB8AC3E}">
        <p14:creationId xmlns:p14="http://schemas.microsoft.com/office/powerpoint/2010/main" val="41262367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 name="Picture 1">
            <a:extLst>
              <a:ext uri="{FF2B5EF4-FFF2-40B4-BE49-F238E27FC236}">
                <a16:creationId xmlns:a16="http://schemas.microsoft.com/office/drawing/2014/main" id="{DE38A0BF-9C40-A285-6DDA-37AD8D4F790F}"/>
              </a:ext>
            </a:extLst>
          </p:cNvPr>
          <p:cNvPicPr>
            <a:picLocks noChangeAspect="1"/>
          </p:cNvPicPr>
          <p:nvPr/>
        </p:nvPicPr>
        <p:blipFill>
          <a:blip r:embed="rId3"/>
          <a:stretch>
            <a:fillRect/>
          </a:stretch>
        </p:blipFill>
        <p:spPr>
          <a:xfrm>
            <a:off x="0" y="452316"/>
            <a:ext cx="9144000" cy="5953368"/>
          </a:xfrm>
          <a:prstGeom prst="rect">
            <a:avLst/>
          </a:prstGeom>
        </p:spPr>
      </p:pic>
      <p:sp>
        <p:nvSpPr>
          <p:cNvPr id="3" name="Rectangle 2">
            <a:extLst>
              <a:ext uri="{FF2B5EF4-FFF2-40B4-BE49-F238E27FC236}">
                <a16:creationId xmlns:a16="http://schemas.microsoft.com/office/drawing/2014/main" id="{F9045CF8-597B-A490-E0DF-0A6774E5A8B0}"/>
              </a:ext>
            </a:extLst>
          </p:cNvPr>
          <p:cNvSpPr/>
          <p:nvPr/>
        </p:nvSpPr>
        <p:spPr bwMode="auto">
          <a:xfrm>
            <a:off x="0" y="609600"/>
            <a:ext cx="4724400" cy="838200"/>
          </a:xfrm>
          <a:prstGeom prst="rect">
            <a:avLst/>
          </a:prstGeom>
          <a:noFill/>
          <a:ln w="2000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616446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 name="Picture 1">
            <a:extLst>
              <a:ext uri="{FF2B5EF4-FFF2-40B4-BE49-F238E27FC236}">
                <a16:creationId xmlns:a16="http://schemas.microsoft.com/office/drawing/2014/main" id="{DE38A0BF-9C40-A285-6DDA-37AD8D4F790F}"/>
              </a:ext>
            </a:extLst>
          </p:cNvPr>
          <p:cNvPicPr>
            <a:picLocks noChangeAspect="1"/>
          </p:cNvPicPr>
          <p:nvPr/>
        </p:nvPicPr>
        <p:blipFill>
          <a:blip r:embed="rId3"/>
          <a:srcRect l="6" t="-7" r="58304" b="75431"/>
          <a:stretch>
            <a:fillRect/>
          </a:stretch>
        </p:blipFill>
        <p:spPr>
          <a:xfrm>
            <a:off x="303058" y="1219200"/>
            <a:ext cx="8537883" cy="3276600"/>
          </a:xfrm>
          <a:prstGeom prst="rect">
            <a:avLst/>
          </a:prstGeom>
        </p:spPr>
      </p:pic>
      <p:sp>
        <p:nvSpPr>
          <p:cNvPr id="3" name="Rectangle 2">
            <a:extLst>
              <a:ext uri="{FF2B5EF4-FFF2-40B4-BE49-F238E27FC236}">
                <a16:creationId xmlns:a16="http://schemas.microsoft.com/office/drawing/2014/main" id="{F9045CF8-597B-A490-E0DF-0A6774E5A8B0}"/>
              </a:ext>
            </a:extLst>
          </p:cNvPr>
          <p:cNvSpPr/>
          <p:nvPr/>
        </p:nvSpPr>
        <p:spPr bwMode="auto">
          <a:xfrm>
            <a:off x="457201" y="1943100"/>
            <a:ext cx="8383740" cy="1333500"/>
          </a:xfrm>
          <a:prstGeom prst="rect">
            <a:avLst/>
          </a:prstGeom>
          <a:noFill/>
          <a:ln w="2000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4283219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CC0E1-64C5-50F4-E57B-6FEC1A3A1AF8}"/>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D33CDC1E-B610-725F-1AD1-97692975EE51}"/>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 name="Picture 1">
            <a:extLst>
              <a:ext uri="{FF2B5EF4-FFF2-40B4-BE49-F238E27FC236}">
                <a16:creationId xmlns:a16="http://schemas.microsoft.com/office/drawing/2014/main" id="{902EC85D-72D2-65F1-E632-D246BB2C7E8C}"/>
              </a:ext>
            </a:extLst>
          </p:cNvPr>
          <p:cNvPicPr>
            <a:picLocks noChangeAspect="1"/>
          </p:cNvPicPr>
          <p:nvPr/>
        </p:nvPicPr>
        <p:blipFill>
          <a:blip r:embed="rId3"/>
          <a:stretch>
            <a:fillRect/>
          </a:stretch>
        </p:blipFill>
        <p:spPr>
          <a:xfrm>
            <a:off x="0" y="452316"/>
            <a:ext cx="9144000" cy="5953368"/>
          </a:xfrm>
          <a:prstGeom prst="rect">
            <a:avLst/>
          </a:prstGeom>
        </p:spPr>
      </p:pic>
    </p:spTree>
    <p:extLst>
      <p:ext uri="{BB962C8B-B14F-4D97-AF65-F5344CB8AC3E}">
        <p14:creationId xmlns:p14="http://schemas.microsoft.com/office/powerpoint/2010/main" val="21137142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19</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TEXTING FROM THE "PHONE LINK" APP IN "WINDOWS 11"</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066800"/>
            <a:ext cx="8991600" cy="5257800"/>
          </a:xfrm>
        </p:spPr>
        <p:txBody>
          <a:bodyPr/>
          <a:lstStyle/>
          <a:p>
            <a:pPr marL="685800" indent="-685800">
              <a:buFont typeface="Arial" panose="020B0604020202020204" pitchFamily="34" charset="0"/>
              <a:buChar char="•"/>
            </a:pPr>
            <a:r>
              <a:rPr lang="en-US" altLang="en-US" sz="4000" dirty="0"/>
              <a:t>Three ways:                                           1. From the "Messages" tab                		where the Enter key of the 					keyboard sends the									text message                                                   2. From the "Apps" tab                           3. From the phone screen display      	   when the Enter key just drops 				you down to a new line</a:t>
            </a:r>
          </a:p>
        </p:txBody>
      </p:sp>
    </p:spTree>
    <p:extLst>
      <p:ext uri="{BB962C8B-B14F-4D97-AF65-F5344CB8AC3E}">
        <p14:creationId xmlns:p14="http://schemas.microsoft.com/office/powerpoint/2010/main" val="30956035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5610869-60AD-47A5-8086-2961E8360FD9}"/>
              </a:ext>
            </a:extLst>
          </p:cNvPr>
          <p:cNvSpPr>
            <a:spLocks noGrp="1"/>
          </p:cNvSpPr>
          <p:nvPr>
            <p:ph type="sldNum" sz="quarter" idx="12"/>
          </p:nvPr>
        </p:nvSpPr>
        <p:spPr>
          <a:xfrm>
            <a:off x="6553200" y="6324600"/>
            <a:ext cx="2132013" cy="474663"/>
          </a:xfrm>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6EF4538B-6BDF-4C10-874C-75D1C58D6B57}" type="slidenum">
              <a:rPr lang="en-US" altLang="en-US" sz="2400">
                <a:latin typeface="Times New Roman" panose="02020603050405020304" pitchFamily="18" charset="0"/>
              </a:rPr>
              <a:pPr>
                <a:spcBef>
                  <a:spcPct val="0"/>
                </a:spcBef>
                <a:buClrTx/>
                <a:buFontTx/>
                <a:buNone/>
              </a:pPr>
              <a:t>2</a:t>
            </a:fld>
            <a:endParaRPr lang="en-US" altLang="en-US" sz="2400">
              <a:latin typeface="Times New Roman" panose="02020603050405020304" pitchFamily="18" charset="0"/>
            </a:endParaRPr>
          </a:p>
        </p:txBody>
      </p:sp>
      <p:sp>
        <p:nvSpPr>
          <p:cNvPr id="5123" name="Rectangle 1">
            <a:extLst>
              <a:ext uri="{FF2B5EF4-FFF2-40B4-BE49-F238E27FC236}">
                <a16:creationId xmlns:a16="http://schemas.microsoft.com/office/drawing/2014/main" id="{71F84AFD-811E-4688-9D08-D0313B5C7D4F}"/>
              </a:ext>
            </a:extLst>
          </p:cNvPr>
          <p:cNvSpPr>
            <a:spLocks noGrp="1" noChangeArrowheads="1"/>
          </p:cNvSpPr>
          <p:nvPr>
            <p:ph type="title"/>
          </p:nvPr>
        </p:nvSpPr>
        <p:spPr>
          <a:xfrm>
            <a:off x="685800" y="228600"/>
            <a:ext cx="7924800" cy="1752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Web location for this presentation:</a:t>
            </a:r>
          </a:p>
        </p:txBody>
      </p:sp>
      <p:sp>
        <p:nvSpPr>
          <p:cNvPr id="5124" name="Rectangle 2">
            <a:extLst>
              <a:ext uri="{FF2B5EF4-FFF2-40B4-BE49-F238E27FC236}">
                <a16:creationId xmlns:a16="http://schemas.microsoft.com/office/drawing/2014/main" id="{E92CEF39-EB13-4CCD-A099-55F4E689A2D1}"/>
              </a:ext>
            </a:extLst>
          </p:cNvPr>
          <p:cNvSpPr>
            <a:spLocks noGrp="1" noChangeArrowheads="1"/>
          </p:cNvSpPr>
          <p:nvPr>
            <p:ph type="body" idx="1"/>
          </p:nvPr>
        </p:nvSpPr>
        <p:spPr>
          <a:xfrm>
            <a:off x="685800" y="2667000"/>
            <a:ext cx="8458200" cy="3581400"/>
          </a:xfrm>
        </p:spPr>
        <p:txBody>
          <a:bodyPr/>
          <a:lstStyle/>
          <a:p>
            <a:pPr marL="0" indent="0"/>
            <a:r>
              <a:rPr lang="en-US" altLang="en-US" sz="6000">
                <a:hlinkClick r:id="rId3"/>
              </a:rPr>
              <a:t>http://aztcs.apcug.org</a:t>
            </a:r>
            <a:endParaRPr lang="en-US" altLang="en-US" sz="6000"/>
          </a:p>
          <a:p>
            <a:pPr marL="0" indent="0"/>
            <a:r>
              <a:rPr lang="en-US" altLang="en-US" sz="6000"/>
              <a:t>Click on</a:t>
            </a:r>
          </a:p>
          <a:p>
            <a:pPr marL="0" indent="0"/>
            <a:r>
              <a:rPr lang="en-US" altLang="en-US" sz="6000"/>
              <a:t>"Meeting Notes"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AC75F-3A76-65FA-C811-F480F6496767}"/>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1B252E2-2984-6F93-F129-0C207F9E64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F54DE25-6651-76D3-B24C-66936FF84A53}"/>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277EE735-4393-764F-B112-8F4F85E68E2C}"/>
              </a:ext>
            </a:extLst>
          </p:cNvPr>
          <p:cNvSpPr>
            <a:spLocks noGrp="1" noChangeArrowheads="1"/>
          </p:cNvSpPr>
          <p:nvPr>
            <p:ph type="body" idx="1"/>
          </p:nvPr>
        </p:nvSpPr>
        <p:spPr>
          <a:xfrm>
            <a:off x="152400" y="2133600"/>
            <a:ext cx="8915400" cy="4495800"/>
          </a:xfrm>
        </p:spPr>
        <p:txBody>
          <a:bodyPr/>
          <a:lstStyle/>
          <a:p>
            <a:pPr marL="685800" indent="-685800">
              <a:buFont typeface="Arial" panose="020B0604020202020204" pitchFamily="34" charset="0"/>
              <a:buChar char="•"/>
              <a:defRPr/>
            </a:pPr>
            <a:r>
              <a:rPr lang="en-US" altLang="en-US" sz="4000" dirty="0"/>
              <a:t>The "Calls" tabbed screen is the default screen that is displayed when the "Phone Link" app connects to the "Link to Windows" app for the first time:</a:t>
            </a:r>
          </a:p>
        </p:txBody>
      </p:sp>
    </p:spTree>
    <p:extLst>
      <p:ext uri="{BB962C8B-B14F-4D97-AF65-F5344CB8AC3E}">
        <p14:creationId xmlns:p14="http://schemas.microsoft.com/office/powerpoint/2010/main" val="22267085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A0FEE917-C5E5-DEDB-6974-7C915C4F1181}"/>
              </a:ext>
            </a:extLst>
          </p:cNvPr>
          <p:cNvPicPr>
            <a:picLocks noChangeAspect="1"/>
          </p:cNvPicPr>
          <p:nvPr/>
        </p:nvPicPr>
        <p:blipFill>
          <a:blip r:embed="rId3"/>
          <a:stretch>
            <a:fillRect/>
          </a:stretch>
        </p:blipFill>
        <p:spPr>
          <a:xfrm>
            <a:off x="430737" y="0"/>
            <a:ext cx="8282526" cy="6858000"/>
          </a:xfrm>
          <a:prstGeom prst="rect">
            <a:avLst/>
          </a:prstGeom>
        </p:spPr>
      </p:pic>
    </p:spTree>
    <p:extLst>
      <p:ext uri="{BB962C8B-B14F-4D97-AF65-F5344CB8AC3E}">
        <p14:creationId xmlns:p14="http://schemas.microsoft.com/office/powerpoint/2010/main" val="38903396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B8106-2932-3694-B87D-3B31EF04CBC0}"/>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37AC910C-8EB8-8357-C63B-190F8D30D13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F76F395F-7086-57EF-9F93-FFCEED081481}"/>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CB1FEC62-7DE6-A12A-DB10-F330C518EEEE}"/>
              </a:ext>
            </a:extLst>
          </p:cNvPr>
          <p:cNvSpPr>
            <a:spLocks noGrp="1" noChangeArrowheads="1"/>
          </p:cNvSpPr>
          <p:nvPr>
            <p:ph type="body" idx="1"/>
          </p:nvPr>
        </p:nvSpPr>
        <p:spPr>
          <a:xfrm>
            <a:off x="152400" y="1981200"/>
            <a:ext cx="8915400" cy="4495800"/>
          </a:xfrm>
        </p:spPr>
        <p:txBody>
          <a:bodyPr/>
          <a:lstStyle/>
          <a:p>
            <a:pPr marL="685800" indent="-685800">
              <a:buFont typeface="Arial" panose="020B0604020202020204" pitchFamily="34" charset="0"/>
              <a:buChar char="•"/>
              <a:defRPr/>
            </a:pPr>
            <a:r>
              <a:rPr lang="en-US" altLang="en-US" sz="3600" dirty="0"/>
              <a:t>The "Apps" tabbed screen lets you display more the many cell phone apps at the same time. When you are using the screen of a cell phone, you can display only two separate apps screens at the same time: one app in the upper half of the screen and one screen in the lower half of the screen.</a:t>
            </a:r>
          </a:p>
        </p:txBody>
      </p:sp>
    </p:spTree>
    <p:extLst>
      <p:ext uri="{BB962C8B-B14F-4D97-AF65-F5344CB8AC3E}">
        <p14:creationId xmlns:p14="http://schemas.microsoft.com/office/powerpoint/2010/main" val="28150198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5DB7E17-E914-56E0-6942-5848F44CD69E}"/>
              </a:ext>
            </a:extLst>
          </p:cNvPr>
          <p:cNvPicPr>
            <a:picLocks noChangeAspect="1"/>
          </p:cNvPicPr>
          <p:nvPr/>
        </p:nvPicPr>
        <p:blipFill>
          <a:blip r:embed="rId3"/>
          <a:stretch>
            <a:fillRect/>
          </a:stretch>
        </p:blipFill>
        <p:spPr>
          <a:xfrm>
            <a:off x="481214" y="0"/>
            <a:ext cx="8181571" cy="6858000"/>
          </a:xfrm>
          <a:prstGeom prst="rect">
            <a:avLst/>
          </a:prstGeom>
        </p:spPr>
      </p:pic>
    </p:spTree>
    <p:extLst>
      <p:ext uri="{BB962C8B-B14F-4D97-AF65-F5344CB8AC3E}">
        <p14:creationId xmlns:p14="http://schemas.microsoft.com/office/powerpoint/2010/main" val="3777006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24</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D270A79F-C065-FC24-ECE4-525451240744}"/>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2057137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25</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3800B871-8B1C-FADF-0298-CDAEAF859781}"/>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21455202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26</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32CB6334-EE3C-DFD1-8F4E-CDA1290984A9}"/>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33391693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27</a:t>
            </a:fld>
            <a:endParaRPr lang="en-US" altLang="en-US" sz="2400">
              <a:latin typeface="Times New Roman" panose="02020603050405020304" pitchFamily="18" charset="0"/>
            </a:endParaRPr>
          </a:p>
        </p:txBody>
      </p:sp>
      <p:pic>
        <p:nvPicPr>
          <p:cNvPr id="4" name="Picture 3">
            <a:extLst>
              <a:ext uri="{FF2B5EF4-FFF2-40B4-BE49-F238E27FC236}">
                <a16:creationId xmlns:a16="http://schemas.microsoft.com/office/drawing/2014/main" id="{31AC2D89-B3CA-BA8E-C1B1-D8FA63714113}"/>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39454403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28</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D90B7360-5843-C63B-887C-BED10CC94D42}"/>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1090694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29</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88A867D6-DCA2-D4B0-391E-F2D296974B45}"/>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10543476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B21DCF34-47D0-4967-AA88-9C8B46DCA9FF}"/>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BC3671F-5F3C-4216-8E76-AED635F1F2CF}" type="slidenum">
              <a:rPr lang="en-US" altLang="en-US" sz="2400">
                <a:latin typeface="Times New Roman" panose="02020603050405020304" pitchFamily="18" charset="0"/>
              </a:rPr>
              <a:pPr>
                <a:spcBef>
                  <a:spcPct val="0"/>
                </a:spcBef>
                <a:buClrTx/>
                <a:buFontTx/>
                <a:buNone/>
              </a:pPr>
              <a:t>3</a:t>
            </a:fld>
            <a:endParaRPr lang="en-US" altLang="en-US" sz="2400">
              <a:latin typeface="Times New Roman" panose="02020603050405020304" pitchFamily="18" charset="0"/>
            </a:endParaRPr>
          </a:p>
        </p:txBody>
      </p:sp>
      <p:sp>
        <p:nvSpPr>
          <p:cNvPr id="7171" name="Rectangle 1">
            <a:extLst>
              <a:ext uri="{FF2B5EF4-FFF2-40B4-BE49-F238E27FC236}">
                <a16:creationId xmlns:a16="http://schemas.microsoft.com/office/drawing/2014/main" id="{1C01C692-9823-4A8F-8454-21B12F2FEC96}"/>
              </a:ext>
            </a:extLst>
          </p:cNvPr>
          <p:cNvSpPr>
            <a:spLocks noGrp="1" noChangeArrowheads="1"/>
          </p:cNvSpPr>
          <p:nvPr>
            <p:ph type="title"/>
          </p:nvPr>
        </p:nvSpPr>
        <p:spPr>
          <a:xfrm>
            <a:off x="381000" y="138113"/>
            <a:ext cx="8304213" cy="700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5400"/>
              <a:t>SUMMARY</a:t>
            </a:r>
          </a:p>
        </p:txBody>
      </p:sp>
      <p:sp>
        <p:nvSpPr>
          <p:cNvPr id="7172" name="Rectangle 2">
            <a:extLst>
              <a:ext uri="{FF2B5EF4-FFF2-40B4-BE49-F238E27FC236}">
                <a16:creationId xmlns:a16="http://schemas.microsoft.com/office/drawing/2014/main" id="{79E566CB-2AD8-42E3-90F9-3529F2151E21}"/>
              </a:ext>
            </a:extLst>
          </p:cNvPr>
          <p:cNvSpPr>
            <a:spLocks noGrp="1" noChangeArrowheads="1"/>
          </p:cNvSpPr>
          <p:nvPr>
            <p:ph type="body" idx="1"/>
          </p:nvPr>
        </p:nvSpPr>
        <p:spPr>
          <a:xfrm>
            <a:off x="0" y="1052512"/>
            <a:ext cx="9144000" cy="4891088"/>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An Android cell phone can be controlled from the bundled "Phone Link" app in a "Windows 11" computer.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79DE-511E-B33E-5FB7-FF4E67CD3D86}"/>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5C2E9930-CA32-AD84-19C3-154664FC8F0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7698585-1395-6C0B-7756-6E6E91C4DA01}"/>
              </a:ext>
            </a:extLst>
          </p:cNvPr>
          <p:cNvSpPr>
            <a:spLocks noGrp="1" noChangeArrowheads="1"/>
          </p:cNvSpPr>
          <p:nvPr>
            <p:ph type="title"/>
          </p:nvPr>
        </p:nvSpPr>
        <p:spPr>
          <a:xfrm>
            <a:off x="76200" y="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19D5CEBF-CC2A-2A8A-2E92-5ECF0AC91926}"/>
              </a:ext>
            </a:extLst>
          </p:cNvPr>
          <p:cNvSpPr>
            <a:spLocks noGrp="1" noChangeArrowheads="1"/>
          </p:cNvSpPr>
          <p:nvPr>
            <p:ph type="body" idx="1"/>
          </p:nvPr>
        </p:nvSpPr>
        <p:spPr>
          <a:xfrm>
            <a:off x="76200" y="1905000"/>
            <a:ext cx="8991600" cy="4953000"/>
          </a:xfrm>
        </p:spPr>
        <p:txBody>
          <a:bodyPr/>
          <a:lstStyle/>
          <a:p>
            <a:pPr marL="685800" indent="-685800">
              <a:buFont typeface="Arial" panose="020B0604020202020204" pitchFamily="34" charset="0"/>
              <a:buChar char="•"/>
              <a:defRPr/>
            </a:pPr>
            <a:r>
              <a:rPr lang="en-US" altLang="en-US" sz="3600" dirty="0"/>
              <a:t>The "Photos" tabbed screen is supposed to display all photos that you have taken with the camera of your cell phone. However, it does not work right if you do not have the "OneDrive" app in your Windows 11 computer synchronizing your photos and files up to a "OneDrive" account up in the Internet cloud.</a:t>
            </a:r>
          </a:p>
        </p:txBody>
      </p:sp>
    </p:spTree>
    <p:extLst>
      <p:ext uri="{BB962C8B-B14F-4D97-AF65-F5344CB8AC3E}">
        <p14:creationId xmlns:p14="http://schemas.microsoft.com/office/powerpoint/2010/main" val="28713659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31</a:t>
            </a:fld>
            <a:endParaRPr lang="en-US" altLang="en-US" sz="2400">
              <a:latin typeface="Times New Roman" panose="02020603050405020304" pitchFamily="18" charset="0"/>
            </a:endParaRPr>
          </a:p>
        </p:txBody>
      </p:sp>
      <p:pic>
        <p:nvPicPr>
          <p:cNvPr id="4" name="Picture 3">
            <a:extLst>
              <a:ext uri="{FF2B5EF4-FFF2-40B4-BE49-F238E27FC236}">
                <a16:creationId xmlns:a16="http://schemas.microsoft.com/office/drawing/2014/main" id="{75EE86CF-6DEA-94C9-1181-4B31CCF9EB28}"/>
              </a:ext>
            </a:extLst>
          </p:cNvPr>
          <p:cNvPicPr>
            <a:picLocks noChangeAspect="1"/>
          </p:cNvPicPr>
          <p:nvPr/>
        </p:nvPicPr>
        <p:blipFill>
          <a:blip r:embed="rId3"/>
          <a:stretch>
            <a:fillRect/>
          </a:stretch>
        </p:blipFill>
        <p:spPr>
          <a:xfrm>
            <a:off x="434148" y="0"/>
            <a:ext cx="8275704" cy="6858000"/>
          </a:xfrm>
          <a:prstGeom prst="rect">
            <a:avLst/>
          </a:prstGeom>
        </p:spPr>
      </p:pic>
    </p:spTree>
    <p:extLst>
      <p:ext uri="{BB962C8B-B14F-4D97-AF65-F5344CB8AC3E}">
        <p14:creationId xmlns:p14="http://schemas.microsoft.com/office/powerpoint/2010/main" val="21854180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79DE-511E-B33E-5FB7-FF4E67CD3D86}"/>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5C2E9930-CA32-AD84-19C3-154664FC8F0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7698585-1395-6C0B-7756-6E6E91C4DA01}"/>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19D5CEBF-CC2A-2A8A-2E92-5ECF0AC91926}"/>
              </a:ext>
            </a:extLst>
          </p:cNvPr>
          <p:cNvSpPr>
            <a:spLocks noGrp="1" noChangeArrowheads="1"/>
          </p:cNvSpPr>
          <p:nvPr>
            <p:ph type="body" idx="1"/>
          </p:nvPr>
        </p:nvSpPr>
        <p:spPr>
          <a:xfrm>
            <a:off x="152400" y="2362200"/>
            <a:ext cx="8915400" cy="4495800"/>
          </a:xfrm>
        </p:spPr>
        <p:txBody>
          <a:bodyPr/>
          <a:lstStyle/>
          <a:p>
            <a:pPr marL="685800" indent="-685800">
              <a:buFont typeface="Arial" panose="020B0604020202020204" pitchFamily="34" charset="0"/>
              <a:buChar char="•"/>
              <a:defRPr/>
            </a:pPr>
            <a:r>
              <a:rPr lang="en-US" altLang="en-US" sz="4000" dirty="0">
                <a:hlinkClick r:id="rId3"/>
              </a:rPr>
              <a:t>https://support.microsoft.com/en-us/topic/setting-up-photos-in-the-phone-link-11406d1d-f226-ab0f-56bf-db163e75d81e#id0efd=windows_11</a:t>
            </a:r>
            <a:endParaRPr lang="en-US" altLang="en-US" sz="4000" dirty="0"/>
          </a:p>
        </p:txBody>
      </p:sp>
    </p:spTree>
    <p:extLst>
      <p:ext uri="{BB962C8B-B14F-4D97-AF65-F5344CB8AC3E}">
        <p14:creationId xmlns:p14="http://schemas.microsoft.com/office/powerpoint/2010/main" val="21045155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D19D3-B39D-F9A1-099D-44D04C5DA900}"/>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4F2420D-204A-635B-EBC1-EE27E65247CC}"/>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 name="Picture 1">
            <a:extLst>
              <a:ext uri="{FF2B5EF4-FFF2-40B4-BE49-F238E27FC236}">
                <a16:creationId xmlns:a16="http://schemas.microsoft.com/office/drawing/2014/main" id="{BF63331F-E551-9F65-7FBE-A2550C01DAAA}"/>
              </a:ext>
            </a:extLst>
          </p:cNvPr>
          <p:cNvPicPr>
            <a:picLocks noChangeAspect="1"/>
          </p:cNvPicPr>
          <p:nvPr/>
        </p:nvPicPr>
        <p:blipFill>
          <a:blip r:embed="rId3"/>
          <a:srcRect l="6" t="-7" r="58304" b="75431"/>
          <a:stretch>
            <a:fillRect/>
          </a:stretch>
        </p:blipFill>
        <p:spPr>
          <a:xfrm>
            <a:off x="303058" y="1219200"/>
            <a:ext cx="8537883" cy="3276600"/>
          </a:xfrm>
          <a:prstGeom prst="rect">
            <a:avLst/>
          </a:prstGeom>
        </p:spPr>
      </p:pic>
      <p:sp>
        <p:nvSpPr>
          <p:cNvPr id="3" name="Rectangle 2">
            <a:extLst>
              <a:ext uri="{FF2B5EF4-FFF2-40B4-BE49-F238E27FC236}">
                <a16:creationId xmlns:a16="http://schemas.microsoft.com/office/drawing/2014/main" id="{7B191F6D-D257-1829-8302-9BADA14D6A9E}"/>
              </a:ext>
            </a:extLst>
          </p:cNvPr>
          <p:cNvSpPr/>
          <p:nvPr/>
        </p:nvSpPr>
        <p:spPr bwMode="auto">
          <a:xfrm>
            <a:off x="457201" y="1943100"/>
            <a:ext cx="8383740" cy="1333500"/>
          </a:xfrm>
          <a:prstGeom prst="rect">
            <a:avLst/>
          </a:prstGeom>
          <a:noFill/>
          <a:ln w="2000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4986910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79DE-511E-B33E-5FB7-FF4E67CD3D86}"/>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5C2E9930-CA32-AD84-19C3-154664FC8F0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7698585-1395-6C0B-7756-6E6E91C4DA01}"/>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19D5CEBF-CC2A-2A8A-2E92-5ECF0AC91926}"/>
              </a:ext>
            </a:extLst>
          </p:cNvPr>
          <p:cNvSpPr>
            <a:spLocks noGrp="1" noChangeArrowheads="1"/>
          </p:cNvSpPr>
          <p:nvPr>
            <p:ph type="body" idx="1"/>
          </p:nvPr>
        </p:nvSpPr>
        <p:spPr>
          <a:xfrm>
            <a:off x="152400" y="1905000"/>
            <a:ext cx="8915400" cy="4495800"/>
          </a:xfrm>
        </p:spPr>
        <p:txBody>
          <a:bodyPr/>
          <a:lstStyle/>
          <a:p>
            <a:pPr marL="685800" indent="-685800">
              <a:buFont typeface="Arial" panose="020B0604020202020204" pitchFamily="34" charset="0"/>
              <a:buChar char="•"/>
              <a:defRPr/>
            </a:pPr>
            <a:r>
              <a:rPr lang="en-US" altLang="en-US" sz="4000" dirty="0"/>
              <a:t>If "Phone Link" is of the opinion that its window on the Windows 11 desktop is not wide enough, it will hide the "Notifications" tab and display a "greater than" button that you used to open the "Notifications" tabbed screen will appear:</a:t>
            </a:r>
          </a:p>
        </p:txBody>
      </p:sp>
    </p:spTree>
    <p:extLst>
      <p:ext uri="{BB962C8B-B14F-4D97-AF65-F5344CB8AC3E}">
        <p14:creationId xmlns:p14="http://schemas.microsoft.com/office/powerpoint/2010/main" val="3663162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D19D3-B39D-F9A1-099D-44D04C5DA900}"/>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4F2420D-204A-635B-EBC1-EE27E65247CC}"/>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2" name="Picture 1">
            <a:extLst>
              <a:ext uri="{FF2B5EF4-FFF2-40B4-BE49-F238E27FC236}">
                <a16:creationId xmlns:a16="http://schemas.microsoft.com/office/drawing/2014/main" id="{BF63331F-E551-9F65-7FBE-A2550C01DAAA}"/>
              </a:ext>
            </a:extLst>
          </p:cNvPr>
          <p:cNvPicPr>
            <a:picLocks noChangeAspect="1"/>
          </p:cNvPicPr>
          <p:nvPr/>
        </p:nvPicPr>
        <p:blipFill>
          <a:blip r:embed="rId3"/>
          <a:srcRect l="6" t="-7" r="58304" b="75431"/>
          <a:stretch>
            <a:fillRect/>
          </a:stretch>
        </p:blipFill>
        <p:spPr>
          <a:xfrm>
            <a:off x="303058" y="1219200"/>
            <a:ext cx="8537883" cy="3276600"/>
          </a:xfrm>
          <a:prstGeom prst="rect">
            <a:avLst/>
          </a:prstGeom>
        </p:spPr>
      </p:pic>
      <p:cxnSp>
        <p:nvCxnSpPr>
          <p:cNvPr id="4" name="Straight Arrow Connector 3">
            <a:extLst>
              <a:ext uri="{FF2B5EF4-FFF2-40B4-BE49-F238E27FC236}">
                <a16:creationId xmlns:a16="http://schemas.microsoft.com/office/drawing/2014/main" id="{859AC383-A58B-D8CB-BFC6-566159D8ED61}"/>
              </a:ext>
            </a:extLst>
          </p:cNvPr>
          <p:cNvCxnSpPr/>
          <p:nvPr/>
        </p:nvCxnSpPr>
        <p:spPr bwMode="auto">
          <a:xfrm flipH="1" flipV="1">
            <a:off x="1066800" y="2703512"/>
            <a:ext cx="3733800" cy="1447800"/>
          </a:xfrm>
          <a:prstGeom prst="straightConnector1">
            <a:avLst/>
          </a:prstGeom>
          <a:solidFill>
            <a:srgbClr val="00B8FF"/>
          </a:solidFill>
          <a:ln w="263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94313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79DE-511E-B33E-5FB7-FF4E67CD3D86}"/>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5C2E9930-CA32-AD84-19C3-154664FC8F0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A0133413-1317-302D-7432-CF6C33DA4365}"/>
              </a:ext>
            </a:extLst>
          </p:cNvPr>
          <p:cNvPicPr>
            <a:picLocks noChangeAspect="1"/>
          </p:cNvPicPr>
          <p:nvPr/>
        </p:nvPicPr>
        <p:blipFill>
          <a:blip r:embed="rId3"/>
          <a:stretch>
            <a:fillRect/>
          </a:stretch>
        </p:blipFill>
        <p:spPr>
          <a:xfrm>
            <a:off x="874618" y="0"/>
            <a:ext cx="7394763" cy="6858000"/>
          </a:xfrm>
          <a:prstGeom prst="rect">
            <a:avLst/>
          </a:prstGeom>
        </p:spPr>
      </p:pic>
    </p:spTree>
    <p:extLst>
      <p:ext uri="{BB962C8B-B14F-4D97-AF65-F5344CB8AC3E}">
        <p14:creationId xmlns:p14="http://schemas.microsoft.com/office/powerpoint/2010/main" val="24015854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79DE-511E-B33E-5FB7-FF4E67CD3D86}"/>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5C2E9930-CA32-AD84-19C3-154664FC8F0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47698585-1395-6C0B-7756-6E6E91C4DA01}"/>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19D5CEBF-CC2A-2A8A-2E92-5ECF0AC91926}"/>
              </a:ext>
            </a:extLst>
          </p:cNvPr>
          <p:cNvSpPr>
            <a:spLocks noGrp="1" noChangeArrowheads="1"/>
          </p:cNvSpPr>
          <p:nvPr>
            <p:ph type="body" idx="1"/>
          </p:nvPr>
        </p:nvSpPr>
        <p:spPr>
          <a:xfrm>
            <a:off x="152400" y="2362200"/>
            <a:ext cx="8915400" cy="4495800"/>
          </a:xfrm>
        </p:spPr>
        <p:txBody>
          <a:bodyPr/>
          <a:lstStyle/>
          <a:p>
            <a:pPr marL="685800" indent="-685800">
              <a:buFont typeface="Arial" panose="020B0604020202020204" pitchFamily="34" charset="0"/>
              <a:buChar char="•"/>
              <a:defRPr/>
            </a:pPr>
            <a:r>
              <a:rPr lang="en-US" altLang="en-US" sz="4000" dirty="0"/>
              <a:t>If you use the LEFT mouse button to click on the "less than" button, then the "Notifications" tabbed screen will disappear and the regular four tabbed screens will reappear:</a:t>
            </a:r>
          </a:p>
        </p:txBody>
      </p:sp>
    </p:spTree>
    <p:extLst>
      <p:ext uri="{BB962C8B-B14F-4D97-AF65-F5344CB8AC3E}">
        <p14:creationId xmlns:p14="http://schemas.microsoft.com/office/powerpoint/2010/main" val="3841863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F79DE-511E-B33E-5FB7-FF4E67CD3D86}"/>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5C2E9930-CA32-AD84-19C3-154664FC8F0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A0133413-1317-302D-7432-CF6C33DA4365}"/>
              </a:ext>
            </a:extLst>
          </p:cNvPr>
          <p:cNvPicPr>
            <a:picLocks noChangeAspect="1"/>
          </p:cNvPicPr>
          <p:nvPr/>
        </p:nvPicPr>
        <p:blipFill>
          <a:blip r:embed="rId3"/>
          <a:stretch>
            <a:fillRect/>
          </a:stretch>
        </p:blipFill>
        <p:spPr>
          <a:xfrm>
            <a:off x="874618" y="0"/>
            <a:ext cx="7394763" cy="6858000"/>
          </a:xfrm>
          <a:prstGeom prst="rect">
            <a:avLst/>
          </a:prstGeom>
        </p:spPr>
      </p:pic>
      <p:cxnSp>
        <p:nvCxnSpPr>
          <p:cNvPr id="2" name="Straight Arrow Connector 1">
            <a:extLst>
              <a:ext uri="{FF2B5EF4-FFF2-40B4-BE49-F238E27FC236}">
                <a16:creationId xmlns:a16="http://schemas.microsoft.com/office/drawing/2014/main" id="{9BFE92E4-CBFD-47BA-8C19-A7434CF9E8BE}"/>
              </a:ext>
            </a:extLst>
          </p:cNvPr>
          <p:cNvCxnSpPr/>
          <p:nvPr/>
        </p:nvCxnSpPr>
        <p:spPr bwMode="auto">
          <a:xfrm flipH="1" flipV="1">
            <a:off x="4587239" y="685800"/>
            <a:ext cx="2575561" cy="2743200"/>
          </a:xfrm>
          <a:prstGeom prst="straightConnector1">
            <a:avLst/>
          </a:prstGeom>
          <a:solidFill>
            <a:srgbClr val="00B8FF"/>
          </a:solidFill>
          <a:ln w="263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3871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ADVANTAGES OF CONTROLLING A CELL PHONE FROM A COMPUTER</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295400"/>
            <a:ext cx="8991600" cy="5257800"/>
          </a:xfrm>
        </p:spPr>
        <p:txBody>
          <a:bodyPr/>
          <a:lstStyle/>
          <a:p>
            <a:pPr marL="685800" indent="-685800">
              <a:buFont typeface="Arial" panose="020B0604020202020204" pitchFamily="34" charset="0"/>
              <a:buChar char="•"/>
            </a:pPr>
            <a:r>
              <a:rPr lang="en-US" altLang="en-US" sz="4000" dirty="0"/>
              <a:t>Larger screen</a:t>
            </a:r>
          </a:p>
          <a:p>
            <a:pPr marL="685800" indent="-685800">
              <a:buFont typeface="Arial" panose="020B0604020202020204" pitchFamily="34" charset="0"/>
              <a:buChar char="•"/>
            </a:pPr>
            <a:r>
              <a:rPr lang="en-US" altLang="en-US" sz="4000" dirty="0"/>
              <a:t>Can use keyboard and mouse</a:t>
            </a:r>
          </a:p>
          <a:p>
            <a:pPr marL="685800" indent="-685800">
              <a:buFont typeface="Arial" panose="020B0604020202020204" pitchFamily="34" charset="0"/>
              <a:buChar char="•"/>
            </a:pPr>
            <a:r>
              <a:rPr lang="en-US" altLang="en-US" sz="4000" dirty="0"/>
              <a:t>Faster to take screen shots of a cell phone from a computer</a:t>
            </a:r>
          </a:p>
          <a:p>
            <a:pPr marL="685800" indent="-685800">
              <a:buFont typeface="Arial" panose="020B0604020202020204" pitchFamily="34" charset="0"/>
              <a:buChar char="•"/>
            </a:pPr>
            <a:r>
              <a:rPr lang="en-US" altLang="en-US" sz="4000" dirty="0"/>
              <a:t>Can show a sharper image of the  screen of cell phone inside Windows 11 (relative to using a USB-connected Web cam)</a:t>
            </a:r>
          </a:p>
        </p:txBody>
      </p:sp>
    </p:spTree>
    <p:extLst>
      <p:ext uri="{BB962C8B-B14F-4D97-AF65-F5344CB8AC3E}">
        <p14:creationId xmlns:p14="http://schemas.microsoft.com/office/powerpoint/2010/main" val="27581179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9B4F8B3-45F2-48C2-A7EC-BA4D426EC1B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DD8709EB-58EA-4E38-BD42-087F8E171B9B}"/>
              </a:ext>
            </a:extLst>
          </p:cNvPr>
          <p:cNvSpPr>
            <a:spLocks noGrp="1" noChangeArrowheads="1"/>
          </p:cNvSpPr>
          <p:nvPr>
            <p:ph type="title"/>
          </p:nvPr>
        </p:nvSpPr>
        <p:spPr>
          <a:xfrm>
            <a:off x="0" y="76200"/>
            <a:ext cx="9144000" cy="609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TOPICS </a:t>
            </a:r>
          </a:p>
        </p:txBody>
      </p:sp>
      <p:sp>
        <p:nvSpPr>
          <p:cNvPr id="68612" name="Rectangle 2">
            <a:extLst>
              <a:ext uri="{FF2B5EF4-FFF2-40B4-BE49-F238E27FC236}">
                <a16:creationId xmlns:a16="http://schemas.microsoft.com/office/drawing/2014/main" id="{6AF6E181-5B2B-4AAF-8E69-20C1CC4FDB6C}"/>
              </a:ext>
            </a:extLst>
          </p:cNvPr>
          <p:cNvSpPr>
            <a:spLocks noGrp="1" noChangeArrowheads="1"/>
          </p:cNvSpPr>
          <p:nvPr>
            <p:ph type="body" idx="1"/>
          </p:nvPr>
        </p:nvSpPr>
        <p:spPr>
          <a:xfrm>
            <a:off x="0" y="914400"/>
            <a:ext cx="9144000" cy="5029200"/>
          </a:xfrm>
        </p:spPr>
        <p:txBody>
          <a:bodyPr/>
          <a:lstStyle/>
          <a:p>
            <a:pPr marL="685800" indent="-685800">
              <a:buFont typeface="Arial" panose="020B0604020202020204" pitchFamily="34" charset="0"/>
              <a:buChar char="•"/>
              <a:defRPr/>
            </a:pPr>
            <a:r>
              <a:rPr lang="en-US" altLang="en-US" sz="3600" dirty="0"/>
              <a:t>Using Microsoft's "Phone Link" app in a "Windows 11" computer</a:t>
            </a:r>
          </a:p>
          <a:p>
            <a:pPr marL="685800" indent="-685800">
              <a:buFont typeface="Arial" panose="020B0604020202020204" pitchFamily="34" charset="0"/>
              <a:buChar char="•"/>
              <a:defRPr/>
            </a:pPr>
            <a:r>
              <a:rPr lang="en-US" altLang="en-US" sz="3600" dirty="0"/>
              <a:t>Advantages of Controlling An Android Phone From A Computer</a:t>
            </a:r>
          </a:p>
          <a:p>
            <a:pPr marL="685800" indent="-685800">
              <a:buFont typeface="Arial" panose="020B0604020202020204" pitchFamily="34" charset="0"/>
              <a:buChar char="•"/>
              <a:defRPr/>
            </a:pPr>
            <a:r>
              <a:rPr lang="en-US" altLang="en-US" sz="3600" dirty="0"/>
              <a:t>Locating "Link to Windows" In A Cell Phone</a:t>
            </a:r>
          </a:p>
          <a:p>
            <a:pPr marL="685800" indent="-685800">
              <a:buFont typeface="Arial" panose="020B0604020202020204" pitchFamily="34" charset="0"/>
              <a:buChar char="•"/>
              <a:defRPr/>
            </a:pPr>
            <a:r>
              <a:rPr lang="en-US" altLang="en-US" sz="3600" dirty="0"/>
              <a:t>Locating "Phone Link" in a "Windows 11"</a:t>
            </a:r>
          </a:p>
          <a:p>
            <a:pPr marL="685800" indent="-685800">
              <a:buFont typeface="Arial" panose="020B0604020202020204" pitchFamily="34" charset="0"/>
              <a:buChar char="•"/>
              <a:defRPr/>
            </a:pPr>
            <a:r>
              <a:rPr lang="en-US" altLang="en-US" sz="3600" dirty="0"/>
              <a:t> Detailed Steps for Using "Phone Link"</a:t>
            </a:r>
          </a:p>
        </p:txBody>
      </p:sp>
    </p:spTree>
    <p:extLst>
      <p:ext uri="{BB962C8B-B14F-4D97-AF65-F5344CB8AC3E}">
        <p14:creationId xmlns:p14="http://schemas.microsoft.com/office/powerpoint/2010/main" val="3969624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152400"/>
            <a:ext cx="90678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ADVANTAGES OF CONTROLLING A CELL PHONE FROM A COMPUTER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2209800"/>
            <a:ext cx="9067800" cy="4419600"/>
          </a:xfrm>
        </p:spPr>
        <p:txBody>
          <a:bodyPr/>
          <a:lstStyle/>
          <a:p>
            <a:pPr marL="685800" indent="-685800">
              <a:buFont typeface="Arial" panose="020B0604020202020204" pitchFamily="34" charset="0"/>
              <a:buChar char="•"/>
            </a:pPr>
            <a:r>
              <a:rPr lang="en-US" altLang="en-US" sz="4000" dirty="0"/>
              <a:t>Third party Web sites for sending text messages are not reliable (while sending from a cell phone or from the "Messages" tab inside the "Phone Link" app of "Windows 11" is very reliable)</a:t>
            </a:r>
          </a:p>
        </p:txBody>
      </p:sp>
    </p:spTree>
    <p:extLst>
      <p:ext uri="{BB962C8B-B14F-4D97-AF65-F5344CB8AC3E}">
        <p14:creationId xmlns:p14="http://schemas.microsoft.com/office/powerpoint/2010/main" val="3782535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152400"/>
            <a:ext cx="90678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ADVANTAGES OF CONTROLLING A CELL PHONE FROM A COMPUTER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2057400"/>
            <a:ext cx="9067800" cy="4267200"/>
          </a:xfrm>
        </p:spPr>
        <p:txBody>
          <a:bodyPr/>
          <a:lstStyle/>
          <a:p>
            <a:pPr marL="685800" indent="-685800">
              <a:buFont typeface="Arial" panose="020B0604020202020204" pitchFamily="34" charset="0"/>
              <a:buChar char="•"/>
            </a:pPr>
            <a:r>
              <a:rPr lang="en-US" altLang="en-US" sz="4000" dirty="0"/>
              <a:t>Using your email account to send text messages to cell phones is not reliable (while using a computer linked to a cell phone to send out text messages is very reliable)</a:t>
            </a:r>
          </a:p>
        </p:txBody>
      </p:sp>
    </p:spTree>
    <p:extLst>
      <p:ext uri="{BB962C8B-B14F-4D97-AF65-F5344CB8AC3E}">
        <p14:creationId xmlns:p14="http://schemas.microsoft.com/office/powerpoint/2010/main" val="1490119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762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b="1" dirty="0"/>
              <a:t>IT IS EASIER TO USE "PHONE LINK" IN A WINDOWS 11 COMPUTER IF YOU CREATE A DESKTOP SHORTCUT..</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600200"/>
            <a:ext cx="8915400" cy="4662488"/>
          </a:xfrm>
        </p:spPr>
        <p:txBody>
          <a:bodyPr/>
          <a:lstStyle/>
          <a:p>
            <a:pPr marL="685800" indent="-685800">
              <a:buFont typeface="Arial" panose="020B0604020202020204" pitchFamily="34" charset="0"/>
              <a:buChar char="•"/>
            </a:pPr>
            <a:r>
              <a:rPr lang="en-US" altLang="en-US" sz="4000" dirty="0"/>
              <a:t>..for it. Since "Phone Link" is a "Universal Windows Platform" app, please follow the instructions at                                      </a:t>
            </a:r>
            <a:r>
              <a:rPr lang="en-US" altLang="en-US" sz="4000" dirty="0">
                <a:hlinkClick r:id="rId3"/>
              </a:rPr>
              <a:t>https://aztcs.apcug.org/meeting_notes/winhardsig/software/remote-assistance/Making-Shortcuts-to-apps-in-Win11&amp;10&amp;8.pdf</a:t>
            </a:r>
            <a:endParaRPr lang="en-US" altLang="en-US" sz="4000" dirty="0"/>
          </a:p>
        </p:txBody>
      </p:sp>
    </p:spTree>
    <p:extLst>
      <p:ext uri="{BB962C8B-B14F-4D97-AF65-F5344CB8AC3E}">
        <p14:creationId xmlns:p14="http://schemas.microsoft.com/office/powerpoint/2010/main" val="398022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43</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THE "CALLS' TAB OF "PHONE LINK"</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676400"/>
            <a:ext cx="8991600" cy="4038600"/>
          </a:xfrm>
        </p:spPr>
        <p:txBody>
          <a:bodyPr/>
          <a:lstStyle/>
          <a:p>
            <a:pPr marL="685800" indent="-685800">
              <a:buFont typeface="Arial" panose="020B0604020202020204" pitchFamily="34" charset="0"/>
              <a:buChar char="•"/>
            </a:pPr>
            <a:r>
              <a:rPr lang="en-US" altLang="en-US" sz="3800" dirty="0"/>
              <a:t>You must use the "Calls" tab of "Phone Link" app in Windows 11 if you want to use the PC's speaker and the PC's Microphone audio for phone calls. </a:t>
            </a:r>
          </a:p>
        </p:txBody>
      </p:sp>
    </p:spTree>
    <p:extLst>
      <p:ext uri="{BB962C8B-B14F-4D97-AF65-F5344CB8AC3E}">
        <p14:creationId xmlns:p14="http://schemas.microsoft.com/office/powerpoint/2010/main" val="14208508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44</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THE "CALLS' TAB OF "PHONE LINK"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143000"/>
            <a:ext cx="8991600" cy="5257800"/>
          </a:xfrm>
        </p:spPr>
        <p:txBody>
          <a:bodyPr/>
          <a:lstStyle/>
          <a:p>
            <a:pPr marL="685800" indent="-685800">
              <a:buFont typeface="Arial" panose="020B0604020202020204" pitchFamily="34" charset="0"/>
              <a:buChar char="•"/>
            </a:pPr>
            <a:r>
              <a:rPr lang="en-US" altLang="en-US" sz="3800" dirty="0"/>
              <a:t>Cannot initiate phone calls from the phone screen image in "Phone Link" if you want to use the PC's speaker and Microphone audio for phone calls.</a:t>
            </a:r>
          </a:p>
          <a:p>
            <a:pPr marL="685800" indent="-685800">
              <a:buFont typeface="Arial" panose="020B0604020202020204" pitchFamily="34" charset="0"/>
              <a:buChar char="•"/>
            </a:pPr>
            <a:r>
              <a:rPr lang="en-US" altLang="en-US" sz="3800" dirty="0"/>
              <a:t>If you initiate phone calls from the phone screen image in "Phone Link", you will have to use the phone's speaker and microphone</a:t>
            </a:r>
          </a:p>
          <a:p>
            <a:pPr marL="685800" indent="-685800">
              <a:buFont typeface="Arial" panose="020B0604020202020204" pitchFamily="34" charset="0"/>
              <a:buChar char="•"/>
            </a:pPr>
            <a:endParaRPr lang="en-US" altLang="en-US" sz="3800" dirty="0"/>
          </a:p>
        </p:txBody>
      </p:sp>
    </p:spTree>
    <p:extLst>
      <p:ext uri="{BB962C8B-B14F-4D97-AF65-F5344CB8AC3E}">
        <p14:creationId xmlns:p14="http://schemas.microsoft.com/office/powerpoint/2010/main" val="2030326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E2EC-7358-BC13-22C2-7C122B3E17F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CB94210-77CF-6146-9421-6A15D8337568}"/>
              </a:ext>
            </a:extLst>
          </p:cNvPr>
          <p:cNvSpPr>
            <a:spLocks noGrp="1"/>
          </p:cNvSpPr>
          <p:nvPr>
            <p:ph type="body" sz="half" idx="1"/>
          </p:nvPr>
        </p:nvSpPr>
        <p:spPr/>
        <p:txBody>
          <a:bodyPr/>
          <a:lstStyle/>
          <a:p>
            <a:endParaRPr lang="en-US"/>
          </a:p>
        </p:txBody>
      </p:sp>
      <p:sp>
        <p:nvSpPr>
          <p:cNvPr id="4" name="Content Placeholder 3">
            <a:extLst>
              <a:ext uri="{FF2B5EF4-FFF2-40B4-BE49-F238E27FC236}">
                <a16:creationId xmlns:a16="http://schemas.microsoft.com/office/drawing/2014/main" id="{90D461E3-8C7B-1363-884E-9AD8DAFFAC9B}"/>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6A27D817-AA31-D6CE-EC9A-8F135312A150}"/>
              </a:ext>
            </a:extLst>
          </p:cNvPr>
          <p:cNvSpPr>
            <a:spLocks noGrp="1"/>
          </p:cNvSpPr>
          <p:nvPr>
            <p:ph type="sldNum" idx="12"/>
          </p:nvPr>
        </p:nvSpPr>
        <p:spPr/>
        <p:txBody>
          <a:bodyPr/>
          <a:lstStyle/>
          <a:p>
            <a:fld id="{155CF4C8-5A9E-421C-A02E-09E19564B6DD}" type="slidenum">
              <a:rPr lang="en-US" altLang="en-US" smtClean="0"/>
              <a:pPr/>
              <a:t>45</a:t>
            </a:fld>
            <a:endParaRPr lang="en-US" altLang="en-US"/>
          </a:p>
        </p:txBody>
      </p:sp>
    </p:spTree>
    <p:extLst>
      <p:ext uri="{BB962C8B-B14F-4D97-AF65-F5344CB8AC3E}">
        <p14:creationId xmlns:p14="http://schemas.microsoft.com/office/powerpoint/2010/main" val="1432557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46</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381000"/>
            <a:ext cx="89154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THE "CALLS' TAB OF "PHONE LINK"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600200"/>
            <a:ext cx="8991600" cy="4953000"/>
          </a:xfrm>
        </p:spPr>
        <p:txBody>
          <a:bodyPr/>
          <a:lstStyle/>
          <a:p>
            <a:pPr marL="685800" indent="-685800">
              <a:buFont typeface="Arial" panose="020B0604020202020204" pitchFamily="34" charset="0"/>
              <a:buChar char="•"/>
            </a:pPr>
            <a:r>
              <a:rPr lang="en-US" altLang="en-US" sz="3800" dirty="0"/>
              <a:t>If you initiate or answer a phone call from the "Calls" tab, the actual hardware speaker and microphone of the phone will be muted when you use the keypad in the Calls tab and you will have to use the microphone and speakers of the computer to talk and listen to the audio of the phone</a:t>
            </a:r>
          </a:p>
        </p:txBody>
      </p:sp>
    </p:spTree>
    <p:extLst>
      <p:ext uri="{BB962C8B-B14F-4D97-AF65-F5344CB8AC3E}">
        <p14:creationId xmlns:p14="http://schemas.microsoft.com/office/powerpoint/2010/main" val="867444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47</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152400"/>
            <a:ext cx="89916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MICROSOFT'S "PHONE LINK" FROM INSIDE "WINDOWS 11" OR "..10"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2133600"/>
            <a:ext cx="8991600" cy="4572000"/>
          </a:xfrm>
        </p:spPr>
        <p:txBody>
          <a:bodyPr/>
          <a:lstStyle/>
          <a:p>
            <a:pPr marL="685800" indent="-685800">
              <a:buFont typeface="Arial" panose="020B0604020202020204" pitchFamily="34" charset="0"/>
              <a:buChar char="•"/>
            </a:pPr>
            <a:r>
              <a:rPr lang="en-US" altLang="en-US" sz="3900" dirty="0"/>
              <a:t>If you click on an app inside the Apps tab, a usable screen image of the app will be displayed.                    </a:t>
            </a:r>
          </a:p>
        </p:txBody>
      </p:sp>
    </p:spTree>
    <p:extLst>
      <p:ext uri="{BB962C8B-B14F-4D97-AF65-F5344CB8AC3E}">
        <p14:creationId xmlns:p14="http://schemas.microsoft.com/office/powerpoint/2010/main" val="25683088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48</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1D79DD25-81BC-75CD-1B1D-357177574694}"/>
              </a:ext>
            </a:extLst>
          </p:cNvPr>
          <p:cNvPicPr>
            <a:picLocks noChangeAspect="1"/>
          </p:cNvPicPr>
          <p:nvPr/>
        </p:nvPicPr>
        <p:blipFill>
          <a:blip r:embed="rId3"/>
          <a:stretch>
            <a:fillRect/>
          </a:stretch>
        </p:blipFill>
        <p:spPr>
          <a:xfrm>
            <a:off x="838200" y="165821"/>
            <a:ext cx="7685429" cy="5972812"/>
          </a:xfrm>
          <a:prstGeom prst="rect">
            <a:avLst/>
          </a:prstGeom>
        </p:spPr>
      </p:pic>
    </p:spTree>
    <p:extLst>
      <p:ext uri="{BB962C8B-B14F-4D97-AF65-F5344CB8AC3E}">
        <p14:creationId xmlns:p14="http://schemas.microsoft.com/office/powerpoint/2010/main" val="31413593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49</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290512"/>
            <a:ext cx="8991600" cy="138588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CREATING A SHORTCUT TO "PHONE LINK" IN "WINDOWS 11"</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905000"/>
            <a:ext cx="8991600" cy="4572000"/>
          </a:xfrm>
        </p:spPr>
        <p:txBody>
          <a:bodyPr/>
          <a:lstStyle/>
          <a:p>
            <a:pPr marL="685800" indent="-685800">
              <a:buFont typeface="Arial" panose="020B0604020202020204" pitchFamily="34" charset="0"/>
              <a:buChar char="•"/>
            </a:pPr>
            <a:r>
              <a:rPr lang="en-US" altLang="en-US" sz="4000" dirty="0"/>
              <a:t>If you close the window of the "Phone Link" app, you will have to re-start the "Phone Link" app.            Some Windows.. users will find it handy to have a shortcut to the "Phone Link" app on the Desktop:</a:t>
            </a:r>
          </a:p>
        </p:txBody>
      </p:sp>
    </p:spTree>
    <p:extLst>
      <p:ext uri="{BB962C8B-B14F-4D97-AF65-F5344CB8AC3E}">
        <p14:creationId xmlns:p14="http://schemas.microsoft.com/office/powerpoint/2010/main" val="3494740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698CB92B-4A59-EAC6-D7D9-DCD6D706191E}"/>
              </a:ext>
            </a:extLst>
          </p:cNvPr>
          <p:cNvPicPr>
            <a:picLocks noChangeAspect="1"/>
          </p:cNvPicPr>
          <p:nvPr/>
        </p:nvPicPr>
        <p:blipFill>
          <a:blip r:embed="rId3"/>
          <a:stretch>
            <a:fillRect/>
          </a:stretch>
        </p:blipFill>
        <p:spPr>
          <a:xfrm>
            <a:off x="0" y="533400"/>
            <a:ext cx="9144000" cy="5953368"/>
          </a:xfrm>
          <a:prstGeom prst="rect">
            <a:avLst/>
          </a:prstGeom>
        </p:spPr>
      </p:pic>
    </p:spTree>
    <p:extLst>
      <p:ext uri="{BB962C8B-B14F-4D97-AF65-F5344CB8AC3E}">
        <p14:creationId xmlns:p14="http://schemas.microsoft.com/office/powerpoint/2010/main" val="25255278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50</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290512"/>
            <a:ext cx="8991600" cy="138588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CREATING A SHORTCUT TO "PHONE LINK" IN "WINDOWS 11"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524000"/>
            <a:ext cx="8991600" cy="4572000"/>
          </a:xfrm>
        </p:spPr>
        <p:txBody>
          <a:bodyPr/>
          <a:lstStyle/>
          <a:p>
            <a:pPr marL="685800" indent="-685800">
              <a:buFont typeface="Arial" panose="020B0604020202020204" pitchFamily="34" charset="0"/>
              <a:buChar char="•"/>
            </a:pPr>
            <a:r>
              <a:rPr lang="en-US" altLang="en-US" sz="4000" dirty="0"/>
              <a:t>To make a shortcut to "Phone Link" on the Windows "Desktop":</a:t>
            </a:r>
          </a:p>
          <a:p>
            <a:pPr marL="685800" indent="-685800">
              <a:buFont typeface="Arial" panose="020B0604020202020204" pitchFamily="34" charset="0"/>
              <a:buChar char="•"/>
            </a:pPr>
            <a:r>
              <a:rPr lang="en-US" altLang="en-US" sz="4000" dirty="0"/>
              <a:t>Right click on the Start button, click on "Run", type in                                  </a:t>
            </a:r>
            <a:r>
              <a:rPr lang="en-US" altLang="en-US" sz="4000" dirty="0" err="1"/>
              <a:t>shell:appsfolder</a:t>
            </a:r>
            <a:r>
              <a:rPr lang="en-US" altLang="en-US" sz="4000" dirty="0"/>
              <a:t>                                         Click on "OK"                                         Left click on "Phone Link"                   Click on "Create shortcut"</a:t>
            </a:r>
          </a:p>
        </p:txBody>
      </p:sp>
    </p:spTree>
    <p:extLst>
      <p:ext uri="{BB962C8B-B14F-4D97-AF65-F5344CB8AC3E}">
        <p14:creationId xmlns:p14="http://schemas.microsoft.com/office/powerpoint/2010/main" val="23841804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4951E-80BD-F8E8-3BE2-51DF96948F5B}"/>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95BF45AE-0147-16A0-9636-23BF555B834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1430955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9552C61C-8EE4-4792-BB7E-62452099537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213431-7C31-4BB5-B59A-342F1229D93D}"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6083" name="Rectangle 1">
            <a:extLst>
              <a:ext uri="{FF2B5EF4-FFF2-40B4-BE49-F238E27FC236}">
                <a16:creationId xmlns:a16="http://schemas.microsoft.com/office/drawing/2014/main" id="{6DE919BA-3037-4492-AF5F-4F99BBAAB64D}"/>
              </a:ext>
            </a:extLst>
          </p:cNvPr>
          <p:cNvSpPr>
            <a:spLocks noGrp="1" noChangeArrowheads="1"/>
          </p:cNvSpPr>
          <p:nvPr>
            <p:ph type="title"/>
          </p:nvPr>
        </p:nvSpPr>
        <p:spPr>
          <a:xfrm>
            <a:off x="-76200" y="0"/>
            <a:ext cx="9102725"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700" dirty="0"/>
              <a:t>ADDITIONAL POSSIBILITIES</a:t>
            </a:r>
          </a:p>
        </p:txBody>
      </p:sp>
      <p:sp>
        <p:nvSpPr>
          <p:cNvPr id="46084" name="Rectangle 2">
            <a:extLst>
              <a:ext uri="{FF2B5EF4-FFF2-40B4-BE49-F238E27FC236}">
                <a16:creationId xmlns:a16="http://schemas.microsoft.com/office/drawing/2014/main" id="{B752C917-FBDF-4E0A-ABBD-78DF34362E02}"/>
              </a:ext>
            </a:extLst>
          </p:cNvPr>
          <p:cNvSpPr>
            <a:spLocks noGrp="1" noChangeArrowheads="1"/>
          </p:cNvSpPr>
          <p:nvPr>
            <p:ph type="body" idx="1"/>
          </p:nvPr>
        </p:nvSpPr>
        <p:spPr>
          <a:xfrm>
            <a:off x="41275" y="1219200"/>
            <a:ext cx="9026525" cy="4724400"/>
          </a:xfrm>
        </p:spPr>
        <p:txBody>
          <a:bodyPr/>
          <a:lstStyle/>
          <a:p>
            <a:pPr marL="685800" indent="-685800">
              <a:buFont typeface="Arial" panose="020B0604020202020204" pitchFamily="34" charset="0"/>
              <a:buChar char="•"/>
            </a:pPr>
            <a:r>
              <a:rPr lang="en-US" altLang="en-US" sz="3800" dirty="0"/>
              <a:t>There is lots of not-free third-party software apps for sending the screen of an Android cell phone or an iPhone with or without the ability for your Windows.. computer to control your cell phone. See </a:t>
            </a:r>
            <a:r>
              <a:rPr lang="en-US" altLang="en-US" sz="3800" dirty="0">
                <a:hlinkClick r:id="rId3"/>
              </a:rPr>
              <a:t>https://www.howtogeek.com/430466/how-to-mirror-and-control-your-android-phone-on-any-windows-pc/</a:t>
            </a:r>
            <a:r>
              <a:rPr lang="en-US" altLang="en-US" sz="3800" dirty="0"/>
              <a:t>      </a:t>
            </a:r>
          </a:p>
        </p:txBody>
      </p:sp>
    </p:spTree>
    <p:extLst>
      <p:ext uri="{BB962C8B-B14F-4D97-AF65-F5344CB8AC3E}">
        <p14:creationId xmlns:p14="http://schemas.microsoft.com/office/powerpoint/2010/main" val="19930384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DB089-3F13-6C9C-ACFB-FACBCB3A54D5}"/>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D56674C-14AD-D42E-E16E-8109F2AEC94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070091E2-DBE2-EF13-B154-EE69F5010ECA}"/>
              </a:ext>
            </a:extLst>
          </p:cNvPr>
          <p:cNvSpPr>
            <a:spLocks noGrp="1" noChangeArrowheads="1"/>
          </p:cNvSpPr>
          <p:nvPr>
            <p:ph type="title"/>
          </p:nvPr>
        </p:nvSpPr>
        <p:spPr>
          <a:xfrm>
            <a:off x="76200" y="152400"/>
            <a:ext cx="9220200" cy="1905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USING "PHONE LINK" IN WINDOWS" TO CONTROL AN ANDROID CELL PHONE (continued)</a:t>
            </a:r>
          </a:p>
        </p:txBody>
      </p:sp>
      <p:sp>
        <p:nvSpPr>
          <p:cNvPr id="68612" name="Rectangle 2">
            <a:extLst>
              <a:ext uri="{FF2B5EF4-FFF2-40B4-BE49-F238E27FC236}">
                <a16:creationId xmlns:a16="http://schemas.microsoft.com/office/drawing/2014/main" id="{3CE576D9-80C0-49BA-F75B-72CB2C995853}"/>
              </a:ext>
            </a:extLst>
          </p:cNvPr>
          <p:cNvSpPr>
            <a:spLocks noGrp="1" noChangeArrowheads="1"/>
          </p:cNvSpPr>
          <p:nvPr>
            <p:ph type="body" idx="1"/>
          </p:nvPr>
        </p:nvSpPr>
        <p:spPr>
          <a:xfrm>
            <a:off x="152400" y="2133600"/>
            <a:ext cx="8915400" cy="3810000"/>
          </a:xfrm>
        </p:spPr>
        <p:txBody>
          <a:bodyPr/>
          <a:lstStyle/>
          <a:p>
            <a:pPr marL="685800" indent="-685800">
              <a:buFont typeface="Arial" panose="020B0604020202020204" pitchFamily="34" charset="0"/>
              <a:buChar char="•"/>
              <a:defRPr/>
            </a:pPr>
            <a:r>
              <a:rPr lang="en-US" altLang="en-US" sz="4000" dirty="0"/>
              <a:t>Then use your LEFT mouse button to click on the black rectangle to get an active display of the Android cell phone's screen:</a:t>
            </a:r>
          </a:p>
          <a:p>
            <a:pPr marL="685800" indent="-685800">
              <a:buFont typeface="Arial" panose="020B0604020202020204" pitchFamily="34" charset="0"/>
              <a:buChar char="•"/>
              <a:defRPr/>
            </a:pPr>
            <a:endParaRPr lang="en-US" altLang="en-US" sz="4000" dirty="0"/>
          </a:p>
        </p:txBody>
      </p:sp>
    </p:spTree>
    <p:extLst>
      <p:ext uri="{BB962C8B-B14F-4D97-AF65-F5344CB8AC3E}">
        <p14:creationId xmlns:p14="http://schemas.microsoft.com/office/powerpoint/2010/main" val="2964951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8CB92B-4A59-EAC6-D7D9-DCD6D706191E}"/>
              </a:ext>
            </a:extLst>
          </p:cNvPr>
          <p:cNvPicPr>
            <a:picLocks noChangeAspect="1"/>
          </p:cNvPicPr>
          <p:nvPr/>
        </p:nvPicPr>
        <p:blipFill>
          <a:blip r:embed="rId3"/>
          <a:stretch>
            <a:fillRect/>
          </a:stretch>
        </p:blipFill>
        <p:spPr>
          <a:xfrm>
            <a:off x="0" y="452316"/>
            <a:ext cx="9144000" cy="5953368"/>
          </a:xfrm>
          <a:prstGeom prst="rect">
            <a:avLst/>
          </a:prstGeom>
        </p:spPr>
      </p:pic>
      <p:cxnSp>
        <p:nvCxnSpPr>
          <p:cNvPr id="3" name="Straight Arrow Connector 2">
            <a:extLst>
              <a:ext uri="{FF2B5EF4-FFF2-40B4-BE49-F238E27FC236}">
                <a16:creationId xmlns:a16="http://schemas.microsoft.com/office/drawing/2014/main" id="{2094FF68-FDDD-C647-4412-52CC2DFFD404}"/>
              </a:ext>
            </a:extLst>
          </p:cNvPr>
          <p:cNvCxnSpPr/>
          <p:nvPr/>
        </p:nvCxnSpPr>
        <p:spPr bwMode="auto">
          <a:xfrm flipH="1" flipV="1">
            <a:off x="381000" y="1676400"/>
            <a:ext cx="3733800" cy="1447800"/>
          </a:xfrm>
          <a:prstGeom prst="straightConnector1">
            <a:avLst/>
          </a:prstGeom>
          <a:solidFill>
            <a:srgbClr val="00B8FF"/>
          </a:solidFill>
          <a:ln w="263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092564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2AED148-C549-1D88-3D0F-62C6B47EA189}"/>
              </a:ext>
            </a:extLst>
          </p:cNvPr>
          <p:cNvPicPr>
            <a:picLocks noChangeAspect="1"/>
          </p:cNvPicPr>
          <p:nvPr/>
        </p:nvPicPr>
        <p:blipFill>
          <a:blip r:embed="rId3"/>
          <a:stretch>
            <a:fillRect/>
          </a:stretch>
        </p:blipFill>
        <p:spPr>
          <a:xfrm>
            <a:off x="3062276" y="280964"/>
            <a:ext cx="3019447" cy="6296071"/>
          </a:xfrm>
          <a:prstGeom prst="rect">
            <a:avLst/>
          </a:prstGeom>
        </p:spPr>
      </p:pic>
    </p:spTree>
    <p:extLst>
      <p:ext uri="{BB962C8B-B14F-4D97-AF65-F5344CB8AC3E}">
        <p14:creationId xmlns:p14="http://schemas.microsoft.com/office/powerpoint/2010/main" val="19559211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07CA46-F3AD-46E3-A9D4-7FCEDDDB7BDB}" type="slidenum">
              <a:rPr lang="en-US" altLang="en-US" sz="2400">
                <a:latin typeface="Times New Roman" panose="02020603050405020304" pitchFamily="18" charset="0"/>
              </a:rPr>
              <a:pPr>
                <a:spcBef>
                  <a:spcPct val="0"/>
                </a:spcBef>
                <a:buClrTx/>
                <a:buFontTx/>
                <a:buNone/>
              </a:pPr>
              <a:t>9</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381000"/>
            <a:ext cx="8915400" cy="1766888"/>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USING "PHONE LINK" IN WINDOWS" TO CONTROL AN ANDROID CELL PHONE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2209800"/>
            <a:ext cx="8991600" cy="4572000"/>
          </a:xfrm>
        </p:spPr>
        <p:txBody>
          <a:bodyPr/>
          <a:lstStyle/>
          <a:p>
            <a:pPr marL="685800" indent="-685800">
              <a:buFont typeface="Arial" panose="020B0604020202020204" pitchFamily="34" charset="0"/>
              <a:buChar char="•"/>
            </a:pPr>
            <a:r>
              <a:rPr lang="en-US" altLang="en-US" sz="4000" dirty="0"/>
              <a:t>To move the phone screen window, drag the name of the phone:</a:t>
            </a:r>
          </a:p>
        </p:txBody>
      </p:sp>
    </p:spTree>
    <p:extLst>
      <p:ext uri="{BB962C8B-B14F-4D97-AF65-F5344CB8AC3E}">
        <p14:creationId xmlns:p14="http://schemas.microsoft.com/office/powerpoint/2010/main" val="11276481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16269</TotalTime>
  <Words>1556</Words>
  <Application>Microsoft Office PowerPoint</Application>
  <PresentationFormat>On-screen Show (4:3)</PresentationFormat>
  <Paragraphs>173</Paragraphs>
  <Slides>52</Slides>
  <Notes>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Times New Roman</vt:lpstr>
      <vt:lpstr>Default Design</vt:lpstr>
      <vt:lpstr>PowerPoint Presentation</vt:lpstr>
      <vt:lpstr>Web location for this presentation:</vt:lpstr>
      <vt:lpstr>SUMMARY</vt:lpstr>
      <vt:lpstr>TOPICS </vt:lpstr>
      <vt:lpstr>PowerPoint Presentation</vt:lpstr>
      <vt:lpstr>USING "PHONE LINK" IN WINDOWS" TO CONTROL AN ANDROID CELL PHONE (continued)</vt:lpstr>
      <vt:lpstr>PowerPoint Presentation</vt:lpstr>
      <vt:lpstr>PowerPoint Presentation</vt:lpstr>
      <vt:lpstr>USING "PHONE LINK" IN WINDOWS" TO CONTROL AN ANDROID CELL PHONE (continued)</vt:lpstr>
      <vt:lpstr>PowerPoint Presentation</vt:lpstr>
      <vt:lpstr>USING "PHONE LINK" IN WINDOWS" TO CONTROL AN ANDROID CELL PHONE (continued)</vt:lpstr>
      <vt:lpstr>USING "PHONE LINK" IN WINDOWS" TO CONTROL AN ANDROID CELL PHONE (continued)</vt:lpstr>
      <vt:lpstr>USING "PHONE LINK" IN WINDOWS" TO CONTROL AN ANDROID CELL PHONE (continued)</vt:lpstr>
      <vt:lpstr>USING "PHONE LINK" IN WINDOWS" TO CONTROL AN ANDROID CELL PHONE (continued)</vt:lpstr>
      <vt:lpstr>PowerPoint Presentation</vt:lpstr>
      <vt:lpstr>PowerPoint Presentation</vt:lpstr>
      <vt:lpstr>PowerPoint Presentation</vt:lpstr>
      <vt:lpstr>PowerPoint Presentation</vt:lpstr>
      <vt:lpstr>TEXTING FROM THE "PHONE LINK" APP IN "WINDOWS 11"</vt:lpstr>
      <vt:lpstr>USING "PHONE LINK" IN WINDOWS" TO CONTROL AN ANDROID CELL PHONE (continued)</vt:lpstr>
      <vt:lpstr>PowerPoint Presentation</vt:lpstr>
      <vt:lpstr>USING "PHONE LINK" IN WINDOWS" TO CONTROL AN ANDROID CELL PHONE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"PHONE LINK" IN WINDOWS" TO CONTROL AN ANDROID CELL PHONE (continued)</vt:lpstr>
      <vt:lpstr>PowerPoint Presentation</vt:lpstr>
      <vt:lpstr>USING "PHONE LINK" IN WINDOWS" TO CONTROL AN ANDROID CELL PHONE (continued)</vt:lpstr>
      <vt:lpstr>PowerPoint Presentation</vt:lpstr>
      <vt:lpstr>USING "PHONE LINK" IN WINDOWS" TO CONTROL AN ANDROID CELL PHONE (continued)</vt:lpstr>
      <vt:lpstr>PowerPoint Presentation</vt:lpstr>
      <vt:lpstr>PowerPoint Presentation</vt:lpstr>
      <vt:lpstr>USING "PHONE LINK" IN WINDOWS" TO CONTROL AN ANDROID CELL PHONE (continued)</vt:lpstr>
      <vt:lpstr>PowerPoint Presentation</vt:lpstr>
      <vt:lpstr>ADVANTAGES OF CONTROLLING A CELL PHONE FROM A COMPUTER</vt:lpstr>
      <vt:lpstr>ADVANTAGES OF CONTROLLING A CELL PHONE FROM A COMPUTER (continued)</vt:lpstr>
      <vt:lpstr>ADVANTAGES OF CONTROLLING A CELL PHONE FROM A COMPUTER (continued)</vt:lpstr>
      <vt:lpstr>IT IS EASIER TO USE "PHONE LINK" IN A WINDOWS 11 COMPUTER IF YOU CREATE A DESKTOP SHORTCUT..</vt:lpstr>
      <vt:lpstr>USING THE "CALLS' TAB OF "PHONE LINK"</vt:lpstr>
      <vt:lpstr>USING THE "CALLS' TAB OF "PHONE LINK" (continued)</vt:lpstr>
      <vt:lpstr>PowerPoint Presentation</vt:lpstr>
      <vt:lpstr>USING THE "CALLS' TAB OF "PHONE LINK" (continued)</vt:lpstr>
      <vt:lpstr>MICROSOFT'S "PHONE LINK" FROM INSIDE "WINDOWS 11" OR "..10" (continued)</vt:lpstr>
      <vt:lpstr>PowerPoint Presentation</vt:lpstr>
      <vt:lpstr>CREATING A SHORTCUT TO "PHONE LINK" IN "WINDOWS 11"</vt:lpstr>
      <vt:lpstr>CREATING A SHORTCUT TO "PHONE LINK" IN "WINDOWS 11" (continued)</vt:lpstr>
      <vt:lpstr>PowerPoint Presentation</vt:lpstr>
      <vt:lpstr>ADDITIONAL POSSIBILITIES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1816</cp:revision>
  <cp:lastPrinted>1601-01-01T00:00:00Z</cp:lastPrinted>
  <dcterms:created xsi:type="dcterms:W3CDTF">2011-04-22T06:52:26Z</dcterms:created>
  <dcterms:modified xsi:type="dcterms:W3CDTF">2026-01-08T19:57:52Z</dcterms:modified>
</cp:coreProperties>
</file>