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65"/>
  </p:notesMasterIdLst>
  <p:sldIdLst>
    <p:sldId id="1598" r:id="rId2"/>
    <p:sldId id="625" r:id="rId3"/>
    <p:sldId id="257" r:id="rId4"/>
    <p:sldId id="2760" r:id="rId5"/>
    <p:sldId id="2834" r:id="rId6"/>
    <p:sldId id="2866" r:id="rId7"/>
    <p:sldId id="2833" r:id="rId8"/>
    <p:sldId id="2837" r:id="rId9"/>
    <p:sldId id="2838" r:id="rId10"/>
    <p:sldId id="2839" r:id="rId11"/>
    <p:sldId id="2774" r:id="rId12"/>
    <p:sldId id="2642" r:id="rId13"/>
    <p:sldId id="2775" r:id="rId14"/>
    <p:sldId id="2709" r:id="rId15"/>
    <p:sldId id="2710" r:id="rId16"/>
    <p:sldId id="2711" r:id="rId17"/>
    <p:sldId id="2713" r:id="rId18"/>
    <p:sldId id="2806" r:id="rId19"/>
    <p:sldId id="2807" r:id="rId20"/>
    <p:sldId id="2890" r:id="rId21"/>
    <p:sldId id="2893" r:id="rId22"/>
    <p:sldId id="2891" r:id="rId23"/>
    <p:sldId id="2810" r:id="rId24"/>
    <p:sldId id="2863" r:id="rId25"/>
    <p:sldId id="2892" r:id="rId26"/>
    <p:sldId id="2811" r:id="rId27"/>
    <p:sldId id="2864" r:id="rId28"/>
    <p:sldId id="2622" r:id="rId29"/>
    <p:sldId id="2876" r:id="rId30"/>
    <p:sldId id="2639" r:id="rId31"/>
    <p:sldId id="2814" r:id="rId32"/>
    <p:sldId id="2857" r:id="rId33"/>
    <p:sldId id="2829" r:id="rId34"/>
    <p:sldId id="2856" r:id="rId35"/>
    <p:sldId id="2830" r:id="rId36"/>
    <p:sldId id="2867" r:id="rId37"/>
    <p:sldId id="2612" r:id="rId38"/>
    <p:sldId id="2621" r:id="rId39"/>
    <p:sldId id="2858" r:id="rId40"/>
    <p:sldId id="2880" r:id="rId41"/>
    <p:sldId id="2879" r:id="rId42"/>
    <p:sldId id="2881" r:id="rId43"/>
    <p:sldId id="2894" r:id="rId44"/>
    <p:sldId id="2882" r:id="rId45"/>
    <p:sldId id="2865" r:id="rId46"/>
    <p:sldId id="2895" r:id="rId47"/>
    <p:sldId id="2898" r:id="rId48"/>
    <p:sldId id="2899" r:id="rId49"/>
    <p:sldId id="2897" r:id="rId50"/>
    <p:sldId id="2883" r:id="rId51"/>
    <p:sldId id="2884" r:id="rId52"/>
    <p:sldId id="2885" r:id="rId53"/>
    <p:sldId id="2877" r:id="rId54"/>
    <p:sldId id="2868" r:id="rId55"/>
    <p:sldId id="2886" r:id="rId56"/>
    <p:sldId id="2851" r:id="rId57"/>
    <p:sldId id="2852" r:id="rId58"/>
    <p:sldId id="2887" r:id="rId59"/>
    <p:sldId id="2853" r:id="rId60"/>
    <p:sldId id="2651" r:id="rId61"/>
    <p:sldId id="2888" r:id="rId62"/>
    <p:sldId id="2889" r:id="rId63"/>
    <p:sldId id="2759" r:id="rId64"/>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415" autoAdjust="0"/>
    <p:restoredTop sz="94320" autoAdjust="0"/>
  </p:normalViewPr>
  <p:slideViewPr>
    <p:cSldViewPr>
      <p:cViewPr varScale="1">
        <p:scale>
          <a:sx n="36" d="100"/>
          <a:sy n="36" d="100"/>
        </p:scale>
        <p:origin x="11" y="28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F755251E-4ADE-4CA4-AE7E-8CF7FC2A39A0}"/>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2">
            <a:extLst>
              <a:ext uri="{FF2B5EF4-FFF2-40B4-BE49-F238E27FC236}">
                <a16:creationId xmlns:a16="http://schemas.microsoft.com/office/drawing/2014/main" id="{056F5632-37E4-4459-A977-B54D6740F88E}"/>
              </a:ext>
            </a:extLst>
          </p:cNvPr>
          <p:cNvSpPr>
            <a:spLocks noGrp="1" noChangeArrowheads="1"/>
          </p:cNvSpPr>
          <p:nvPr>
            <p:ph type="hdr"/>
          </p:nvPr>
        </p:nvSpPr>
        <p:spPr bwMode="auto">
          <a:xfrm>
            <a:off x="0"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1" name="Rectangle 3">
            <a:extLst>
              <a:ext uri="{FF2B5EF4-FFF2-40B4-BE49-F238E27FC236}">
                <a16:creationId xmlns:a16="http://schemas.microsoft.com/office/drawing/2014/main" id="{5FB9BDD8-F30E-4607-A228-E62A354E0A26}"/>
              </a:ext>
            </a:extLst>
          </p:cNvPr>
          <p:cNvSpPr>
            <a:spLocks noGrp="1" noChangeArrowheads="1"/>
          </p:cNvSpPr>
          <p:nvPr>
            <p:ph type="dt"/>
          </p:nvPr>
        </p:nvSpPr>
        <p:spPr bwMode="auto">
          <a:xfrm>
            <a:off x="4143375"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algn="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3" name="Rectangle 4">
            <a:extLst>
              <a:ext uri="{FF2B5EF4-FFF2-40B4-BE49-F238E27FC236}">
                <a16:creationId xmlns:a16="http://schemas.microsoft.com/office/drawing/2014/main" id="{62F4372D-24F3-4CF9-8ECA-3FB07AEF1311}"/>
              </a:ext>
            </a:extLst>
          </p:cNvPr>
          <p:cNvSpPr>
            <a:spLocks noGrp="1" noRot="1" noChangeAspect="1" noChangeArrowheads="1"/>
          </p:cNvSpPr>
          <p:nvPr>
            <p:ph type="sldImg"/>
          </p:nvPr>
        </p:nvSpPr>
        <p:spPr bwMode="auto">
          <a:xfrm>
            <a:off x="1257300" y="720725"/>
            <a:ext cx="4799013" cy="35988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a:extLst>
              <a:ext uri="{FF2B5EF4-FFF2-40B4-BE49-F238E27FC236}">
                <a16:creationId xmlns:a16="http://schemas.microsoft.com/office/drawing/2014/main" id="{DD71DECB-400B-4113-8615-446F7A03B55C}"/>
              </a:ext>
            </a:extLst>
          </p:cNvPr>
          <p:cNvSpPr>
            <a:spLocks noGrp="1" noChangeArrowheads="1"/>
          </p:cNvSpPr>
          <p:nvPr>
            <p:ph type="body"/>
          </p:nvPr>
        </p:nvSpPr>
        <p:spPr bwMode="auto">
          <a:xfrm>
            <a:off x="731838" y="4560888"/>
            <a:ext cx="5849937"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p>
            <a:pPr lvl="0"/>
            <a:endParaRPr lang="en-US" noProof="0"/>
          </a:p>
        </p:txBody>
      </p:sp>
      <p:sp>
        <p:nvSpPr>
          <p:cNvPr id="2054" name="Rectangle 6">
            <a:extLst>
              <a:ext uri="{FF2B5EF4-FFF2-40B4-BE49-F238E27FC236}">
                <a16:creationId xmlns:a16="http://schemas.microsoft.com/office/drawing/2014/main" id="{0CC06C9C-DBC8-4DE5-8578-0BE4D0360261}"/>
              </a:ext>
            </a:extLst>
          </p:cNvPr>
          <p:cNvSpPr>
            <a:spLocks noGrp="1" noChangeArrowheads="1"/>
          </p:cNvSpPr>
          <p:nvPr>
            <p:ph type="ftr"/>
          </p:nvPr>
        </p:nvSpPr>
        <p:spPr bwMode="auto">
          <a:xfrm>
            <a:off x="0"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5" name="Rectangle 7">
            <a:extLst>
              <a:ext uri="{FF2B5EF4-FFF2-40B4-BE49-F238E27FC236}">
                <a16:creationId xmlns:a16="http://schemas.microsoft.com/office/drawing/2014/main" id="{AD2D7C0B-4295-4754-AE69-9DBECD749ADD}"/>
              </a:ext>
            </a:extLst>
          </p:cNvPr>
          <p:cNvSpPr>
            <a:spLocks noGrp="1" noChangeArrowheads="1"/>
          </p:cNvSpPr>
          <p:nvPr>
            <p:ph type="sldNum"/>
          </p:nvPr>
        </p:nvSpPr>
        <p:spPr bwMode="auto">
          <a:xfrm>
            <a:off x="4143375"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algn="r" defTabSz="482600" eaLnBrk="1" hangingPunct="1">
              <a:buSzPct val="10000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fld id="{5B1A3ECE-EF10-421D-B660-C01793CC36E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D2818208-5568-49C9-A0E4-F574B122939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A9FD6815-2C73-4B91-A84C-78C9F5F1F6B6}" type="slidenum">
              <a:rPr lang="en-US" altLang="en-US" sz="1300"/>
              <a:pPr>
                <a:spcBef>
                  <a:spcPct val="0"/>
                </a:spcBef>
                <a:buClrTx/>
                <a:buFontTx/>
                <a:buNone/>
              </a:pPr>
              <a:t>1</a:t>
            </a:fld>
            <a:endParaRPr lang="en-US" altLang="en-US" sz="1300"/>
          </a:p>
        </p:txBody>
      </p:sp>
      <p:sp>
        <p:nvSpPr>
          <p:cNvPr id="4099" name="Rectangle 2">
            <a:extLst>
              <a:ext uri="{FF2B5EF4-FFF2-40B4-BE49-F238E27FC236}">
                <a16:creationId xmlns:a16="http://schemas.microsoft.com/office/drawing/2014/main" id="{023EDF76-815D-4296-B319-95D1CB4360FF}"/>
              </a:ext>
            </a:extLst>
          </p:cNvPr>
          <p:cNvSpPr>
            <a:spLocks noGrp="1" noRot="1" noChangeAspect="1" noChangeArrowheads="1" noTextEdit="1"/>
          </p:cNvSpPr>
          <p:nvPr>
            <p:ph type="sldImg"/>
          </p:nvPr>
        </p:nvSpPr>
        <p:spPr>
          <a:xfrm>
            <a:off x="1257300" y="720725"/>
            <a:ext cx="4800600" cy="3600450"/>
          </a:xfrm>
          <a:ln/>
        </p:spPr>
      </p:sp>
      <p:sp>
        <p:nvSpPr>
          <p:cNvPr id="4100" name="Rectangle 3">
            <a:extLst>
              <a:ext uri="{FF2B5EF4-FFF2-40B4-BE49-F238E27FC236}">
                <a16:creationId xmlns:a16="http://schemas.microsoft.com/office/drawing/2014/main" id="{1B954F68-E680-4B30-8DD9-28F4B0E9933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Lst>
        </p:spPr>
        <p:txBody>
          <a:bodyPr wrap="none" lIns="96661" tIns="48331" rIns="96661" bIns="48331"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43498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727501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636080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02286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435757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764797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142874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53681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434380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36036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5B959C6-2376-400A-B334-FC56652894E9}"/>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4D376F08-2492-4A86-9F78-EAF9F7EEC297}" type="slidenum">
              <a:rPr lang="en-US" altLang="en-US" sz="1300"/>
              <a:pPr>
                <a:spcBef>
                  <a:spcPct val="0"/>
                </a:spcBef>
                <a:buClrTx/>
                <a:buFontTx/>
                <a:buNone/>
              </a:pPr>
              <a:t>2</a:t>
            </a:fld>
            <a:endParaRPr lang="en-US" altLang="en-US" sz="1300"/>
          </a:p>
        </p:txBody>
      </p:sp>
      <p:sp>
        <p:nvSpPr>
          <p:cNvPr id="6147" name="Rectangle 1">
            <a:extLst>
              <a:ext uri="{FF2B5EF4-FFF2-40B4-BE49-F238E27FC236}">
                <a16:creationId xmlns:a16="http://schemas.microsoft.com/office/drawing/2014/main" id="{A5C9CE95-94E0-4479-A78C-7C0D0C0B81E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61B41F77-5D89-44D8-8047-23CD4298ABF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90594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280547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E08CFF9-7206-7342-7E11-DAD3E5A10961}"/>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5FFDFC17-27BA-27AC-DAE0-BB2829DD55C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BCFBDCA8-0B0B-D470-FB24-D64FC706A8C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FA9E09E7-FA03-58D0-2F1E-7370893C2EC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99110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059715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650107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17809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084557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46990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700855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108782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3EB675F-B145-4C40-A91D-CDF04EF3150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4D176798-E187-4303-A2EA-C9A3B66B51AD}" type="slidenum">
              <a:rPr lang="en-US" altLang="en-US" sz="1300"/>
              <a:pPr>
                <a:spcBef>
                  <a:spcPct val="0"/>
                </a:spcBef>
                <a:buClrTx/>
                <a:buFontTx/>
                <a:buNone/>
              </a:pPr>
              <a:t>3</a:t>
            </a:fld>
            <a:endParaRPr lang="en-US" altLang="en-US" sz="1300"/>
          </a:p>
        </p:txBody>
      </p:sp>
      <p:sp>
        <p:nvSpPr>
          <p:cNvPr id="8195" name="Rectangle 1">
            <a:extLst>
              <a:ext uri="{FF2B5EF4-FFF2-40B4-BE49-F238E27FC236}">
                <a16:creationId xmlns:a16="http://schemas.microsoft.com/office/drawing/2014/main" id="{D281A71A-6C38-4B7F-936C-27D292369AE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D6D32C96-76FE-4371-BAE1-50CB1EE9F3B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91622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596599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656394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078529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790207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400452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224668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82277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4693129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92565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5F594148-0563-491E-A16F-B2F7206901C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9B5E9B17-CC30-45F2-B888-92DD0EBF529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F586DA7B-F3EB-4086-A489-0E1F66D5AD7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19935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2126106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0073624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800196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755867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7234417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6572690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829020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1092633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87162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49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72408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5433833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1344261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7484323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42280686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41871717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6471446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616E611-239E-F5B1-A5AB-F08B8A8622A3}"/>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F4D19B83-2A09-B525-9AD1-4AB5F583C9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F1528C6F-899B-2EC6-83E2-B25801AF1CC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9A23FD3D-F5CC-73F2-23BA-78959715723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5836578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2862123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5357884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616E611-239E-F5B1-A5AB-F08B8A8622A3}"/>
            </a:ext>
          </a:extLst>
        </p:cNvPr>
        <p:cNvGrpSpPr/>
        <p:nvPr/>
      </p:nvGrpSpPr>
      <p:grpSpPr>
        <a:xfrm>
          <a:off x="0" y="0"/>
          <a:ext cx="0" cy="0"/>
          <a:chOff x="0" y="0"/>
          <a:chExt cx="0" cy="0"/>
        </a:xfrm>
      </p:grpSpPr>
      <p:sp>
        <p:nvSpPr>
          <p:cNvPr id="75778" name="Rectangle 7">
            <a:extLst>
              <a:ext uri="{FF2B5EF4-FFF2-40B4-BE49-F238E27FC236}">
                <a16:creationId xmlns:a16="http://schemas.microsoft.com/office/drawing/2014/main" id="{F4D19B83-2A09-B525-9AD1-4AB5F583C9E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F1528C6F-899B-2EC6-83E2-B25801AF1CC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9A23FD3D-F5CC-73F2-23BA-78959715723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5936129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427B53C-982B-4B9B-90D6-4E0C159063F0}"/>
              </a:ext>
            </a:extLst>
          </p:cNvPr>
          <p:cNvSpPr>
            <a:spLocks noGrp="1" noChangeArrowheads="1"/>
          </p:cNvSpPr>
          <p:nvPr>
            <p:ph type="sldNum" sz="quarter"/>
          </p:nvPr>
        </p:nvSpPr>
        <p:spPr>
          <a:noFill/>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2A12710-E1F2-44A8-9DA5-D389F964E1B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59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43B0A2D0-EDF5-446B-B828-32800FDD2C45}"/>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EC8674D-4192-4EDC-A851-D7B8586BF01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843463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013263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970453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54A566-2603-2D8F-6E7D-2E98DAFA649A}"/>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8CFE818A-FE40-6A9C-5B79-7D3F81C03B9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B0FB2B23-2E01-A6B4-45A3-0BBB46110BC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8D971F9A-A487-5BAB-8640-404E761556B4}"/>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0361780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54A566-2603-2D8F-6E7D-2E98DAFA649A}"/>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8CFE818A-FE40-6A9C-5B79-7D3F81C03B9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B0FB2B23-2E01-A6B4-45A3-0BBB46110BC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8D971F9A-A487-5BAB-8640-404E761556B4}"/>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864740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54A566-2603-2D8F-6E7D-2E98DAFA649A}"/>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8CFE818A-FE40-6A9C-5B79-7D3F81C03B9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5B365AD-9F19-4EB3-A210-8CEC3F7C50AD}"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63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B0FB2B23-2E01-A6B4-45A3-0BBB46110BC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8D971F9A-A487-5BAB-8640-404E761556B4}"/>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57080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78374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24303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4DB872D-EED0-456B-880B-F41634FE429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816988C-F697-4F4D-BF25-70CDA24987C2}"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5779" name="Rectangle 1">
            <a:extLst>
              <a:ext uri="{FF2B5EF4-FFF2-40B4-BE49-F238E27FC236}">
                <a16:creationId xmlns:a16="http://schemas.microsoft.com/office/drawing/2014/main" id="{46023802-BC59-49C2-98A7-0BDE0F9C6E0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a:extLst>
              <a:ext uri="{FF2B5EF4-FFF2-40B4-BE49-F238E27FC236}">
                <a16:creationId xmlns:a16="http://schemas.microsoft.com/office/drawing/2014/main" id="{BC20256A-9DBA-41A9-B9E9-3BDE4328DD9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60919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D66ED4CB-5D7E-443C-B5E2-71809D28AB7E}"/>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2249009-3929-4D45-A43D-7F30D0B80A4C}"/>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3D8E1C-BE69-40F8-9DA1-4F0B8C594247}"/>
              </a:ext>
            </a:extLst>
          </p:cNvPr>
          <p:cNvSpPr>
            <a:spLocks noGrp="1" noChangeArrowheads="1"/>
          </p:cNvSpPr>
          <p:nvPr>
            <p:ph type="sldNum" idx="12"/>
          </p:nvPr>
        </p:nvSpPr>
        <p:spPr>
          <a:ln/>
        </p:spPr>
        <p:txBody>
          <a:bodyPr/>
          <a:lstStyle>
            <a:lvl1pPr>
              <a:defRPr/>
            </a:lvl1pPr>
          </a:lstStyle>
          <a:p>
            <a:fld id="{6610785B-498D-4F00-A53D-C5FB99E0A35E}" type="slidenum">
              <a:rPr lang="en-US" altLang="en-US"/>
              <a:pPr/>
              <a:t>‹#›</a:t>
            </a:fld>
            <a:endParaRPr lang="en-US" altLang="en-US"/>
          </a:p>
        </p:txBody>
      </p:sp>
    </p:spTree>
    <p:extLst>
      <p:ext uri="{BB962C8B-B14F-4D97-AF65-F5344CB8AC3E}">
        <p14:creationId xmlns:p14="http://schemas.microsoft.com/office/powerpoint/2010/main" val="46055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07AE926-4B4F-472D-AEA5-6CD51B25781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4E261F53-830D-448A-A73D-86B66E2BF5E6}"/>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081F05-A92A-4161-826A-5F44FF0D2E86}"/>
              </a:ext>
            </a:extLst>
          </p:cNvPr>
          <p:cNvSpPr>
            <a:spLocks noGrp="1" noChangeArrowheads="1"/>
          </p:cNvSpPr>
          <p:nvPr>
            <p:ph type="sldNum" idx="12"/>
          </p:nvPr>
        </p:nvSpPr>
        <p:spPr>
          <a:ln/>
        </p:spPr>
        <p:txBody>
          <a:bodyPr/>
          <a:lstStyle>
            <a:lvl1pPr>
              <a:defRPr/>
            </a:lvl1pPr>
          </a:lstStyle>
          <a:p>
            <a:fld id="{CEEA0A09-508F-4C00-9625-E0DE9B82EA8A}" type="slidenum">
              <a:rPr lang="en-US" altLang="en-US"/>
              <a:pPr/>
              <a:t>‹#›</a:t>
            </a:fld>
            <a:endParaRPr lang="en-US" altLang="en-US"/>
          </a:p>
        </p:txBody>
      </p:sp>
    </p:spTree>
    <p:extLst>
      <p:ext uri="{BB962C8B-B14F-4D97-AF65-F5344CB8AC3E}">
        <p14:creationId xmlns:p14="http://schemas.microsoft.com/office/powerpoint/2010/main" val="414571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6942FAE-A3E0-4E26-933C-55560DBCEF44}"/>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FFE4791F-4D94-443D-A8CA-729F2E4AAAE3}"/>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55E8BDC-9FF7-439F-9C69-1A300C521C36}"/>
              </a:ext>
            </a:extLst>
          </p:cNvPr>
          <p:cNvSpPr>
            <a:spLocks noGrp="1" noChangeArrowheads="1"/>
          </p:cNvSpPr>
          <p:nvPr>
            <p:ph type="sldNum" idx="12"/>
          </p:nvPr>
        </p:nvSpPr>
        <p:spPr>
          <a:ln/>
        </p:spPr>
        <p:txBody>
          <a:bodyPr/>
          <a:lstStyle>
            <a:lvl1pPr>
              <a:defRPr/>
            </a:lvl1pPr>
          </a:lstStyle>
          <a:p>
            <a:fld id="{B3AB6BBC-24F0-43A1-84BC-A16615D28F72}" type="slidenum">
              <a:rPr lang="en-US" altLang="en-US"/>
              <a:pPr/>
              <a:t>‹#›</a:t>
            </a:fld>
            <a:endParaRPr lang="en-US" altLang="en-US"/>
          </a:p>
        </p:txBody>
      </p:sp>
    </p:spTree>
    <p:extLst>
      <p:ext uri="{BB962C8B-B14F-4D97-AF65-F5344CB8AC3E}">
        <p14:creationId xmlns:p14="http://schemas.microsoft.com/office/powerpoint/2010/main" val="2644775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F8C36A32-8A97-4319-9BC2-18F5E27DCC20}"/>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180D418A-8005-43B3-A395-943311376BB7}"/>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2CE8A7-A55D-4A41-AA46-B7AE1F2D3EDB}"/>
              </a:ext>
            </a:extLst>
          </p:cNvPr>
          <p:cNvSpPr>
            <a:spLocks noGrp="1" noChangeArrowheads="1"/>
          </p:cNvSpPr>
          <p:nvPr>
            <p:ph type="sldNum" idx="12"/>
          </p:nvPr>
        </p:nvSpPr>
        <p:spPr>
          <a:ln/>
        </p:spPr>
        <p:txBody>
          <a:bodyPr/>
          <a:lstStyle>
            <a:lvl1pPr>
              <a:defRPr/>
            </a:lvl1pPr>
          </a:lstStyle>
          <a:p>
            <a:fld id="{D3F1A29D-64F2-4F8A-ACA8-D39AFCDA0FF8}" type="slidenum">
              <a:rPr lang="en-US" altLang="en-US"/>
              <a:pPr/>
              <a:t>‹#›</a:t>
            </a:fld>
            <a:endParaRPr lang="en-US" altLang="en-US"/>
          </a:p>
        </p:txBody>
      </p:sp>
    </p:spTree>
    <p:extLst>
      <p:ext uri="{BB962C8B-B14F-4D97-AF65-F5344CB8AC3E}">
        <p14:creationId xmlns:p14="http://schemas.microsoft.com/office/powerpoint/2010/main" val="3400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4C984F58-2132-48D6-80BE-C6F01225C76B}"/>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76C1D837-85E3-4DA1-BC19-5BED2D9CE5AD}"/>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1494ED5-4560-4AE3-80A0-208A63FB4603}"/>
              </a:ext>
            </a:extLst>
          </p:cNvPr>
          <p:cNvSpPr>
            <a:spLocks noGrp="1" noChangeArrowheads="1"/>
          </p:cNvSpPr>
          <p:nvPr>
            <p:ph type="sldNum" idx="12"/>
          </p:nvPr>
        </p:nvSpPr>
        <p:spPr>
          <a:ln/>
        </p:spPr>
        <p:txBody>
          <a:bodyPr/>
          <a:lstStyle>
            <a:lvl1pPr>
              <a:defRPr/>
            </a:lvl1pPr>
          </a:lstStyle>
          <a:p>
            <a:fld id="{158D98D7-FDE4-462A-94E9-5BF1389BDF74}" type="slidenum">
              <a:rPr lang="en-US" altLang="en-US"/>
              <a:pPr/>
              <a:t>‹#›</a:t>
            </a:fld>
            <a:endParaRPr lang="en-US" altLang="en-US"/>
          </a:p>
        </p:txBody>
      </p:sp>
    </p:spTree>
    <p:extLst>
      <p:ext uri="{BB962C8B-B14F-4D97-AF65-F5344CB8AC3E}">
        <p14:creationId xmlns:p14="http://schemas.microsoft.com/office/powerpoint/2010/main" val="2258703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110D96A-67B8-4B1D-8E14-A090C3E0947B}"/>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63BB93E-A0A6-421B-B160-0FBBCA246B2B}"/>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F607E692-FEA5-4D6E-93E6-C4CDB04D9FB2}"/>
              </a:ext>
            </a:extLst>
          </p:cNvPr>
          <p:cNvSpPr>
            <a:spLocks noGrp="1" noChangeArrowheads="1"/>
          </p:cNvSpPr>
          <p:nvPr>
            <p:ph type="sldNum" idx="12"/>
          </p:nvPr>
        </p:nvSpPr>
        <p:spPr>
          <a:ln/>
        </p:spPr>
        <p:txBody>
          <a:bodyPr/>
          <a:lstStyle>
            <a:lvl1pPr>
              <a:defRPr/>
            </a:lvl1pPr>
          </a:lstStyle>
          <a:p>
            <a:fld id="{155CF4C8-5A9E-421C-A02E-09E19564B6DD}" type="slidenum">
              <a:rPr lang="en-US" altLang="en-US"/>
              <a:pPr/>
              <a:t>‹#›</a:t>
            </a:fld>
            <a:endParaRPr lang="en-US" altLang="en-US"/>
          </a:p>
        </p:txBody>
      </p:sp>
    </p:spTree>
    <p:extLst>
      <p:ext uri="{BB962C8B-B14F-4D97-AF65-F5344CB8AC3E}">
        <p14:creationId xmlns:p14="http://schemas.microsoft.com/office/powerpoint/2010/main" val="346961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B822200F-1037-4176-84F1-4F2BC66CAE4B}"/>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832A4A74-99C2-4641-9394-C0E68E446F74}"/>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E67664E8-C10D-4EDA-90D9-5D78DCBDC48E}"/>
              </a:ext>
            </a:extLst>
          </p:cNvPr>
          <p:cNvSpPr>
            <a:spLocks noGrp="1" noChangeArrowheads="1"/>
          </p:cNvSpPr>
          <p:nvPr>
            <p:ph type="sldNum" idx="12"/>
          </p:nvPr>
        </p:nvSpPr>
        <p:spPr>
          <a:ln/>
        </p:spPr>
        <p:txBody>
          <a:bodyPr/>
          <a:lstStyle>
            <a:lvl1pPr>
              <a:defRPr/>
            </a:lvl1pPr>
          </a:lstStyle>
          <a:p>
            <a:fld id="{9E810440-E61A-4231-BEA1-DDD0DEBE9E1D}" type="slidenum">
              <a:rPr lang="en-US" altLang="en-US"/>
              <a:pPr/>
              <a:t>‹#›</a:t>
            </a:fld>
            <a:endParaRPr lang="en-US" altLang="en-US"/>
          </a:p>
        </p:txBody>
      </p:sp>
    </p:spTree>
    <p:extLst>
      <p:ext uri="{BB962C8B-B14F-4D97-AF65-F5344CB8AC3E}">
        <p14:creationId xmlns:p14="http://schemas.microsoft.com/office/powerpoint/2010/main" val="296975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270358A9-08C7-45AA-9932-D56A2487F4DD}"/>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2464A584-7C2B-4715-9DB6-BA2F4B0CCB11}"/>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962673-56D8-4503-8E20-6498E75EA14B}"/>
              </a:ext>
            </a:extLst>
          </p:cNvPr>
          <p:cNvSpPr>
            <a:spLocks noGrp="1" noChangeArrowheads="1"/>
          </p:cNvSpPr>
          <p:nvPr>
            <p:ph type="sldNum" idx="12"/>
          </p:nvPr>
        </p:nvSpPr>
        <p:spPr>
          <a:ln/>
        </p:spPr>
        <p:txBody>
          <a:bodyPr/>
          <a:lstStyle>
            <a:lvl1pPr>
              <a:defRPr/>
            </a:lvl1pPr>
          </a:lstStyle>
          <a:p>
            <a:fld id="{BF44D084-DB90-46B6-BF87-36F00AC8641A}" type="slidenum">
              <a:rPr lang="en-US" altLang="en-US"/>
              <a:pPr/>
              <a:t>‹#›</a:t>
            </a:fld>
            <a:endParaRPr lang="en-US" altLang="en-US"/>
          </a:p>
        </p:txBody>
      </p:sp>
    </p:spTree>
    <p:extLst>
      <p:ext uri="{BB962C8B-B14F-4D97-AF65-F5344CB8AC3E}">
        <p14:creationId xmlns:p14="http://schemas.microsoft.com/office/powerpoint/2010/main" val="182821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F6A4F6A3-4DAA-4A9E-B416-7DD4F1E9FE4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9343FD0B-ACD7-411B-8F9A-5D8C22F9996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5B9244-53F7-43E8-A38D-76FE2AC3FC27}"/>
              </a:ext>
            </a:extLst>
          </p:cNvPr>
          <p:cNvSpPr>
            <a:spLocks noGrp="1" noChangeArrowheads="1"/>
          </p:cNvSpPr>
          <p:nvPr>
            <p:ph type="sldNum" idx="12"/>
          </p:nvPr>
        </p:nvSpPr>
        <p:spPr>
          <a:ln/>
        </p:spPr>
        <p:txBody>
          <a:bodyPr/>
          <a:lstStyle>
            <a:lvl1pPr>
              <a:defRPr/>
            </a:lvl1pPr>
          </a:lstStyle>
          <a:p>
            <a:fld id="{6584FA06-0329-486F-BAAF-F53BB0E21D26}" type="slidenum">
              <a:rPr lang="en-US" altLang="en-US"/>
              <a:pPr/>
              <a:t>‹#›</a:t>
            </a:fld>
            <a:endParaRPr lang="en-US" altLang="en-US"/>
          </a:p>
        </p:txBody>
      </p:sp>
    </p:spTree>
    <p:extLst>
      <p:ext uri="{BB962C8B-B14F-4D97-AF65-F5344CB8AC3E}">
        <p14:creationId xmlns:p14="http://schemas.microsoft.com/office/powerpoint/2010/main" val="407379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432D7B1E-6FFB-4C00-BA15-524CB068A899}"/>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33DC6BD7-BD91-4918-952A-99D068BC6BDA}"/>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90EEA85-FB51-4D94-8EDB-D63696D085F9}"/>
              </a:ext>
            </a:extLst>
          </p:cNvPr>
          <p:cNvSpPr>
            <a:spLocks noGrp="1" noChangeArrowheads="1"/>
          </p:cNvSpPr>
          <p:nvPr>
            <p:ph type="sldNum" idx="12"/>
          </p:nvPr>
        </p:nvSpPr>
        <p:spPr>
          <a:ln/>
        </p:spPr>
        <p:txBody>
          <a:bodyPr/>
          <a:lstStyle>
            <a:lvl1pPr>
              <a:defRPr/>
            </a:lvl1pPr>
          </a:lstStyle>
          <a:p>
            <a:fld id="{040B3666-FBC7-4343-A158-146ACE67965C}" type="slidenum">
              <a:rPr lang="en-US" altLang="en-US"/>
              <a:pPr/>
              <a:t>‹#›</a:t>
            </a:fld>
            <a:endParaRPr lang="en-US" altLang="en-US"/>
          </a:p>
        </p:txBody>
      </p:sp>
    </p:spTree>
    <p:extLst>
      <p:ext uri="{BB962C8B-B14F-4D97-AF65-F5344CB8AC3E}">
        <p14:creationId xmlns:p14="http://schemas.microsoft.com/office/powerpoint/2010/main" val="261676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E25A4B35-BADB-4787-8620-1C8643C257A3}"/>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A73CCEA0-10BA-42CD-A72D-8EA0C04F2212}"/>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7717314E-726F-4462-848F-71BCE39A298B}"/>
              </a:ext>
            </a:extLst>
          </p:cNvPr>
          <p:cNvSpPr>
            <a:spLocks noGrp="1" noChangeArrowheads="1"/>
          </p:cNvSpPr>
          <p:nvPr>
            <p:ph type="sldNum" idx="12"/>
          </p:nvPr>
        </p:nvSpPr>
        <p:spPr>
          <a:ln/>
        </p:spPr>
        <p:txBody>
          <a:bodyPr/>
          <a:lstStyle>
            <a:lvl1pPr>
              <a:defRPr/>
            </a:lvl1pPr>
          </a:lstStyle>
          <a:p>
            <a:fld id="{0753CD65-9AF4-4B76-B150-3F6CA8CE2867}" type="slidenum">
              <a:rPr lang="en-US" altLang="en-US"/>
              <a:pPr/>
              <a:t>‹#›</a:t>
            </a:fld>
            <a:endParaRPr lang="en-US" altLang="en-US"/>
          </a:p>
        </p:txBody>
      </p:sp>
    </p:spTree>
    <p:extLst>
      <p:ext uri="{BB962C8B-B14F-4D97-AF65-F5344CB8AC3E}">
        <p14:creationId xmlns:p14="http://schemas.microsoft.com/office/powerpoint/2010/main" val="120318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C153CE4-FC24-4E8B-8B09-83B6FB556955}"/>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6B16F272-16B6-40A7-98CB-27B2F89FCD1D}"/>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652957-B15F-4A5A-BDAD-A27E0CE81F3F}"/>
              </a:ext>
            </a:extLst>
          </p:cNvPr>
          <p:cNvSpPr>
            <a:spLocks noGrp="1" noChangeArrowheads="1"/>
          </p:cNvSpPr>
          <p:nvPr>
            <p:ph type="sldNum" idx="12"/>
          </p:nvPr>
        </p:nvSpPr>
        <p:spPr>
          <a:ln/>
        </p:spPr>
        <p:txBody>
          <a:bodyPr/>
          <a:lstStyle>
            <a:lvl1pPr>
              <a:defRPr/>
            </a:lvl1pPr>
          </a:lstStyle>
          <a:p>
            <a:fld id="{CE3BEC34-B539-49AB-B397-3F63405E41DD}" type="slidenum">
              <a:rPr lang="en-US" altLang="en-US"/>
              <a:pPr/>
              <a:t>‹#›</a:t>
            </a:fld>
            <a:endParaRPr lang="en-US" altLang="en-US"/>
          </a:p>
        </p:txBody>
      </p:sp>
    </p:spTree>
    <p:extLst>
      <p:ext uri="{BB962C8B-B14F-4D97-AF65-F5344CB8AC3E}">
        <p14:creationId xmlns:p14="http://schemas.microsoft.com/office/powerpoint/2010/main" val="148142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3EA0E2D-0E7A-4D45-8902-64113D67BBFF}"/>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0FE6A96F-8C85-4896-A0B2-517D829E252E}"/>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46CDDBC-CD51-4387-9D5D-F2390EFB3088}"/>
              </a:ext>
            </a:extLst>
          </p:cNvPr>
          <p:cNvSpPr>
            <a:spLocks noGrp="1" noChangeArrowheads="1"/>
          </p:cNvSpPr>
          <p:nvPr>
            <p:ph type="sldNum" idx="12"/>
          </p:nvPr>
        </p:nvSpPr>
        <p:spPr>
          <a:ln/>
        </p:spPr>
        <p:txBody>
          <a:bodyPr/>
          <a:lstStyle>
            <a:lvl1pPr>
              <a:defRPr/>
            </a:lvl1pPr>
          </a:lstStyle>
          <a:p>
            <a:fld id="{36B955AB-E0F6-4017-BB8E-206E7A39FE79}" type="slidenum">
              <a:rPr lang="en-US" altLang="en-US"/>
              <a:pPr/>
              <a:t>‹#›</a:t>
            </a:fld>
            <a:endParaRPr lang="en-US" altLang="en-US"/>
          </a:p>
        </p:txBody>
      </p:sp>
    </p:spTree>
    <p:extLst>
      <p:ext uri="{BB962C8B-B14F-4D97-AF65-F5344CB8AC3E}">
        <p14:creationId xmlns:p14="http://schemas.microsoft.com/office/powerpoint/2010/main" val="2033828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FFC8DA2C-9303-42A3-B547-5B5C22DB20F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F12F0B9D-E5A1-4E9A-BA8F-E35DBFCD58C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D46FE60-5602-4978-B221-18726EE55435}"/>
              </a:ext>
            </a:extLst>
          </p:cNvPr>
          <p:cNvSpPr>
            <a:spLocks noGrp="1" noChangeArrowheads="1"/>
          </p:cNvSpPr>
          <p:nvPr>
            <p:ph type="sldNum" idx="12"/>
          </p:nvPr>
        </p:nvSpPr>
        <p:spPr>
          <a:ln/>
        </p:spPr>
        <p:txBody>
          <a:bodyPr/>
          <a:lstStyle>
            <a:lvl1pPr>
              <a:defRPr/>
            </a:lvl1pPr>
          </a:lstStyle>
          <a:p>
            <a:fld id="{6BE62551-47F8-4A01-98D1-1C6B54B885D8}" type="slidenum">
              <a:rPr lang="en-US" altLang="en-US"/>
              <a:pPr/>
              <a:t>‹#›</a:t>
            </a:fld>
            <a:endParaRPr lang="en-US" altLang="en-US"/>
          </a:p>
        </p:txBody>
      </p:sp>
    </p:spTree>
    <p:extLst>
      <p:ext uri="{BB962C8B-B14F-4D97-AF65-F5344CB8AC3E}">
        <p14:creationId xmlns:p14="http://schemas.microsoft.com/office/powerpoint/2010/main" val="2996436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3101809C-3D43-4D58-8711-4AB086DC6509}"/>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ED5B827-375A-4D2F-B38C-7A7F2691779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6220A728-62D6-49AA-B576-DE3DBAD30218}"/>
              </a:ext>
            </a:extLst>
          </p:cNvPr>
          <p:cNvSpPr>
            <a:spLocks noGrp="1" noChangeArrowheads="1"/>
          </p:cNvSpPr>
          <p:nvPr>
            <p:ph type="sldNum" idx="12"/>
          </p:nvPr>
        </p:nvSpPr>
        <p:spPr>
          <a:ln/>
        </p:spPr>
        <p:txBody>
          <a:bodyPr/>
          <a:lstStyle>
            <a:lvl1pPr>
              <a:defRPr/>
            </a:lvl1pPr>
          </a:lstStyle>
          <a:p>
            <a:fld id="{BB299083-8392-45EE-9F73-C0A493EAA99D}" type="slidenum">
              <a:rPr lang="en-US" altLang="en-US"/>
              <a:pPr/>
              <a:t>‹#›</a:t>
            </a:fld>
            <a:endParaRPr lang="en-US" altLang="en-US"/>
          </a:p>
        </p:txBody>
      </p:sp>
    </p:spTree>
    <p:extLst>
      <p:ext uri="{BB962C8B-B14F-4D97-AF65-F5344CB8AC3E}">
        <p14:creationId xmlns:p14="http://schemas.microsoft.com/office/powerpoint/2010/main" val="348341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2D19703-36F0-4388-A509-BCF5C613A66D}"/>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BB0390E8-A487-4031-8AEF-2294CBDBEE9C}"/>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CE55C5BD-5DE1-4422-8CED-1C01DA731F9B}"/>
              </a:ext>
            </a:extLst>
          </p:cNvPr>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E152044B-0391-494B-931C-619A69E7F597}"/>
              </a:ext>
            </a:extLst>
          </p:cNvPr>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6C53BD79-0C22-4E40-B5E1-95C3790B1407}"/>
              </a:ext>
            </a:extLst>
          </p:cNvPr>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fld id="{00FB1D6F-6A8B-478A-96BA-CFADA41EE87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pcug.org/"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aztcs.apcug.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support.microsoft.com/en-gb/topic/phone-link-app-requirements-and-setup-cd2a1ee7-75a7-66a6-9d4e-bf22e735f9e3"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hyperlink" Target="https://support.microsoft.com/en-us/topic/setting-up-calls-in-the-phone-link-c7e75908-c65d-bd42-fcb2-ea4d5fb783f1#id0efd=android" TargetMode="External"/><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hyperlink" Target="https://support.microsoft.com/en-us/topic/troubleshooting-the-phone-link-82b6c6aa-544e-d4af-fd5d-2629a2a95835" TargetMode="External"/><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hyperlink" Target="USING%20%22PHONE%20LINK%22IN%20WINDOWS%22%20TO%20CONTROL%20AN%20ANDROID%20CELL%20PHONE" TargetMode="External"/><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support.microsoft.com/en-us/topic/supported-devices-for-phone-link-experiences-cb044172-87aa-9e41-d446-c4ac83ce8807"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a:extLst>
              <a:ext uri="{FF2B5EF4-FFF2-40B4-BE49-F238E27FC236}">
                <a16:creationId xmlns:a16="http://schemas.microsoft.com/office/drawing/2014/main" id="{C4E47CF5-EBBE-400D-AAFF-84949A38EFA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FDB8AC99-BA20-48A8-9E75-F5E91A645578}" type="slidenum">
              <a:rPr lang="en-US" altLang="en-US" sz="2400">
                <a:latin typeface="Times New Roman" panose="02020603050405020304" pitchFamily="18" charset="0"/>
              </a:rPr>
              <a:pPr>
                <a:spcBef>
                  <a:spcPct val="0"/>
                </a:spcBef>
                <a:buClrTx/>
                <a:buFontTx/>
                <a:buNone/>
              </a:pPr>
              <a:t>1</a:t>
            </a:fld>
            <a:endParaRPr lang="en-US" altLang="en-US" sz="2400">
              <a:latin typeface="Times New Roman" panose="02020603050405020304" pitchFamily="18" charset="0"/>
            </a:endParaRPr>
          </a:p>
        </p:txBody>
      </p:sp>
      <p:sp>
        <p:nvSpPr>
          <p:cNvPr id="3075" name="Rectangle 2">
            <a:extLst>
              <a:ext uri="{FF2B5EF4-FFF2-40B4-BE49-F238E27FC236}">
                <a16:creationId xmlns:a16="http://schemas.microsoft.com/office/drawing/2014/main" id="{2FBA3213-7877-430D-AB70-6A98AF7E2FD1}"/>
              </a:ext>
            </a:extLst>
          </p:cNvPr>
          <p:cNvSpPr>
            <a:spLocks noChangeArrowheads="1"/>
          </p:cNvSpPr>
          <p:nvPr/>
        </p:nvSpPr>
        <p:spPr bwMode="auto">
          <a:xfrm>
            <a:off x="0" y="0"/>
            <a:ext cx="9144000"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4000" b="1" baseline="0" dirty="0">
                <a:cs typeface="Times New Roman" panose="02020603050405020304" pitchFamily="18" charset="0"/>
              </a:rPr>
              <a:t>0--INSTALLING "LINK TO WINDOWS" IN A CELL PHONE AND THEN USING "PHONE LINK"                           IN "WINDOWS 11" TO CONTROL  "LINK TO WINDOWS" IN THE CELL PHONE</a:t>
            </a:r>
          </a:p>
        </p:txBody>
      </p:sp>
      <p:sp>
        <p:nvSpPr>
          <p:cNvPr id="3076" name="Rectangle 3">
            <a:extLst>
              <a:ext uri="{FF2B5EF4-FFF2-40B4-BE49-F238E27FC236}">
                <a16:creationId xmlns:a16="http://schemas.microsoft.com/office/drawing/2014/main" id="{333D41AC-EB03-4363-81AC-00F99C90E31B}"/>
              </a:ext>
            </a:extLst>
          </p:cNvPr>
          <p:cNvSpPr>
            <a:spLocks noChangeArrowheads="1"/>
          </p:cNvSpPr>
          <p:nvPr/>
        </p:nvSpPr>
        <p:spPr bwMode="auto">
          <a:xfrm>
            <a:off x="574675" y="-858838"/>
            <a:ext cx="3289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Rectangle 4">
            <a:extLst>
              <a:ext uri="{FF2B5EF4-FFF2-40B4-BE49-F238E27FC236}">
                <a16:creationId xmlns:a16="http://schemas.microsoft.com/office/drawing/2014/main" id="{33EC888D-B6F1-4994-BFC5-6EFEA8BA289F}"/>
              </a:ext>
            </a:extLst>
          </p:cNvPr>
          <p:cNvSpPr>
            <a:spLocks noChangeArrowheads="1"/>
          </p:cNvSpPr>
          <p:nvPr/>
        </p:nvSpPr>
        <p:spPr bwMode="auto">
          <a:xfrm>
            <a:off x="574675" y="-858838"/>
            <a:ext cx="3556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Rectangle 5">
            <a:extLst>
              <a:ext uri="{FF2B5EF4-FFF2-40B4-BE49-F238E27FC236}">
                <a16:creationId xmlns:a16="http://schemas.microsoft.com/office/drawing/2014/main" id="{236C12D1-13FE-4F8E-8A06-F1661790933C}"/>
              </a:ext>
            </a:extLst>
          </p:cNvPr>
          <p:cNvSpPr>
            <a:spLocks noChangeArrowheads="1"/>
          </p:cNvSpPr>
          <p:nvPr/>
        </p:nvSpPr>
        <p:spPr bwMode="auto">
          <a:xfrm>
            <a:off x="574675" y="-858838"/>
            <a:ext cx="6845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Rectangle 6">
            <a:extLst>
              <a:ext uri="{FF2B5EF4-FFF2-40B4-BE49-F238E27FC236}">
                <a16:creationId xmlns:a16="http://schemas.microsoft.com/office/drawing/2014/main" id="{ACAD43FC-234F-47ED-A165-AB0FB0FA9125}"/>
              </a:ext>
            </a:extLst>
          </p:cNvPr>
          <p:cNvSpPr>
            <a:spLocks noChangeArrowheads="1"/>
          </p:cNvSpPr>
          <p:nvPr/>
        </p:nvSpPr>
        <p:spPr bwMode="auto">
          <a:xfrm>
            <a:off x="3887788" y="-1089025"/>
            <a:ext cx="219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200" baseline="0">
                <a:latin typeface="Times New Roman" panose="02020603050405020304" pitchFamily="18" charset="0"/>
                <a:cs typeface="Times New Roman" panose="02020603050405020304" pitchFamily="18" charset="0"/>
              </a:rPr>
              <a:t> </a:t>
            </a:r>
          </a:p>
          <a:p>
            <a:pPr>
              <a:spcBef>
                <a:spcPct val="0"/>
              </a:spcBef>
              <a:buClrTx/>
              <a:buFontTx/>
              <a:buNone/>
            </a:pPr>
            <a:endParaRPr lang="en-US" altLang="en-US" sz="1200" baseline="0">
              <a:latin typeface="Times New Roman" panose="02020603050405020304" pitchFamily="18" charset="0"/>
              <a:cs typeface="Times New Roman" panose="02020603050405020304" pitchFamily="18" charset="0"/>
            </a:endParaRPr>
          </a:p>
        </p:txBody>
      </p:sp>
      <p:sp>
        <p:nvSpPr>
          <p:cNvPr id="3080" name="Rectangle 7">
            <a:extLst>
              <a:ext uri="{FF2B5EF4-FFF2-40B4-BE49-F238E27FC236}">
                <a16:creationId xmlns:a16="http://schemas.microsoft.com/office/drawing/2014/main" id="{2D947702-A5C7-4D28-A89B-ABB8347A2D4A}"/>
              </a:ext>
            </a:extLst>
          </p:cNvPr>
          <p:cNvSpPr>
            <a:spLocks noChangeArrowheads="1"/>
          </p:cNvSpPr>
          <p:nvPr/>
        </p:nvSpPr>
        <p:spPr bwMode="auto">
          <a:xfrm>
            <a:off x="3276600" y="2589213"/>
            <a:ext cx="3581400" cy="106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3600" baseline="0">
                <a:cs typeface="Times New Roman" panose="02020603050405020304" pitchFamily="18" charset="0"/>
              </a:rPr>
              <a:t>          </a:t>
            </a:r>
            <a:endParaRPr lang="en-US" altLang="en-US" sz="2800" baseline="0">
              <a:cs typeface="Times New Roman" panose="02020603050405020304" pitchFamily="18" charset="0"/>
            </a:endParaRPr>
          </a:p>
          <a:p>
            <a:pPr algn="ctr">
              <a:spcBef>
                <a:spcPct val="0"/>
              </a:spcBef>
              <a:buClrTx/>
              <a:buFontTx/>
              <a:buNone/>
            </a:pPr>
            <a:endParaRPr lang="en-US" altLang="en-US" sz="2800" baseline="0">
              <a:cs typeface="Times New Roman" panose="02020603050405020304" pitchFamily="18" charset="0"/>
            </a:endParaRPr>
          </a:p>
        </p:txBody>
      </p:sp>
      <p:sp>
        <p:nvSpPr>
          <p:cNvPr id="3082" name="TextBox 1">
            <a:extLst>
              <a:ext uri="{FF2B5EF4-FFF2-40B4-BE49-F238E27FC236}">
                <a16:creationId xmlns:a16="http://schemas.microsoft.com/office/drawing/2014/main" id="{7ECD47F5-043E-4BB8-AE37-611FF3F9A874}"/>
              </a:ext>
            </a:extLst>
          </p:cNvPr>
          <p:cNvSpPr txBox="1">
            <a:spLocks noChangeArrowheads="1"/>
          </p:cNvSpPr>
          <p:nvPr/>
        </p:nvSpPr>
        <p:spPr bwMode="auto">
          <a:xfrm>
            <a:off x="6553200" y="6400800"/>
            <a:ext cx="609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a:t> </a:t>
            </a:r>
          </a:p>
        </p:txBody>
      </p:sp>
      <p:pic>
        <p:nvPicPr>
          <p:cNvPr id="3083" name="Picture 2">
            <a:hlinkClick r:id="rId3"/>
            <a:extLst>
              <a:ext uri="{FF2B5EF4-FFF2-40B4-BE49-F238E27FC236}">
                <a16:creationId xmlns:a16="http://schemas.microsoft.com/office/drawing/2014/main" id="{91306BAE-5C93-4C15-A7E1-CDE4FABA9A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91327" y="4779848"/>
            <a:ext cx="2148836" cy="142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7A675E0-16D2-292F-E9EC-DD54712550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510" y="4938706"/>
            <a:ext cx="1641165" cy="1455167"/>
          </a:xfrm>
          <a:prstGeom prst="rect">
            <a:avLst/>
          </a:prstGeom>
        </p:spPr>
      </p:pic>
      <p:pic>
        <p:nvPicPr>
          <p:cNvPr id="4" name="Picture 3">
            <a:extLst>
              <a:ext uri="{FF2B5EF4-FFF2-40B4-BE49-F238E27FC236}">
                <a16:creationId xmlns:a16="http://schemas.microsoft.com/office/drawing/2014/main" id="{A93D7A09-E622-1A45-634F-ABB6FC393938}"/>
              </a:ext>
            </a:extLst>
          </p:cNvPr>
          <p:cNvPicPr>
            <a:picLocks noChangeAspect="1"/>
          </p:cNvPicPr>
          <p:nvPr/>
        </p:nvPicPr>
        <p:blipFill>
          <a:blip r:embed="rId6"/>
          <a:stretch>
            <a:fillRect/>
          </a:stretch>
        </p:blipFill>
        <p:spPr>
          <a:xfrm>
            <a:off x="2589170" y="5236302"/>
            <a:ext cx="3511501" cy="1164498"/>
          </a:xfrm>
          <a:prstGeom prst="rect">
            <a:avLst/>
          </a:prstGeom>
        </p:spPr>
      </p:pic>
      <p:pic>
        <p:nvPicPr>
          <p:cNvPr id="3085" name="Picture 27">
            <a:extLst>
              <a:ext uri="{FF2B5EF4-FFF2-40B4-BE49-F238E27FC236}">
                <a16:creationId xmlns:a16="http://schemas.microsoft.com/office/drawing/2014/main" id="{C39E691D-8787-4C36-9C33-B09CF6C309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2" b="36470"/>
          <a:stretch>
            <a:fillRect/>
          </a:stretch>
        </p:blipFill>
        <p:spPr bwMode="auto">
          <a:xfrm>
            <a:off x="982641" y="3353825"/>
            <a:ext cx="7178717" cy="187574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228600"/>
            <a:ext cx="90678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cs typeface="Aharoni" panose="020F0502020204030204" pitchFamily="2" charset="-79"/>
              </a:rPr>
              <a:t>STEPS FOR INSTALLING "LINK TO WINDOWS" IN A CELL PHONE (continued)</a:t>
            </a:r>
            <a:endParaRPr lang="en-US" altLang="en-US" sz="3200" b="1"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828800"/>
            <a:ext cx="9067800" cy="3429000"/>
          </a:xfrm>
        </p:spPr>
        <p:txBody>
          <a:bodyPr/>
          <a:lstStyle/>
          <a:p>
            <a:pPr marL="685800" indent="-685800">
              <a:buFont typeface="Arial" panose="020B0604020202020204" pitchFamily="34" charset="0"/>
              <a:buChar char="•"/>
            </a:pPr>
            <a:r>
              <a:rPr lang="en-US" altLang="en-US" sz="4000" dirty="0"/>
              <a:t>or, </a:t>
            </a:r>
            <a:r>
              <a:rPr lang="en-US" altLang="en-US" sz="4000" b="1" dirty="0"/>
              <a:t>alternatively</a:t>
            </a:r>
            <a:r>
              <a:rPr lang="en-US" altLang="en-US" sz="4000" dirty="0"/>
              <a:t>, from the "Honor App Market" in an Honor cell phone.</a:t>
            </a:r>
          </a:p>
        </p:txBody>
      </p:sp>
    </p:spTree>
    <p:extLst>
      <p:ext uri="{BB962C8B-B14F-4D97-AF65-F5344CB8AC3E}">
        <p14:creationId xmlns:p14="http://schemas.microsoft.com/office/powerpoint/2010/main" val="2712051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0"/>
            <a:ext cx="90678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cs typeface="Aharoni" panose="020F0502020204030204" pitchFamily="2" charset="-79"/>
              </a:rPr>
              <a:t>STEPS FOR INSTALLING "LINK TO WINDOWS" IN A CELL PHONE (continued)</a:t>
            </a:r>
            <a:endParaRPr lang="en-US" altLang="en-US" sz="3200" b="1"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371600"/>
            <a:ext cx="9067800" cy="5105400"/>
          </a:xfrm>
        </p:spPr>
        <p:txBody>
          <a:bodyPr/>
          <a:lstStyle/>
          <a:p>
            <a:pPr marL="685800" indent="-685800">
              <a:buFont typeface="Arial" panose="020B0604020202020204" pitchFamily="34" charset="0"/>
              <a:buChar char="•"/>
            </a:pPr>
            <a:r>
              <a:rPr lang="en-US" altLang="en-US" sz="4000" dirty="0"/>
              <a:t>Most recent Android cell phones will have the free "Link to Windows" app somewhere on their "Apps" screens</a:t>
            </a:r>
          </a:p>
          <a:p>
            <a:pPr marL="685800" indent="-685800">
              <a:buFont typeface="Arial" panose="020B0604020202020204" pitchFamily="34" charset="0"/>
              <a:buChar char="•"/>
            </a:pPr>
            <a:r>
              <a:rPr lang="en-US" altLang="en-US" sz="4000" dirty="0"/>
              <a:t>In Samsung cell phones, the "Link to Windows" shows up in two places:                                                 the "Quick Settings" screens and             the "Apps" screens</a:t>
            </a:r>
          </a:p>
        </p:txBody>
      </p:sp>
    </p:spTree>
    <p:extLst>
      <p:ext uri="{BB962C8B-B14F-4D97-AF65-F5344CB8AC3E}">
        <p14:creationId xmlns:p14="http://schemas.microsoft.com/office/powerpoint/2010/main" val="3018604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0"/>
            <a:ext cx="90678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cs typeface="Aharoni" panose="020F0502020204030204" pitchFamily="2" charset="-79"/>
              </a:rPr>
              <a:t>STEPS FOR INSTALLING "LINK TO WINDOWS" IN A CELL PHONE (continued)</a:t>
            </a:r>
            <a:endParaRPr lang="en-US" altLang="en-US" sz="3200" b="1"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0" y="1371600"/>
            <a:ext cx="9067800" cy="5105400"/>
          </a:xfrm>
        </p:spPr>
        <p:txBody>
          <a:bodyPr/>
          <a:lstStyle/>
          <a:p>
            <a:pPr marL="685800" indent="-685800">
              <a:buFont typeface="Arial" panose="020B0604020202020204" pitchFamily="34" charset="0"/>
              <a:buChar char="•"/>
            </a:pPr>
            <a:r>
              <a:rPr lang="en-US" altLang="en-US" sz="4000" dirty="0"/>
              <a:t>If "Phone Link" is missing, you can get it for free from the                                     "Play Store" app in an Android cell phone or, </a:t>
            </a:r>
            <a:r>
              <a:rPr lang="en-US" altLang="en-US" sz="4000" b="1" dirty="0"/>
              <a:t>alternatively</a:t>
            </a:r>
            <a:r>
              <a:rPr lang="en-US" altLang="en-US" sz="4000" dirty="0"/>
              <a:t>, from the "Galaxy Store" app in a Samsung cell phone                                            or, </a:t>
            </a:r>
            <a:r>
              <a:rPr lang="en-US" altLang="en-US" sz="4000" b="1" dirty="0"/>
              <a:t>alternatively</a:t>
            </a:r>
            <a:r>
              <a:rPr lang="en-US" altLang="en-US" sz="4000" dirty="0"/>
              <a:t>, from the "App Center" app in an ASUS cell phone</a:t>
            </a:r>
          </a:p>
        </p:txBody>
      </p:sp>
    </p:spTree>
    <p:extLst>
      <p:ext uri="{BB962C8B-B14F-4D97-AF65-F5344CB8AC3E}">
        <p14:creationId xmlns:p14="http://schemas.microsoft.com/office/powerpoint/2010/main" val="529445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0"/>
            <a:ext cx="90678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cs typeface="Aharoni" panose="020F0502020204030204" pitchFamily="2" charset="-79"/>
              </a:rPr>
              <a:t>STEPS FOR INSTALLING "LINK TO WINDOWS" IN A CELL PHONE (continued)</a:t>
            </a:r>
            <a:endParaRPr lang="en-US" altLang="en-US" sz="3200" b="1"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371600"/>
            <a:ext cx="9067800" cy="5105400"/>
          </a:xfrm>
        </p:spPr>
        <p:txBody>
          <a:bodyPr/>
          <a:lstStyle/>
          <a:p>
            <a:pPr marL="685800" indent="-685800">
              <a:buFont typeface="Arial" panose="020B0604020202020204" pitchFamily="34" charset="0"/>
              <a:buChar char="•"/>
            </a:pPr>
            <a:r>
              <a:rPr lang="en-US" altLang="en-US" sz="4000" dirty="0"/>
              <a:t>or, </a:t>
            </a:r>
            <a:r>
              <a:rPr lang="en-US" altLang="en-US" sz="4000" b="1" dirty="0"/>
              <a:t>alternatively</a:t>
            </a:r>
            <a:r>
              <a:rPr lang="en-US" altLang="en-US" sz="4000" dirty="0"/>
              <a:t>, from the "Honor App Market" in an Honor cell phone.</a:t>
            </a:r>
          </a:p>
        </p:txBody>
      </p:sp>
    </p:spTree>
    <p:extLst>
      <p:ext uri="{BB962C8B-B14F-4D97-AF65-F5344CB8AC3E}">
        <p14:creationId xmlns:p14="http://schemas.microsoft.com/office/powerpoint/2010/main" val="264713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D38B5A4-CED3-EACF-D792-9220A5CD12D6}"/>
              </a:ext>
            </a:extLst>
          </p:cNvPr>
          <p:cNvPicPr>
            <a:picLocks noChangeAspect="1"/>
          </p:cNvPicPr>
          <p:nvPr/>
        </p:nvPicPr>
        <p:blipFill>
          <a:blip r:embed="rId3"/>
          <a:stretch>
            <a:fillRect/>
          </a:stretch>
        </p:blipFill>
        <p:spPr>
          <a:xfrm>
            <a:off x="2819400" y="185846"/>
            <a:ext cx="3223952" cy="6534042"/>
          </a:xfrm>
          <a:prstGeom prst="rect">
            <a:avLst/>
          </a:prstGeom>
        </p:spPr>
      </p:pic>
    </p:spTree>
    <p:extLst>
      <p:ext uri="{BB962C8B-B14F-4D97-AF65-F5344CB8AC3E}">
        <p14:creationId xmlns:p14="http://schemas.microsoft.com/office/powerpoint/2010/main" val="27619689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B851A53-C3A6-30D2-1FE9-B160FEC60F46}"/>
              </a:ext>
            </a:extLst>
          </p:cNvPr>
          <p:cNvPicPr>
            <a:picLocks noChangeAspect="1"/>
          </p:cNvPicPr>
          <p:nvPr/>
        </p:nvPicPr>
        <p:blipFill>
          <a:blip r:embed="rId3"/>
          <a:stretch>
            <a:fillRect/>
          </a:stretch>
        </p:blipFill>
        <p:spPr>
          <a:xfrm>
            <a:off x="2970648" y="228600"/>
            <a:ext cx="3049152" cy="6400800"/>
          </a:xfrm>
          <a:prstGeom prst="rect">
            <a:avLst/>
          </a:prstGeom>
        </p:spPr>
      </p:pic>
    </p:spTree>
    <p:extLst>
      <p:ext uri="{BB962C8B-B14F-4D97-AF65-F5344CB8AC3E}">
        <p14:creationId xmlns:p14="http://schemas.microsoft.com/office/powerpoint/2010/main" val="13648160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1D570E3-330A-D7CA-BAA4-4B7A8B833DF2}"/>
              </a:ext>
            </a:extLst>
          </p:cNvPr>
          <p:cNvPicPr>
            <a:picLocks noChangeAspect="1"/>
          </p:cNvPicPr>
          <p:nvPr/>
        </p:nvPicPr>
        <p:blipFill>
          <a:blip r:embed="rId3"/>
          <a:stretch>
            <a:fillRect/>
          </a:stretch>
        </p:blipFill>
        <p:spPr>
          <a:xfrm>
            <a:off x="2971800" y="75591"/>
            <a:ext cx="3124200" cy="6547131"/>
          </a:xfrm>
          <a:prstGeom prst="rect">
            <a:avLst/>
          </a:prstGeom>
        </p:spPr>
      </p:pic>
    </p:spTree>
    <p:extLst>
      <p:ext uri="{BB962C8B-B14F-4D97-AF65-F5344CB8AC3E}">
        <p14:creationId xmlns:p14="http://schemas.microsoft.com/office/powerpoint/2010/main" val="39963834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5DC285AB-067C-5585-D475-54DD7FFD2E85}"/>
              </a:ext>
            </a:extLst>
          </p:cNvPr>
          <p:cNvPicPr>
            <a:picLocks noChangeAspect="1"/>
          </p:cNvPicPr>
          <p:nvPr/>
        </p:nvPicPr>
        <p:blipFill>
          <a:blip r:embed="rId3"/>
          <a:stretch>
            <a:fillRect/>
          </a:stretch>
        </p:blipFill>
        <p:spPr>
          <a:xfrm>
            <a:off x="3048000" y="229206"/>
            <a:ext cx="3048000" cy="6399588"/>
          </a:xfrm>
          <a:prstGeom prst="rect">
            <a:avLst/>
          </a:prstGeom>
        </p:spPr>
      </p:pic>
    </p:spTree>
    <p:extLst>
      <p:ext uri="{BB962C8B-B14F-4D97-AF65-F5344CB8AC3E}">
        <p14:creationId xmlns:p14="http://schemas.microsoft.com/office/powerpoint/2010/main" val="35204389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0FE7182-1B8D-E6E6-C1DA-44AE1C013BB2}"/>
              </a:ext>
            </a:extLst>
          </p:cNvPr>
          <p:cNvPicPr>
            <a:picLocks noChangeAspect="1"/>
          </p:cNvPicPr>
          <p:nvPr/>
        </p:nvPicPr>
        <p:blipFill>
          <a:blip r:embed="rId3"/>
          <a:stretch>
            <a:fillRect/>
          </a:stretch>
        </p:blipFill>
        <p:spPr>
          <a:xfrm>
            <a:off x="2895600" y="63500"/>
            <a:ext cx="3276600" cy="6578024"/>
          </a:xfrm>
          <a:prstGeom prst="rect">
            <a:avLst/>
          </a:prstGeom>
        </p:spPr>
      </p:pic>
    </p:spTree>
    <p:extLst>
      <p:ext uri="{BB962C8B-B14F-4D97-AF65-F5344CB8AC3E}">
        <p14:creationId xmlns:p14="http://schemas.microsoft.com/office/powerpoint/2010/main" val="8835230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6903965-458B-81E1-287C-83C32E0601EA}"/>
              </a:ext>
            </a:extLst>
          </p:cNvPr>
          <p:cNvPicPr>
            <a:picLocks noChangeAspect="1"/>
          </p:cNvPicPr>
          <p:nvPr/>
        </p:nvPicPr>
        <p:blipFill>
          <a:blip r:embed="rId3"/>
          <a:stretch>
            <a:fillRect/>
          </a:stretch>
        </p:blipFill>
        <p:spPr>
          <a:xfrm>
            <a:off x="2971800" y="216051"/>
            <a:ext cx="3124199" cy="6272901"/>
          </a:xfrm>
          <a:prstGeom prst="rect">
            <a:avLst/>
          </a:prstGeom>
        </p:spPr>
      </p:pic>
    </p:spTree>
    <p:extLst>
      <p:ext uri="{BB962C8B-B14F-4D97-AF65-F5344CB8AC3E}">
        <p14:creationId xmlns:p14="http://schemas.microsoft.com/office/powerpoint/2010/main" val="7363042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5610869-60AD-47A5-8086-2961E8360FD9}"/>
              </a:ext>
            </a:extLst>
          </p:cNvPr>
          <p:cNvSpPr>
            <a:spLocks noGrp="1"/>
          </p:cNvSpPr>
          <p:nvPr>
            <p:ph type="sldNum" sz="quarter" idx="12"/>
          </p:nvPr>
        </p:nvSpPr>
        <p:spPr>
          <a:xfrm>
            <a:off x="6553200" y="6324600"/>
            <a:ext cx="2132013" cy="474663"/>
          </a:xfrm>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6EF4538B-6BDF-4C10-874C-75D1C58D6B57}" type="slidenum">
              <a:rPr lang="en-US" altLang="en-US" sz="2400">
                <a:latin typeface="Times New Roman" panose="02020603050405020304" pitchFamily="18" charset="0"/>
              </a:rPr>
              <a:pPr>
                <a:spcBef>
                  <a:spcPct val="0"/>
                </a:spcBef>
                <a:buClrTx/>
                <a:buFontTx/>
                <a:buNone/>
              </a:pPr>
              <a:t>2</a:t>
            </a:fld>
            <a:endParaRPr lang="en-US" altLang="en-US" sz="2400">
              <a:latin typeface="Times New Roman" panose="02020603050405020304" pitchFamily="18" charset="0"/>
            </a:endParaRPr>
          </a:p>
        </p:txBody>
      </p:sp>
      <p:sp>
        <p:nvSpPr>
          <p:cNvPr id="5123" name="Rectangle 1">
            <a:extLst>
              <a:ext uri="{FF2B5EF4-FFF2-40B4-BE49-F238E27FC236}">
                <a16:creationId xmlns:a16="http://schemas.microsoft.com/office/drawing/2014/main" id="{71F84AFD-811E-4688-9D08-D0313B5C7D4F}"/>
              </a:ext>
            </a:extLst>
          </p:cNvPr>
          <p:cNvSpPr>
            <a:spLocks noGrp="1" noChangeArrowheads="1"/>
          </p:cNvSpPr>
          <p:nvPr>
            <p:ph type="title"/>
          </p:nvPr>
        </p:nvSpPr>
        <p:spPr>
          <a:xfrm>
            <a:off x="685800" y="228600"/>
            <a:ext cx="7924800" cy="1752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a:t>Web location for this presentation:</a:t>
            </a:r>
          </a:p>
        </p:txBody>
      </p:sp>
      <p:sp>
        <p:nvSpPr>
          <p:cNvPr id="5124" name="Rectangle 2">
            <a:extLst>
              <a:ext uri="{FF2B5EF4-FFF2-40B4-BE49-F238E27FC236}">
                <a16:creationId xmlns:a16="http://schemas.microsoft.com/office/drawing/2014/main" id="{E92CEF39-EB13-4CCD-A099-55F4E689A2D1}"/>
              </a:ext>
            </a:extLst>
          </p:cNvPr>
          <p:cNvSpPr>
            <a:spLocks noGrp="1" noChangeArrowheads="1"/>
          </p:cNvSpPr>
          <p:nvPr>
            <p:ph type="body" idx="1"/>
          </p:nvPr>
        </p:nvSpPr>
        <p:spPr>
          <a:xfrm>
            <a:off x="458787" y="2362200"/>
            <a:ext cx="8685213" cy="3962400"/>
          </a:xfrm>
        </p:spPr>
        <p:txBody>
          <a:bodyPr/>
          <a:lstStyle/>
          <a:p>
            <a:pPr marL="0" indent="0"/>
            <a:r>
              <a:rPr lang="en-US" altLang="en-US" sz="6000" dirty="0">
                <a:hlinkClick r:id="rId3"/>
              </a:rPr>
              <a:t>http://aztcs.apcug.org</a:t>
            </a:r>
            <a:endParaRPr lang="en-US" altLang="en-US" sz="6000" dirty="0"/>
          </a:p>
          <a:p>
            <a:pPr marL="0" indent="0"/>
            <a:r>
              <a:rPr lang="en-US" altLang="en-US" sz="6000" dirty="0"/>
              <a:t>Click on</a:t>
            </a:r>
          </a:p>
          <a:p>
            <a:pPr marL="0" indent="0"/>
            <a:r>
              <a:rPr lang="en-US" altLang="en-US" sz="6000" dirty="0"/>
              <a:t>"Meeting Notes"</a:t>
            </a:r>
          </a:p>
          <a:p>
            <a:pPr marL="0" indent="0"/>
            <a:r>
              <a:rPr lang="en-US" altLang="en-US" sz="6000" dirty="0"/>
              <a:t>fchao2@yahoo.com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76200" y="0"/>
            <a:ext cx="89916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INSTALLING "LINK TO WINDOWS" INTO A CELL PHONE</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676400"/>
            <a:ext cx="8991600" cy="4876800"/>
          </a:xfrm>
        </p:spPr>
        <p:txBody>
          <a:bodyPr/>
          <a:lstStyle/>
          <a:p>
            <a:pPr marL="685800" indent="-685800">
              <a:buFont typeface="Arial" panose="020B0604020202020204" pitchFamily="34" charset="0"/>
              <a:buChar char="•"/>
            </a:pPr>
            <a:r>
              <a:rPr lang="en-US" altLang="en-US" sz="3600" dirty="0"/>
              <a:t>Step 2:                                                     Install or update "Link to Windows" into the cell phone</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37634516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6903965-458B-81E1-287C-83C32E0601EA}"/>
              </a:ext>
            </a:extLst>
          </p:cNvPr>
          <p:cNvPicPr>
            <a:picLocks noChangeAspect="1"/>
          </p:cNvPicPr>
          <p:nvPr/>
        </p:nvPicPr>
        <p:blipFill>
          <a:blip r:embed="rId3"/>
          <a:stretch>
            <a:fillRect/>
          </a:stretch>
        </p:blipFill>
        <p:spPr>
          <a:xfrm>
            <a:off x="2971800" y="216051"/>
            <a:ext cx="3124199" cy="6272901"/>
          </a:xfrm>
          <a:prstGeom prst="rect">
            <a:avLst/>
          </a:prstGeom>
        </p:spPr>
      </p:pic>
      <p:cxnSp>
        <p:nvCxnSpPr>
          <p:cNvPr id="4" name="Straight Arrow Connector 3">
            <a:extLst>
              <a:ext uri="{FF2B5EF4-FFF2-40B4-BE49-F238E27FC236}">
                <a16:creationId xmlns:a16="http://schemas.microsoft.com/office/drawing/2014/main" id="{7BC79082-9B2F-DCAC-6FE3-73A68660B854}"/>
              </a:ext>
            </a:extLst>
          </p:cNvPr>
          <p:cNvCxnSpPr/>
          <p:nvPr/>
        </p:nvCxnSpPr>
        <p:spPr bwMode="auto">
          <a:xfrm flipH="1">
            <a:off x="5867400" y="1904701"/>
            <a:ext cx="2057400" cy="144780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804677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3D8C6-AC3A-5A4E-986F-B57C08320EC4}"/>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2362CBC6-876F-1814-7CEA-A66488DFA8A6}"/>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2ECE8194-189D-A43A-8F7D-AE0867755C67}"/>
              </a:ext>
            </a:extLst>
          </p:cNvPr>
          <p:cNvSpPr>
            <a:spLocks noGrp="1" noChangeArrowheads="1"/>
          </p:cNvSpPr>
          <p:nvPr>
            <p:ph type="title"/>
          </p:nvPr>
        </p:nvSpPr>
        <p:spPr>
          <a:xfrm>
            <a:off x="76200" y="0"/>
            <a:ext cx="89916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INSTALLING "LINK TO WINDOWS" INTO A CELL PHONE</a:t>
            </a:r>
          </a:p>
        </p:txBody>
      </p:sp>
      <p:sp>
        <p:nvSpPr>
          <p:cNvPr id="74756" name="Rectangle 2">
            <a:extLst>
              <a:ext uri="{FF2B5EF4-FFF2-40B4-BE49-F238E27FC236}">
                <a16:creationId xmlns:a16="http://schemas.microsoft.com/office/drawing/2014/main" id="{29C8F5F2-925E-E613-8666-A25E82844E4D}"/>
              </a:ext>
            </a:extLst>
          </p:cNvPr>
          <p:cNvSpPr>
            <a:spLocks noGrp="1" noChangeArrowheads="1"/>
          </p:cNvSpPr>
          <p:nvPr>
            <p:ph type="body" idx="1"/>
          </p:nvPr>
        </p:nvSpPr>
        <p:spPr>
          <a:xfrm>
            <a:off x="76200" y="1676400"/>
            <a:ext cx="8991600" cy="4876800"/>
          </a:xfrm>
        </p:spPr>
        <p:txBody>
          <a:bodyPr/>
          <a:lstStyle/>
          <a:p>
            <a:pPr marL="685800" indent="-685800">
              <a:buFont typeface="Arial" panose="020B0604020202020204" pitchFamily="34" charset="0"/>
              <a:buChar char="•"/>
            </a:pPr>
            <a:r>
              <a:rPr lang="en-US" altLang="en-US" sz="3600" dirty="0"/>
              <a:t>Step 3:                                               From inside the cell phone, start up "Link to Windows"</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2525601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 name="Picture 4">
            <a:extLst>
              <a:ext uri="{FF2B5EF4-FFF2-40B4-BE49-F238E27FC236}">
                <a16:creationId xmlns:a16="http://schemas.microsoft.com/office/drawing/2014/main" id="{01CAE477-4BC8-F2C1-C011-9A4CA1AD4A4F}"/>
              </a:ext>
            </a:extLst>
          </p:cNvPr>
          <p:cNvPicPr>
            <a:picLocks noChangeAspect="1"/>
          </p:cNvPicPr>
          <p:nvPr/>
        </p:nvPicPr>
        <p:blipFill>
          <a:blip r:embed="rId3"/>
          <a:stretch>
            <a:fillRect/>
          </a:stretch>
        </p:blipFill>
        <p:spPr>
          <a:xfrm>
            <a:off x="3048000" y="204216"/>
            <a:ext cx="3000464" cy="6348984"/>
          </a:xfrm>
          <a:prstGeom prst="rect">
            <a:avLst/>
          </a:prstGeom>
        </p:spPr>
      </p:pic>
      <p:cxnSp>
        <p:nvCxnSpPr>
          <p:cNvPr id="2" name="Straight Arrow Connector 1">
            <a:extLst>
              <a:ext uri="{FF2B5EF4-FFF2-40B4-BE49-F238E27FC236}">
                <a16:creationId xmlns:a16="http://schemas.microsoft.com/office/drawing/2014/main" id="{42A2A5AF-C50E-415C-241C-4D6DED1AE11E}"/>
              </a:ext>
            </a:extLst>
          </p:cNvPr>
          <p:cNvCxnSpPr/>
          <p:nvPr/>
        </p:nvCxnSpPr>
        <p:spPr bwMode="auto">
          <a:xfrm flipH="1">
            <a:off x="5715000" y="1930908"/>
            <a:ext cx="2057400" cy="144780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769497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rPr>
              <a:t>STEPS FOR INSTALLING "LINK TO WINDOWS" INTO A CELL PHONE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152400" y="1524000"/>
            <a:ext cx="8915400" cy="5105400"/>
          </a:xfrm>
        </p:spPr>
        <p:txBody>
          <a:bodyPr/>
          <a:lstStyle/>
          <a:p>
            <a:pPr marL="685800" indent="-685800">
              <a:buFont typeface="Arial" panose="020B0604020202020204" pitchFamily="34" charset="0"/>
              <a:buChar char="•"/>
            </a:pPr>
            <a:r>
              <a:rPr lang="en-US" altLang="en-US" sz="3600" dirty="0"/>
              <a:t>Step 4:                                               From "Link to Windows" inside the cell phone, either log into an existing "Microsoft Account" or create a new one</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33302430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rPr>
              <a:t>STEPS FOR INSTALLING "LINK TO WINDOWS" INTO A CELL PHONE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152400" y="1524000"/>
            <a:ext cx="8915400" cy="5105400"/>
          </a:xfrm>
        </p:spPr>
        <p:txBody>
          <a:bodyPr/>
          <a:lstStyle/>
          <a:p>
            <a:pPr marL="685800" indent="-685800">
              <a:buFont typeface="Arial" panose="020B0604020202020204" pitchFamily="34" charset="0"/>
              <a:buChar char="•"/>
            </a:pPr>
            <a:r>
              <a:rPr lang="en-US" altLang="en-US" sz="3600" dirty="0"/>
              <a:t>Step 5:                                                  Leave the cell phone in it's vertical orientation so that it does not fall asleep</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42858520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880C24F6-AD3B-62ED-FDC7-B736F90A0ED6}"/>
              </a:ext>
            </a:extLst>
          </p:cNvPr>
          <p:cNvPicPr>
            <a:picLocks noChangeAspect="1"/>
          </p:cNvPicPr>
          <p:nvPr/>
        </p:nvPicPr>
        <p:blipFill>
          <a:blip r:embed="rId3"/>
          <a:stretch>
            <a:fillRect/>
          </a:stretch>
        </p:blipFill>
        <p:spPr>
          <a:xfrm>
            <a:off x="3048000" y="297331"/>
            <a:ext cx="2971799" cy="6106754"/>
          </a:xfrm>
          <a:prstGeom prst="rect">
            <a:avLst/>
          </a:prstGeom>
        </p:spPr>
      </p:pic>
    </p:spTree>
    <p:extLst>
      <p:ext uri="{BB962C8B-B14F-4D97-AF65-F5344CB8AC3E}">
        <p14:creationId xmlns:p14="http://schemas.microsoft.com/office/powerpoint/2010/main" val="52760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0"/>
            <a:ext cx="89154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rPr>
              <a:t>STEPS FOR RUNNING "PHONE LINK" IN "WINDOWS 11"</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152400" y="1295400"/>
            <a:ext cx="8915400" cy="5181600"/>
          </a:xfrm>
        </p:spPr>
        <p:txBody>
          <a:bodyPr/>
          <a:lstStyle/>
          <a:p>
            <a:pPr marL="685800" indent="-685800">
              <a:buFont typeface="Arial" panose="020B0604020202020204" pitchFamily="34" charset="0"/>
              <a:buChar char="•"/>
            </a:pPr>
            <a:r>
              <a:rPr lang="en-US" altLang="en-US" sz="3600" dirty="0"/>
              <a:t>Step 1:                                               From inside the "Windows 11" computer, locate the bundled "Phone Link" app. ("Phone Link" is a regular part of the "Windows 11" operating system.)</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15929700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76200" y="0"/>
            <a:ext cx="8991600" cy="1447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rPr>
              <a:t>STEPS FOR RUNNING "PHONE LINK" IN"WINDOWS 11" (continued)</a:t>
            </a:r>
            <a:endParaRPr lang="en-US" altLang="en-US" sz="3200" b="1"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219200"/>
            <a:ext cx="9067800" cy="5410200"/>
          </a:xfrm>
        </p:spPr>
        <p:txBody>
          <a:bodyPr/>
          <a:lstStyle/>
          <a:p>
            <a:pPr marL="685800" indent="-685800">
              <a:buFont typeface="Arial" panose="020B0604020202020204" pitchFamily="34" charset="0"/>
              <a:buChar char="•"/>
            </a:pPr>
            <a:r>
              <a:rPr lang="en-US" altLang="en-US" sz="4200" dirty="0"/>
              <a:t>..in the "Start Menu" of a Windows 11 computer or a Windows10 computer:</a:t>
            </a:r>
          </a:p>
        </p:txBody>
      </p:sp>
    </p:spTree>
    <p:extLst>
      <p:ext uri="{BB962C8B-B14F-4D97-AF65-F5344CB8AC3E}">
        <p14:creationId xmlns:p14="http://schemas.microsoft.com/office/powerpoint/2010/main" val="14902677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76200" y="0"/>
            <a:ext cx="8991600" cy="1447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rPr>
              <a:t>STEPS FOR RUNNING "PHONE LINK" IN"WINDOWS 11" (continued)</a:t>
            </a:r>
            <a:endParaRPr lang="en-US" altLang="en-US" sz="3200" b="1"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219200"/>
            <a:ext cx="9067800" cy="5410200"/>
          </a:xfrm>
        </p:spPr>
        <p:txBody>
          <a:bodyPr/>
          <a:lstStyle/>
          <a:p>
            <a:pPr marL="685800" indent="-685800">
              <a:buFont typeface="Arial" panose="020B0604020202020204" pitchFamily="34" charset="0"/>
              <a:buChar char="•"/>
            </a:pPr>
            <a:r>
              <a:rPr lang="en-US" altLang="en-US" sz="4200" dirty="0"/>
              <a:t>In "Windows 11", you usually have to click on the "All" button of the "Start Menu" before you can locate "Phone Link" or you can usually find it in "Search" or "Type here to search"            </a:t>
            </a:r>
          </a:p>
        </p:txBody>
      </p:sp>
    </p:spTree>
    <p:extLst>
      <p:ext uri="{BB962C8B-B14F-4D97-AF65-F5344CB8AC3E}">
        <p14:creationId xmlns:p14="http://schemas.microsoft.com/office/powerpoint/2010/main" val="9613859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B21DCF34-47D0-4967-AA88-9C8B46DCA9FF}"/>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BC3671F-5F3C-4216-8E76-AED635F1F2CF}" type="slidenum">
              <a:rPr lang="en-US" altLang="en-US" sz="2400">
                <a:latin typeface="Times New Roman" panose="02020603050405020304" pitchFamily="18" charset="0"/>
              </a:rPr>
              <a:pPr>
                <a:spcBef>
                  <a:spcPct val="0"/>
                </a:spcBef>
                <a:buClrTx/>
                <a:buFontTx/>
                <a:buNone/>
              </a:pPr>
              <a:t>3</a:t>
            </a:fld>
            <a:endParaRPr lang="en-US" altLang="en-US" sz="2400">
              <a:latin typeface="Times New Roman" panose="02020603050405020304" pitchFamily="18" charset="0"/>
            </a:endParaRPr>
          </a:p>
        </p:txBody>
      </p:sp>
      <p:sp>
        <p:nvSpPr>
          <p:cNvPr id="7171" name="Rectangle 1">
            <a:extLst>
              <a:ext uri="{FF2B5EF4-FFF2-40B4-BE49-F238E27FC236}">
                <a16:creationId xmlns:a16="http://schemas.microsoft.com/office/drawing/2014/main" id="{1C01C692-9823-4A8F-8454-21B12F2FEC96}"/>
              </a:ext>
            </a:extLst>
          </p:cNvPr>
          <p:cNvSpPr>
            <a:spLocks noGrp="1" noChangeArrowheads="1"/>
          </p:cNvSpPr>
          <p:nvPr>
            <p:ph type="title"/>
          </p:nvPr>
        </p:nvSpPr>
        <p:spPr>
          <a:xfrm>
            <a:off x="381000" y="138113"/>
            <a:ext cx="8304213" cy="700087"/>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5400"/>
              <a:t>SUMMARY</a:t>
            </a:r>
          </a:p>
        </p:txBody>
      </p:sp>
      <p:sp>
        <p:nvSpPr>
          <p:cNvPr id="7172" name="Rectangle 2">
            <a:extLst>
              <a:ext uri="{FF2B5EF4-FFF2-40B4-BE49-F238E27FC236}">
                <a16:creationId xmlns:a16="http://schemas.microsoft.com/office/drawing/2014/main" id="{79E566CB-2AD8-42E3-90F9-3529F2151E21}"/>
              </a:ext>
            </a:extLst>
          </p:cNvPr>
          <p:cNvSpPr>
            <a:spLocks noGrp="1" noChangeArrowheads="1"/>
          </p:cNvSpPr>
          <p:nvPr>
            <p:ph type="body" idx="1"/>
          </p:nvPr>
        </p:nvSpPr>
        <p:spPr>
          <a:xfrm>
            <a:off x="0" y="1219200"/>
            <a:ext cx="9144000" cy="4953000"/>
          </a:xfrm>
        </p:spPr>
        <p:txBody>
          <a:bodyPr/>
          <a:lstStyle/>
          <a:p>
            <a:pPr indent="0" eaLnBrk="1" hangingPunct="1">
              <a:spcBef>
                <a:spcPts val="900"/>
              </a:spcBef>
              <a:buClr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400" dirty="0"/>
              <a:t>Here the the logical steps for installing the free "Link to Windows" in a cell phone and then configuring the bundled "Phone Link" app in "Windows 11" so that it can control the cell phone.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7620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rPr>
              <a:t>STEPS FOR RUNNING "PHONE LINK" IN "WINDOWS 11" (continued)</a:t>
            </a:r>
            <a:endParaRPr lang="en-US" altLang="en-US" sz="3200" b="1"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0" y="1509712"/>
            <a:ext cx="9067800" cy="5043488"/>
          </a:xfrm>
        </p:spPr>
        <p:txBody>
          <a:bodyPr/>
          <a:lstStyle/>
          <a:p>
            <a:pPr marL="685800" indent="-685800">
              <a:buFont typeface="Arial" panose="020B0604020202020204" pitchFamily="34" charset="0"/>
              <a:buChar char="•"/>
            </a:pPr>
            <a:r>
              <a:rPr lang="en-US" altLang="en-US" sz="3700" dirty="0"/>
              <a:t>"Phone Link" might be present under one of it's now obsolete names                                                         over the past four years,                                  </a:t>
            </a:r>
            <a:r>
              <a:rPr lang="en-US" altLang="en-US" sz="3700" b="1" dirty="0"/>
              <a:t>"Your Phone Companion"                     </a:t>
            </a:r>
            <a:r>
              <a:rPr lang="en-US" altLang="en-US" sz="3700" dirty="0"/>
              <a:t> morphed into                                          </a:t>
            </a:r>
            <a:r>
              <a:rPr lang="en-US" altLang="en-US" sz="3700" b="1" dirty="0"/>
              <a:t>"Your Phone"                                         </a:t>
            </a:r>
            <a:r>
              <a:rPr lang="en-US" altLang="en-US" sz="3700" dirty="0"/>
              <a:t>which morphed into                                </a:t>
            </a:r>
            <a:r>
              <a:rPr lang="en-US" altLang="en-US" sz="3700" b="1" dirty="0"/>
              <a:t>"Phone Link"</a:t>
            </a:r>
          </a:p>
        </p:txBody>
      </p:sp>
    </p:spTree>
    <p:extLst>
      <p:ext uri="{BB962C8B-B14F-4D97-AF65-F5344CB8AC3E}">
        <p14:creationId xmlns:p14="http://schemas.microsoft.com/office/powerpoint/2010/main" val="12405233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7" name="Picture 6">
            <a:extLst>
              <a:ext uri="{FF2B5EF4-FFF2-40B4-BE49-F238E27FC236}">
                <a16:creationId xmlns:a16="http://schemas.microsoft.com/office/drawing/2014/main" id="{4AF0CC55-DFE7-EB06-E426-2440CE6F26D4}"/>
              </a:ext>
            </a:extLst>
          </p:cNvPr>
          <p:cNvPicPr>
            <a:picLocks noChangeAspect="1"/>
          </p:cNvPicPr>
          <p:nvPr/>
        </p:nvPicPr>
        <p:blipFill>
          <a:blip r:embed="rId3"/>
          <a:stretch>
            <a:fillRect/>
          </a:stretch>
        </p:blipFill>
        <p:spPr>
          <a:xfrm>
            <a:off x="1725668" y="228601"/>
            <a:ext cx="5437132" cy="6113480"/>
          </a:xfrm>
          <a:prstGeom prst="rect">
            <a:avLst/>
          </a:prstGeom>
        </p:spPr>
      </p:pic>
    </p:spTree>
    <p:extLst>
      <p:ext uri="{BB962C8B-B14F-4D97-AF65-F5344CB8AC3E}">
        <p14:creationId xmlns:p14="http://schemas.microsoft.com/office/powerpoint/2010/main" val="14598715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7" name="Picture 6">
            <a:extLst>
              <a:ext uri="{FF2B5EF4-FFF2-40B4-BE49-F238E27FC236}">
                <a16:creationId xmlns:a16="http://schemas.microsoft.com/office/drawing/2014/main" id="{4AF0CC55-DFE7-EB06-E426-2440CE6F26D4}"/>
              </a:ext>
            </a:extLst>
          </p:cNvPr>
          <p:cNvPicPr>
            <a:picLocks noChangeAspect="1"/>
          </p:cNvPicPr>
          <p:nvPr/>
        </p:nvPicPr>
        <p:blipFill>
          <a:blip r:embed="rId3"/>
          <a:stretch>
            <a:fillRect/>
          </a:stretch>
        </p:blipFill>
        <p:spPr>
          <a:xfrm>
            <a:off x="1790701" y="149042"/>
            <a:ext cx="5448299" cy="6126036"/>
          </a:xfrm>
          <a:prstGeom prst="rect">
            <a:avLst/>
          </a:prstGeom>
        </p:spPr>
      </p:pic>
    </p:spTree>
    <p:extLst>
      <p:ext uri="{BB962C8B-B14F-4D97-AF65-F5344CB8AC3E}">
        <p14:creationId xmlns:p14="http://schemas.microsoft.com/office/powerpoint/2010/main" val="3163306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0F7E68A-257F-46ED-E393-A8F59C222528}"/>
              </a:ext>
            </a:extLst>
          </p:cNvPr>
          <p:cNvPicPr>
            <a:picLocks noChangeAspect="1"/>
          </p:cNvPicPr>
          <p:nvPr/>
        </p:nvPicPr>
        <p:blipFill>
          <a:blip r:embed="rId3"/>
          <a:stretch>
            <a:fillRect/>
          </a:stretch>
        </p:blipFill>
        <p:spPr>
          <a:xfrm>
            <a:off x="1117305" y="377825"/>
            <a:ext cx="6909389" cy="5867400"/>
          </a:xfrm>
          <a:prstGeom prst="rect">
            <a:avLst/>
          </a:prstGeom>
        </p:spPr>
      </p:pic>
    </p:spTree>
    <p:extLst>
      <p:ext uri="{BB962C8B-B14F-4D97-AF65-F5344CB8AC3E}">
        <p14:creationId xmlns:p14="http://schemas.microsoft.com/office/powerpoint/2010/main" val="11890569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0F7E68A-257F-46ED-E393-A8F59C222528}"/>
              </a:ext>
            </a:extLst>
          </p:cNvPr>
          <p:cNvPicPr>
            <a:picLocks noChangeAspect="1"/>
          </p:cNvPicPr>
          <p:nvPr/>
        </p:nvPicPr>
        <p:blipFill>
          <a:blip r:embed="rId3"/>
          <a:stretch>
            <a:fillRect/>
          </a:stretch>
        </p:blipFill>
        <p:spPr>
          <a:xfrm>
            <a:off x="1117305" y="377825"/>
            <a:ext cx="6909389" cy="5867400"/>
          </a:xfrm>
          <a:prstGeom prst="rect">
            <a:avLst/>
          </a:prstGeom>
        </p:spPr>
      </p:pic>
    </p:spTree>
    <p:extLst>
      <p:ext uri="{BB962C8B-B14F-4D97-AF65-F5344CB8AC3E}">
        <p14:creationId xmlns:p14="http://schemas.microsoft.com/office/powerpoint/2010/main" val="4044700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F524489-0CC8-3779-73DD-1021221050D6}"/>
              </a:ext>
            </a:extLst>
          </p:cNvPr>
          <p:cNvPicPr>
            <a:picLocks noChangeAspect="1"/>
          </p:cNvPicPr>
          <p:nvPr/>
        </p:nvPicPr>
        <p:blipFill>
          <a:blip r:embed="rId3"/>
          <a:stretch>
            <a:fillRect/>
          </a:stretch>
        </p:blipFill>
        <p:spPr>
          <a:xfrm>
            <a:off x="1203616" y="228600"/>
            <a:ext cx="6644984" cy="6040303"/>
          </a:xfrm>
          <a:prstGeom prst="rect">
            <a:avLst/>
          </a:prstGeom>
        </p:spPr>
      </p:pic>
    </p:spTree>
    <p:extLst>
      <p:ext uri="{BB962C8B-B14F-4D97-AF65-F5344CB8AC3E}">
        <p14:creationId xmlns:p14="http://schemas.microsoft.com/office/powerpoint/2010/main" val="24527251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0"/>
            <a:ext cx="89154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RUNNING "PHONE LINK" IN "WINDOWS 11" (continued)</a:t>
            </a:r>
            <a:endParaRPr lang="en-US" altLang="en-US" sz="3200"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152400" y="1524000"/>
            <a:ext cx="8915400" cy="5181600"/>
          </a:xfrm>
        </p:spPr>
        <p:txBody>
          <a:bodyPr/>
          <a:lstStyle/>
          <a:p>
            <a:pPr marL="685800" indent="-685800">
              <a:buFont typeface="Arial" panose="020B0604020202020204" pitchFamily="34" charset="0"/>
              <a:buChar char="•"/>
            </a:pPr>
            <a:r>
              <a:rPr lang="en-US" altLang="en-US" sz="3600" dirty="0"/>
              <a:t>Step 2:                                                      Use the LEFT mouse button to double-click on the "Phone Link" app                                              </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19319017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192C76EE-83CB-13A3-A5E3-5251A7457BAA}"/>
              </a:ext>
            </a:extLst>
          </p:cNvPr>
          <p:cNvPicPr>
            <a:picLocks noChangeAspect="1"/>
          </p:cNvPicPr>
          <p:nvPr/>
        </p:nvPicPr>
        <p:blipFill>
          <a:blip r:embed="rId3"/>
          <a:stretch>
            <a:fillRect/>
          </a:stretch>
        </p:blipFill>
        <p:spPr>
          <a:xfrm>
            <a:off x="2303721" y="381000"/>
            <a:ext cx="4253023" cy="5714999"/>
          </a:xfrm>
          <a:prstGeom prst="rect">
            <a:avLst/>
          </a:prstGeom>
        </p:spPr>
      </p:pic>
    </p:spTree>
    <p:extLst>
      <p:ext uri="{BB962C8B-B14F-4D97-AF65-F5344CB8AC3E}">
        <p14:creationId xmlns:p14="http://schemas.microsoft.com/office/powerpoint/2010/main" val="12491801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2C484A6-CFB6-5A6E-311C-12ED34B6BA26}"/>
              </a:ext>
            </a:extLst>
          </p:cNvPr>
          <p:cNvPicPr>
            <a:picLocks noChangeAspect="1"/>
          </p:cNvPicPr>
          <p:nvPr/>
        </p:nvPicPr>
        <p:blipFill>
          <a:blip r:embed="rId3"/>
          <a:stretch>
            <a:fillRect/>
          </a:stretch>
        </p:blipFill>
        <p:spPr>
          <a:xfrm>
            <a:off x="685800" y="2209800"/>
            <a:ext cx="7455481" cy="2667000"/>
          </a:xfrm>
          <a:prstGeom prst="rect">
            <a:avLst/>
          </a:prstGeom>
        </p:spPr>
      </p:pic>
      <p:cxnSp>
        <p:nvCxnSpPr>
          <p:cNvPr id="2" name="Straight Arrow Connector 1">
            <a:extLst>
              <a:ext uri="{FF2B5EF4-FFF2-40B4-BE49-F238E27FC236}">
                <a16:creationId xmlns:a16="http://schemas.microsoft.com/office/drawing/2014/main" id="{46FB6983-7187-9F4B-4BD6-48FF9B229906}"/>
              </a:ext>
            </a:extLst>
          </p:cNvPr>
          <p:cNvCxnSpPr/>
          <p:nvPr/>
        </p:nvCxnSpPr>
        <p:spPr bwMode="auto">
          <a:xfrm flipH="1">
            <a:off x="2342785" y="1295400"/>
            <a:ext cx="2057400" cy="144780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257960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F524489-0CC8-3779-73DD-1021221050D6}"/>
              </a:ext>
            </a:extLst>
          </p:cNvPr>
          <p:cNvPicPr>
            <a:picLocks noChangeAspect="1"/>
          </p:cNvPicPr>
          <p:nvPr/>
        </p:nvPicPr>
        <p:blipFill>
          <a:blip r:embed="rId3"/>
          <a:stretch>
            <a:fillRect/>
          </a:stretch>
        </p:blipFill>
        <p:spPr>
          <a:xfrm>
            <a:off x="1287444" y="304800"/>
            <a:ext cx="6484956" cy="5894837"/>
          </a:xfrm>
          <a:prstGeom prst="rect">
            <a:avLst/>
          </a:prstGeom>
        </p:spPr>
      </p:pic>
    </p:spTree>
    <p:extLst>
      <p:ext uri="{BB962C8B-B14F-4D97-AF65-F5344CB8AC3E}">
        <p14:creationId xmlns:p14="http://schemas.microsoft.com/office/powerpoint/2010/main" val="27280597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89B4F8B3-45F2-48C2-A7EC-BA4D426EC1B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DD8709EB-58EA-4E38-BD42-087F8E171B9B}"/>
              </a:ext>
            </a:extLst>
          </p:cNvPr>
          <p:cNvSpPr>
            <a:spLocks noGrp="1" noChangeArrowheads="1"/>
          </p:cNvSpPr>
          <p:nvPr>
            <p:ph type="title"/>
          </p:nvPr>
        </p:nvSpPr>
        <p:spPr>
          <a:xfrm>
            <a:off x="0" y="76200"/>
            <a:ext cx="9144000" cy="609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TOPICS </a:t>
            </a:r>
          </a:p>
        </p:txBody>
      </p:sp>
      <p:sp>
        <p:nvSpPr>
          <p:cNvPr id="68612" name="Rectangle 2">
            <a:extLst>
              <a:ext uri="{FF2B5EF4-FFF2-40B4-BE49-F238E27FC236}">
                <a16:creationId xmlns:a16="http://schemas.microsoft.com/office/drawing/2014/main" id="{6AF6E181-5B2B-4AAF-8E69-20C1CC4FDB6C}"/>
              </a:ext>
            </a:extLst>
          </p:cNvPr>
          <p:cNvSpPr>
            <a:spLocks noGrp="1" noChangeArrowheads="1"/>
          </p:cNvSpPr>
          <p:nvPr>
            <p:ph type="body" idx="1"/>
          </p:nvPr>
        </p:nvSpPr>
        <p:spPr>
          <a:xfrm>
            <a:off x="0" y="838200"/>
            <a:ext cx="9144000" cy="5029200"/>
          </a:xfrm>
        </p:spPr>
        <p:txBody>
          <a:bodyPr/>
          <a:lstStyle/>
          <a:p>
            <a:pPr marL="685800" indent="-685800">
              <a:buFont typeface="Arial" panose="020B0604020202020204" pitchFamily="34" charset="0"/>
              <a:buChar char="•"/>
              <a:defRPr/>
            </a:pPr>
            <a:r>
              <a:rPr lang="en-US" altLang="en-US" sz="3600" dirty="0"/>
              <a:t>Microsoft's Detailed Instructions For Using "Phone Link" in "Windows 11" To Control "Link To Windows" In A Cell Phone</a:t>
            </a:r>
          </a:p>
          <a:p>
            <a:pPr marL="685800" indent="-685800">
              <a:buFont typeface="Arial" panose="020B0604020202020204" pitchFamily="34" charset="0"/>
              <a:buChar char="•"/>
              <a:defRPr/>
            </a:pPr>
            <a:r>
              <a:rPr lang="en-US" altLang="en-US" sz="3600" dirty="0"/>
              <a:t>Big Steps for Installing "Link to Windows" to "Phone Link"</a:t>
            </a:r>
          </a:p>
          <a:p>
            <a:pPr marL="685800" indent="-685800">
              <a:buFont typeface="Arial" panose="020B0604020202020204" pitchFamily="34" charset="0"/>
              <a:buChar char="•"/>
              <a:defRPr/>
            </a:pPr>
            <a:r>
              <a:rPr lang="en-US" altLang="en-US" sz="3600" dirty="0"/>
              <a:t>Small Steps for Installing "Link to Windows" In A Cell Phone</a:t>
            </a:r>
          </a:p>
          <a:p>
            <a:pPr marL="685800" indent="-685800">
              <a:buFont typeface="Arial" panose="020B0604020202020204" pitchFamily="34" charset="0"/>
              <a:buChar char="•"/>
              <a:defRPr/>
            </a:pPr>
            <a:r>
              <a:rPr lang="en-US" altLang="en-US" sz="3600" dirty="0"/>
              <a:t>Small Steps for Activating "Phone Link" in "Windows 11"</a:t>
            </a:r>
          </a:p>
        </p:txBody>
      </p:sp>
    </p:spTree>
    <p:extLst>
      <p:ext uri="{BB962C8B-B14F-4D97-AF65-F5344CB8AC3E}">
        <p14:creationId xmlns:p14="http://schemas.microsoft.com/office/powerpoint/2010/main" val="22181157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0"/>
            <a:ext cx="89154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RUNNING "PHONE LINK" IN "WINDOWS 11" (continued)</a:t>
            </a:r>
            <a:endParaRPr lang="en-US" altLang="en-US" sz="3200"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152400" y="1524000"/>
            <a:ext cx="8915400" cy="5181600"/>
          </a:xfrm>
        </p:spPr>
        <p:txBody>
          <a:bodyPr/>
          <a:lstStyle/>
          <a:p>
            <a:pPr marL="685800" indent="-685800">
              <a:buFont typeface="Arial" panose="020B0604020202020204" pitchFamily="34" charset="0"/>
              <a:buChar char="•"/>
            </a:pPr>
            <a:r>
              <a:rPr lang="en-US" altLang="en-US" sz="3600" dirty="0"/>
              <a:t>Step 3:                                                      A "Phone Link" box will be displayed:</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9668382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9C70071-B579-4DC0-CE6A-8CB156A5D069}"/>
              </a:ext>
            </a:extLst>
          </p:cNvPr>
          <p:cNvPicPr>
            <a:picLocks noChangeAspect="1"/>
          </p:cNvPicPr>
          <p:nvPr/>
        </p:nvPicPr>
        <p:blipFill>
          <a:blip r:embed="rId3"/>
          <a:stretch>
            <a:fillRect/>
          </a:stretch>
        </p:blipFill>
        <p:spPr>
          <a:xfrm>
            <a:off x="1646105" y="228600"/>
            <a:ext cx="5669095" cy="5893967"/>
          </a:xfrm>
          <a:prstGeom prst="rect">
            <a:avLst/>
          </a:prstGeom>
        </p:spPr>
      </p:pic>
    </p:spTree>
    <p:extLst>
      <p:ext uri="{BB962C8B-B14F-4D97-AF65-F5344CB8AC3E}">
        <p14:creationId xmlns:p14="http://schemas.microsoft.com/office/powerpoint/2010/main" val="3839843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0"/>
            <a:ext cx="89154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RUNNING "PHONE LINK" IN "WINDOWS 11" (continued)</a:t>
            </a:r>
            <a:endParaRPr lang="en-US" altLang="en-US" sz="3200"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152400" y="1524000"/>
            <a:ext cx="8915400" cy="5181600"/>
          </a:xfrm>
        </p:spPr>
        <p:txBody>
          <a:bodyPr/>
          <a:lstStyle/>
          <a:p>
            <a:pPr marL="685800" indent="-685800">
              <a:buFont typeface="Arial" panose="020B0604020202020204" pitchFamily="34" charset="0"/>
              <a:buChar char="•"/>
            </a:pPr>
            <a:r>
              <a:rPr lang="en-US" altLang="en-US" sz="3600" dirty="0"/>
              <a:t>Step 4:                                                      Scroll vertically downward to display the bottom of the "Phone Link" box:</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2419249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9C70071-B579-4DC0-CE6A-8CB156A5D069}"/>
              </a:ext>
            </a:extLst>
          </p:cNvPr>
          <p:cNvPicPr>
            <a:picLocks noChangeAspect="1"/>
          </p:cNvPicPr>
          <p:nvPr/>
        </p:nvPicPr>
        <p:blipFill>
          <a:blip r:embed="rId3"/>
          <a:stretch>
            <a:fillRect/>
          </a:stretch>
        </p:blipFill>
        <p:spPr>
          <a:xfrm>
            <a:off x="1646105" y="228600"/>
            <a:ext cx="5669095" cy="5893967"/>
          </a:xfrm>
          <a:prstGeom prst="rect">
            <a:avLst/>
          </a:prstGeom>
        </p:spPr>
      </p:pic>
      <p:cxnSp>
        <p:nvCxnSpPr>
          <p:cNvPr id="2" name="Straight Arrow Connector 1">
            <a:extLst>
              <a:ext uri="{FF2B5EF4-FFF2-40B4-BE49-F238E27FC236}">
                <a16:creationId xmlns:a16="http://schemas.microsoft.com/office/drawing/2014/main" id="{1CE7B7B2-5412-6859-56C2-67849FEB1E6E}"/>
              </a:ext>
            </a:extLst>
          </p:cNvPr>
          <p:cNvCxnSpPr/>
          <p:nvPr/>
        </p:nvCxnSpPr>
        <p:spPr bwMode="auto">
          <a:xfrm>
            <a:off x="7086600" y="1447501"/>
            <a:ext cx="0" cy="2438699"/>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924508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B3377C46-7432-E35B-D0ED-93EB6164B589}"/>
              </a:ext>
            </a:extLst>
          </p:cNvPr>
          <p:cNvPicPr>
            <a:picLocks noChangeAspect="1"/>
          </p:cNvPicPr>
          <p:nvPr/>
        </p:nvPicPr>
        <p:blipFill>
          <a:blip r:embed="rId3"/>
          <a:stretch>
            <a:fillRect/>
          </a:stretch>
        </p:blipFill>
        <p:spPr>
          <a:xfrm>
            <a:off x="1703375" y="76200"/>
            <a:ext cx="5688025" cy="6223222"/>
          </a:xfrm>
          <a:prstGeom prst="rect">
            <a:avLst/>
          </a:prstGeom>
        </p:spPr>
      </p:pic>
    </p:spTree>
    <p:extLst>
      <p:ext uri="{BB962C8B-B14F-4D97-AF65-F5344CB8AC3E}">
        <p14:creationId xmlns:p14="http://schemas.microsoft.com/office/powerpoint/2010/main" val="38263235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15240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RUNNING "PHONE LINK" IN "WINDOWS 11" (continued)</a:t>
            </a:r>
            <a:endParaRPr lang="en-US" altLang="en-US" sz="3200"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828800"/>
            <a:ext cx="8991600" cy="4572000"/>
          </a:xfrm>
        </p:spPr>
        <p:txBody>
          <a:bodyPr/>
          <a:lstStyle/>
          <a:p>
            <a:pPr marL="685800" indent="-685800">
              <a:buFont typeface="Arial" panose="020B0604020202020204" pitchFamily="34" charset="0"/>
              <a:buChar char="•"/>
            </a:pPr>
            <a:r>
              <a:rPr lang="en-US" altLang="en-US" sz="3600" dirty="0"/>
              <a:t>Step 5:                                               Use the LEFT mouse button to select whether you want to connect to an Android cell phone or an Apple "iPhone"</a:t>
            </a:r>
          </a:p>
          <a:p>
            <a:pPr marL="0" indent="0"/>
            <a:endParaRPr lang="en-US" altLang="en-US" sz="3600" dirty="0"/>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12090158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15240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RUNNING "PHONE LINK" IN "WINDOWS 11" (continued)</a:t>
            </a:r>
            <a:endParaRPr lang="en-US" altLang="en-US" sz="3200"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524000"/>
            <a:ext cx="8991600" cy="5105400"/>
          </a:xfrm>
        </p:spPr>
        <p:txBody>
          <a:bodyPr/>
          <a:lstStyle/>
          <a:p>
            <a:pPr marL="685800" indent="-685800">
              <a:buFont typeface="Arial" panose="020B0604020202020204" pitchFamily="34" charset="0"/>
              <a:buChar char="•"/>
            </a:pPr>
            <a:r>
              <a:rPr lang="en-US" altLang="en-US" sz="3600" dirty="0"/>
              <a:t>Step 5 (continued):                                               The "iPhone" button will be grayed out and unavailable if your "Windows 11" has a "Bluetooth" transmitter-receiver that is not capable of communicating in the "Bluetooth Low Energy" format since "Bluetooth" pairing and connecting with an "iPhone" has to be in this format.</a:t>
            </a:r>
          </a:p>
          <a:p>
            <a:pPr marL="0" indent="0"/>
            <a:endParaRPr lang="en-US" altLang="en-US" sz="3600" dirty="0"/>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17264181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8A29815-4F79-63D0-4CAE-61DC57CBB4BD}"/>
              </a:ext>
            </a:extLst>
          </p:cNvPr>
          <p:cNvPicPr>
            <a:picLocks noChangeAspect="1"/>
          </p:cNvPicPr>
          <p:nvPr/>
        </p:nvPicPr>
        <p:blipFill>
          <a:blip r:embed="rId3"/>
          <a:stretch>
            <a:fillRect/>
          </a:stretch>
        </p:blipFill>
        <p:spPr>
          <a:xfrm>
            <a:off x="1244350" y="0"/>
            <a:ext cx="6655300" cy="6858000"/>
          </a:xfrm>
          <a:prstGeom prst="rect">
            <a:avLst/>
          </a:prstGeom>
        </p:spPr>
      </p:pic>
    </p:spTree>
    <p:extLst>
      <p:ext uri="{BB962C8B-B14F-4D97-AF65-F5344CB8AC3E}">
        <p14:creationId xmlns:p14="http://schemas.microsoft.com/office/powerpoint/2010/main" val="55736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8A29815-4F79-63D0-4CAE-61DC57CBB4BD}"/>
              </a:ext>
            </a:extLst>
          </p:cNvPr>
          <p:cNvPicPr>
            <a:picLocks noChangeAspect="1"/>
          </p:cNvPicPr>
          <p:nvPr/>
        </p:nvPicPr>
        <p:blipFill>
          <a:blip r:embed="rId3"/>
          <a:stretch>
            <a:fillRect/>
          </a:stretch>
        </p:blipFill>
        <p:spPr>
          <a:xfrm>
            <a:off x="1244350" y="0"/>
            <a:ext cx="6655300" cy="6858000"/>
          </a:xfrm>
          <a:prstGeom prst="rect">
            <a:avLst/>
          </a:prstGeom>
        </p:spPr>
      </p:pic>
      <p:cxnSp>
        <p:nvCxnSpPr>
          <p:cNvPr id="2" name="Straight Arrow Connector 1">
            <a:extLst>
              <a:ext uri="{FF2B5EF4-FFF2-40B4-BE49-F238E27FC236}">
                <a16:creationId xmlns:a16="http://schemas.microsoft.com/office/drawing/2014/main" id="{DE97F454-FD70-B8DF-4BFB-E11CEB7F9B82}"/>
              </a:ext>
            </a:extLst>
          </p:cNvPr>
          <p:cNvCxnSpPr/>
          <p:nvPr/>
        </p:nvCxnSpPr>
        <p:spPr bwMode="auto">
          <a:xfrm flipH="1">
            <a:off x="3352800" y="2514600"/>
            <a:ext cx="5105400" cy="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87044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5F5BF3C-C259-2A69-DE0E-6D06CB9E0099}"/>
              </a:ext>
            </a:extLst>
          </p:cNvPr>
          <p:cNvPicPr>
            <a:picLocks noChangeAspect="1"/>
          </p:cNvPicPr>
          <p:nvPr/>
        </p:nvPicPr>
        <p:blipFill>
          <a:blip r:embed="rId3"/>
          <a:stretch>
            <a:fillRect/>
          </a:stretch>
        </p:blipFill>
        <p:spPr>
          <a:xfrm>
            <a:off x="1244350" y="0"/>
            <a:ext cx="6655300" cy="6858000"/>
          </a:xfrm>
          <a:prstGeom prst="rect">
            <a:avLst/>
          </a:prstGeom>
        </p:spPr>
      </p:pic>
      <p:cxnSp>
        <p:nvCxnSpPr>
          <p:cNvPr id="4" name="Straight Arrow Connector 3">
            <a:extLst>
              <a:ext uri="{FF2B5EF4-FFF2-40B4-BE49-F238E27FC236}">
                <a16:creationId xmlns:a16="http://schemas.microsoft.com/office/drawing/2014/main" id="{CE9AE503-4566-A163-6A41-4B48887E6870}"/>
              </a:ext>
            </a:extLst>
          </p:cNvPr>
          <p:cNvCxnSpPr/>
          <p:nvPr/>
        </p:nvCxnSpPr>
        <p:spPr bwMode="auto">
          <a:xfrm flipH="1">
            <a:off x="5943600" y="4953000"/>
            <a:ext cx="2667000" cy="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239963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152400"/>
            <a:ext cx="90678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MICROSOFT'S DETAILED INSTRUCTIONS</a:t>
            </a:r>
            <a:endParaRPr lang="en-US" altLang="en-US" sz="3500" dirty="0"/>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219200"/>
            <a:ext cx="9067800" cy="4724400"/>
          </a:xfrm>
        </p:spPr>
        <p:txBody>
          <a:bodyPr/>
          <a:lstStyle/>
          <a:p>
            <a:pPr marL="685800" indent="-685800">
              <a:buFont typeface="Arial" panose="020B0604020202020204" pitchFamily="34" charset="0"/>
              <a:buChar char="•"/>
            </a:pPr>
            <a:r>
              <a:rPr lang="en-US" altLang="en-US" sz="4000" dirty="0"/>
              <a:t>Microsoft's instructions for using "Phone Link" to in "Windows 11" to control "Phone Link" in a cell phone  are located at                                               </a:t>
            </a:r>
            <a:r>
              <a:rPr lang="en-US" altLang="en-US" sz="4000" dirty="0">
                <a:hlinkClick r:id="rId3"/>
              </a:rPr>
              <a:t>https://support.microsoft.com/en-gb/topic/phone-link-app-requirements-and-setup-cd2a1ee7-75a7-66a6-9d4e-bf22e735f9e3</a:t>
            </a:r>
            <a:endParaRPr lang="en-US" altLang="en-US" sz="4000" dirty="0"/>
          </a:p>
        </p:txBody>
      </p:sp>
    </p:spTree>
    <p:extLst>
      <p:ext uri="{BB962C8B-B14F-4D97-AF65-F5344CB8AC3E}">
        <p14:creationId xmlns:p14="http://schemas.microsoft.com/office/powerpoint/2010/main" val="5230270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B3377C46-7432-E35B-D0ED-93EB6164B589}"/>
              </a:ext>
            </a:extLst>
          </p:cNvPr>
          <p:cNvPicPr>
            <a:picLocks noChangeAspect="1"/>
          </p:cNvPicPr>
          <p:nvPr/>
        </p:nvPicPr>
        <p:blipFill>
          <a:blip r:embed="rId3"/>
          <a:stretch>
            <a:fillRect/>
          </a:stretch>
        </p:blipFill>
        <p:spPr>
          <a:xfrm>
            <a:off x="1828800" y="177578"/>
            <a:ext cx="5486400" cy="6002626"/>
          </a:xfrm>
          <a:prstGeom prst="rect">
            <a:avLst/>
          </a:prstGeom>
        </p:spPr>
      </p:pic>
    </p:spTree>
    <p:extLst>
      <p:ext uri="{BB962C8B-B14F-4D97-AF65-F5344CB8AC3E}">
        <p14:creationId xmlns:p14="http://schemas.microsoft.com/office/powerpoint/2010/main" val="32851944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15240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RUNNING "PHONE LINK" IN "WINDOWS 11" (continued)</a:t>
            </a:r>
            <a:endParaRPr lang="en-US" altLang="en-US" sz="3200"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828800"/>
            <a:ext cx="8991600" cy="4572000"/>
          </a:xfrm>
        </p:spPr>
        <p:txBody>
          <a:bodyPr/>
          <a:lstStyle/>
          <a:p>
            <a:pPr marL="685800" indent="-685800">
              <a:buFont typeface="Arial" panose="020B0604020202020204" pitchFamily="34" charset="0"/>
              <a:buChar char="•"/>
            </a:pPr>
            <a:r>
              <a:rPr lang="en-US" altLang="en-US" sz="3600" dirty="0"/>
              <a:t>Step 6:                                               Use the camera of the cell phone to scan the QR code that is being displayed inside the "Phone Link" app inside "Windows 11":</a:t>
            </a:r>
          </a:p>
          <a:p>
            <a:pPr marL="0" indent="0"/>
            <a:endParaRPr lang="en-US" altLang="en-US" sz="3600" dirty="0"/>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2012876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0DED508-EB45-953F-D3AB-36C14DC66615}"/>
              </a:ext>
            </a:extLst>
          </p:cNvPr>
          <p:cNvPicPr>
            <a:picLocks noChangeAspect="1"/>
          </p:cNvPicPr>
          <p:nvPr/>
        </p:nvPicPr>
        <p:blipFill>
          <a:blip r:embed="rId3"/>
          <a:stretch>
            <a:fillRect/>
          </a:stretch>
        </p:blipFill>
        <p:spPr>
          <a:xfrm>
            <a:off x="1505778" y="152400"/>
            <a:ext cx="5961822" cy="6071818"/>
          </a:xfrm>
          <a:prstGeom prst="rect">
            <a:avLst/>
          </a:prstGeom>
        </p:spPr>
      </p:pic>
    </p:spTree>
    <p:extLst>
      <p:ext uri="{BB962C8B-B14F-4D97-AF65-F5344CB8AC3E}">
        <p14:creationId xmlns:p14="http://schemas.microsoft.com/office/powerpoint/2010/main" val="273534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 name="Picture 4">
            <a:extLst>
              <a:ext uri="{FF2B5EF4-FFF2-40B4-BE49-F238E27FC236}">
                <a16:creationId xmlns:a16="http://schemas.microsoft.com/office/drawing/2014/main" id="{FD8E9588-8C69-9118-1943-5E440FFBAFED}"/>
              </a:ext>
            </a:extLst>
          </p:cNvPr>
          <p:cNvPicPr>
            <a:picLocks noChangeAspect="1"/>
          </p:cNvPicPr>
          <p:nvPr/>
        </p:nvPicPr>
        <p:blipFill>
          <a:blip r:embed="rId3"/>
          <a:stretch>
            <a:fillRect/>
          </a:stretch>
        </p:blipFill>
        <p:spPr>
          <a:xfrm>
            <a:off x="1676400" y="76200"/>
            <a:ext cx="5638800" cy="6203881"/>
          </a:xfrm>
          <a:prstGeom prst="rect">
            <a:avLst/>
          </a:prstGeom>
        </p:spPr>
      </p:pic>
    </p:spTree>
    <p:extLst>
      <p:ext uri="{BB962C8B-B14F-4D97-AF65-F5344CB8AC3E}">
        <p14:creationId xmlns:p14="http://schemas.microsoft.com/office/powerpoint/2010/main" val="14839342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152400" y="15240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RUNNING "PHONE LINK" IN "WINDOWS 11" (continued)</a:t>
            </a:r>
            <a:endParaRPr lang="en-US" altLang="en-US" sz="3200"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2057400"/>
            <a:ext cx="8991600" cy="4572000"/>
          </a:xfrm>
        </p:spPr>
        <p:txBody>
          <a:bodyPr/>
          <a:lstStyle/>
          <a:p>
            <a:pPr marL="685800" indent="-685800">
              <a:buFont typeface="Arial" panose="020B0604020202020204" pitchFamily="34" charset="0"/>
              <a:buChar char="•"/>
            </a:pPr>
            <a:r>
              <a:rPr lang="en-US" altLang="en-US" sz="3600" dirty="0"/>
              <a:t>Step 7: Follow the instructions in the cell phone AND in the "Phone Link" app in "Windows 11" to establish a connection between "Link to Windows" in the cell phone and "Phone Link in the Windows 11 computer</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17881804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C7DD-39E0-90C0-69D5-01AEEC7EF66A}"/>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AA237921-AD84-4967-1F1F-492020CA181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E3E7CFC4-7A1A-CE4F-88DB-E919280D0515}"/>
              </a:ext>
            </a:extLst>
          </p:cNvPr>
          <p:cNvSpPr>
            <a:spLocks noGrp="1" noChangeArrowheads="1"/>
          </p:cNvSpPr>
          <p:nvPr>
            <p:ph type="title"/>
          </p:nvPr>
        </p:nvSpPr>
        <p:spPr>
          <a:xfrm>
            <a:off x="152400" y="15240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RUNNING "PHONE LINK" IN "WINDOWS 11" (continued)</a:t>
            </a:r>
            <a:endParaRPr lang="en-US" altLang="en-US" sz="3200" dirty="0">
              <a:latin typeface="+mn-lt"/>
            </a:endParaRPr>
          </a:p>
        </p:txBody>
      </p:sp>
      <p:sp>
        <p:nvSpPr>
          <p:cNvPr id="74756" name="Rectangle 2">
            <a:extLst>
              <a:ext uri="{FF2B5EF4-FFF2-40B4-BE49-F238E27FC236}">
                <a16:creationId xmlns:a16="http://schemas.microsoft.com/office/drawing/2014/main" id="{E9C5E85D-ECC0-B4C9-4AD8-41EF4CD3BEE0}"/>
              </a:ext>
            </a:extLst>
          </p:cNvPr>
          <p:cNvSpPr>
            <a:spLocks noGrp="1" noChangeArrowheads="1"/>
          </p:cNvSpPr>
          <p:nvPr>
            <p:ph type="body" idx="1"/>
          </p:nvPr>
        </p:nvSpPr>
        <p:spPr>
          <a:xfrm>
            <a:off x="76200" y="2057400"/>
            <a:ext cx="8991600" cy="4572000"/>
          </a:xfrm>
        </p:spPr>
        <p:txBody>
          <a:bodyPr/>
          <a:lstStyle/>
          <a:p>
            <a:pPr marL="685800" indent="-685800">
              <a:buFont typeface="Arial" panose="020B0604020202020204" pitchFamily="34" charset="0"/>
              <a:buChar char="•"/>
            </a:pPr>
            <a:r>
              <a:rPr lang="en-US" altLang="en-US" sz="3600" dirty="0"/>
              <a:t>Step 8: When a connection is established between "Link to Windows" in the cell phone and "Phone Link" in the Windows 11 computer, a "Phone Link" window with the activated "Messages", "Calls", "Apps", and "Photos" tabs will be displayed.</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17193324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A22B4F8-C845-ED86-EAD0-1F9CB36F7F58}"/>
              </a:ext>
            </a:extLst>
          </p:cNvPr>
          <p:cNvPicPr>
            <a:picLocks noChangeAspect="1"/>
          </p:cNvPicPr>
          <p:nvPr/>
        </p:nvPicPr>
        <p:blipFill>
          <a:blip r:embed="rId3"/>
          <a:stretch>
            <a:fillRect/>
          </a:stretch>
        </p:blipFill>
        <p:spPr>
          <a:xfrm>
            <a:off x="263866" y="1472241"/>
            <a:ext cx="8616268" cy="3913517"/>
          </a:xfrm>
          <a:prstGeom prst="rect">
            <a:avLst/>
          </a:prstGeom>
        </p:spPr>
      </p:pic>
    </p:spTree>
    <p:extLst>
      <p:ext uri="{BB962C8B-B14F-4D97-AF65-F5344CB8AC3E}">
        <p14:creationId xmlns:p14="http://schemas.microsoft.com/office/powerpoint/2010/main" val="23496754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E3E30EC4-92B6-652F-BE38-5E524D3A1D20}"/>
              </a:ext>
            </a:extLst>
          </p:cNvPr>
          <p:cNvPicPr>
            <a:picLocks noChangeAspect="1"/>
          </p:cNvPicPr>
          <p:nvPr/>
        </p:nvPicPr>
        <p:blipFill>
          <a:blip r:embed="rId3"/>
          <a:stretch>
            <a:fillRect/>
          </a:stretch>
        </p:blipFill>
        <p:spPr>
          <a:xfrm>
            <a:off x="1144186" y="381000"/>
            <a:ext cx="6552013" cy="5826028"/>
          </a:xfrm>
          <a:prstGeom prst="rect">
            <a:avLst/>
          </a:prstGeom>
        </p:spPr>
      </p:pic>
    </p:spTree>
    <p:extLst>
      <p:ext uri="{BB962C8B-B14F-4D97-AF65-F5344CB8AC3E}">
        <p14:creationId xmlns:p14="http://schemas.microsoft.com/office/powerpoint/2010/main" val="2123742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C7DD-39E0-90C0-69D5-01AEEC7EF66A}"/>
            </a:ext>
          </a:extLst>
        </p:cNvPr>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AA237921-AD84-4967-1F1F-492020CA181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E3E7CFC4-7A1A-CE4F-88DB-E919280D0515}"/>
              </a:ext>
            </a:extLst>
          </p:cNvPr>
          <p:cNvSpPr>
            <a:spLocks noGrp="1" noChangeArrowheads="1"/>
          </p:cNvSpPr>
          <p:nvPr>
            <p:ph type="title"/>
          </p:nvPr>
        </p:nvSpPr>
        <p:spPr>
          <a:xfrm>
            <a:off x="152400" y="152400"/>
            <a:ext cx="8915400" cy="1828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RUNNING "PHONE LINK" IN "WINDOWS 11" (continued)</a:t>
            </a:r>
            <a:endParaRPr lang="en-US" altLang="en-US" sz="3200" dirty="0">
              <a:latin typeface="+mn-lt"/>
            </a:endParaRPr>
          </a:p>
        </p:txBody>
      </p:sp>
      <p:sp>
        <p:nvSpPr>
          <p:cNvPr id="74756" name="Rectangle 2">
            <a:extLst>
              <a:ext uri="{FF2B5EF4-FFF2-40B4-BE49-F238E27FC236}">
                <a16:creationId xmlns:a16="http://schemas.microsoft.com/office/drawing/2014/main" id="{E9C5E85D-ECC0-B4C9-4AD8-41EF4CD3BEE0}"/>
              </a:ext>
            </a:extLst>
          </p:cNvPr>
          <p:cNvSpPr>
            <a:spLocks noGrp="1" noChangeArrowheads="1"/>
          </p:cNvSpPr>
          <p:nvPr>
            <p:ph type="body" idx="1"/>
          </p:nvPr>
        </p:nvSpPr>
        <p:spPr>
          <a:xfrm>
            <a:off x="76200" y="2057400"/>
            <a:ext cx="8991600" cy="4572000"/>
          </a:xfrm>
        </p:spPr>
        <p:txBody>
          <a:bodyPr/>
          <a:lstStyle/>
          <a:p>
            <a:pPr marL="685800" indent="-685800">
              <a:buFont typeface="Arial" panose="020B0604020202020204" pitchFamily="34" charset="0"/>
              <a:buChar char="•"/>
            </a:pPr>
            <a:r>
              <a:rPr lang="en-US" altLang="en-US" sz="3600" dirty="0"/>
              <a:t>Step 9: Click on the "Get started" button in order to start using the activated "Phone Link" window to control the cell phone:</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6218016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D639E2E0-BCAF-4C40-A1D4-6C4F7E41527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03CF921-E856-4EB1-AEB2-95D1AAA8B45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0880DB2-04B7-641C-1840-F874EF379662}"/>
              </a:ext>
            </a:extLst>
          </p:cNvPr>
          <p:cNvPicPr>
            <a:picLocks noChangeAspect="1"/>
          </p:cNvPicPr>
          <p:nvPr/>
        </p:nvPicPr>
        <p:blipFill>
          <a:blip r:embed="rId3"/>
          <a:stretch>
            <a:fillRect/>
          </a:stretch>
        </p:blipFill>
        <p:spPr>
          <a:xfrm>
            <a:off x="1143000" y="381000"/>
            <a:ext cx="6699422" cy="5949086"/>
          </a:xfrm>
          <a:prstGeom prst="rect">
            <a:avLst/>
          </a:prstGeom>
        </p:spPr>
      </p:pic>
      <p:cxnSp>
        <p:nvCxnSpPr>
          <p:cNvPr id="2" name="Straight Arrow Connector 1">
            <a:extLst>
              <a:ext uri="{FF2B5EF4-FFF2-40B4-BE49-F238E27FC236}">
                <a16:creationId xmlns:a16="http://schemas.microsoft.com/office/drawing/2014/main" id="{376C4F37-ED57-B3C7-49D9-4757625459AA}"/>
              </a:ext>
            </a:extLst>
          </p:cNvPr>
          <p:cNvCxnSpPr/>
          <p:nvPr/>
        </p:nvCxnSpPr>
        <p:spPr bwMode="auto">
          <a:xfrm flipH="1">
            <a:off x="7010400" y="5257800"/>
            <a:ext cx="1365422" cy="0"/>
          </a:xfrm>
          <a:prstGeom prst="straightConnector1">
            <a:avLst/>
          </a:prstGeom>
          <a:solidFill>
            <a:srgbClr val="00B8FF"/>
          </a:solidFill>
          <a:ln w="1905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62415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76200" y="0"/>
            <a:ext cx="8991600" cy="1295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t>STEPS FOR INSTALLING "LINK TO WINDOWS" INTO A CELL PHONE</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676400"/>
            <a:ext cx="8991600" cy="4876800"/>
          </a:xfrm>
        </p:spPr>
        <p:txBody>
          <a:bodyPr/>
          <a:lstStyle/>
          <a:p>
            <a:pPr marL="685800" indent="-685800">
              <a:buFont typeface="Arial" panose="020B0604020202020204" pitchFamily="34" charset="0"/>
              <a:buChar char="•"/>
            </a:pPr>
            <a:r>
              <a:rPr lang="en-US" altLang="en-US" sz="3600" dirty="0"/>
              <a:t>Step 1:                                            Locate "Link to Windows" in the "store" of the cell phone</a:t>
            </a:r>
          </a:p>
          <a:p>
            <a:pPr marL="685800" indent="-685800">
              <a:buFont typeface="Arial" panose="020B0604020202020204" pitchFamily="34" charset="0"/>
              <a:buChar char="•"/>
            </a:pPr>
            <a:endParaRPr lang="en-US" altLang="en-US" sz="3600" dirty="0"/>
          </a:p>
          <a:p>
            <a:pPr marL="685800" indent="-685800">
              <a:buFont typeface="Arial" panose="020B0604020202020204" pitchFamily="34" charset="0"/>
              <a:buChar char="•"/>
            </a:pPr>
            <a:endParaRPr lang="en-US" altLang="en-US" sz="3600" dirty="0"/>
          </a:p>
          <a:p>
            <a:pPr marL="0" indent="0"/>
            <a:r>
              <a:rPr lang="en-US" altLang="en-US" sz="3600" dirty="0"/>
              <a:t>                </a:t>
            </a:r>
          </a:p>
        </p:txBody>
      </p:sp>
    </p:spTree>
    <p:extLst>
      <p:ext uri="{BB962C8B-B14F-4D97-AF65-F5344CB8AC3E}">
        <p14:creationId xmlns:p14="http://schemas.microsoft.com/office/powerpoint/2010/main" val="22864974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A0FEE917-C5E5-DEDB-6974-7C915C4F1181}"/>
              </a:ext>
            </a:extLst>
          </p:cNvPr>
          <p:cNvPicPr>
            <a:picLocks noChangeAspect="1"/>
          </p:cNvPicPr>
          <p:nvPr/>
        </p:nvPicPr>
        <p:blipFill>
          <a:blip r:embed="rId3"/>
          <a:stretch>
            <a:fillRect/>
          </a:stretch>
        </p:blipFill>
        <p:spPr>
          <a:xfrm>
            <a:off x="430737" y="0"/>
            <a:ext cx="8282526" cy="6858000"/>
          </a:xfrm>
          <a:prstGeom prst="rect">
            <a:avLst/>
          </a:prstGeom>
        </p:spPr>
      </p:pic>
    </p:spTree>
    <p:extLst>
      <p:ext uri="{BB962C8B-B14F-4D97-AF65-F5344CB8AC3E}">
        <p14:creationId xmlns:p14="http://schemas.microsoft.com/office/powerpoint/2010/main" val="38903396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D3B7C-858D-7C5E-F451-1D62B02B193C}"/>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311A1913-3F1A-BD52-879A-5EB6D9F10C51}"/>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5DF8F161-C5A2-1E80-48C4-48BBAC07CBAF}"/>
              </a:ext>
            </a:extLst>
          </p:cNvPr>
          <p:cNvSpPr>
            <a:spLocks noGrp="1" noChangeArrowheads="1"/>
          </p:cNvSpPr>
          <p:nvPr>
            <p:ph type="title"/>
          </p:nvPr>
        </p:nvSpPr>
        <p:spPr>
          <a:xfrm>
            <a:off x="0" y="304800"/>
            <a:ext cx="9144000" cy="1981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ADDITIONAL ADVICE FOR CONFIGURING "PHONE LINK" IN "WINDOWS 11"</a:t>
            </a:r>
          </a:p>
        </p:txBody>
      </p:sp>
      <p:sp>
        <p:nvSpPr>
          <p:cNvPr id="68612" name="Rectangle 2">
            <a:extLst>
              <a:ext uri="{FF2B5EF4-FFF2-40B4-BE49-F238E27FC236}">
                <a16:creationId xmlns:a16="http://schemas.microsoft.com/office/drawing/2014/main" id="{5A79BB80-6B8A-DE7B-1CA1-BD9AACDF9451}"/>
              </a:ext>
            </a:extLst>
          </p:cNvPr>
          <p:cNvSpPr>
            <a:spLocks noGrp="1" noChangeArrowheads="1"/>
          </p:cNvSpPr>
          <p:nvPr>
            <p:ph type="body" idx="1"/>
          </p:nvPr>
        </p:nvSpPr>
        <p:spPr>
          <a:xfrm>
            <a:off x="0" y="2514600"/>
            <a:ext cx="9067800" cy="3505200"/>
          </a:xfrm>
        </p:spPr>
        <p:txBody>
          <a:bodyPr/>
          <a:lstStyle/>
          <a:p>
            <a:pPr marL="685800" indent="-685800">
              <a:buFont typeface="Arial" panose="020B0604020202020204" pitchFamily="34" charset="0"/>
              <a:buChar char="•"/>
              <a:defRPr/>
            </a:pPr>
            <a:r>
              <a:rPr lang="en-US" altLang="en-US" sz="4400" dirty="0">
                <a:hlinkClick r:id="rId3"/>
              </a:rPr>
              <a:t>https://support.microsoft.com/en-us/topic/setting-up-calls-in-the-phone-link-c7e75908-c65d-bd42-fcb2-ea4d5fb783f1#id0efd=android</a:t>
            </a:r>
            <a:endParaRPr lang="en-US" altLang="en-US" sz="4400" dirty="0"/>
          </a:p>
        </p:txBody>
      </p:sp>
    </p:spTree>
    <p:extLst>
      <p:ext uri="{BB962C8B-B14F-4D97-AF65-F5344CB8AC3E}">
        <p14:creationId xmlns:p14="http://schemas.microsoft.com/office/powerpoint/2010/main" val="585610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D3B7C-858D-7C5E-F451-1D62B02B193C}"/>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311A1913-3F1A-BD52-879A-5EB6D9F10C51}"/>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5DF8F161-C5A2-1E80-48C4-48BBAC07CBAF}"/>
              </a:ext>
            </a:extLst>
          </p:cNvPr>
          <p:cNvSpPr>
            <a:spLocks noGrp="1" noChangeArrowheads="1"/>
          </p:cNvSpPr>
          <p:nvPr>
            <p:ph type="title"/>
          </p:nvPr>
        </p:nvSpPr>
        <p:spPr>
          <a:xfrm>
            <a:off x="0" y="304800"/>
            <a:ext cx="9144000" cy="1981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ADDITIONAL ADVICE FOR CONFIGURING "PHONE LINK" IN "WINDOWS 11" (continued)</a:t>
            </a:r>
          </a:p>
        </p:txBody>
      </p:sp>
      <p:sp>
        <p:nvSpPr>
          <p:cNvPr id="68612" name="Rectangle 2">
            <a:extLst>
              <a:ext uri="{FF2B5EF4-FFF2-40B4-BE49-F238E27FC236}">
                <a16:creationId xmlns:a16="http://schemas.microsoft.com/office/drawing/2014/main" id="{5A79BB80-6B8A-DE7B-1CA1-BD9AACDF9451}"/>
              </a:ext>
            </a:extLst>
          </p:cNvPr>
          <p:cNvSpPr>
            <a:spLocks noGrp="1" noChangeArrowheads="1"/>
          </p:cNvSpPr>
          <p:nvPr>
            <p:ph type="body" idx="1"/>
          </p:nvPr>
        </p:nvSpPr>
        <p:spPr>
          <a:xfrm>
            <a:off x="0" y="2514600"/>
            <a:ext cx="9067800" cy="3505200"/>
          </a:xfrm>
        </p:spPr>
        <p:txBody>
          <a:bodyPr/>
          <a:lstStyle/>
          <a:p>
            <a:pPr marL="685800" indent="-685800">
              <a:buFont typeface="Arial" panose="020B0604020202020204" pitchFamily="34" charset="0"/>
              <a:buChar char="•"/>
              <a:defRPr/>
            </a:pPr>
            <a:r>
              <a:rPr lang="en-US" altLang="en-US" sz="4400" dirty="0">
                <a:hlinkClick r:id="rId3"/>
              </a:rPr>
              <a:t>https://support.microsoft.com/en-us/topic/troubleshooting-the-phone-link-82b6c6aa-544e-d4af-fd5d-2629a2a95835</a:t>
            </a:r>
            <a:endParaRPr lang="en-US" altLang="en-US" sz="4400" dirty="0"/>
          </a:p>
        </p:txBody>
      </p:sp>
    </p:spTree>
    <p:extLst>
      <p:ext uri="{BB962C8B-B14F-4D97-AF65-F5344CB8AC3E}">
        <p14:creationId xmlns:p14="http://schemas.microsoft.com/office/powerpoint/2010/main" val="16695248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D3B7C-858D-7C5E-F451-1D62B02B193C}"/>
            </a:ext>
          </a:extLst>
        </p:cNvPr>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311A1913-3F1A-BD52-879A-5EB6D9F10C51}"/>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D85504F-1429-4C3B-8063-BBFC7494857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1987" name="Rectangle 1">
            <a:extLst>
              <a:ext uri="{FF2B5EF4-FFF2-40B4-BE49-F238E27FC236}">
                <a16:creationId xmlns:a16="http://schemas.microsoft.com/office/drawing/2014/main" id="{5DF8F161-C5A2-1E80-48C4-48BBAC07CBAF}"/>
              </a:ext>
            </a:extLst>
          </p:cNvPr>
          <p:cNvSpPr>
            <a:spLocks noGrp="1" noChangeArrowheads="1"/>
          </p:cNvSpPr>
          <p:nvPr>
            <p:ph type="title"/>
          </p:nvPr>
        </p:nvSpPr>
        <p:spPr>
          <a:xfrm>
            <a:off x="0" y="304800"/>
            <a:ext cx="9144000" cy="1981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100" dirty="0"/>
              <a:t>ADDITIONAL ADVICE FOR "WINDOWS 11" CONNECTIONS TO </a:t>
            </a:r>
            <a:r>
              <a:rPr lang="en-US" altLang="en-US" sz="4100" dirty="0" err="1"/>
              <a:t>iPHONES</a:t>
            </a:r>
            <a:endParaRPr lang="en-US" altLang="en-US" sz="4100" dirty="0"/>
          </a:p>
        </p:txBody>
      </p:sp>
      <p:sp>
        <p:nvSpPr>
          <p:cNvPr id="68612" name="Rectangle 2">
            <a:extLst>
              <a:ext uri="{FF2B5EF4-FFF2-40B4-BE49-F238E27FC236}">
                <a16:creationId xmlns:a16="http://schemas.microsoft.com/office/drawing/2014/main" id="{5A79BB80-6B8A-DE7B-1CA1-BD9AACDF9451}"/>
              </a:ext>
            </a:extLst>
          </p:cNvPr>
          <p:cNvSpPr>
            <a:spLocks noGrp="1" noChangeArrowheads="1"/>
          </p:cNvSpPr>
          <p:nvPr>
            <p:ph type="body" idx="1"/>
          </p:nvPr>
        </p:nvSpPr>
        <p:spPr>
          <a:xfrm>
            <a:off x="0" y="2667000"/>
            <a:ext cx="9067800" cy="3505200"/>
          </a:xfrm>
        </p:spPr>
        <p:txBody>
          <a:bodyPr/>
          <a:lstStyle/>
          <a:p>
            <a:pPr marL="685800" indent="-685800">
              <a:buFont typeface="Arial" panose="020B0604020202020204" pitchFamily="34" charset="0"/>
              <a:buChar char="•"/>
              <a:defRPr/>
            </a:pPr>
            <a:r>
              <a:rPr lang="en-US" altLang="en-US" sz="4400" dirty="0">
                <a:hlinkClick r:id="rId3" action="ppaction://hlinkfile"/>
              </a:rPr>
              <a:t>https://www.macobserver.com/tips/how-to/connect-your-iphone-to-a-windows-pc-with-and-without-microsoft-phone-link/</a:t>
            </a:r>
            <a:endParaRPr lang="en-US" altLang="en-US" sz="4400" dirty="0"/>
          </a:p>
        </p:txBody>
      </p:sp>
    </p:spTree>
    <p:extLst>
      <p:ext uri="{BB962C8B-B14F-4D97-AF65-F5344CB8AC3E}">
        <p14:creationId xmlns:p14="http://schemas.microsoft.com/office/powerpoint/2010/main" val="34232233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76200" y="0"/>
            <a:ext cx="8991600" cy="1447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cs typeface="Aharoni" panose="020F0502020204030204" pitchFamily="2" charset="-79"/>
              </a:rPr>
              <a:t>STEPS FOR INSTALLING "LINK TO WINDOWS" IN A CELL PHONE  (continued)</a:t>
            </a: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502979"/>
            <a:ext cx="8991600" cy="4876800"/>
          </a:xfrm>
        </p:spPr>
        <p:txBody>
          <a:bodyPr/>
          <a:lstStyle/>
          <a:p>
            <a:pPr marL="685800" indent="-685800">
              <a:buFont typeface="Arial" panose="020B0604020202020204" pitchFamily="34" charset="0"/>
              <a:buChar char="•"/>
            </a:pPr>
            <a:r>
              <a:rPr lang="en-US" altLang="en-US" sz="4000" dirty="0"/>
              <a:t>For a partial list of Android cell phones that can run Microsoft's "Link to Windows" app, please see </a:t>
            </a:r>
            <a:r>
              <a:rPr lang="en-US" altLang="en-US" sz="4000" dirty="0">
                <a:hlinkClick r:id="rId3"/>
              </a:rPr>
              <a:t>https://support.microsoft.com/en-us/topic/supported-devices-for-phone-link-experiences-cb044172-87aa-9e41-d446-c4ac83ce8807</a:t>
            </a:r>
            <a:endParaRPr lang="en-US" altLang="en-US" sz="4000" dirty="0"/>
          </a:p>
        </p:txBody>
      </p:sp>
    </p:spTree>
    <p:extLst>
      <p:ext uri="{BB962C8B-B14F-4D97-AF65-F5344CB8AC3E}">
        <p14:creationId xmlns:p14="http://schemas.microsoft.com/office/powerpoint/2010/main" val="4455382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152400"/>
            <a:ext cx="90678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latin typeface="+mn-lt"/>
                <a:cs typeface="Aharoni" panose="020F0502020204030204" pitchFamily="2" charset="-79"/>
              </a:rPr>
              <a:t>STEPS FOR INSTALLING "LINK TO WINDOWS" IN A CELL PHONE (continued)</a:t>
            </a:r>
            <a:endParaRPr lang="en-US" altLang="en-US" sz="3200" b="1"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600200"/>
            <a:ext cx="9067800" cy="5105400"/>
          </a:xfrm>
        </p:spPr>
        <p:txBody>
          <a:bodyPr/>
          <a:lstStyle/>
          <a:p>
            <a:pPr marL="685800" indent="-685800">
              <a:buFont typeface="Arial" panose="020B0604020202020204" pitchFamily="34" charset="0"/>
              <a:buChar char="•"/>
            </a:pPr>
            <a:r>
              <a:rPr lang="en-US" altLang="en-US" sz="4000" dirty="0"/>
              <a:t>In Samsung cell phones, the "Link to Windows" app shows up in two places:                                                 the "Quick Settings" screens and             the "Apps" screens</a:t>
            </a:r>
          </a:p>
        </p:txBody>
      </p:sp>
    </p:spTree>
    <p:extLst>
      <p:ext uri="{BB962C8B-B14F-4D97-AF65-F5344CB8AC3E}">
        <p14:creationId xmlns:p14="http://schemas.microsoft.com/office/powerpoint/2010/main" val="3063035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6">
            <a:extLst>
              <a:ext uri="{FF2B5EF4-FFF2-40B4-BE49-F238E27FC236}">
                <a16:creationId xmlns:a16="http://schemas.microsoft.com/office/drawing/2014/main" id="{098C65E3-9D13-4F06-9EFC-E4F12054B94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907CA46-F3AD-46E3-A9D4-7FCEDDDB7BDB}"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4755" name="Rectangle 1">
            <a:extLst>
              <a:ext uri="{FF2B5EF4-FFF2-40B4-BE49-F238E27FC236}">
                <a16:creationId xmlns:a16="http://schemas.microsoft.com/office/drawing/2014/main" id="{766B47D6-2643-4B2B-91DA-426C461B1814}"/>
              </a:ext>
            </a:extLst>
          </p:cNvPr>
          <p:cNvSpPr>
            <a:spLocks noGrp="1" noChangeArrowheads="1"/>
          </p:cNvSpPr>
          <p:nvPr>
            <p:ph type="title"/>
          </p:nvPr>
        </p:nvSpPr>
        <p:spPr>
          <a:xfrm>
            <a:off x="0" y="152400"/>
            <a:ext cx="9067800" cy="13716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200" dirty="0">
                <a:cs typeface="Aharoni" panose="020F0502020204030204" pitchFamily="2" charset="-79"/>
              </a:rPr>
              <a:t>STEPS FOR INSTALLING "LINK TO WINDOWS" IN A CELL PHONE (continued)</a:t>
            </a:r>
            <a:endParaRPr lang="en-US" altLang="en-US" sz="3200" b="1" dirty="0">
              <a:latin typeface="+mn-lt"/>
            </a:endParaRPr>
          </a:p>
        </p:txBody>
      </p:sp>
      <p:sp>
        <p:nvSpPr>
          <p:cNvPr id="74756" name="Rectangle 2">
            <a:extLst>
              <a:ext uri="{FF2B5EF4-FFF2-40B4-BE49-F238E27FC236}">
                <a16:creationId xmlns:a16="http://schemas.microsoft.com/office/drawing/2014/main" id="{B68C28A6-872D-4651-A4E3-796534C4C180}"/>
              </a:ext>
            </a:extLst>
          </p:cNvPr>
          <p:cNvSpPr>
            <a:spLocks noGrp="1" noChangeArrowheads="1"/>
          </p:cNvSpPr>
          <p:nvPr>
            <p:ph type="body" idx="1"/>
          </p:nvPr>
        </p:nvSpPr>
        <p:spPr>
          <a:xfrm>
            <a:off x="76200" y="1524000"/>
            <a:ext cx="9067800" cy="5105400"/>
          </a:xfrm>
        </p:spPr>
        <p:txBody>
          <a:bodyPr/>
          <a:lstStyle/>
          <a:p>
            <a:pPr marL="685800" indent="-685800">
              <a:buFont typeface="Arial" panose="020B0604020202020204" pitchFamily="34" charset="0"/>
              <a:buChar char="•"/>
            </a:pPr>
            <a:r>
              <a:rPr lang="en-US" altLang="en-US" sz="4000" dirty="0"/>
              <a:t>If "Link to Windows" is missing, you can get it for free from the                                     "Play Store" app in an Android cell phone or, </a:t>
            </a:r>
            <a:r>
              <a:rPr lang="en-US" altLang="en-US" sz="4000" b="1" dirty="0"/>
              <a:t>alternatively</a:t>
            </a:r>
            <a:r>
              <a:rPr lang="en-US" altLang="en-US" sz="4000" dirty="0"/>
              <a:t>, from the "Galaxy Store" app in a Samsung cell phone                                            or, </a:t>
            </a:r>
            <a:r>
              <a:rPr lang="en-US" altLang="en-US" sz="4000" b="1" dirty="0"/>
              <a:t>alternatively</a:t>
            </a:r>
            <a:r>
              <a:rPr lang="en-US" altLang="en-US" sz="4000" dirty="0"/>
              <a:t>, from the "App Center" app in an "ASUS cell phone</a:t>
            </a:r>
          </a:p>
        </p:txBody>
      </p:sp>
    </p:spTree>
    <p:extLst>
      <p:ext uri="{BB962C8B-B14F-4D97-AF65-F5344CB8AC3E}">
        <p14:creationId xmlns:p14="http://schemas.microsoft.com/office/powerpoint/2010/main" val="27621849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15910</TotalTime>
  <Words>1600</Words>
  <Application>Microsoft Office PowerPoint</Application>
  <PresentationFormat>On-screen Show (4:3)</PresentationFormat>
  <Paragraphs>251</Paragraphs>
  <Slides>63</Slides>
  <Notes>63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Aharoni</vt:lpstr>
      <vt:lpstr>Arial</vt:lpstr>
      <vt:lpstr>Times New Roman</vt:lpstr>
      <vt:lpstr>Default Design</vt:lpstr>
      <vt:lpstr>PowerPoint Presentation</vt:lpstr>
      <vt:lpstr>Web location for this presentation:</vt:lpstr>
      <vt:lpstr>SUMMARY</vt:lpstr>
      <vt:lpstr>TOPICS </vt:lpstr>
      <vt:lpstr>MICROSOFT'S DETAILED INSTRUCTIONS</vt:lpstr>
      <vt:lpstr>STEPS FOR INSTALLING "LINK TO WINDOWS" INTO A CELL PHONE</vt:lpstr>
      <vt:lpstr>STEPS FOR INSTALLING "LINK TO WINDOWS" IN A CELL PHONE  (continued)</vt:lpstr>
      <vt:lpstr>STEPS FOR INSTALLING "LINK TO WINDOWS" IN A CELL PHONE (continued)</vt:lpstr>
      <vt:lpstr>STEPS FOR INSTALLING "LINK TO WINDOWS" IN A CELL PHONE (continued)</vt:lpstr>
      <vt:lpstr>STEPS FOR INSTALLING "LINK TO WINDOWS" IN A CELL PHONE (continued)</vt:lpstr>
      <vt:lpstr>STEPS FOR INSTALLING "LINK TO WINDOWS" IN A CELL PHONE (continued)</vt:lpstr>
      <vt:lpstr>STEPS FOR INSTALLING "LINK TO WINDOWS" IN A CELL PHONE (continued)</vt:lpstr>
      <vt:lpstr>STEPS FOR INSTALLING "LINK TO WINDOWS" IN A CELL PHONE (continued)</vt:lpstr>
      <vt:lpstr>PowerPoint Presentation</vt:lpstr>
      <vt:lpstr>PowerPoint Presentation</vt:lpstr>
      <vt:lpstr>PowerPoint Presentation</vt:lpstr>
      <vt:lpstr>PowerPoint Presentation</vt:lpstr>
      <vt:lpstr>PowerPoint Presentation</vt:lpstr>
      <vt:lpstr>PowerPoint Presentation</vt:lpstr>
      <vt:lpstr>STEPS FOR INSTALLING "LINK TO WINDOWS" INTO A CELL PHONE</vt:lpstr>
      <vt:lpstr>PowerPoint Presentation</vt:lpstr>
      <vt:lpstr>STEPS FOR INSTALLING "LINK TO WINDOWS" INTO A CELL PHONE</vt:lpstr>
      <vt:lpstr>PowerPoint Presentation</vt:lpstr>
      <vt:lpstr>STEPS FOR INSTALLING "LINK TO WINDOWS" INTO A CELL PHONE (continued)</vt:lpstr>
      <vt:lpstr>STEPS FOR INSTALLING "LINK TO WINDOWS" INTO A CELL PHONE (continued)</vt:lpstr>
      <vt:lpstr>PowerPoint Presentation</vt:lpstr>
      <vt:lpstr>STEPS FOR RUNNING "PHONE LINK" IN "WINDOWS 11"</vt:lpstr>
      <vt:lpstr>STEPS FOR RUNNING "PHONE LINK" IN"WINDOWS 11" (continued)</vt:lpstr>
      <vt:lpstr>STEPS FOR RUNNING "PHONE LINK" IN"WINDOWS 11" (continued)</vt:lpstr>
      <vt:lpstr>STEPS FOR RUNNING "PHONE LINK" IN "WINDOWS 11" (continued)</vt:lpstr>
      <vt:lpstr>PowerPoint Presentation</vt:lpstr>
      <vt:lpstr>PowerPoint Presentation</vt:lpstr>
      <vt:lpstr>PowerPoint Presentation</vt:lpstr>
      <vt:lpstr>PowerPoint Presentation</vt:lpstr>
      <vt:lpstr>PowerPoint Presentation</vt:lpstr>
      <vt:lpstr>STEPS FOR RUNNING "PHONE LINK" IN "WINDOWS 11" (continued)</vt:lpstr>
      <vt:lpstr>PowerPoint Presentation</vt:lpstr>
      <vt:lpstr>PowerPoint Presentation</vt:lpstr>
      <vt:lpstr>PowerPoint Presentation</vt:lpstr>
      <vt:lpstr>STEPS FOR RUNNING "PHONE LINK" IN "WINDOWS 11" (continued)</vt:lpstr>
      <vt:lpstr>PowerPoint Presentation</vt:lpstr>
      <vt:lpstr>STEPS FOR RUNNING "PHONE LINK" IN "WINDOWS 11" (continued)</vt:lpstr>
      <vt:lpstr>PowerPoint Presentation</vt:lpstr>
      <vt:lpstr>PowerPoint Presentation</vt:lpstr>
      <vt:lpstr>STEPS FOR RUNNING "PHONE LINK" IN "WINDOWS 11" (continued)</vt:lpstr>
      <vt:lpstr>STEPS FOR RUNNING "PHONE LINK" IN "WINDOWS 11" (continued)</vt:lpstr>
      <vt:lpstr>PowerPoint Presentation</vt:lpstr>
      <vt:lpstr>PowerPoint Presentation</vt:lpstr>
      <vt:lpstr>PowerPoint Presentation</vt:lpstr>
      <vt:lpstr>PowerPoint Presentation</vt:lpstr>
      <vt:lpstr>STEPS FOR RUNNING "PHONE LINK" IN "WINDOWS 11" (continued)</vt:lpstr>
      <vt:lpstr>PowerPoint Presentation</vt:lpstr>
      <vt:lpstr>PowerPoint Presentation</vt:lpstr>
      <vt:lpstr>STEPS FOR RUNNING "PHONE LINK" IN "WINDOWS 11" (continued)</vt:lpstr>
      <vt:lpstr>STEPS FOR RUNNING "PHONE LINK" IN "WINDOWS 11" (continued)</vt:lpstr>
      <vt:lpstr>PowerPoint Presentation</vt:lpstr>
      <vt:lpstr>PowerPoint Presentation</vt:lpstr>
      <vt:lpstr>STEPS FOR RUNNING "PHONE LINK" IN "WINDOWS 11" (continued)</vt:lpstr>
      <vt:lpstr>PowerPoint Presentation</vt:lpstr>
      <vt:lpstr>PowerPoint Presentation</vt:lpstr>
      <vt:lpstr>ADDITIONAL ADVICE FOR CONFIGURING "PHONE LINK" IN "WINDOWS 11"</vt:lpstr>
      <vt:lpstr>ADDITIONAL ADVICE FOR CONFIGURING "PHONE LINK" IN "WINDOWS 11" (continued)</vt:lpstr>
      <vt:lpstr>ADDITIONAL ADVICE FOR "WINDOWS 11" CONNECTIONS TO iPHONES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1806</cp:revision>
  <cp:lastPrinted>1601-01-01T00:00:00Z</cp:lastPrinted>
  <dcterms:created xsi:type="dcterms:W3CDTF">2011-04-22T06:52:26Z</dcterms:created>
  <dcterms:modified xsi:type="dcterms:W3CDTF">2026-01-08T19:56:19Z</dcterms:modified>
</cp:coreProperties>
</file>