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5"/>
  </p:notesMasterIdLst>
  <p:sldIdLst>
    <p:sldId id="1598" r:id="rId2"/>
    <p:sldId id="625" r:id="rId3"/>
    <p:sldId id="257" r:id="rId4"/>
    <p:sldId id="2444" r:id="rId5"/>
    <p:sldId id="2769" r:id="rId6"/>
    <p:sldId id="2768" r:id="rId7"/>
    <p:sldId id="2650" r:id="rId8"/>
    <p:sldId id="2649" r:id="rId9"/>
    <p:sldId id="2626" r:id="rId10"/>
    <p:sldId id="2809" r:id="rId11"/>
    <p:sldId id="2771" r:id="rId12"/>
    <p:sldId id="2772" r:id="rId13"/>
    <p:sldId id="2793" r:id="rId14"/>
    <p:sldId id="2794" r:id="rId15"/>
    <p:sldId id="2795" r:id="rId16"/>
    <p:sldId id="2796" r:id="rId17"/>
    <p:sldId id="2797" r:id="rId18"/>
    <p:sldId id="2710" r:id="rId19"/>
    <p:sldId id="2806" r:id="rId20"/>
    <p:sldId id="2823" r:id="rId21"/>
    <p:sldId id="2824" r:id="rId22"/>
    <p:sldId id="2813" r:id="rId23"/>
    <p:sldId id="2825" r:id="rId24"/>
    <p:sldId id="2826" r:id="rId25"/>
    <p:sldId id="2827" r:id="rId26"/>
    <p:sldId id="2829" r:id="rId27"/>
    <p:sldId id="2843" r:id="rId28"/>
    <p:sldId id="2832" r:id="rId29"/>
    <p:sldId id="2841" r:id="rId30"/>
    <p:sldId id="2831" r:id="rId31"/>
    <p:sldId id="2842" r:id="rId32"/>
    <p:sldId id="2830" r:id="rId33"/>
    <p:sldId id="2833" r:id="rId34"/>
    <p:sldId id="2834" r:id="rId35"/>
    <p:sldId id="2835" r:id="rId36"/>
    <p:sldId id="2840" r:id="rId37"/>
    <p:sldId id="2837" r:id="rId38"/>
    <p:sldId id="2838" r:id="rId39"/>
    <p:sldId id="2839" r:id="rId40"/>
    <p:sldId id="2845" r:id="rId41"/>
    <p:sldId id="2652" r:id="rId42"/>
    <p:sldId id="2821" r:id="rId43"/>
    <p:sldId id="2735" r:id="rId44"/>
    <p:sldId id="2734" r:id="rId45"/>
    <p:sldId id="2653" r:id="rId46"/>
    <p:sldId id="2654" r:id="rId47"/>
    <p:sldId id="2655" r:id="rId48"/>
    <p:sldId id="2737" r:id="rId49"/>
    <p:sldId id="2808" r:id="rId50"/>
    <p:sldId id="2736" r:id="rId51"/>
    <p:sldId id="2805" r:id="rId52"/>
    <p:sldId id="2798" r:id="rId53"/>
    <p:sldId id="2800" r:id="rId54"/>
    <p:sldId id="2799" r:id="rId55"/>
    <p:sldId id="2801" r:id="rId56"/>
    <p:sldId id="2802" r:id="rId57"/>
    <p:sldId id="2803" r:id="rId58"/>
    <p:sldId id="2579" r:id="rId59"/>
    <p:sldId id="2641" r:id="rId60"/>
    <p:sldId id="2732" r:id="rId61"/>
    <p:sldId id="2709" r:id="rId62"/>
    <p:sldId id="2846" r:id="rId63"/>
    <p:sldId id="2847" r:id="rId64"/>
    <p:sldId id="2848" r:id="rId65"/>
    <p:sldId id="2856" r:id="rId66"/>
    <p:sldId id="2849" r:id="rId67"/>
    <p:sldId id="2850" r:id="rId68"/>
    <p:sldId id="2857" r:id="rId69"/>
    <p:sldId id="2854" r:id="rId70"/>
    <p:sldId id="2855" r:id="rId71"/>
    <p:sldId id="2853" r:id="rId72"/>
    <p:sldId id="2852" r:id="rId73"/>
    <p:sldId id="2851" r:id="rId74"/>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3" autoAdjust="0"/>
    <p:restoredTop sz="94320" autoAdjust="0"/>
  </p:normalViewPr>
  <p:slideViewPr>
    <p:cSldViewPr>
      <p:cViewPr varScale="1">
        <p:scale>
          <a:sx n="64" d="100"/>
          <a:sy n="64" d="100"/>
        </p:scale>
        <p:origin x="63" y="27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755251E-4ADE-4CA4-AE7E-8CF7FC2A39A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056F5632-37E4-4459-A977-B54D6740F88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5FB9BDD8-F30E-4607-A228-E62A354E0A26}"/>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62F4372D-24F3-4CF9-8ECA-3FB07AEF1311}"/>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DD71DECB-400B-4113-8615-446F7A03B55C}"/>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0CC06C9C-DBC8-4DE5-8578-0BE4D0360261}"/>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AD2D7C0B-4295-4754-AE69-9DBECD749ADD}"/>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5B1A3ECE-EF10-421D-B660-C01793CC36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2818208-5568-49C9-A0E4-F574B12293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A9FD6815-2C73-4B91-A84C-78C9F5F1F6B6}"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023EDF76-815D-4296-B319-95D1CB4360F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1B954F68-E680-4B30-8DD9-28F4B0E9933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2119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3519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2947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0443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6316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0316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3405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974C4A-4246-CB39-688A-02308368DC65}"/>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35F11E5-9DEC-3230-0FEF-ACF4DD241A0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5DF128B8-E7A7-E4F8-FAF6-53C89961F78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2AF9205-E97A-7252-0509-61228CC8710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9965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18</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4288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0842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5B959C6-2376-400A-B334-FC56652894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376F08-2492-4A86-9F78-EAF9F7EEC297}"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A5C9CE95-94E0-4479-A78C-7C0D0C0B81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61B41F77-5D89-44D8-8047-23CD4298ABF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4D98B1-8DF5-9676-870B-9081ED3C1307}"/>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5E881069-3198-DA40-E61E-78FCEA30BE7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DC9A2D25-1272-657E-BC49-3D482E18C0D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D136BBD-3A5F-1606-6F39-53498B8722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6175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7935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4D98B1-8DF5-9676-870B-9081ED3C1307}"/>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5E881069-3198-DA40-E61E-78FCEA30BE7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DC9A2D25-1272-657E-BC49-3D482E18C0D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D136BBD-3A5F-1606-6F39-53498B8722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2740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4D98B1-8DF5-9676-870B-9081ED3C1307}"/>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5E881069-3198-DA40-E61E-78FCEA30BE7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DC9A2D25-1272-657E-BC49-3D482E18C0D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D136BBD-3A5F-1606-6F39-53498B8722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205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58930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4D98B1-8DF5-9676-870B-9081ED3C1307}"/>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5E881069-3198-DA40-E61E-78FCEA30BE7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DC9A2D25-1272-657E-BC49-3D482E18C0D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D136BBD-3A5F-1606-6F39-53498B8722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0512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72D8C5C-9E5A-EB02-7E79-757694D469B0}"/>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A4F0049D-92F4-5955-A5BD-A60C8386E302}"/>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21648208-E226-49DA-2883-552385F047E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54B91135-E42F-3B51-B314-A39367BF0D8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45136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C0E4D73-CD4F-1108-B3FD-2EB715057E9A}"/>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EE39E3BF-E826-60F4-C561-14D1ED1A9A3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CFD7DA8-34B1-22F7-715C-BC260C22234B}"/>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5052754-CF1F-AD04-3B17-067A025C3F4E}"/>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6097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082B22-C3FB-1EBE-5167-84EE3760986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F7CF1FD-CD1D-63F7-F567-83D5690159F8}"/>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48CA970A-0021-D383-E4EE-E04CACA0095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E0E9197-CA15-82CC-EF34-7E3772F97CD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5753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082B22-C3FB-1EBE-5167-84EE3760986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F7CF1FD-CD1D-63F7-F567-83D5690159F8}"/>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48CA970A-0021-D383-E4EE-E04CACA0095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E0E9197-CA15-82CC-EF34-7E3772F97CD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7814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3EB675F-B145-4C40-A91D-CDF04EF315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176798-E187-4303-A2EA-C9A3B66B51AD}"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D281A71A-6C38-4B7F-936C-27D292369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6D32C96-76FE-4371-BAE1-50CB1EE9F3B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082B22-C3FB-1EBE-5167-84EE3760986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F7CF1FD-CD1D-63F7-F567-83D5690159F8}"/>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48CA970A-0021-D383-E4EE-E04CACA0095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E0E9197-CA15-82CC-EF34-7E3772F97CD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55002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082B22-C3FB-1EBE-5167-84EE3760986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F7CF1FD-CD1D-63F7-F567-83D5690159F8}"/>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48CA970A-0021-D383-E4EE-E04CACA0095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EE0E9197-CA15-82CC-EF34-7E3772F97CD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98377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32</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38319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33</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0625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34</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51566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35</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94942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36</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39467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37</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2388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38</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65799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39</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7039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19935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74354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65291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FA3F2F7-EE3F-DD5A-FEF3-8A5A68688EA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0710C90-7F55-7DCE-AC39-0BBA96FF8DA3}"/>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5727A8F-303E-CD2F-CA9B-2C303B49895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5EC1A10-B879-4D8C-7803-C25653610A4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44080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43</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7700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44</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13850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45</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9186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46</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70199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47</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61231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48</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36066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387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39019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50</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7757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45420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5BC34FC-DBEE-F5C6-930D-5ED27FB761F5}"/>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7B81F61D-2868-CDBC-BB0F-AC57E07CCB2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EF45F017-CA6D-640D-7B4E-DD60CFB4F31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59AACF1-A63B-4E6D-EF0A-05FC87DE561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22422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53884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5BC34FC-DBEE-F5C6-930D-5ED27FB761F5}"/>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7B81F61D-2868-CDBC-BB0F-AC57E07CCB2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EF45F017-CA6D-640D-7B4E-DD60CFB4F31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59AACF1-A63B-4E6D-EF0A-05FC87DE561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29122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21793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05177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517017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52094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9820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55FCFE0-4C8B-837C-8FBD-C2A2CC397FF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300228FD-758E-FB6E-7AF6-2945210BC99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ECEDAD25-0C13-0BF6-5ACE-B1EB0ED91F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80DE6B5-B047-C700-9467-FDCCFA86B43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97139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861216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40529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40257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18257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756418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74ED776-71C7-E68C-804C-4EE06BBD7B49}"/>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B8A906D7-D934-89F9-5AB8-138562177F8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58BDB5D-0AF9-8B67-2F9F-D9F9283ACE9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1B1D40E4-04B1-9038-1DE8-E271A80036FA}"/>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498501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56103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541592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EB1B754-678F-824E-BD9A-8683820889F7}"/>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9E01BC23-5837-BC0C-E106-4C46E3673304}"/>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F93456DD-EB28-51BA-3107-1ECA0B7658F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5B01DA8-0E47-6EF0-02B4-97F369B3E317}"/>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11860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35646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71629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87334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045443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049206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52B6893-EEF8-61E5-A072-D9CC1518E81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18E7D08D-A038-ED82-B2FE-D2773E2756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B292F51-C91C-5368-9938-A966E46E840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2AF5FC6-43BD-F5D2-D2DE-E51955C2F02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611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6943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9</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3736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66ED4CB-5D7E-443C-B5E2-71809D28AB7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249009-3929-4D45-A43D-7F30D0B80A4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D8E1C-BE69-40F8-9DA1-4F0B8C594247}"/>
              </a:ext>
            </a:extLst>
          </p:cNvPr>
          <p:cNvSpPr>
            <a:spLocks noGrp="1" noChangeArrowheads="1"/>
          </p:cNvSpPr>
          <p:nvPr>
            <p:ph type="sldNum" idx="12"/>
          </p:nvPr>
        </p:nvSpPr>
        <p:spPr>
          <a:ln/>
        </p:spPr>
        <p:txBody>
          <a:bodyPr/>
          <a:lstStyle>
            <a:lvl1pPr>
              <a:defRPr/>
            </a:lvl1pPr>
          </a:lstStyle>
          <a:p>
            <a:fld id="{6610785B-498D-4F00-A53D-C5FB99E0A35E}" type="slidenum">
              <a:rPr lang="en-US" altLang="en-US"/>
              <a:pPr/>
              <a:t>‹#›</a:t>
            </a:fld>
            <a:endParaRPr lang="en-US" altLang="en-US"/>
          </a:p>
        </p:txBody>
      </p:sp>
    </p:spTree>
    <p:extLst>
      <p:ext uri="{BB962C8B-B14F-4D97-AF65-F5344CB8AC3E}">
        <p14:creationId xmlns:p14="http://schemas.microsoft.com/office/powerpoint/2010/main" val="4605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07AE926-4B4F-472D-AEA5-6CD51B25781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E261F53-830D-448A-A73D-86B66E2BF5E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81F05-A92A-4161-826A-5F44FF0D2E86}"/>
              </a:ext>
            </a:extLst>
          </p:cNvPr>
          <p:cNvSpPr>
            <a:spLocks noGrp="1" noChangeArrowheads="1"/>
          </p:cNvSpPr>
          <p:nvPr>
            <p:ph type="sldNum" idx="12"/>
          </p:nvPr>
        </p:nvSpPr>
        <p:spPr>
          <a:ln/>
        </p:spPr>
        <p:txBody>
          <a:bodyPr/>
          <a:lstStyle>
            <a:lvl1pPr>
              <a:defRPr/>
            </a:lvl1pPr>
          </a:lstStyle>
          <a:p>
            <a:fld id="{CEEA0A09-508F-4C00-9625-E0DE9B82EA8A}" type="slidenum">
              <a:rPr lang="en-US" altLang="en-US"/>
              <a:pPr/>
              <a:t>‹#›</a:t>
            </a:fld>
            <a:endParaRPr lang="en-US" altLang="en-US"/>
          </a:p>
        </p:txBody>
      </p:sp>
    </p:spTree>
    <p:extLst>
      <p:ext uri="{BB962C8B-B14F-4D97-AF65-F5344CB8AC3E}">
        <p14:creationId xmlns:p14="http://schemas.microsoft.com/office/powerpoint/2010/main" val="41457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942FAE-A3E0-4E26-933C-55560DBCEF4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E4791F-4D94-443D-A8CA-729F2E4AAA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E8BDC-9FF7-439F-9C69-1A300C521C36}"/>
              </a:ext>
            </a:extLst>
          </p:cNvPr>
          <p:cNvSpPr>
            <a:spLocks noGrp="1" noChangeArrowheads="1"/>
          </p:cNvSpPr>
          <p:nvPr>
            <p:ph type="sldNum" idx="12"/>
          </p:nvPr>
        </p:nvSpPr>
        <p:spPr>
          <a:ln/>
        </p:spPr>
        <p:txBody>
          <a:bodyPr/>
          <a:lstStyle>
            <a:lvl1pPr>
              <a:defRPr/>
            </a:lvl1pPr>
          </a:lstStyle>
          <a:p>
            <a:fld id="{B3AB6BBC-24F0-43A1-84BC-A16615D28F72}" type="slidenum">
              <a:rPr lang="en-US" altLang="en-US"/>
              <a:pPr/>
              <a:t>‹#›</a:t>
            </a:fld>
            <a:endParaRPr lang="en-US" altLang="en-US"/>
          </a:p>
        </p:txBody>
      </p:sp>
    </p:spTree>
    <p:extLst>
      <p:ext uri="{BB962C8B-B14F-4D97-AF65-F5344CB8AC3E}">
        <p14:creationId xmlns:p14="http://schemas.microsoft.com/office/powerpoint/2010/main" val="264477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F8C36A32-8A97-4319-9BC2-18F5E27DCC20}"/>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80D418A-8005-43B3-A395-943311376BB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2CE8A7-A55D-4A41-AA46-B7AE1F2D3EDB}"/>
              </a:ext>
            </a:extLst>
          </p:cNvPr>
          <p:cNvSpPr>
            <a:spLocks noGrp="1" noChangeArrowheads="1"/>
          </p:cNvSpPr>
          <p:nvPr>
            <p:ph type="sldNum" idx="12"/>
          </p:nvPr>
        </p:nvSpPr>
        <p:spPr>
          <a:ln/>
        </p:spPr>
        <p:txBody>
          <a:bodyPr/>
          <a:lstStyle>
            <a:lvl1pPr>
              <a:defRPr/>
            </a:lvl1pPr>
          </a:lstStyle>
          <a:p>
            <a:fld id="{D3F1A29D-64F2-4F8A-ACA8-D39AFCDA0FF8}" type="slidenum">
              <a:rPr lang="en-US" altLang="en-US"/>
              <a:pPr/>
              <a:t>‹#›</a:t>
            </a:fld>
            <a:endParaRPr lang="en-US" altLang="en-US"/>
          </a:p>
        </p:txBody>
      </p:sp>
    </p:spTree>
    <p:extLst>
      <p:ext uri="{BB962C8B-B14F-4D97-AF65-F5344CB8AC3E}">
        <p14:creationId xmlns:p14="http://schemas.microsoft.com/office/powerpoint/2010/main" val="340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4C984F58-2132-48D6-80BE-C6F01225C76B}"/>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6C1D837-85E3-4DA1-BC19-5BED2D9CE5A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1494ED5-4560-4AE3-80A0-208A63FB4603}"/>
              </a:ext>
            </a:extLst>
          </p:cNvPr>
          <p:cNvSpPr>
            <a:spLocks noGrp="1" noChangeArrowheads="1"/>
          </p:cNvSpPr>
          <p:nvPr>
            <p:ph type="sldNum" idx="12"/>
          </p:nvPr>
        </p:nvSpPr>
        <p:spPr>
          <a:ln/>
        </p:spPr>
        <p:txBody>
          <a:bodyPr/>
          <a:lstStyle>
            <a:lvl1pPr>
              <a:defRPr/>
            </a:lvl1pPr>
          </a:lstStyle>
          <a:p>
            <a:fld id="{158D98D7-FDE4-462A-94E9-5BF1389BDF74}" type="slidenum">
              <a:rPr lang="en-US" altLang="en-US"/>
              <a:pPr/>
              <a:t>‹#›</a:t>
            </a:fld>
            <a:endParaRPr lang="en-US" altLang="en-US"/>
          </a:p>
        </p:txBody>
      </p:sp>
    </p:spTree>
    <p:extLst>
      <p:ext uri="{BB962C8B-B14F-4D97-AF65-F5344CB8AC3E}">
        <p14:creationId xmlns:p14="http://schemas.microsoft.com/office/powerpoint/2010/main" val="22587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110D96A-67B8-4B1D-8E14-A090C3E0947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3BB93E-A0A6-421B-B160-0FBBCA246B2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607E692-FEA5-4D6E-93E6-C4CDB04D9FB2}"/>
              </a:ext>
            </a:extLst>
          </p:cNvPr>
          <p:cNvSpPr>
            <a:spLocks noGrp="1" noChangeArrowheads="1"/>
          </p:cNvSpPr>
          <p:nvPr>
            <p:ph type="sldNum" idx="12"/>
          </p:nvPr>
        </p:nvSpPr>
        <p:spPr>
          <a:ln/>
        </p:spPr>
        <p:txBody>
          <a:bodyPr/>
          <a:lstStyle>
            <a:lvl1pPr>
              <a:defRPr/>
            </a:lvl1pPr>
          </a:lstStyle>
          <a:p>
            <a:fld id="{155CF4C8-5A9E-421C-A02E-09E19564B6DD}" type="slidenum">
              <a:rPr lang="en-US" altLang="en-US"/>
              <a:pPr/>
              <a:t>‹#›</a:t>
            </a:fld>
            <a:endParaRPr lang="en-US" altLang="en-US"/>
          </a:p>
        </p:txBody>
      </p:sp>
    </p:spTree>
    <p:extLst>
      <p:ext uri="{BB962C8B-B14F-4D97-AF65-F5344CB8AC3E}">
        <p14:creationId xmlns:p14="http://schemas.microsoft.com/office/powerpoint/2010/main" val="34696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822200F-1037-4176-84F1-4F2BC66CAE4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32A4A74-99C2-4641-9394-C0E68E446F7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67664E8-C10D-4EDA-90D9-5D78DCBDC48E}"/>
              </a:ext>
            </a:extLst>
          </p:cNvPr>
          <p:cNvSpPr>
            <a:spLocks noGrp="1" noChangeArrowheads="1"/>
          </p:cNvSpPr>
          <p:nvPr>
            <p:ph type="sldNum" idx="12"/>
          </p:nvPr>
        </p:nvSpPr>
        <p:spPr>
          <a:ln/>
        </p:spPr>
        <p:txBody>
          <a:bodyPr/>
          <a:lstStyle>
            <a:lvl1pPr>
              <a:defRPr/>
            </a:lvl1pPr>
          </a:lstStyle>
          <a:p>
            <a:fld id="{9E810440-E61A-4231-BEA1-DDD0DEBE9E1D}" type="slidenum">
              <a:rPr lang="en-US" altLang="en-US"/>
              <a:pPr/>
              <a:t>‹#›</a:t>
            </a:fld>
            <a:endParaRPr lang="en-US" altLang="en-US"/>
          </a:p>
        </p:txBody>
      </p:sp>
    </p:spTree>
    <p:extLst>
      <p:ext uri="{BB962C8B-B14F-4D97-AF65-F5344CB8AC3E}">
        <p14:creationId xmlns:p14="http://schemas.microsoft.com/office/powerpoint/2010/main" val="29697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0358A9-08C7-45AA-9932-D56A2487F4D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464A584-7C2B-4715-9DB6-BA2F4B0CCB1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962673-56D8-4503-8E20-6498E75EA14B}"/>
              </a:ext>
            </a:extLst>
          </p:cNvPr>
          <p:cNvSpPr>
            <a:spLocks noGrp="1" noChangeArrowheads="1"/>
          </p:cNvSpPr>
          <p:nvPr>
            <p:ph type="sldNum" idx="12"/>
          </p:nvPr>
        </p:nvSpPr>
        <p:spPr>
          <a:ln/>
        </p:spPr>
        <p:txBody>
          <a:bodyPr/>
          <a:lstStyle>
            <a:lvl1pPr>
              <a:defRPr/>
            </a:lvl1pPr>
          </a:lstStyle>
          <a:p>
            <a:fld id="{BF44D084-DB90-46B6-BF87-36F00AC8641A}" type="slidenum">
              <a:rPr lang="en-US" altLang="en-US"/>
              <a:pPr/>
              <a:t>‹#›</a:t>
            </a:fld>
            <a:endParaRPr lang="en-US" altLang="en-US"/>
          </a:p>
        </p:txBody>
      </p:sp>
    </p:spTree>
    <p:extLst>
      <p:ext uri="{BB962C8B-B14F-4D97-AF65-F5344CB8AC3E}">
        <p14:creationId xmlns:p14="http://schemas.microsoft.com/office/powerpoint/2010/main" val="18282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6A4F6A3-4DAA-4A9E-B416-7DD4F1E9F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43FD0B-ACD7-411B-8F9A-5D8C22F999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B9244-53F7-43E8-A38D-76FE2AC3FC27}"/>
              </a:ext>
            </a:extLst>
          </p:cNvPr>
          <p:cNvSpPr>
            <a:spLocks noGrp="1" noChangeArrowheads="1"/>
          </p:cNvSpPr>
          <p:nvPr>
            <p:ph type="sldNum" idx="12"/>
          </p:nvPr>
        </p:nvSpPr>
        <p:spPr>
          <a:ln/>
        </p:spPr>
        <p:txBody>
          <a:bodyPr/>
          <a:lstStyle>
            <a:lvl1pPr>
              <a:defRPr/>
            </a:lvl1pPr>
          </a:lstStyle>
          <a:p>
            <a:fld id="{6584FA06-0329-486F-BAAF-F53BB0E21D26}" type="slidenum">
              <a:rPr lang="en-US" altLang="en-US"/>
              <a:pPr/>
              <a:t>‹#›</a:t>
            </a:fld>
            <a:endParaRPr lang="en-US" altLang="en-US"/>
          </a:p>
        </p:txBody>
      </p:sp>
    </p:spTree>
    <p:extLst>
      <p:ext uri="{BB962C8B-B14F-4D97-AF65-F5344CB8AC3E}">
        <p14:creationId xmlns:p14="http://schemas.microsoft.com/office/powerpoint/2010/main" val="40737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32D7B1E-6FFB-4C00-BA15-524CB068A89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DC6BD7-BD91-4918-952A-99D068BC6B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0EEA85-FB51-4D94-8EDB-D63696D085F9}"/>
              </a:ext>
            </a:extLst>
          </p:cNvPr>
          <p:cNvSpPr>
            <a:spLocks noGrp="1" noChangeArrowheads="1"/>
          </p:cNvSpPr>
          <p:nvPr>
            <p:ph type="sldNum" idx="12"/>
          </p:nvPr>
        </p:nvSpPr>
        <p:spPr>
          <a:ln/>
        </p:spPr>
        <p:txBody>
          <a:bodyPr/>
          <a:lstStyle>
            <a:lvl1pPr>
              <a:defRPr/>
            </a:lvl1pPr>
          </a:lstStyle>
          <a:p>
            <a:fld id="{040B3666-FBC7-4343-A158-146ACE67965C}" type="slidenum">
              <a:rPr lang="en-US" altLang="en-US"/>
              <a:pPr/>
              <a:t>‹#›</a:t>
            </a:fld>
            <a:endParaRPr lang="en-US" altLang="en-US"/>
          </a:p>
        </p:txBody>
      </p:sp>
    </p:spTree>
    <p:extLst>
      <p:ext uri="{BB962C8B-B14F-4D97-AF65-F5344CB8AC3E}">
        <p14:creationId xmlns:p14="http://schemas.microsoft.com/office/powerpoint/2010/main" val="26167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25A4B35-BADB-4787-8620-1C8643C257A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73CCEA0-10BA-42CD-A72D-8EA0C04F221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717314E-726F-4462-848F-71BCE39A298B}"/>
              </a:ext>
            </a:extLst>
          </p:cNvPr>
          <p:cNvSpPr>
            <a:spLocks noGrp="1" noChangeArrowheads="1"/>
          </p:cNvSpPr>
          <p:nvPr>
            <p:ph type="sldNum" idx="12"/>
          </p:nvPr>
        </p:nvSpPr>
        <p:spPr>
          <a:ln/>
        </p:spPr>
        <p:txBody>
          <a:bodyPr/>
          <a:lstStyle>
            <a:lvl1pPr>
              <a:defRPr/>
            </a:lvl1pPr>
          </a:lstStyle>
          <a:p>
            <a:fld id="{0753CD65-9AF4-4B76-B150-3F6CA8CE2867}" type="slidenum">
              <a:rPr lang="en-US" altLang="en-US"/>
              <a:pPr/>
              <a:t>‹#›</a:t>
            </a:fld>
            <a:endParaRPr lang="en-US" altLang="en-US"/>
          </a:p>
        </p:txBody>
      </p:sp>
    </p:spTree>
    <p:extLst>
      <p:ext uri="{BB962C8B-B14F-4D97-AF65-F5344CB8AC3E}">
        <p14:creationId xmlns:p14="http://schemas.microsoft.com/office/powerpoint/2010/main" val="12031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C153CE4-FC24-4E8B-8B09-83B6FB55695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B16F272-16B6-40A7-98CB-27B2F89FCD1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652957-B15F-4A5A-BDAD-A27E0CE81F3F}"/>
              </a:ext>
            </a:extLst>
          </p:cNvPr>
          <p:cNvSpPr>
            <a:spLocks noGrp="1" noChangeArrowheads="1"/>
          </p:cNvSpPr>
          <p:nvPr>
            <p:ph type="sldNum" idx="12"/>
          </p:nvPr>
        </p:nvSpPr>
        <p:spPr>
          <a:ln/>
        </p:spPr>
        <p:txBody>
          <a:bodyPr/>
          <a:lstStyle>
            <a:lvl1pPr>
              <a:defRPr/>
            </a:lvl1pPr>
          </a:lstStyle>
          <a:p>
            <a:fld id="{CE3BEC34-B539-49AB-B397-3F63405E41DD}" type="slidenum">
              <a:rPr lang="en-US" altLang="en-US"/>
              <a:pPr/>
              <a:t>‹#›</a:t>
            </a:fld>
            <a:endParaRPr lang="en-US" altLang="en-US"/>
          </a:p>
        </p:txBody>
      </p:sp>
    </p:spTree>
    <p:extLst>
      <p:ext uri="{BB962C8B-B14F-4D97-AF65-F5344CB8AC3E}">
        <p14:creationId xmlns:p14="http://schemas.microsoft.com/office/powerpoint/2010/main" val="148142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EA0E2D-0E7A-4D45-8902-64113D67BBF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0FE6A96F-8C85-4896-A0B2-517D829E252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CDDBC-CD51-4387-9D5D-F2390EFB3088}"/>
              </a:ext>
            </a:extLst>
          </p:cNvPr>
          <p:cNvSpPr>
            <a:spLocks noGrp="1" noChangeArrowheads="1"/>
          </p:cNvSpPr>
          <p:nvPr>
            <p:ph type="sldNum" idx="12"/>
          </p:nvPr>
        </p:nvSpPr>
        <p:spPr>
          <a:ln/>
        </p:spPr>
        <p:txBody>
          <a:bodyPr/>
          <a:lstStyle>
            <a:lvl1pPr>
              <a:defRPr/>
            </a:lvl1pPr>
          </a:lstStyle>
          <a:p>
            <a:fld id="{36B955AB-E0F6-4017-BB8E-206E7A39FE79}" type="slidenum">
              <a:rPr lang="en-US" altLang="en-US"/>
              <a:pPr/>
              <a:t>‹#›</a:t>
            </a:fld>
            <a:endParaRPr lang="en-US" altLang="en-US"/>
          </a:p>
        </p:txBody>
      </p:sp>
    </p:spTree>
    <p:extLst>
      <p:ext uri="{BB962C8B-B14F-4D97-AF65-F5344CB8AC3E}">
        <p14:creationId xmlns:p14="http://schemas.microsoft.com/office/powerpoint/2010/main" val="20338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C8DA2C-9303-42A3-B547-5B5C22DB20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12F0B9D-E5A1-4E9A-BA8F-E35DBFCD58C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46FE60-5602-4978-B221-18726EE55435}"/>
              </a:ext>
            </a:extLst>
          </p:cNvPr>
          <p:cNvSpPr>
            <a:spLocks noGrp="1" noChangeArrowheads="1"/>
          </p:cNvSpPr>
          <p:nvPr>
            <p:ph type="sldNum" idx="12"/>
          </p:nvPr>
        </p:nvSpPr>
        <p:spPr>
          <a:ln/>
        </p:spPr>
        <p:txBody>
          <a:bodyPr/>
          <a:lstStyle>
            <a:lvl1pPr>
              <a:defRPr/>
            </a:lvl1pPr>
          </a:lstStyle>
          <a:p>
            <a:fld id="{6BE62551-47F8-4A01-98D1-1C6B54B885D8}" type="slidenum">
              <a:rPr lang="en-US" altLang="en-US"/>
              <a:pPr/>
              <a:t>‹#›</a:t>
            </a:fld>
            <a:endParaRPr lang="en-US" altLang="en-US"/>
          </a:p>
        </p:txBody>
      </p:sp>
    </p:spTree>
    <p:extLst>
      <p:ext uri="{BB962C8B-B14F-4D97-AF65-F5344CB8AC3E}">
        <p14:creationId xmlns:p14="http://schemas.microsoft.com/office/powerpoint/2010/main" val="29964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101809C-3D43-4D58-8711-4AB086DC650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D5B827-375A-4D2F-B38C-7A7F2691779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20A728-62D6-49AA-B576-DE3DBAD30218}"/>
              </a:ext>
            </a:extLst>
          </p:cNvPr>
          <p:cNvSpPr>
            <a:spLocks noGrp="1" noChangeArrowheads="1"/>
          </p:cNvSpPr>
          <p:nvPr>
            <p:ph type="sldNum" idx="12"/>
          </p:nvPr>
        </p:nvSpPr>
        <p:spPr>
          <a:ln/>
        </p:spPr>
        <p:txBody>
          <a:bodyPr/>
          <a:lstStyle>
            <a:lvl1pPr>
              <a:defRPr/>
            </a:lvl1pPr>
          </a:lstStyle>
          <a:p>
            <a:fld id="{BB299083-8392-45EE-9F73-C0A493EAA99D}" type="slidenum">
              <a:rPr lang="en-US" altLang="en-US"/>
              <a:pPr/>
              <a:t>‹#›</a:t>
            </a:fld>
            <a:endParaRPr lang="en-US" altLang="en-US"/>
          </a:p>
        </p:txBody>
      </p:sp>
    </p:spTree>
    <p:extLst>
      <p:ext uri="{BB962C8B-B14F-4D97-AF65-F5344CB8AC3E}">
        <p14:creationId xmlns:p14="http://schemas.microsoft.com/office/powerpoint/2010/main" val="34834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2D19703-36F0-4388-A509-BCF5C613A66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B0390E8-A487-4031-8AEF-2294CBDBEE9C}"/>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E55C5BD-5DE1-4422-8CED-1C01DA731F9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E152044B-0391-494B-931C-619A69E7F597}"/>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C53BD79-0C22-4E40-B5E1-95C3790B1407}"/>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00FB1D6F-6A8B-478A-96BA-CFADA41EE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apcug.org/"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aztcs.org/"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mazon.com/NANAMI-Upgraded-Wireless-Charging-Compatible/dp/B07WRXFCPD/"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aztcs.apcu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ng.com/ck/a?!&amp;&amp;p=89113315d0ca208dfdd6884cc4fadb5606ec549ac7dd495b1c1ab5e6d65651deJmltdHM9MTc4MzU1NTIwMA&amp;ptn=3&amp;ver=2&amp;hsh=4&amp;fclid=3e7b8109-dbd2-6cd9-38f4-9699da406ddc&amp;u=a1L2NvcGlsb3RzZWFyY2g_cT1JbislMjJQaG9uZStMaW5rJTIyK3doYXQraXMrdGhlK2RpZmZlcmVuY2UrYmV0d2VlbislMjJUcmFuc2ZlcitjYWxsK3RvK21vYmlsZStkZXZpY2UlMjIrdmVyc3VzKyUyMlRyYW5zZmVyK2NhbGwrdG8rUEMlMjIlM2YmZm9ybT1DU0JSQU5E&amp;ntb=1"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hyperlink" Target="https://www.bing.com/ck/a?!&amp;&amp;p=89113315d0ca208dfdd6884cc4fadb5606ec549ac7dd495b1c1ab5e6d65651deJmltdHM9MTc4MzU1NTIwMA&amp;ptn=3&amp;ver=2&amp;hsh=4&amp;fclid=3e7b8109-dbd2-6cd9-38f4-9699da406ddc&amp;u=a1L2NvcGlsb3RzZWFyY2g_cT1JbislMjJQaG9uZStMaW5rJTIyK3doYXQraXMrdGhlK2RpZmZlcmVuY2UrYmV0d2VlbislMjJUcmFuc2ZlcitjYWxsK3RvK21vYmlsZStkZXZpY2UlMjIrdmVyc3VzKyUyMlRyYW5zZmVyK2NhbGwrdG8rUEMlMjIlM2YmZm9ybT1DU0JSQU5E&amp;ntb=1"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bing.com/ck/a?!&amp;&amp;p=2b6b3f3bd046011c606329788f09d0da481b3e76d2476aaa0cc6ae92d4516780JmltdHM9MTc4MzU1NTIwMA&amp;ptn=3&amp;ver=2&amp;hsh=4&amp;fclid=3e7b8109-dbd2-6cd9-38f4-9699da406ddc&amp;u=a1aHR0cHM6Ly9nZWVrcmV3aW5kLmNvbS9ob3ctdG8tZW5hYmxlLW9yLWRpc2FibGUtcGhvbmUtbGluay10by1tYWtlLXBob25lLWNhbGxzLWZyb20teW91ci1tb2JpbGUtZGV2aWNlLWluLXdpbmRvd3MtMTEv&amp;ntb=1" TargetMode="External"/><Relationship Id="rId7" Type="http://schemas.openxmlformats.org/officeDocument/2006/relationships/hyperlink" Target="https://www.c2cfirstaidaquatics.com/placing-911-emergency-calls-from-a-locked-cell-phone/"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hyperlink" Target="https://www.howtogeek.com/205164/warning-when-dialing-911-on-a-cell-phone-or-voip-service-location-tracking-is-limited/" TargetMode="External"/><Relationship Id="rId5" Type="http://schemas.openxmlformats.org/officeDocument/2006/relationships/hyperlink" Target="https://community.ringcentral.com/developer-platform-apis-integrations-5/getting-an-error-while-getting-in-ringcentral-extension-you-cannot-use-this-device-to-make-pstn-calls-including-emergency-calls-since-no-digital-line-is-associated-1899" TargetMode="External"/><Relationship Id="rId4" Type="http://schemas.openxmlformats.org/officeDocument/2006/relationships/hyperlink" Target="https://support.microsoft.com/en-us/windows/apps/phonelink/phone-link-requirements-and-setup"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bing.com/ck/a?!&amp;&amp;p=2b6b3f3bd046011c606329788f09d0da481b3e76d2476aaa0cc6ae92d4516780JmltdHM9MTc4MzU1NTIwMA&amp;ptn=3&amp;ver=2&amp;hsh=4&amp;fclid=3e7b8109-dbd2-6cd9-38f4-9699da406ddc&amp;u=a1aHR0cHM6Ly9nZWVrcmV3aW5kLmNvbS9ob3ctdG8tZW5hYmxlLW9yLWRpc2FibGUtcGhvbmUtbGluay10by1tYWtlLXBob25lLWNhbGxzLWZyb20teW91ci1tb2JpbGUtZGV2aWNlLWluLXdpbmRvd3MtMTEv&amp;ntb=1" TargetMode="External"/><Relationship Id="rId7" Type="http://schemas.openxmlformats.org/officeDocument/2006/relationships/hyperlink" Target="https://www.c2cfirstaidaquatics.com/placing-911-emergency-calls-from-a-locked-cell-phone/"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hyperlink" Target="https://www.howtogeek.com/205164/warning-when-dialing-911-on-a-cell-phone-or-voip-service-location-tracking-is-limited/" TargetMode="External"/><Relationship Id="rId5" Type="http://schemas.openxmlformats.org/officeDocument/2006/relationships/hyperlink" Target="https://community.ringcentral.com/developer-platform-apis-integrations-5/getting-an-error-while-getting-in-ringcentral-extension-you-cannot-use-this-device-to-make-pstn-calls-including-emergency-calls-since-no-digital-line-is-associated-1899" TargetMode="External"/><Relationship Id="rId4" Type="http://schemas.openxmlformats.org/officeDocument/2006/relationships/hyperlink" Target="https://support.microsoft.com/en-us/windows/apps/phonelink/phone-link-requirements-and-setu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upport.microsoft.com/en-us/windows/apps/phonelink/phone-link-requirements-and-setup"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hyperlink" Target="https://support.microsoft.com/en-us/topic/setting-up-photos-in-the-phone-link-11406d1d-f226-ab0f-56bf-db163e75d81e#id0efd=windows_11"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C4E47CF5-EBBE-400D-AAFF-84949A38EFA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DB8AC99-BA20-48A8-9E75-F5E91A645578}"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FBA3213-7877-430D-AB70-6A98AF7E2FD1}"/>
              </a:ext>
            </a:extLst>
          </p:cNvPr>
          <p:cNvSpPr>
            <a:spLocks noChangeArrowheads="1"/>
          </p:cNvSpPr>
          <p:nvPr/>
        </p:nvSpPr>
        <p:spPr bwMode="auto">
          <a:xfrm>
            <a:off x="0" y="366647"/>
            <a:ext cx="91440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200" b="1" baseline="0" dirty="0">
                <a:cs typeface="Times New Roman" panose="02020603050405020304" pitchFamily="18" charset="0"/>
              </a:rPr>
              <a:t>0--DEMONSTRATION OF USING "PHONE LINK" TO CONTROL  </a:t>
            </a:r>
          </a:p>
          <a:p>
            <a:pPr algn="ctr" eaLnBrk="1" hangingPunct="1">
              <a:spcBef>
                <a:spcPct val="0"/>
              </a:spcBef>
              <a:buClrTx/>
              <a:buFontTx/>
              <a:buNone/>
            </a:pPr>
            <a:r>
              <a:rPr lang="en-US" altLang="en-US" sz="4200" b="1" baseline="0" dirty="0">
                <a:cs typeface="Times New Roman" panose="02020603050405020304" pitchFamily="18" charset="0"/>
              </a:rPr>
              <a:t>AN ANDROID CELL PHONE FROM A "WINDOWS 11" COMPUTER</a:t>
            </a:r>
          </a:p>
        </p:txBody>
      </p:sp>
      <p:sp>
        <p:nvSpPr>
          <p:cNvPr id="3076" name="Rectangle 3">
            <a:extLst>
              <a:ext uri="{FF2B5EF4-FFF2-40B4-BE49-F238E27FC236}">
                <a16:creationId xmlns:a16="http://schemas.microsoft.com/office/drawing/2014/main" id="{333D41AC-EB03-4363-81AC-00F99C90E31B}"/>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33EC888D-B6F1-4994-BFC5-6EFEA8BA289F}"/>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236C12D1-13FE-4F8E-8A06-F1661790933C}"/>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ACAD43FC-234F-47ED-A165-AB0FB0FA9125}"/>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2D947702-A5C7-4D28-A89B-ABB8347A2D4A}"/>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2" name="TextBox 1">
            <a:extLst>
              <a:ext uri="{FF2B5EF4-FFF2-40B4-BE49-F238E27FC236}">
                <a16:creationId xmlns:a16="http://schemas.microsoft.com/office/drawing/2014/main" id="{7ECD47F5-043E-4BB8-AE37-611FF3F9A874}"/>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3"/>
            <a:extLst>
              <a:ext uri="{FF2B5EF4-FFF2-40B4-BE49-F238E27FC236}">
                <a16:creationId xmlns:a16="http://schemas.microsoft.com/office/drawing/2014/main" id="{91306BAE-5C93-4C15-A7E1-CDE4FABA9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778192"/>
            <a:ext cx="2315629" cy="153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7">
            <a:extLst>
              <a:ext uri="{FF2B5EF4-FFF2-40B4-BE49-F238E27FC236}">
                <a16:creationId xmlns:a16="http://schemas.microsoft.com/office/drawing/2014/main" id="{C39E691D-8787-4C36-9C33-B09CF6C30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36470"/>
          <a:stretch>
            <a:fillRect/>
          </a:stretch>
        </p:blipFill>
        <p:spPr bwMode="auto">
          <a:xfrm>
            <a:off x="914400" y="2948493"/>
            <a:ext cx="7178717" cy="18757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hlinkClick r:id="rId6"/>
            <a:extLst>
              <a:ext uri="{FF2B5EF4-FFF2-40B4-BE49-F238E27FC236}">
                <a16:creationId xmlns:a16="http://schemas.microsoft.com/office/drawing/2014/main" id="{35D84D92-7F16-C244-3AA3-9A1865DBE2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236" y="4933611"/>
            <a:ext cx="2581270" cy="85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SEMCO Logo">
            <a:extLst>
              <a:ext uri="{FF2B5EF4-FFF2-40B4-BE49-F238E27FC236}">
                <a16:creationId xmlns:a16="http://schemas.microsoft.com/office/drawing/2014/main" id="{10B43D1A-6685-AA85-95A5-51815853A686}"/>
              </a:ext>
            </a:extLst>
          </p:cNvPr>
          <p:cNvPicPr>
            <a:picLocks noChangeAspect="1"/>
          </p:cNvPicPr>
          <p:nvPr/>
        </p:nvPicPr>
        <p:blipFill>
          <a:blip r:embed="rId8"/>
          <a:stretch>
            <a:fillRect/>
          </a:stretch>
        </p:blipFill>
        <p:spPr>
          <a:xfrm>
            <a:off x="396063" y="4854715"/>
            <a:ext cx="2942834" cy="140509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AED148-C549-1D88-3D0F-62C6B47EA189}"/>
              </a:ext>
            </a:extLst>
          </p:cNvPr>
          <p:cNvPicPr>
            <a:picLocks noChangeAspect="1"/>
          </p:cNvPicPr>
          <p:nvPr/>
        </p:nvPicPr>
        <p:blipFill>
          <a:blip r:embed="rId3"/>
          <a:stretch>
            <a:fillRect/>
          </a:stretch>
        </p:blipFill>
        <p:spPr>
          <a:xfrm>
            <a:off x="3062276" y="280964"/>
            <a:ext cx="3019447" cy="6296071"/>
          </a:xfrm>
          <a:prstGeom prst="rect">
            <a:avLst/>
          </a:prstGeom>
        </p:spPr>
      </p:pic>
      <p:cxnSp>
        <p:nvCxnSpPr>
          <p:cNvPr id="2" name="Straight Arrow Connector 1">
            <a:extLst>
              <a:ext uri="{FF2B5EF4-FFF2-40B4-BE49-F238E27FC236}">
                <a16:creationId xmlns:a16="http://schemas.microsoft.com/office/drawing/2014/main" id="{B3FEE0F7-8F4B-295D-8DE4-1E03D90FC3A6}"/>
              </a:ext>
            </a:extLst>
          </p:cNvPr>
          <p:cNvCxnSpPr/>
          <p:nvPr/>
        </p:nvCxnSpPr>
        <p:spPr bwMode="auto">
          <a:xfrm flipH="1" flipV="1">
            <a:off x="3886200" y="685800"/>
            <a:ext cx="3322063" cy="24384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0793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76200" y="1981200"/>
            <a:ext cx="8915400" cy="4419600"/>
          </a:xfrm>
        </p:spPr>
        <p:txBody>
          <a:bodyPr/>
          <a:lstStyle/>
          <a:p>
            <a:pPr marL="571500" indent="-571500">
              <a:buFont typeface="Arial" panose="020B0604020202020204" pitchFamily="34" charset="0"/>
              <a:buChar char="•"/>
              <a:defRPr/>
            </a:pPr>
            <a:r>
              <a:rPr lang="en-US" altLang="en-US" sz="4000" dirty="0"/>
              <a:t>Casting the screen of any cell phone to a Windows 11 computer is a heavy drain on the cell phone's battery so you should charge the cell phone while using "Phone Link" with a wireless Qi charger such the the excellent one made by Nanami:</a:t>
            </a:r>
          </a:p>
          <a:p>
            <a:pPr marL="685800" indent="-685800">
              <a:buFont typeface="Arial" panose="020B0604020202020204" pitchFamily="34" charset="0"/>
              <a:buChar char="•"/>
              <a:defRPr/>
            </a:pPr>
            <a:endParaRPr lang="en-US" altLang="en-US" sz="4000" dirty="0"/>
          </a:p>
        </p:txBody>
      </p:sp>
    </p:spTree>
    <p:extLst>
      <p:ext uri="{BB962C8B-B14F-4D97-AF65-F5344CB8AC3E}">
        <p14:creationId xmlns:p14="http://schemas.microsoft.com/office/powerpoint/2010/main" val="868892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152400" y="2362200"/>
            <a:ext cx="8915400" cy="3810000"/>
          </a:xfrm>
        </p:spPr>
        <p:txBody>
          <a:bodyPr/>
          <a:lstStyle/>
          <a:p>
            <a:pPr marL="685800" indent="-685800">
              <a:buFont typeface="Arial" panose="020B0604020202020204" pitchFamily="34" charset="0"/>
              <a:buChar char="•"/>
              <a:defRPr/>
            </a:pPr>
            <a:r>
              <a:rPr lang="en-US" altLang="en-US" sz="4000" dirty="0">
                <a:hlinkClick r:id="rId3"/>
              </a:rPr>
              <a:t>https://www.amazon.com/NANAMI-Upgraded-Wireless-Charging-Compatible/dp/B07WRXFCPD/</a:t>
            </a:r>
            <a:endParaRPr lang="en-US" altLang="en-US" sz="4000" dirty="0"/>
          </a:p>
        </p:txBody>
      </p:sp>
    </p:spTree>
    <p:extLst>
      <p:ext uri="{BB962C8B-B14F-4D97-AF65-F5344CB8AC3E}">
        <p14:creationId xmlns:p14="http://schemas.microsoft.com/office/powerpoint/2010/main" val="944342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5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152400" y="1752600"/>
            <a:ext cx="8915400" cy="4967288"/>
          </a:xfrm>
        </p:spPr>
        <p:txBody>
          <a:bodyPr/>
          <a:lstStyle/>
          <a:p>
            <a:pPr marL="685800" indent="-685800">
              <a:buFont typeface="Arial" panose="020B0604020202020204" pitchFamily="34" charset="0"/>
              <a:buChar char="•"/>
              <a:defRPr/>
            </a:pPr>
            <a:r>
              <a:rPr lang="en-US" altLang="en-US" sz="4000" dirty="0"/>
              <a:t>"Phone Link" has 5 separate sections:                                      Messages,                                               Calls,                                                     Apps,                                                Photos,                                                 and                                                       Notifications                                                     </a:t>
            </a:r>
          </a:p>
        </p:txBody>
      </p:sp>
    </p:spTree>
    <p:extLst>
      <p:ext uri="{BB962C8B-B14F-4D97-AF65-F5344CB8AC3E}">
        <p14:creationId xmlns:p14="http://schemas.microsoft.com/office/powerpoint/2010/main" val="3621196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38A0BF-9C40-A285-6DDA-37AD8D4F790F}"/>
              </a:ext>
            </a:extLst>
          </p:cNvPr>
          <p:cNvPicPr>
            <a:picLocks noChangeAspect="1"/>
          </p:cNvPicPr>
          <p:nvPr/>
        </p:nvPicPr>
        <p:blipFill>
          <a:blip r:embed="rId3"/>
          <a:stretch>
            <a:fillRect/>
          </a:stretch>
        </p:blipFill>
        <p:spPr>
          <a:xfrm>
            <a:off x="0" y="452316"/>
            <a:ext cx="9144000" cy="5953368"/>
          </a:xfrm>
          <a:prstGeom prst="rect">
            <a:avLst/>
          </a:prstGeom>
        </p:spPr>
      </p:pic>
    </p:spTree>
    <p:extLst>
      <p:ext uri="{BB962C8B-B14F-4D97-AF65-F5344CB8AC3E}">
        <p14:creationId xmlns:p14="http://schemas.microsoft.com/office/powerpoint/2010/main" val="4126236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38A0BF-9C40-A285-6DDA-37AD8D4F790F}"/>
              </a:ext>
            </a:extLst>
          </p:cNvPr>
          <p:cNvPicPr>
            <a:picLocks noChangeAspect="1"/>
          </p:cNvPicPr>
          <p:nvPr/>
        </p:nvPicPr>
        <p:blipFill>
          <a:blip r:embed="rId3"/>
          <a:stretch>
            <a:fillRect/>
          </a:stretch>
        </p:blipFill>
        <p:spPr>
          <a:xfrm>
            <a:off x="0" y="452316"/>
            <a:ext cx="9144000" cy="5953368"/>
          </a:xfrm>
          <a:prstGeom prst="rect">
            <a:avLst/>
          </a:prstGeom>
        </p:spPr>
      </p:pic>
      <p:sp>
        <p:nvSpPr>
          <p:cNvPr id="3" name="Rectangle 2">
            <a:extLst>
              <a:ext uri="{FF2B5EF4-FFF2-40B4-BE49-F238E27FC236}">
                <a16:creationId xmlns:a16="http://schemas.microsoft.com/office/drawing/2014/main" id="{F9045CF8-597B-A490-E0DF-0A6774E5A8B0}"/>
              </a:ext>
            </a:extLst>
          </p:cNvPr>
          <p:cNvSpPr/>
          <p:nvPr/>
        </p:nvSpPr>
        <p:spPr bwMode="auto">
          <a:xfrm>
            <a:off x="0" y="609600"/>
            <a:ext cx="4724400" cy="838200"/>
          </a:xfrm>
          <a:prstGeom prst="rect">
            <a:avLst/>
          </a:prstGeom>
          <a:noFill/>
          <a:ln w="200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61644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38A0BF-9C40-A285-6DDA-37AD8D4F790F}"/>
              </a:ext>
            </a:extLst>
          </p:cNvPr>
          <p:cNvPicPr>
            <a:picLocks noChangeAspect="1"/>
          </p:cNvPicPr>
          <p:nvPr/>
        </p:nvPicPr>
        <p:blipFill>
          <a:blip r:embed="rId3"/>
          <a:srcRect l="6" t="-7" r="58304" b="75431"/>
          <a:stretch>
            <a:fillRect/>
          </a:stretch>
        </p:blipFill>
        <p:spPr>
          <a:xfrm>
            <a:off x="303058" y="1219200"/>
            <a:ext cx="8537883" cy="3276600"/>
          </a:xfrm>
          <a:prstGeom prst="rect">
            <a:avLst/>
          </a:prstGeom>
        </p:spPr>
      </p:pic>
      <p:sp>
        <p:nvSpPr>
          <p:cNvPr id="3" name="Rectangle 2">
            <a:extLst>
              <a:ext uri="{FF2B5EF4-FFF2-40B4-BE49-F238E27FC236}">
                <a16:creationId xmlns:a16="http://schemas.microsoft.com/office/drawing/2014/main" id="{F9045CF8-597B-A490-E0DF-0A6774E5A8B0}"/>
              </a:ext>
            </a:extLst>
          </p:cNvPr>
          <p:cNvSpPr/>
          <p:nvPr/>
        </p:nvSpPr>
        <p:spPr bwMode="auto">
          <a:xfrm>
            <a:off x="457201" y="1943100"/>
            <a:ext cx="8383740" cy="1333500"/>
          </a:xfrm>
          <a:prstGeom prst="rect">
            <a:avLst/>
          </a:prstGeom>
          <a:noFill/>
          <a:ln w="200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428321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CC0E1-64C5-50F4-E57B-6FEC1A3A1AF8}"/>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D33CDC1E-B610-725F-1AD1-97692975EE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902EC85D-72D2-65F1-E632-D246BB2C7E8C}"/>
              </a:ext>
            </a:extLst>
          </p:cNvPr>
          <p:cNvPicPr>
            <a:picLocks noChangeAspect="1"/>
          </p:cNvPicPr>
          <p:nvPr/>
        </p:nvPicPr>
        <p:blipFill>
          <a:blip r:embed="rId3"/>
          <a:stretch>
            <a:fillRect/>
          </a:stretch>
        </p:blipFill>
        <p:spPr>
          <a:xfrm>
            <a:off x="0" y="452316"/>
            <a:ext cx="9144000" cy="5953368"/>
          </a:xfrm>
          <a:prstGeom prst="rect">
            <a:avLst/>
          </a:prstGeom>
        </p:spPr>
      </p:pic>
    </p:spTree>
    <p:extLst>
      <p:ext uri="{BB962C8B-B14F-4D97-AF65-F5344CB8AC3E}">
        <p14:creationId xmlns:p14="http://schemas.microsoft.com/office/powerpoint/2010/main" val="2113714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18</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TEXTING FROM THE "PHONE LINK" APP IN "WINDOWS 11"</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066800"/>
            <a:ext cx="8991600" cy="5257800"/>
          </a:xfrm>
        </p:spPr>
        <p:txBody>
          <a:bodyPr/>
          <a:lstStyle/>
          <a:p>
            <a:pPr marL="685800" indent="-685800">
              <a:buFont typeface="Arial" panose="020B0604020202020204" pitchFamily="34" charset="0"/>
              <a:buChar char="•"/>
            </a:pPr>
            <a:r>
              <a:rPr lang="en-US" altLang="en-US" sz="3600" dirty="0"/>
              <a:t>Three ways:                                           1. From the "Messages" tab                	   		where the Enter key of the 							keyboard sends the										text message                                                   2. From the "Messages" in the "Apps" 		  tab                                                             3. From "Messages" in the phone 			 		screen display  when the Enter key 			just drops you down to a new line</a:t>
            </a:r>
          </a:p>
        </p:txBody>
      </p:sp>
    </p:spTree>
    <p:extLst>
      <p:ext uri="{BB962C8B-B14F-4D97-AF65-F5344CB8AC3E}">
        <p14:creationId xmlns:p14="http://schemas.microsoft.com/office/powerpoint/2010/main" val="3095603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2133600"/>
            <a:ext cx="8915400" cy="4495800"/>
          </a:xfrm>
        </p:spPr>
        <p:txBody>
          <a:bodyPr/>
          <a:lstStyle/>
          <a:p>
            <a:pPr marL="685800" indent="-685800">
              <a:buFont typeface="Arial" panose="020B0604020202020204" pitchFamily="34" charset="0"/>
              <a:buChar char="•"/>
              <a:defRPr/>
            </a:pPr>
            <a:r>
              <a:rPr lang="en-US" altLang="en-US" sz="4000" dirty="0"/>
              <a:t>The "Calls" tabbed screen is the default screen that is displayed when the "Phone Link" app connects to the "Link to Windows" app for the first time:</a:t>
            </a:r>
          </a:p>
        </p:txBody>
      </p:sp>
    </p:spTree>
    <p:extLst>
      <p:ext uri="{BB962C8B-B14F-4D97-AF65-F5344CB8AC3E}">
        <p14:creationId xmlns:p14="http://schemas.microsoft.com/office/powerpoint/2010/main" val="2226708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5610869-60AD-47A5-8086-2961E8360FD9}"/>
              </a:ext>
            </a:extLst>
          </p:cNvPr>
          <p:cNvSpPr>
            <a:spLocks noGrp="1"/>
          </p:cNvSpPr>
          <p:nvPr>
            <p:ph type="sldNum" sz="quarter" idx="12"/>
          </p:nvPr>
        </p:nvSpPr>
        <p:spPr>
          <a:xfrm>
            <a:off x="6553200" y="6324600"/>
            <a:ext cx="2132013" cy="474663"/>
          </a:xfrm>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4538B-6BDF-4C10-874C-75D1C58D6B57}"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71F84AFD-811E-4688-9D08-D0313B5C7D4F}"/>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E92CEF39-EB13-4CCD-A099-55F4E689A2D1}"/>
              </a:ext>
            </a:extLst>
          </p:cNvPr>
          <p:cNvSpPr>
            <a:spLocks noGrp="1" noChangeArrowheads="1"/>
          </p:cNvSpPr>
          <p:nvPr>
            <p:ph type="body" idx="1"/>
          </p:nvPr>
        </p:nvSpPr>
        <p:spPr>
          <a:xfrm>
            <a:off x="685800" y="2667000"/>
            <a:ext cx="8458200" cy="3581400"/>
          </a:xfrm>
        </p:spPr>
        <p:txBody>
          <a:bodyPr/>
          <a:lstStyle/>
          <a:p>
            <a:pPr marL="0" indent="0"/>
            <a:r>
              <a:rPr lang="en-US" altLang="en-US" sz="6000" dirty="0">
                <a:hlinkClick r:id="rId3"/>
              </a:rPr>
              <a:t>http://aztcs.apcug.org</a:t>
            </a:r>
            <a:endParaRPr lang="en-US" altLang="en-US" sz="6000" dirty="0"/>
          </a:p>
          <a:p>
            <a:pPr marL="0" indent="0"/>
            <a:r>
              <a:rPr lang="en-US" altLang="en-US" sz="6000" dirty="0"/>
              <a:t>Click on</a:t>
            </a:r>
          </a:p>
          <a:p>
            <a:pPr marL="0" indent="0"/>
            <a:r>
              <a:rPr lang="en-US" altLang="en-US" sz="6000" dirty="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8739-C904-9D92-AE72-3D800BF49FC8}"/>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FEECC93F-6B84-8598-E168-85B4A3EF5EE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AABA992-DEB9-6244-006D-6215AF6354E2}"/>
              </a:ext>
            </a:extLst>
          </p:cNvPr>
          <p:cNvPicPr>
            <a:picLocks noChangeAspect="1"/>
          </p:cNvPicPr>
          <p:nvPr/>
        </p:nvPicPr>
        <p:blipFill>
          <a:blip r:embed="rId3"/>
          <a:stretch>
            <a:fillRect/>
          </a:stretch>
        </p:blipFill>
        <p:spPr>
          <a:xfrm>
            <a:off x="1585195" y="0"/>
            <a:ext cx="5973609" cy="6858000"/>
          </a:xfrm>
          <a:prstGeom prst="rect">
            <a:avLst/>
          </a:prstGeom>
        </p:spPr>
      </p:pic>
    </p:spTree>
    <p:extLst>
      <p:ext uri="{BB962C8B-B14F-4D97-AF65-F5344CB8AC3E}">
        <p14:creationId xmlns:p14="http://schemas.microsoft.com/office/powerpoint/2010/main" val="3499867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2133600"/>
            <a:ext cx="8915400" cy="4495800"/>
          </a:xfrm>
        </p:spPr>
        <p:txBody>
          <a:bodyPr/>
          <a:lstStyle/>
          <a:p>
            <a:pPr marL="685800" indent="-685800">
              <a:buFont typeface="Arial" panose="020B0604020202020204" pitchFamily="34" charset="0"/>
              <a:buChar char="•"/>
              <a:defRPr/>
            </a:pPr>
            <a:r>
              <a:rPr lang="en-US" altLang="en-US" sz="4000" dirty="0"/>
              <a:t>If you click on "Back to call history", you will be see a list of all phone calls that are stored in the "Phone" app of the cell phone:</a:t>
            </a:r>
          </a:p>
        </p:txBody>
      </p:sp>
    </p:spTree>
    <p:extLst>
      <p:ext uri="{BB962C8B-B14F-4D97-AF65-F5344CB8AC3E}">
        <p14:creationId xmlns:p14="http://schemas.microsoft.com/office/powerpoint/2010/main" val="3763405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8739-C904-9D92-AE72-3D800BF49FC8}"/>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FEECC93F-6B84-8598-E168-85B4A3EF5EE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A800CB8-2FD1-6FF0-9C2D-CAF5CCB2CED5}"/>
              </a:ext>
            </a:extLst>
          </p:cNvPr>
          <p:cNvPicPr>
            <a:picLocks noChangeAspect="1"/>
          </p:cNvPicPr>
          <p:nvPr/>
        </p:nvPicPr>
        <p:blipFill>
          <a:blip r:embed="rId3"/>
          <a:stretch>
            <a:fillRect/>
          </a:stretch>
        </p:blipFill>
        <p:spPr>
          <a:xfrm>
            <a:off x="1585195" y="0"/>
            <a:ext cx="5973609" cy="6858000"/>
          </a:xfrm>
          <a:prstGeom prst="rect">
            <a:avLst/>
          </a:prstGeom>
        </p:spPr>
      </p:pic>
      <p:cxnSp>
        <p:nvCxnSpPr>
          <p:cNvPr id="5" name="Straight Arrow Connector 4">
            <a:extLst>
              <a:ext uri="{FF2B5EF4-FFF2-40B4-BE49-F238E27FC236}">
                <a16:creationId xmlns:a16="http://schemas.microsoft.com/office/drawing/2014/main" id="{7AAC780C-2BD4-7FA7-76F6-FE798221BD41}"/>
              </a:ext>
            </a:extLst>
          </p:cNvPr>
          <p:cNvCxnSpPr/>
          <p:nvPr/>
        </p:nvCxnSpPr>
        <p:spPr bwMode="auto">
          <a:xfrm flipH="1" flipV="1">
            <a:off x="2971800" y="1219200"/>
            <a:ext cx="3322063" cy="24384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6013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8739-C904-9D92-AE72-3D800BF49FC8}"/>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FEECC93F-6B84-8598-E168-85B4A3EF5EE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0BB6F85-E4A2-03F6-7579-C20DC8D146D9}"/>
              </a:ext>
            </a:extLst>
          </p:cNvPr>
          <p:cNvPicPr>
            <a:picLocks noChangeAspect="1"/>
          </p:cNvPicPr>
          <p:nvPr/>
        </p:nvPicPr>
        <p:blipFill>
          <a:blip r:embed="rId3"/>
          <a:stretch>
            <a:fillRect/>
          </a:stretch>
        </p:blipFill>
        <p:spPr>
          <a:xfrm>
            <a:off x="1585195" y="0"/>
            <a:ext cx="5973609" cy="6858000"/>
          </a:xfrm>
          <a:prstGeom prst="rect">
            <a:avLst/>
          </a:prstGeom>
        </p:spPr>
      </p:pic>
    </p:spTree>
    <p:extLst>
      <p:ext uri="{BB962C8B-B14F-4D97-AF65-F5344CB8AC3E}">
        <p14:creationId xmlns:p14="http://schemas.microsoft.com/office/powerpoint/2010/main" val="1107111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2133600"/>
            <a:ext cx="8915400" cy="4495800"/>
          </a:xfrm>
        </p:spPr>
        <p:txBody>
          <a:bodyPr/>
          <a:lstStyle/>
          <a:p>
            <a:pPr marL="685800" indent="-685800">
              <a:buFont typeface="Arial" panose="020B0604020202020204" pitchFamily="34" charset="0"/>
              <a:buChar char="•"/>
              <a:defRPr/>
            </a:pPr>
            <a:r>
              <a:rPr lang="en-US" altLang="en-US" sz="4000" dirty="0"/>
              <a:t>If you click on the blue telephone call symbol, you will return to the dial pad in the "Calls" tab</a:t>
            </a:r>
          </a:p>
        </p:txBody>
      </p:sp>
    </p:spTree>
    <p:extLst>
      <p:ext uri="{BB962C8B-B14F-4D97-AF65-F5344CB8AC3E}">
        <p14:creationId xmlns:p14="http://schemas.microsoft.com/office/powerpoint/2010/main" val="1497614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8739-C904-9D92-AE72-3D800BF49FC8}"/>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FEECC93F-6B84-8598-E168-85B4A3EF5EE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0BB6F85-E4A2-03F6-7579-C20DC8D146D9}"/>
              </a:ext>
            </a:extLst>
          </p:cNvPr>
          <p:cNvPicPr>
            <a:picLocks noChangeAspect="1"/>
          </p:cNvPicPr>
          <p:nvPr/>
        </p:nvPicPr>
        <p:blipFill>
          <a:blip r:embed="rId3"/>
          <a:stretch>
            <a:fillRect/>
          </a:stretch>
        </p:blipFill>
        <p:spPr>
          <a:xfrm>
            <a:off x="1585195" y="0"/>
            <a:ext cx="5973609" cy="6858000"/>
          </a:xfrm>
          <a:prstGeom prst="rect">
            <a:avLst/>
          </a:prstGeom>
        </p:spPr>
      </p:pic>
      <p:cxnSp>
        <p:nvCxnSpPr>
          <p:cNvPr id="2" name="Straight Arrow Connector 1">
            <a:extLst>
              <a:ext uri="{FF2B5EF4-FFF2-40B4-BE49-F238E27FC236}">
                <a16:creationId xmlns:a16="http://schemas.microsoft.com/office/drawing/2014/main" id="{1DF38164-B590-B549-CE05-4C2504B3A03F}"/>
              </a:ext>
            </a:extLst>
          </p:cNvPr>
          <p:cNvCxnSpPr/>
          <p:nvPr/>
        </p:nvCxnSpPr>
        <p:spPr bwMode="auto">
          <a:xfrm flipH="1" flipV="1">
            <a:off x="6979009" y="1676400"/>
            <a:ext cx="1143000" cy="11430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8665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9A114-8AE1-923C-89A9-6E4720B0CA0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1B36EAAC-52F0-1EF4-A6B1-32A1D642FFF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0172393-1D9C-4B87-69D3-98545D5AA7C7}"/>
              </a:ext>
            </a:extLst>
          </p:cNvPr>
          <p:cNvPicPr>
            <a:picLocks noChangeAspect="1"/>
          </p:cNvPicPr>
          <p:nvPr/>
        </p:nvPicPr>
        <p:blipFill>
          <a:blip r:embed="rId3"/>
          <a:stretch>
            <a:fillRect/>
          </a:stretch>
        </p:blipFill>
        <p:spPr>
          <a:xfrm>
            <a:off x="1585195" y="0"/>
            <a:ext cx="5973609" cy="6858000"/>
          </a:xfrm>
          <a:prstGeom prst="rect">
            <a:avLst/>
          </a:prstGeom>
        </p:spPr>
      </p:pic>
    </p:spTree>
    <p:extLst>
      <p:ext uri="{BB962C8B-B14F-4D97-AF65-F5344CB8AC3E}">
        <p14:creationId xmlns:p14="http://schemas.microsoft.com/office/powerpoint/2010/main" val="4209365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F999-0C77-30B8-DCA7-67874917C235}"/>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54C09E59-4D8B-2239-524B-1ADD5A3FDD4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928A1295-3C2D-B9EC-54EA-76A2B7393C9C}"/>
              </a:ext>
            </a:extLst>
          </p:cNvPr>
          <p:cNvSpPr>
            <a:spLocks noGrp="1" noChangeArrowheads="1"/>
          </p:cNvSpPr>
          <p:nvPr>
            <p:ph type="title"/>
          </p:nvPr>
        </p:nvSpPr>
        <p:spPr>
          <a:xfrm>
            <a:off x="0" y="152400"/>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WHEN PLACING OR RECEIVING A PHONE CALL..</a:t>
            </a:r>
          </a:p>
        </p:txBody>
      </p:sp>
      <p:sp>
        <p:nvSpPr>
          <p:cNvPr id="74756" name="Rectangle 2">
            <a:extLst>
              <a:ext uri="{FF2B5EF4-FFF2-40B4-BE49-F238E27FC236}">
                <a16:creationId xmlns:a16="http://schemas.microsoft.com/office/drawing/2014/main" id="{46BC69F7-4F3B-544E-A385-BBE7C508F0DB}"/>
              </a:ext>
            </a:extLst>
          </p:cNvPr>
          <p:cNvSpPr>
            <a:spLocks noGrp="1" noChangeArrowheads="1"/>
          </p:cNvSpPr>
          <p:nvPr>
            <p:ph type="body" idx="1"/>
          </p:nvPr>
        </p:nvSpPr>
        <p:spPr>
          <a:xfrm>
            <a:off x="76200" y="2057400"/>
            <a:ext cx="9067800" cy="4267200"/>
          </a:xfrm>
        </p:spPr>
        <p:txBody>
          <a:bodyPr/>
          <a:lstStyle/>
          <a:p>
            <a:pPr marL="685800" indent="-685800">
              <a:buFont typeface="Arial" panose="020B0604020202020204" pitchFamily="34" charset="0"/>
              <a:buChar char="•"/>
            </a:pPr>
            <a:r>
              <a:rPr lang="en-US" altLang="en-US" sz="4000" dirty="0"/>
              <a:t>..you will get a dialog box that asks you if you wish to "Transfer to mobile device".                                  If you do not have a USB headset attached to your "Windows 11", you will have to click on "Transfer" in order to continue the phone call.</a:t>
            </a:r>
          </a:p>
        </p:txBody>
      </p:sp>
    </p:spTree>
    <p:extLst>
      <p:ext uri="{BB962C8B-B14F-4D97-AF65-F5344CB8AC3E}">
        <p14:creationId xmlns:p14="http://schemas.microsoft.com/office/powerpoint/2010/main" val="4257718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BF3A-68CC-5C5F-5EA3-A57E040B0B79}"/>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D65C6EB-0C3A-8062-4FDE-48F1E9A77A0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38AA4DC-49D6-D55F-1209-E8242477CC94}"/>
              </a:ext>
            </a:extLst>
          </p:cNvPr>
          <p:cNvPicPr>
            <a:picLocks noChangeAspect="1"/>
          </p:cNvPicPr>
          <p:nvPr/>
        </p:nvPicPr>
        <p:blipFill>
          <a:blip r:embed="rId3"/>
          <a:stretch>
            <a:fillRect/>
          </a:stretch>
        </p:blipFill>
        <p:spPr>
          <a:xfrm>
            <a:off x="547658" y="614342"/>
            <a:ext cx="8048684" cy="5629316"/>
          </a:xfrm>
          <a:prstGeom prst="rect">
            <a:avLst/>
          </a:prstGeom>
        </p:spPr>
      </p:pic>
    </p:spTree>
    <p:extLst>
      <p:ext uri="{BB962C8B-B14F-4D97-AF65-F5344CB8AC3E}">
        <p14:creationId xmlns:p14="http://schemas.microsoft.com/office/powerpoint/2010/main" val="2954649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BF3A-68CC-5C5F-5EA3-A57E040B0B79}"/>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D65C6EB-0C3A-8062-4FDE-48F1E9A77A0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38AA4DC-49D6-D55F-1209-E8242477CC94}"/>
              </a:ext>
            </a:extLst>
          </p:cNvPr>
          <p:cNvPicPr>
            <a:picLocks noChangeAspect="1"/>
          </p:cNvPicPr>
          <p:nvPr/>
        </p:nvPicPr>
        <p:blipFill>
          <a:blip r:embed="rId3"/>
          <a:srcRect l="56812" t="29689" r="2288" b="39446"/>
          <a:stretch>
            <a:fillRect/>
          </a:stretch>
        </p:blipFill>
        <p:spPr>
          <a:xfrm>
            <a:off x="461990" y="1145529"/>
            <a:ext cx="8224810" cy="4340871"/>
          </a:xfrm>
          <a:prstGeom prst="rect">
            <a:avLst/>
          </a:prstGeom>
        </p:spPr>
      </p:pic>
    </p:spTree>
    <p:extLst>
      <p:ext uri="{BB962C8B-B14F-4D97-AF65-F5344CB8AC3E}">
        <p14:creationId xmlns:p14="http://schemas.microsoft.com/office/powerpoint/2010/main" val="3169843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21DCF34-47D0-4967-AA88-9C8B46DCA9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C3671F-5F3C-4216-8E76-AED635F1F2CF}"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C01C692-9823-4A8F-8454-21B12F2FEC96}"/>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SUMMARY</a:t>
            </a:r>
          </a:p>
        </p:txBody>
      </p:sp>
      <p:sp>
        <p:nvSpPr>
          <p:cNvPr id="7172" name="Rectangle 2">
            <a:extLst>
              <a:ext uri="{FF2B5EF4-FFF2-40B4-BE49-F238E27FC236}">
                <a16:creationId xmlns:a16="http://schemas.microsoft.com/office/drawing/2014/main" id="{79E566CB-2AD8-42E3-90F9-3529F2151E21}"/>
              </a:ext>
            </a:extLst>
          </p:cNvPr>
          <p:cNvSpPr>
            <a:spLocks noGrp="1" noChangeArrowheads="1"/>
          </p:cNvSpPr>
          <p:nvPr>
            <p:ph type="body" idx="1"/>
          </p:nvPr>
        </p:nvSpPr>
        <p:spPr>
          <a:xfrm>
            <a:off x="0" y="1052512"/>
            <a:ext cx="9144000" cy="4891088"/>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Android cell phone can be controlled from the bundled "Phone Link" app in a "Windows 11" computer. Here is a demonstration how "Phone Link" works, after you install and configure 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BF3A-68CC-5C5F-5EA3-A57E040B0B79}"/>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D65C6EB-0C3A-8062-4FDE-48F1E9A77A0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86638CD-696C-9BF2-88C2-7608FF663931}"/>
              </a:ext>
            </a:extLst>
          </p:cNvPr>
          <p:cNvPicPr>
            <a:picLocks noChangeAspect="1"/>
          </p:cNvPicPr>
          <p:nvPr/>
        </p:nvPicPr>
        <p:blipFill>
          <a:blip r:embed="rId3"/>
          <a:stretch>
            <a:fillRect/>
          </a:stretch>
        </p:blipFill>
        <p:spPr>
          <a:xfrm>
            <a:off x="571471" y="538141"/>
            <a:ext cx="8001058" cy="5781717"/>
          </a:xfrm>
          <a:prstGeom prst="rect">
            <a:avLst/>
          </a:prstGeom>
        </p:spPr>
      </p:pic>
    </p:spTree>
    <p:extLst>
      <p:ext uri="{BB962C8B-B14F-4D97-AF65-F5344CB8AC3E}">
        <p14:creationId xmlns:p14="http://schemas.microsoft.com/office/powerpoint/2010/main" val="2724543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8BF3A-68CC-5C5F-5EA3-A57E040B0B79}"/>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D65C6EB-0C3A-8062-4FDE-48F1E9A77A0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86638CD-696C-9BF2-88C2-7608FF663931}"/>
              </a:ext>
            </a:extLst>
          </p:cNvPr>
          <p:cNvPicPr>
            <a:picLocks noChangeAspect="1"/>
          </p:cNvPicPr>
          <p:nvPr/>
        </p:nvPicPr>
        <p:blipFill>
          <a:blip r:embed="rId3"/>
          <a:srcRect l="58002" t="30242" r="397" b="41292"/>
          <a:stretch>
            <a:fillRect/>
          </a:stretch>
        </p:blipFill>
        <p:spPr>
          <a:xfrm>
            <a:off x="257292" y="1295400"/>
            <a:ext cx="8629418" cy="4267200"/>
          </a:xfrm>
          <a:prstGeom prst="rect">
            <a:avLst/>
          </a:prstGeom>
        </p:spPr>
      </p:pic>
    </p:spTree>
    <p:extLst>
      <p:ext uri="{BB962C8B-B14F-4D97-AF65-F5344CB8AC3E}">
        <p14:creationId xmlns:p14="http://schemas.microsoft.com/office/powerpoint/2010/main" val="2416200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32</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00200"/>
            <a:ext cx="8991600" cy="4953000"/>
          </a:xfrm>
        </p:spPr>
        <p:txBody>
          <a:bodyPr/>
          <a:lstStyle/>
          <a:p>
            <a:br>
              <a:rPr lang="en-US" dirty="0">
                <a:hlinkClick r:id="rId3"/>
              </a:rPr>
            </a:br>
            <a:r>
              <a:rPr lang="en-US" b="1" dirty="0"/>
              <a:t>Difference Between “Transfer call to mobile device” and “Transfer call to PC” in Phone Link</a:t>
            </a:r>
          </a:p>
          <a:p>
            <a:r>
              <a:rPr lang="en-US" dirty="0"/>
              <a:t>In </a:t>
            </a:r>
            <a:r>
              <a:rPr lang="en-US" b="1" dirty="0"/>
              <a:t>Microsoft Phone Link</a:t>
            </a:r>
            <a:r>
              <a:rPr lang="en-US" dirty="0"/>
              <a:t>, these two options let you manage calls between your Android phone and your Windows PC, but they route the call to different devices:</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79090" y="3354823"/>
            <a:ext cx="1104900" cy="152400"/>
          </a:xfrm>
          <a:prstGeom prst="rect">
            <a:avLst/>
          </a:prstGeom>
        </p:spPr>
      </p:pic>
      <p:sp>
        <p:nvSpPr>
          <p:cNvPr id="3" name="Rectangle 2">
            <a:extLst>
              <a:ext uri="{FF2B5EF4-FFF2-40B4-BE49-F238E27FC236}">
                <a16:creationId xmlns:a16="http://schemas.microsoft.com/office/drawing/2014/main" id="{0C5D9CA6-3089-1E3D-A101-2C0576A34D90}"/>
              </a:ext>
            </a:extLst>
          </p:cNvPr>
          <p:cNvSpPr/>
          <p:nvPr/>
        </p:nvSpPr>
        <p:spPr bwMode="auto">
          <a:xfrm>
            <a:off x="3276600" y="3124200"/>
            <a:ext cx="19050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454102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33</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381000"/>
            <a:ext cx="8991600" cy="4953000"/>
          </a:xfrm>
        </p:spPr>
        <p:txBody>
          <a:bodyPr/>
          <a:lstStyle/>
          <a:p>
            <a:br>
              <a:rPr lang="en-US" dirty="0">
                <a:hlinkClick r:id="rId3"/>
              </a:rPr>
            </a:br>
            <a:r>
              <a:rPr lang="en-US" b="1" dirty="0"/>
              <a:t>1. Transfer call to mobile device</a:t>
            </a:r>
            <a:endParaRPr lang="en-US" dirty="0"/>
          </a:p>
          <a:p>
            <a:r>
              <a:rPr lang="en-US" dirty="0"/>
              <a:t>This option sends the incoming call </a:t>
            </a:r>
            <a:r>
              <a:rPr lang="en-US" b="1" dirty="0"/>
              <a:t>back to your Android phone</a:t>
            </a:r>
            <a:r>
              <a:rPr lang="en-US" dirty="0"/>
              <a:t>.</a:t>
            </a:r>
          </a:p>
          <a:p>
            <a:r>
              <a:rPr lang="en-US" dirty="0"/>
              <a:t>Your phone will ring, and you can answer it from there.</a:t>
            </a:r>
          </a:p>
          <a:p>
            <a:r>
              <a:rPr lang="en-US" dirty="0"/>
              <a:t>It’s useful if you want to keep the call on your phone for features like voicemail, call forwarding, or if you prefer to answer on your phone.</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79090" y="3354823"/>
            <a:ext cx="1104900" cy="152400"/>
          </a:xfrm>
          <a:prstGeom prst="rect">
            <a:avLst/>
          </a:prstGeom>
        </p:spPr>
      </p:pic>
      <p:sp>
        <p:nvSpPr>
          <p:cNvPr id="4" name="Rectangle 3">
            <a:extLst>
              <a:ext uri="{FF2B5EF4-FFF2-40B4-BE49-F238E27FC236}">
                <a16:creationId xmlns:a16="http://schemas.microsoft.com/office/drawing/2014/main" id="{5B6BCEDA-A2B6-1825-B44A-0A7CCE45E749}"/>
              </a:ext>
            </a:extLst>
          </p:cNvPr>
          <p:cNvSpPr/>
          <p:nvPr/>
        </p:nvSpPr>
        <p:spPr bwMode="auto">
          <a:xfrm>
            <a:off x="3276600" y="3124200"/>
            <a:ext cx="19050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412342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34</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533400"/>
            <a:ext cx="8991600" cy="4953000"/>
          </a:xfrm>
        </p:spPr>
        <p:txBody>
          <a:bodyPr/>
          <a:lstStyle/>
          <a:p>
            <a:r>
              <a:rPr lang="en-US" b="1" dirty="0"/>
              <a:t>2. Transfer call to PC (continued)</a:t>
            </a:r>
            <a:endParaRPr lang="en-US" dirty="0"/>
          </a:p>
          <a:p>
            <a:r>
              <a:rPr lang="en-US" dirty="0"/>
              <a:t>   If you have no non-Bluetooth headset, no non-Bluetooth </a:t>
            </a:r>
            <a:r>
              <a:rPr lang="en-US" dirty="0" err="1"/>
              <a:t>microsoft</a:t>
            </a:r>
            <a:r>
              <a:rPr lang="en-US" dirty="0"/>
              <a:t>, and/or no non-Bluetooth speakers and you click on "Transfer call to PC", no outgoing or </a:t>
            </a:r>
            <a:r>
              <a:rPr lang="en-US" dirty="0" err="1"/>
              <a:t>incoing</a:t>
            </a:r>
            <a:r>
              <a:rPr lang="en-US" dirty="0"/>
              <a:t> audio will be heard by you.</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79090" y="3354823"/>
            <a:ext cx="1104900" cy="152400"/>
          </a:xfrm>
          <a:prstGeom prst="rect">
            <a:avLst/>
          </a:prstGeom>
        </p:spPr>
      </p:pic>
      <p:sp>
        <p:nvSpPr>
          <p:cNvPr id="4" name="Rectangle 3">
            <a:extLst>
              <a:ext uri="{FF2B5EF4-FFF2-40B4-BE49-F238E27FC236}">
                <a16:creationId xmlns:a16="http://schemas.microsoft.com/office/drawing/2014/main" id="{22B728BC-789F-4492-A66A-A762C0BF65DA}"/>
              </a:ext>
            </a:extLst>
          </p:cNvPr>
          <p:cNvSpPr/>
          <p:nvPr/>
        </p:nvSpPr>
        <p:spPr bwMode="auto">
          <a:xfrm>
            <a:off x="3276600" y="3124200"/>
            <a:ext cx="19050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4155450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35</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609600"/>
            <a:ext cx="8991600" cy="4953000"/>
          </a:xfrm>
        </p:spPr>
        <p:txBody>
          <a:bodyPr/>
          <a:lstStyle/>
          <a:p>
            <a:r>
              <a:rPr lang="en-US" b="1" dirty="0"/>
              <a:t>2. Transfer call to PC</a:t>
            </a:r>
            <a:endParaRPr lang="en-US" dirty="0"/>
          </a:p>
          <a:p>
            <a:r>
              <a:rPr lang="en-US" dirty="0"/>
              <a:t>This option sends the incoming call </a:t>
            </a:r>
            <a:r>
              <a:rPr lang="en-US" b="1" dirty="0"/>
              <a:t>to your Windows PC</a:t>
            </a:r>
            <a:r>
              <a:rPr lang="en-US" dirty="0"/>
              <a:t>.</a:t>
            </a:r>
          </a:p>
          <a:p>
            <a:r>
              <a:rPr lang="en-US" dirty="0"/>
              <a:t>Your PC will use its built‑in microphone and speakers to answer the call.</a:t>
            </a:r>
          </a:p>
          <a:p>
            <a:r>
              <a:rPr lang="en-US" dirty="0"/>
              <a:t>You can use your PC’s keyboard and mouse to talk, and the call will appear in your PC’s call history.</a:t>
            </a:r>
          </a:p>
          <a:p>
            <a:r>
              <a:rPr lang="en-US" dirty="0"/>
              <a:t>This is handy if you want to keep the conversation on your PC while working or if you want to avoid picking up your phone</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79090" y="3354823"/>
            <a:ext cx="1104900" cy="152400"/>
          </a:xfrm>
          <a:prstGeom prst="rect">
            <a:avLst/>
          </a:prstGeom>
        </p:spPr>
      </p:pic>
    </p:spTree>
    <p:extLst>
      <p:ext uri="{BB962C8B-B14F-4D97-AF65-F5344CB8AC3E}">
        <p14:creationId xmlns:p14="http://schemas.microsoft.com/office/powerpoint/2010/main" val="2352872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36</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609600"/>
            <a:ext cx="8991600" cy="4953000"/>
          </a:xfrm>
        </p:spPr>
        <p:txBody>
          <a:bodyPr/>
          <a:lstStyle/>
          <a:p>
            <a:r>
              <a:rPr lang="en-US" b="1" dirty="0"/>
              <a:t>2. Transfer call to PC (continued)</a:t>
            </a:r>
            <a:endParaRPr lang="en-US" dirty="0"/>
          </a:p>
          <a:p>
            <a:r>
              <a:rPr lang="en-US" dirty="0"/>
              <a:t>If you are using a USB headset on your PC during a phone call and you need to walk away from the PC, you can transfer the call to your cell phone and then walk away from your PC (with your cell phone in your hand or your shirt pocket).</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79090" y="3354823"/>
            <a:ext cx="1104900" cy="152400"/>
          </a:xfrm>
          <a:prstGeom prst="rect">
            <a:avLst/>
          </a:prstGeom>
        </p:spPr>
      </p:pic>
    </p:spTree>
    <p:extLst>
      <p:ext uri="{BB962C8B-B14F-4D97-AF65-F5344CB8AC3E}">
        <p14:creationId xmlns:p14="http://schemas.microsoft.com/office/powerpoint/2010/main" val="2304038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37</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609600"/>
            <a:ext cx="8991600" cy="4953000"/>
          </a:xfrm>
        </p:spPr>
        <p:txBody>
          <a:bodyPr/>
          <a:lstStyle/>
          <a:p>
            <a:r>
              <a:rPr lang="en-US" dirty="0"/>
              <a:t>Phone Link is </a:t>
            </a:r>
            <a:r>
              <a:rPr lang="en-US" b="1" dirty="0"/>
              <a:t>not</a:t>
            </a:r>
            <a:r>
              <a:rPr lang="en-US" dirty="0"/>
              <a:t> a replacement for your phone’s emergency services — you must still use your mobile device for 911 or similar calls </a:t>
            </a:r>
            <a:r>
              <a:rPr lang="en-US" dirty="0">
                <a:hlinkClick r:id="rId3"/>
              </a:rPr>
              <a:t>geekrewind.com</a:t>
            </a:r>
            <a:r>
              <a:rPr lang="en-US" dirty="0"/>
              <a:t>.</a:t>
            </a:r>
          </a:p>
          <a:p>
            <a:r>
              <a:rPr lang="en-US" dirty="0"/>
              <a:t>Users must always dial 911 or similar emergency numbers directly from their physical mobile device, not through PC-based companion software [Microsoft Support]. For more information, visit </a:t>
            </a:r>
            <a:r>
              <a:rPr lang="en-US" dirty="0">
                <a:hlinkClick r:id="rId4"/>
              </a:rPr>
              <a:t>Microsoft Support</a:t>
            </a:r>
            <a:r>
              <a:rPr lang="en-US" dirty="0"/>
              <a:t>. [</a:t>
            </a:r>
            <a:r>
              <a:rPr lang="en-US" dirty="0">
                <a:hlinkClick r:id="rId5"/>
              </a:rPr>
              <a:t>1</a:t>
            </a:r>
            <a:r>
              <a:rPr lang="en-US" dirty="0"/>
              <a:t>, </a:t>
            </a:r>
            <a:r>
              <a:rPr lang="en-US" dirty="0">
                <a:hlinkClick r:id="rId6"/>
              </a:rPr>
              <a:t>2</a:t>
            </a:r>
            <a:r>
              <a:rPr lang="en-US" dirty="0"/>
              <a:t>, </a:t>
            </a:r>
            <a:r>
              <a:rPr lang="en-US" dirty="0">
                <a:hlinkClick r:id="rId7"/>
              </a:rPr>
              <a:t>3</a:t>
            </a:r>
            <a:r>
              <a:rPr lang="en-US" dirty="0"/>
              <a:t>]</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79090" y="3354823"/>
            <a:ext cx="1104900" cy="152400"/>
          </a:xfrm>
          <a:prstGeom prst="rect">
            <a:avLst/>
          </a:prstGeom>
        </p:spPr>
      </p:pic>
    </p:spTree>
    <p:extLst>
      <p:ext uri="{BB962C8B-B14F-4D97-AF65-F5344CB8AC3E}">
        <p14:creationId xmlns:p14="http://schemas.microsoft.com/office/powerpoint/2010/main" val="3944514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38</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609600"/>
            <a:ext cx="8991600" cy="4953000"/>
          </a:xfrm>
        </p:spPr>
        <p:txBody>
          <a:bodyPr/>
          <a:lstStyle/>
          <a:p>
            <a:r>
              <a:rPr lang="en-US" dirty="0"/>
              <a:t>Phone Link is </a:t>
            </a:r>
            <a:r>
              <a:rPr lang="en-US" b="1" dirty="0"/>
              <a:t>not</a:t>
            </a:r>
            <a:r>
              <a:rPr lang="en-US" dirty="0"/>
              <a:t> a replacement for your phone’s emergency services — you must still use your mobile device for 911 or similar calls </a:t>
            </a:r>
            <a:r>
              <a:rPr lang="en-US" dirty="0">
                <a:hlinkClick r:id="rId3"/>
              </a:rPr>
              <a:t>geekrewind.com</a:t>
            </a:r>
            <a:r>
              <a:rPr lang="en-US" dirty="0"/>
              <a:t>.</a:t>
            </a:r>
          </a:p>
          <a:p>
            <a:r>
              <a:rPr lang="en-US" dirty="0"/>
              <a:t>Users must always dial 911 or similar emergency numbers directly from their physical mobile device, not through PC-based companion software [Microsoft Support]. For more information, visit </a:t>
            </a:r>
            <a:r>
              <a:rPr lang="en-US" dirty="0">
                <a:hlinkClick r:id="rId4"/>
              </a:rPr>
              <a:t>Microsoft Support</a:t>
            </a:r>
            <a:r>
              <a:rPr lang="en-US" dirty="0"/>
              <a:t>. [</a:t>
            </a:r>
            <a:r>
              <a:rPr lang="en-US" dirty="0">
                <a:hlinkClick r:id="rId5"/>
              </a:rPr>
              <a:t>1</a:t>
            </a:r>
            <a:r>
              <a:rPr lang="en-US" dirty="0"/>
              <a:t>, </a:t>
            </a:r>
            <a:r>
              <a:rPr lang="en-US" dirty="0">
                <a:hlinkClick r:id="rId6"/>
              </a:rPr>
              <a:t>2</a:t>
            </a:r>
            <a:r>
              <a:rPr lang="en-US" dirty="0"/>
              <a:t>, </a:t>
            </a:r>
            <a:r>
              <a:rPr lang="en-US" dirty="0">
                <a:hlinkClick r:id="rId7"/>
              </a:rPr>
              <a:t>3</a:t>
            </a:r>
            <a:r>
              <a:rPr lang="en-US" dirty="0"/>
              <a:t>]</a:t>
            </a:r>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979090" y="3354823"/>
            <a:ext cx="1104900" cy="152400"/>
          </a:xfrm>
          <a:prstGeom prst="rect">
            <a:avLst/>
          </a:prstGeom>
        </p:spPr>
      </p:pic>
    </p:spTree>
    <p:extLst>
      <p:ext uri="{BB962C8B-B14F-4D97-AF65-F5344CB8AC3E}">
        <p14:creationId xmlns:p14="http://schemas.microsoft.com/office/powerpoint/2010/main" val="22483291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39</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	</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609600"/>
            <a:ext cx="8991600" cy="4953000"/>
          </a:xfrm>
        </p:spPr>
        <p:txBody>
          <a:bodyPr/>
          <a:lstStyle/>
          <a:p>
            <a:r>
              <a:rPr lang="en-US" dirty="0"/>
              <a:t>	Phone Link software cannot be used for emergency calls, as it lacks the direct carrier connection and precise GPS tracking required for emergency services [Microsoft Support]. Users must always dial 911 or similar emergency numbers directly from their physical mobile device, not through PC-based companion software [Microsoft Support]. For more information, visit </a:t>
            </a:r>
            <a:r>
              <a:rPr lang="en-US" dirty="0">
                <a:hlinkClick r:id="rId3"/>
              </a:rPr>
              <a:t>M</a:t>
            </a:r>
            <a:endParaRPr lang="en-US" dirty="0"/>
          </a:p>
        </p:txBody>
      </p:sp>
      <p:pic>
        <p:nvPicPr>
          <p:cNvPr id="2" name="Graphic 1" descr="Copilot Search Branding">
            <a:extLst>
              <a:ext uri="{FF2B5EF4-FFF2-40B4-BE49-F238E27FC236}">
                <a16:creationId xmlns:a16="http://schemas.microsoft.com/office/drawing/2014/main" id="{D6FC748B-27AE-EB7B-38CE-7F45A8C7576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79090" y="3354823"/>
            <a:ext cx="1104900" cy="152400"/>
          </a:xfrm>
          <a:prstGeom prst="rect">
            <a:avLst/>
          </a:prstGeom>
        </p:spPr>
      </p:pic>
    </p:spTree>
    <p:extLst>
      <p:ext uri="{BB962C8B-B14F-4D97-AF65-F5344CB8AC3E}">
        <p14:creationId xmlns:p14="http://schemas.microsoft.com/office/powerpoint/2010/main" val="2049906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0" y="762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TOPICS </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914400"/>
            <a:ext cx="9144000" cy="5029200"/>
          </a:xfrm>
        </p:spPr>
        <p:txBody>
          <a:bodyPr/>
          <a:lstStyle/>
          <a:p>
            <a:pPr marL="685800" indent="-685800">
              <a:buFont typeface="Arial" panose="020B0604020202020204" pitchFamily="34" charset="0"/>
              <a:buChar char="•"/>
              <a:defRPr/>
            </a:pPr>
            <a:r>
              <a:rPr lang="en-US" altLang="en-US" sz="3600" dirty="0"/>
              <a:t>Using Microsoft's "Phone Link" app in a "Windows 11" computer</a:t>
            </a:r>
          </a:p>
          <a:p>
            <a:pPr marL="685800" indent="-685800">
              <a:buFont typeface="Arial" panose="020B0604020202020204" pitchFamily="34" charset="0"/>
              <a:buChar char="•"/>
              <a:defRPr/>
            </a:pPr>
            <a:r>
              <a:rPr lang="en-US" altLang="en-US" sz="3600" dirty="0"/>
              <a:t>Advantages of Controlling An Android Phone From A Computer</a:t>
            </a:r>
          </a:p>
          <a:p>
            <a:pPr marL="685800" indent="-685800">
              <a:buFont typeface="Arial" panose="020B0604020202020204" pitchFamily="34" charset="0"/>
              <a:buChar char="•"/>
              <a:defRPr/>
            </a:pPr>
            <a:r>
              <a:rPr lang="en-US" altLang="en-US" sz="3600" dirty="0"/>
              <a:t>Locating "Link to Windows" In A Cell Phone</a:t>
            </a:r>
          </a:p>
          <a:p>
            <a:pPr marL="685800" indent="-685800">
              <a:buFont typeface="Arial" panose="020B0604020202020204" pitchFamily="34" charset="0"/>
              <a:buChar char="•"/>
              <a:defRPr/>
            </a:pPr>
            <a:r>
              <a:rPr lang="en-US" altLang="en-US" sz="3600" dirty="0"/>
              <a:t>Locating "Phone Link" in "Windows 11"</a:t>
            </a:r>
          </a:p>
          <a:p>
            <a:pPr marL="685800" indent="-685800">
              <a:buFont typeface="Arial" panose="020B0604020202020204" pitchFamily="34" charset="0"/>
              <a:buChar char="•"/>
              <a:defRPr/>
            </a:pPr>
            <a:r>
              <a:rPr lang="en-US" altLang="en-US" sz="3600" dirty="0"/>
              <a:t>Detailed Steps for Using "Phone Link"</a:t>
            </a:r>
          </a:p>
        </p:txBody>
      </p:sp>
    </p:spTree>
    <p:extLst>
      <p:ext uri="{BB962C8B-B14F-4D97-AF65-F5344CB8AC3E}">
        <p14:creationId xmlns:p14="http://schemas.microsoft.com/office/powerpoint/2010/main" val="3969624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USING "PHONE LINK" IN WINDOWS" TO CONTROL AN ANDROID CELL PHONE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1752600"/>
            <a:ext cx="8915400" cy="4495800"/>
          </a:xfrm>
        </p:spPr>
        <p:txBody>
          <a:bodyPr/>
          <a:lstStyle/>
          <a:p>
            <a:pPr marL="685800" indent="-685800">
              <a:buFont typeface="Arial" panose="020B0604020202020204" pitchFamily="34" charset="0"/>
              <a:buChar char="•"/>
              <a:defRPr/>
            </a:pPr>
            <a:r>
              <a:rPr lang="en-US" altLang="en-US" sz="3600" dirty="0"/>
              <a:t>If any Bluetooth devices are attached to a "Windows 11" computer or a cell phone, no call audio will be sent to the Bluetooth device.                                     However, call audio will be sent to the speaker and microphone of the cell phone if you tap on "Transfer to mobile device" at the start of an incoming or outgoing phone call.</a:t>
            </a:r>
          </a:p>
        </p:txBody>
      </p:sp>
    </p:spTree>
    <p:extLst>
      <p:ext uri="{BB962C8B-B14F-4D97-AF65-F5344CB8AC3E}">
        <p14:creationId xmlns:p14="http://schemas.microsoft.com/office/powerpoint/2010/main" val="2666538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5DB7E17-E914-56E0-6942-5848F44CD69E}"/>
              </a:ext>
            </a:extLst>
          </p:cNvPr>
          <p:cNvPicPr>
            <a:picLocks noChangeAspect="1"/>
          </p:cNvPicPr>
          <p:nvPr/>
        </p:nvPicPr>
        <p:blipFill>
          <a:blip r:embed="rId3"/>
          <a:stretch>
            <a:fillRect/>
          </a:stretch>
        </p:blipFill>
        <p:spPr>
          <a:xfrm>
            <a:off x="481214" y="0"/>
            <a:ext cx="8181571" cy="6858000"/>
          </a:xfrm>
          <a:prstGeom prst="rect">
            <a:avLst/>
          </a:prstGeom>
        </p:spPr>
      </p:pic>
    </p:spTree>
    <p:extLst>
      <p:ext uri="{BB962C8B-B14F-4D97-AF65-F5344CB8AC3E}">
        <p14:creationId xmlns:p14="http://schemas.microsoft.com/office/powerpoint/2010/main" val="3777006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8106-2932-3694-B87D-3B31EF04CBC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7AC910C-8EB8-8357-C63B-190F8D30D13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F76F395F-7086-57EF-9F93-FFCEED08148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CB1FEC62-7DE6-A12A-DB10-F330C518EEEE}"/>
              </a:ext>
            </a:extLst>
          </p:cNvPr>
          <p:cNvSpPr>
            <a:spLocks noGrp="1" noChangeArrowheads="1"/>
          </p:cNvSpPr>
          <p:nvPr>
            <p:ph type="body" idx="1"/>
          </p:nvPr>
        </p:nvSpPr>
        <p:spPr>
          <a:xfrm>
            <a:off x="152400" y="2133600"/>
            <a:ext cx="8915400" cy="4495800"/>
          </a:xfrm>
        </p:spPr>
        <p:txBody>
          <a:bodyPr/>
          <a:lstStyle/>
          <a:p>
            <a:pPr marL="685800" indent="-685800">
              <a:buFont typeface="Arial" panose="020B0604020202020204" pitchFamily="34" charset="0"/>
              <a:buChar char="•"/>
              <a:defRPr/>
            </a:pPr>
            <a:r>
              <a:rPr lang="en-US" altLang="en-US" sz="3600" dirty="0"/>
              <a:t>To see all of the apps that are currently installed into your cell phone,                          scroll or page downward in the Apps tab:</a:t>
            </a:r>
          </a:p>
        </p:txBody>
      </p:sp>
    </p:spTree>
    <p:extLst>
      <p:ext uri="{BB962C8B-B14F-4D97-AF65-F5344CB8AC3E}">
        <p14:creationId xmlns:p14="http://schemas.microsoft.com/office/powerpoint/2010/main" val="25222341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D270A79F-C065-FC24-ECE4-525451240744}"/>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2057137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800B871-8B1C-FADF-0298-CDAEAF859781}"/>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2145520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2CB6334-EE3C-DFD1-8F4E-CDA1290984A9}"/>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3339169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31AC2D89-B3CA-BA8E-C1B1-D8FA63714113}"/>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3945440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D90B7360-5843-C63B-887C-BED10CC94D42}"/>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1090694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88A867D6-DCA2-D4B0-391E-F2D296974B45}"/>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1054347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0"/>
            <a:ext cx="92202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76200" y="1676400"/>
            <a:ext cx="8915400" cy="4953000"/>
          </a:xfrm>
        </p:spPr>
        <p:txBody>
          <a:bodyPr/>
          <a:lstStyle/>
          <a:p>
            <a:pPr marL="685800" indent="-685800">
              <a:buFont typeface="Arial" panose="020B0604020202020204" pitchFamily="34" charset="0"/>
              <a:buChar char="•"/>
              <a:defRPr/>
            </a:pPr>
            <a:r>
              <a:rPr lang="en-US" altLang="en-US" sz="3400" dirty="0"/>
              <a:t>The "Photos" tabbed screen is supposed to display all photos that you have taken with the camera of your cell phone. However, it does not work right if you do not have the "OneDrive" app always active your Windows 11 computer since the "Photos" tab only stores photos up in "OneDrive" but you can use "Google Photos" app installed and active instead.</a:t>
            </a:r>
          </a:p>
        </p:txBody>
      </p:sp>
    </p:spTree>
    <p:extLst>
      <p:ext uri="{BB962C8B-B14F-4D97-AF65-F5344CB8AC3E}">
        <p14:creationId xmlns:p14="http://schemas.microsoft.com/office/powerpoint/2010/main" val="2871365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698CB92B-4A59-EAC6-D7D9-DCD6D706191E}"/>
              </a:ext>
            </a:extLst>
          </p:cNvPr>
          <p:cNvPicPr>
            <a:picLocks noChangeAspect="1"/>
          </p:cNvPicPr>
          <p:nvPr/>
        </p:nvPicPr>
        <p:blipFill>
          <a:blip r:embed="rId3"/>
          <a:stretch>
            <a:fillRect/>
          </a:stretch>
        </p:blipFill>
        <p:spPr>
          <a:xfrm>
            <a:off x="0" y="533400"/>
            <a:ext cx="9144000" cy="5953368"/>
          </a:xfrm>
          <a:prstGeom prst="rect">
            <a:avLst/>
          </a:prstGeom>
        </p:spPr>
      </p:pic>
    </p:spTree>
    <p:extLst>
      <p:ext uri="{BB962C8B-B14F-4D97-AF65-F5344CB8AC3E}">
        <p14:creationId xmlns:p14="http://schemas.microsoft.com/office/powerpoint/2010/main" val="2525527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75EE86CF-6DEA-94C9-1181-4B31CCF9EB28}"/>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2185418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152400" y="2362200"/>
            <a:ext cx="8915400" cy="4495800"/>
          </a:xfrm>
        </p:spPr>
        <p:txBody>
          <a:bodyPr/>
          <a:lstStyle/>
          <a:p>
            <a:pPr marL="685800" indent="-685800">
              <a:buFont typeface="Arial" panose="020B0604020202020204" pitchFamily="34" charset="0"/>
              <a:buChar char="•"/>
              <a:defRPr/>
            </a:pPr>
            <a:r>
              <a:rPr lang="en-US" altLang="en-US" sz="4000" dirty="0">
                <a:hlinkClick r:id="rId3"/>
              </a:rPr>
              <a:t>https://support.microsoft.com/en-us/topic/setting-up-photos-in-the-phone-link-11406d1d-f226-ab0f-56bf-db163e75d81e#id0efd=windows_11</a:t>
            </a:r>
            <a:endParaRPr lang="en-US" altLang="en-US" sz="4000" dirty="0"/>
          </a:p>
        </p:txBody>
      </p:sp>
    </p:spTree>
    <p:extLst>
      <p:ext uri="{BB962C8B-B14F-4D97-AF65-F5344CB8AC3E}">
        <p14:creationId xmlns:p14="http://schemas.microsoft.com/office/powerpoint/2010/main" val="2104515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19D3-B39D-F9A1-099D-44D04C5DA900}"/>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4F2420D-204A-635B-EBC1-EE27E65247C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F63331F-E551-9F65-7FBE-A2550C01DAAA}"/>
              </a:ext>
            </a:extLst>
          </p:cNvPr>
          <p:cNvPicPr>
            <a:picLocks noChangeAspect="1"/>
          </p:cNvPicPr>
          <p:nvPr/>
        </p:nvPicPr>
        <p:blipFill>
          <a:blip r:embed="rId3"/>
          <a:srcRect l="6" t="-7" r="58304" b="75431"/>
          <a:stretch>
            <a:fillRect/>
          </a:stretch>
        </p:blipFill>
        <p:spPr>
          <a:xfrm>
            <a:off x="303058" y="1219200"/>
            <a:ext cx="8537883" cy="3276600"/>
          </a:xfrm>
          <a:prstGeom prst="rect">
            <a:avLst/>
          </a:prstGeom>
        </p:spPr>
      </p:pic>
      <p:sp>
        <p:nvSpPr>
          <p:cNvPr id="3" name="Rectangle 2">
            <a:extLst>
              <a:ext uri="{FF2B5EF4-FFF2-40B4-BE49-F238E27FC236}">
                <a16:creationId xmlns:a16="http://schemas.microsoft.com/office/drawing/2014/main" id="{7B191F6D-D257-1829-8302-9BADA14D6A9E}"/>
              </a:ext>
            </a:extLst>
          </p:cNvPr>
          <p:cNvSpPr/>
          <p:nvPr/>
        </p:nvSpPr>
        <p:spPr bwMode="auto">
          <a:xfrm>
            <a:off x="457201" y="1943100"/>
            <a:ext cx="8383740" cy="1333500"/>
          </a:xfrm>
          <a:prstGeom prst="rect">
            <a:avLst/>
          </a:prstGeom>
          <a:noFill/>
          <a:ln w="200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498691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152400" y="1828800"/>
            <a:ext cx="8915400" cy="4495800"/>
          </a:xfrm>
        </p:spPr>
        <p:txBody>
          <a:bodyPr/>
          <a:lstStyle/>
          <a:p>
            <a:pPr marL="685800" indent="-685800">
              <a:buFont typeface="Arial" panose="020B0604020202020204" pitchFamily="34" charset="0"/>
              <a:buChar char="•"/>
              <a:defRPr/>
            </a:pPr>
            <a:r>
              <a:rPr lang="en-US" altLang="en-US" sz="4000" dirty="0"/>
              <a:t>If the "Phone Link" app determines that its window on the "Windows 11" desktop is not wide enough, it will hide the "Notifications" tab and display a "greater than" button that you can use to open the "Notifications" section:</a:t>
            </a:r>
          </a:p>
        </p:txBody>
      </p:sp>
    </p:spTree>
    <p:extLst>
      <p:ext uri="{BB962C8B-B14F-4D97-AF65-F5344CB8AC3E}">
        <p14:creationId xmlns:p14="http://schemas.microsoft.com/office/powerpoint/2010/main" val="3663162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19D3-B39D-F9A1-099D-44D04C5DA900}"/>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4F2420D-204A-635B-EBC1-EE27E65247C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F63331F-E551-9F65-7FBE-A2550C01DAAA}"/>
              </a:ext>
            </a:extLst>
          </p:cNvPr>
          <p:cNvPicPr>
            <a:picLocks noChangeAspect="1"/>
          </p:cNvPicPr>
          <p:nvPr/>
        </p:nvPicPr>
        <p:blipFill>
          <a:blip r:embed="rId3"/>
          <a:srcRect l="6" t="-7" r="58304" b="75431"/>
          <a:stretch>
            <a:fillRect/>
          </a:stretch>
        </p:blipFill>
        <p:spPr>
          <a:xfrm>
            <a:off x="303058" y="1219200"/>
            <a:ext cx="8537883" cy="3276600"/>
          </a:xfrm>
          <a:prstGeom prst="rect">
            <a:avLst/>
          </a:prstGeom>
        </p:spPr>
      </p:pic>
      <p:cxnSp>
        <p:nvCxnSpPr>
          <p:cNvPr id="4" name="Straight Arrow Connector 3">
            <a:extLst>
              <a:ext uri="{FF2B5EF4-FFF2-40B4-BE49-F238E27FC236}">
                <a16:creationId xmlns:a16="http://schemas.microsoft.com/office/drawing/2014/main" id="{859AC383-A58B-D8CB-BFC6-566159D8ED61}"/>
              </a:ext>
            </a:extLst>
          </p:cNvPr>
          <p:cNvCxnSpPr/>
          <p:nvPr/>
        </p:nvCxnSpPr>
        <p:spPr bwMode="auto">
          <a:xfrm flipH="1" flipV="1">
            <a:off x="1066800" y="2703512"/>
            <a:ext cx="3733800" cy="14478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94313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133413-1317-302D-7432-CF6C33DA4365}"/>
              </a:ext>
            </a:extLst>
          </p:cNvPr>
          <p:cNvPicPr>
            <a:picLocks noChangeAspect="1"/>
          </p:cNvPicPr>
          <p:nvPr/>
        </p:nvPicPr>
        <p:blipFill>
          <a:blip r:embed="rId3"/>
          <a:stretch>
            <a:fillRect/>
          </a:stretch>
        </p:blipFill>
        <p:spPr>
          <a:xfrm>
            <a:off x="874618" y="0"/>
            <a:ext cx="7394763" cy="6858000"/>
          </a:xfrm>
          <a:prstGeom prst="rect">
            <a:avLst/>
          </a:prstGeom>
        </p:spPr>
      </p:pic>
    </p:spTree>
    <p:extLst>
      <p:ext uri="{BB962C8B-B14F-4D97-AF65-F5344CB8AC3E}">
        <p14:creationId xmlns:p14="http://schemas.microsoft.com/office/powerpoint/2010/main" val="2401585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152400" y="2362200"/>
            <a:ext cx="8915400" cy="4495800"/>
          </a:xfrm>
        </p:spPr>
        <p:txBody>
          <a:bodyPr/>
          <a:lstStyle/>
          <a:p>
            <a:pPr marL="685800" indent="-685800">
              <a:buFont typeface="Arial" panose="020B0604020202020204" pitchFamily="34" charset="0"/>
              <a:buChar char="•"/>
              <a:defRPr/>
            </a:pPr>
            <a:r>
              <a:rPr lang="en-US" altLang="en-US" sz="4000" dirty="0"/>
              <a:t>If you use the LEFT mouse button to click on the "less than" button, then the "Notifications" tabbed screen will disappear and the regular four tabbed screens will reappear:</a:t>
            </a:r>
          </a:p>
        </p:txBody>
      </p:sp>
    </p:spTree>
    <p:extLst>
      <p:ext uri="{BB962C8B-B14F-4D97-AF65-F5344CB8AC3E}">
        <p14:creationId xmlns:p14="http://schemas.microsoft.com/office/powerpoint/2010/main" val="3841863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133413-1317-302D-7432-CF6C33DA4365}"/>
              </a:ext>
            </a:extLst>
          </p:cNvPr>
          <p:cNvPicPr>
            <a:picLocks noChangeAspect="1"/>
          </p:cNvPicPr>
          <p:nvPr/>
        </p:nvPicPr>
        <p:blipFill>
          <a:blip r:embed="rId3"/>
          <a:stretch>
            <a:fillRect/>
          </a:stretch>
        </p:blipFill>
        <p:spPr>
          <a:xfrm>
            <a:off x="874618" y="0"/>
            <a:ext cx="7394763" cy="6858000"/>
          </a:xfrm>
          <a:prstGeom prst="rect">
            <a:avLst/>
          </a:prstGeom>
        </p:spPr>
      </p:pic>
      <p:cxnSp>
        <p:nvCxnSpPr>
          <p:cNvPr id="2" name="Straight Arrow Connector 1">
            <a:extLst>
              <a:ext uri="{FF2B5EF4-FFF2-40B4-BE49-F238E27FC236}">
                <a16:creationId xmlns:a16="http://schemas.microsoft.com/office/drawing/2014/main" id="{9BFE92E4-CBFD-47BA-8C19-A7434CF9E8BE}"/>
              </a:ext>
            </a:extLst>
          </p:cNvPr>
          <p:cNvCxnSpPr/>
          <p:nvPr/>
        </p:nvCxnSpPr>
        <p:spPr bwMode="auto">
          <a:xfrm flipH="1" flipV="1">
            <a:off x="4587239" y="685800"/>
            <a:ext cx="2575561" cy="27432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3871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ADVANTAGES OF CONTROLLING A CELL PHONE FROM A COMPUTER</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433512"/>
            <a:ext cx="8991600" cy="5500688"/>
          </a:xfrm>
        </p:spPr>
        <p:txBody>
          <a:bodyPr/>
          <a:lstStyle/>
          <a:p>
            <a:pPr marL="685800" indent="-685800">
              <a:buFont typeface="Arial" panose="020B0604020202020204" pitchFamily="34" charset="0"/>
              <a:buChar char="•"/>
            </a:pPr>
            <a:r>
              <a:rPr lang="en-US" altLang="en-US" sz="3800" dirty="0"/>
              <a:t>Computer has a larger screen</a:t>
            </a:r>
          </a:p>
          <a:p>
            <a:pPr marL="685800" indent="-685800">
              <a:buFont typeface="Arial" panose="020B0604020202020204" pitchFamily="34" charset="0"/>
              <a:buChar char="•"/>
            </a:pPr>
            <a:r>
              <a:rPr lang="en-US" altLang="en-US" sz="3800" dirty="0"/>
              <a:t>Can use keyboard and mouse of a computer relative to using a stylus to tap on a cell phone</a:t>
            </a:r>
          </a:p>
          <a:p>
            <a:pPr marL="685800" indent="-685800">
              <a:buFont typeface="Arial" panose="020B0604020202020204" pitchFamily="34" charset="0"/>
              <a:buChar char="•"/>
            </a:pPr>
            <a:r>
              <a:rPr lang="en-US" altLang="en-US" sz="3800" dirty="0"/>
              <a:t>Faster to take screen shots of a cell phone from "Snip &amp; Sketch" in a computer relative to screen capture function in a cell phone.</a:t>
            </a:r>
          </a:p>
        </p:txBody>
      </p:sp>
    </p:spTree>
    <p:extLst>
      <p:ext uri="{BB962C8B-B14F-4D97-AF65-F5344CB8AC3E}">
        <p14:creationId xmlns:p14="http://schemas.microsoft.com/office/powerpoint/2010/main" val="2758117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ADVANTAGES OF CONTROLLING A CELL PHONE FROM A COMPUTER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209800"/>
            <a:ext cx="9067800" cy="4419600"/>
          </a:xfrm>
        </p:spPr>
        <p:txBody>
          <a:bodyPr/>
          <a:lstStyle/>
          <a:p>
            <a:pPr marL="685800" indent="-685800">
              <a:buFont typeface="Arial" panose="020B0604020202020204" pitchFamily="34" charset="0"/>
              <a:buChar char="•"/>
            </a:pPr>
            <a:r>
              <a:rPr lang="en-US" altLang="en-US" sz="4000" dirty="0"/>
              <a:t>Third party Web sites for sending text messages are not reliable (while sending from a cell phone or from the "Messages" tab inside the "Phone Link" app of "Windows 11" is very reliable).</a:t>
            </a:r>
          </a:p>
        </p:txBody>
      </p:sp>
    </p:spTree>
    <p:extLst>
      <p:ext uri="{BB962C8B-B14F-4D97-AF65-F5344CB8AC3E}">
        <p14:creationId xmlns:p14="http://schemas.microsoft.com/office/powerpoint/2010/main" val="378253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B089-3F13-6C9C-ACFB-FACBCB3A54D5}"/>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D56674C-14AD-D42E-E16E-8109F2AEC94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070091E2-DBE2-EF13-B154-EE69F5010ECA}"/>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3CE576D9-80C0-49BA-F75B-72CB2C995853}"/>
              </a:ext>
            </a:extLst>
          </p:cNvPr>
          <p:cNvSpPr>
            <a:spLocks noGrp="1" noChangeArrowheads="1"/>
          </p:cNvSpPr>
          <p:nvPr>
            <p:ph type="body" idx="1"/>
          </p:nvPr>
        </p:nvSpPr>
        <p:spPr>
          <a:xfrm>
            <a:off x="152400" y="2133600"/>
            <a:ext cx="8915400" cy="3810000"/>
          </a:xfrm>
        </p:spPr>
        <p:txBody>
          <a:bodyPr/>
          <a:lstStyle/>
          <a:p>
            <a:pPr marL="685800" indent="-685800">
              <a:buFont typeface="Arial" panose="020B0604020202020204" pitchFamily="34" charset="0"/>
              <a:buChar char="•"/>
              <a:defRPr/>
            </a:pPr>
            <a:r>
              <a:rPr lang="en-US" altLang="en-US" sz="4000" dirty="0"/>
              <a:t>Then use your LEFT mouse button to click on the black rectangle to get an active display of the Android cell phone's screen:</a:t>
            </a:r>
          </a:p>
          <a:p>
            <a:pPr marL="685800" indent="-685800">
              <a:buFont typeface="Arial" panose="020B0604020202020204" pitchFamily="34" charset="0"/>
              <a:buChar char="•"/>
              <a:defRPr/>
            </a:pPr>
            <a:endParaRPr lang="en-US" altLang="en-US" sz="4000" dirty="0"/>
          </a:p>
        </p:txBody>
      </p:sp>
    </p:spTree>
    <p:extLst>
      <p:ext uri="{BB962C8B-B14F-4D97-AF65-F5344CB8AC3E}">
        <p14:creationId xmlns:p14="http://schemas.microsoft.com/office/powerpoint/2010/main" val="2964951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ADVANTAGES OF CONTROLLING A CELL PHONE FROM A COMPUTER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057400"/>
            <a:ext cx="9067800" cy="4267200"/>
          </a:xfrm>
        </p:spPr>
        <p:txBody>
          <a:bodyPr/>
          <a:lstStyle/>
          <a:p>
            <a:pPr marL="685800" indent="-685800">
              <a:buFont typeface="Arial" panose="020B0604020202020204" pitchFamily="34" charset="0"/>
              <a:buChar char="•"/>
            </a:pPr>
            <a:r>
              <a:rPr lang="en-US" altLang="en-US" sz="4000" dirty="0"/>
              <a:t>Using your email account to send text messages to cell phones is not reliable (while using a computer linked to a cell phone to send out text messages is very reliable)</a:t>
            </a:r>
          </a:p>
        </p:txBody>
      </p:sp>
    </p:spTree>
    <p:extLst>
      <p:ext uri="{BB962C8B-B14F-4D97-AF65-F5344CB8AC3E}">
        <p14:creationId xmlns:p14="http://schemas.microsoft.com/office/powerpoint/2010/main" val="1490119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IT IS EASIER TO USE "PHONE LINK" IN A "WINDOWS 11" COMPUTER IF YOU CREATE A DESKTOP SHORTCUT..</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966912"/>
            <a:ext cx="8915400" cy="4662488"/>
          </a:xfrm>
        </p:spPr>
        <p:txBody>
          <a:bodyPr/>
          <a:lstStyle/>
          <a:p>
            <a:pPr marL="685800" indent="-685800">
              <a:buFont typeface="Arial" panose="020B0604020202020204" pitchFamily="34" charset="0"/>
              <a:buChar char="•"/>
            </a:pPr>
            <a:r>
              <a:rPr lang="en-US" altLang="en-US" sz="4000" dirty="0"/>
              <a:t>..for it:                                                        Right click on the Start button, click on "Run", type in                                  </a:t>
            </a:r>
            <a:r>
              <a:rPr lang="en-US" altLang="en-US" sz="4000" dirty="0" err="1"/>
              <a:t>shell:appsfolder</a:t>
            </a:r>
            <a:r>
              <a:rPr lang="en-US" altLang="en-US" sz="4000" dirty="0"/>
              <a:t>                                         Click on "OK"                                         Left click on "Phone Link"                   Click on "Create shortcut"</a:t>
            </a:r>
          </a:p>
          <a:p>
            <a:pPr marL="685800" indent="-685800">
              <a:buFont typeface="Arial" panose="020B0604020202020204" pitchFamily="34" charset="0"/>
              <a:buChar char="•"/>
            </a:pPr>
            <a:r>
              <a:rPr lang="en-US" altLang="en-US" sz="4000" dirty="0"/>
              <a:t> </a:t>
            </a:r>
          </a:p>
        </p:txBody>
      </p:sp>
    </p:spTree>
    <p:extLst>
      <p:ext uri="{BB962C8B-B14F-4D97-AF65-F5344CB8AC3E}">
        <p14:creationId xmlns:p14="http://schemas.microsoft.com/office/powerpoint/2010/main" val="398022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228600" y="0"/>
            <a:ext cx="9296400" cy="1524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AFTER USING "PHONE LINK" IN "WINDOWS 11"..</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357312"/>
            <a:ext cx="8686800" cy="5272088"/>
          </a:xfrm>
        </p:spPr>
        <p:txBody>
          <a:bodyPr/>
          <a:lstStyle/>
          <a:p>
            <a:pPr marL="685800" indent="-685800">
              <a:buFont typeface="Arial" panose="020B0604020202020204" pitchFamily="34" charset="0"/>
              <a:buChar char="•"/>
            </a:pPr>
            <a:r>
              <a:rPr lang="en-US" altLang="en-US" sz="3700" dirty="0"/>
              <a:t>..even if you click on the "X" in the upper-right corner of the "Phone Link" window, "Phone Line" continues running in the background.                                        To fully turn "Phone Link" off (and to save on its unneeded use of RAM), use the LEFT mouse button to click on the "Phone Link" icon in the "Notification Area":</a:t>
            </a:r>
          </a:p>
          <a:p>
            <a:pPr marL="0" indent="0"/>
            <a:endParaRPr lang="en-US" altLang="en-US" sz="3700" dirty="0"/>
          </a:p>
        </p:txBody>
      </p:sp>
    </p:spTree>
    <p:extLst>
      <p:ext uri="{BB962C8B-B14F-4D97-AF65-F5344CB8AC3E}">
        <p14:creationId xmlns:p14="http://schemas.microsoft.com/office/powerpoint/2010/main" val="1554884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86C59C6-26A8-FE90-BF24-9E3AAE92B010}"/>
              </a:ext>
            </a:extLst>
          </p:cNvPr>
          <p:cNvPicPr>
            <a:picLocks noChangeAspect="1"/>
          </p:cNvPicPr>
          <p:nvPr/>
        </p:nvPicPr>
        <p:blipFill>
          <a:blip r:embed="rId3"/>
          <a:stretch>
            <a:fillRect/>
          </a:stretch>
        </p:blipFill>
        <p:spPr>
          <a:xfrm>
            <a:off x="1523326" y="914400"/>
            <a:ext cx="5874105" cy="4845066"/>
          </a:xfrm>
          <a:prstGeom prst="rect">
            <a:avLst/>
          </a:prstGeom>
        </p:spPr>
      </p:pic>
    </p:spTree>
    <p:extLst>
      <p:ext uri="{BB962C8B-B14F-4D97-AF65-F5344CB8AC3E}">
        <p14:creationId xmlns:p14="http://schemas.microsoft.com/office/powerpoint/2010/main" val="3817080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86C59C6-26A8-FE90-BF24-9E3AAE92B010}"/>
              </a:ext>
            </a:extLst>
          </p:cNvPr>
          <p:cNvPicPr>
            <a:picLocks noChangeAspect="1"/>
          </p:cNvPicPr>
          <p:nvPr/>
        </p:nvPicPr>
        <p:blipFill>
          <a:blip r:embed="rId3"/>
          <a:stretch>
            <a:fillRect/>
          </a:stretch>
        </p:blipFill>
        <p:spPr>
          <a:xfrm>
            <a:off x="1333163" y="381000"/>
            <a:ext cx="6477674" cy="5342900"/>
          </a:xfrm>
          <a:prstGeom prst="rect">
            <a:avLst/>
          </a:prstGeom>
        </p:spPr>
      </p:pic>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cxnSp>
        <p:nvCxnSpPr>
          <p:cNvPr id="2" name="Straight Arrow Connector 1">
            <a:extLst>
              <a:ext uri="{FF2B5EF4-FFF2-40B4-BE49-F238E27FC236}">
                <a16:creationId xmlns:a16="http://schemas.microsoft.com/office/drawing/2014/main" id="{3D23CB22-0726-D595-CCA9-C1E06A4159C2}"/>
              </a:ext>
            </a:extLst>
          </p:cNvPr>
          <p:cNvCxnSpPr/>
          <p:nvPr/>
        </p:nvCxnSpPr>
        <p:spPr bwMode="auto">
          <a:xfrm flipH="1">
            <a:off x="3581400" y="609600"/>
            <a:ext cx="4648200" cy="44958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6241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093EC-D34F-05B9-E3EE-B07F7D9F2224}"/>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36C1BC45-98E5-10C6-5323-D12714F46D2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50B8D8C1-F09E-38F7-5915-868CCAEDB31D}"/>
              </a:ext>
            </a:extLst>
          </p:cNvPr>
          <p:cNvSpPr>
            <a:spLocks noGrp="1" noChangeArrowheads="1"/>
          </p:cNvSpPr>
          <p:nvPr>
            <p:ph type="title"/>
          </p:nvPr>
        </p:nvSpPr>
        <p:spPr>
          <a:xfrm>
            <a:off x="-228600" y="0"/>
            <a:ext cx="9296400" cy="1524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AFTER USING "PHONE LINK" IN "WINDOWS 11".. (continued)</a:t>
            </a:r>
          </a:p>
        </p:txBody>
      </p:sp>
      <p:sp>
        <p:nvSpPr>
          <p:cNvPr id="74756" name="Rectangle 2">
            <a:extLst>
              <a:ext uri="{FF2B5EF4-FFF2-40B4-BE49-F238E27FC236}">
                <a16:creationId xmlns:a16="http://schemas.microsoft.com/office/drawing/2014/main" id="{23F3DF1F-4CB7-BBF7-26DF-366F22598260}"/>
              </a:ext>
            </a:extLst>
          </p:cNvPr>
          <p:cNvSpPr>
            <a:spLocks noGrp="1" noChangeArrowheads="1"/>
          </p:cNvSpPr>
          <p:nvPr>
            <p:ph type="body" idx="1"/>
          </p:nvPr>
        </p:nvSpPr>
        <p:spPr>
          <a:xfrm>
            <a:off x="152400" y="1357312"/>
            <a:ext cx="8686800" cy="5272088"/>
          </a:xfrm>
        </p:spPr>
        <p:txBody>
          <a:bodyPr/>
          <a:lstStyle/>
          <a:p>
            <a:pPr marL="685800" indent="-685800">
              <a:buFont typeface="Arial" panose="020B0604020202020204" pitchFamily="34" charset="0"/>
              <a:buChar char="•"/>
            </a:pPr>
            <a:r>
              <a:rPr lang="en-US" altLang="en-US" sz="3700" dirty="0"/>
              <a:t>Then use the RIGHT mouse button to click on the "Phone Link" icon in the "Notification Area":</a:t>
            </a:r>
          </a:p>
          <a:p>
            <a:pPr marL="0" indent="0"/>
            <a:endParaRPr lang="en-US" altLang="en-US" sz="3700" dirty="0"/>
          </a:p>
        </p:txBody>
      </p:sp>
    </p:spTree>
    <p:extLst>
      <p:ext uri="{BB962C8B-B14F-4D97-AF65-F5344CB8AC3E}">
        <p14:creationId xmlns:p14="http://schemas.microsoft.com/office/powerpoint/2010/main" val="3708297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38494BE-F568-BE30-1CA5-78556B39AC90}"/>
              </a:ext>
            </a:extLst>
          </p:cNvPr>
          <p:cNvPicPr>
            <a:picLocks noChangeAspect="1"/>
          </p:cNvPicPr>
          <p:nvPr/>
        </p:nvPicPr>
        <p:blipFill>
          <a:blip r:embed="rId3"/>
          <a:stretch>
            <a:fillRect/>
          </a:stretch>
        </p:blipFill>
        <p:spPr>
          <a:xfrm>
            <a:off x="588970" y="1143000"/>
            <a:ext cx="7700524" cy="4419599"/>
          </a:xfrm>
          <a:prstGeom prst="rect">
            <a:avLst/>
          </a:prstGeom>
        </p:spPr>
      </p:pic>
    </p:spTree>
    <p:extLst>
      <p:ext uri="{BB962C8B-B14F-4D97-AF65-F5344CB8AC3E}">
        <p14:creationId xmlns:p14="http://schemas.microsoft.com/office/powerpoint/2010/main" val="29819327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38494BE-F568-BE30-1CA5-78556B39AC90}"/>
              </a:ext>
            </a:extLst>
          </p:cNvPr>
          <p:cNvPicPr>
            <a:picLocks noChangeAspect="1"/>
          </p:cNvPicPr>
          <p:nvPr/>
        </p:nvPicPr>
        <p:blipFill>
          <a:blip r:embed="rId3"/>
          <a:stretch>
            <a:fillRect/>
          </a:stretch>
        </p:blipFill>
        <p:spPr>
          <a:xfrm>
            <a:off x="588970" y="1143000"/>
            <a:ext cx="7700524" cy="4419599"/>
          </a:xfrm>
          <a:prstGeom prst="rect">
            <a:avLst/>
          </a:prstGeom>
        </p:spPr>
      </p:pic>
      <p:cxnSp>
        <p:nvCxnSpPr>
          <p:cNvPr id="2" name="Straight Arrow Connector 1">
            <a:extLst>
              <a:ext uri="{FF2B5EF4-FFF2-40B4-BE49-F238E27FC236}">
                <a16:creationId xmlns:a16="http://schemas.microsoft.com/office/drawing/2014/main" id="{60375E3B-B96B-3090-D982-F07F5FE43ED1}"/>
              </a:ext>
            </a:extLst>
          </p:cNvPr>
          <p:cNvCxnSpPr/>
          <p:nvPr/>
        </p:nvCxnSpPr>
        <p:spPr bwMode="auto">
          <a:xfrm flipH="1">
            <a:off x="6324600" y="885567"/>
            <a:ext cx="1676400" cy="24384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4030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8B8FD-1C9D-85A7-D078-F1A85052245A}"/>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D62623AB-1FE5-99FF-9EF0-6B70804FB4E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2691706C-5351-10D1-3162-E5FD6E231BA7}"/>
              </a:ext>
            </a:extLst>
          </p:cNvPr>
          <p:cNvSpPr>
            <a:spLocks noGrp="1" noChangeArrowheads="1"/>
          </p:cNvSpPr>
          <p:nvPr>
            <p:ph type="title"/>
          </p:nvPr>
        </p:nvSpPr>
        <p:spPr>
          <a:xfrm>
            <a:off x="-228600" y="0"/>
            <a:ext cx="9296400" cy="1524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AFTER USING "PHONE LINK" IN "WINDOWS 11".. </a:t>
            </a:r>
            <a:r>
              <a:rPr lang="en-US" altLang="en-US" sz="3600"/>
              <a:t>(continued)</a:t>
            </a:r>
            <a:endParaRPr lang="en-US" altLang="en-US" sz="3600" dirty="0"/>
          </a:p>
        </p:txBody>
      </p:sp>
      <p:sp>
        <p:nvSpPr>
          <p:cNvPr id="74756" name="Rectangle 2">
            <a:extLst>
              <a:ext uri="{FF2B5EF4-FFF2-40B4-BE49-F238E27FC236}">
                <a16:creationId xmlns:a16="http://schemas.microsoft.com/office/drawing/2014/main" id="{AC03504A-6DEE-4BE7-1430-CC25F86A557F}"/>
              </a:ext>
            </a:extLst>
          </p:cNvPr>
          <p:cNvSpPr>
            <a:spLocks noGrp="1" noChangeArrowheads="1"/>
          </p:cNvSpPr>
          <p:nvPr>
            <p:ph type="body" idx="1"/>
          </p:nvPr>
        </p:nvSpPr>
        <p:spPr>
          <a:xfrm>
            <a:off x="152400" y="1357312"/>
            <a:ext cx="8686800" cy="5272088"/>
          </a:xfrm>
        </p:spPr>
        <p:txBody>
          <a:bodyPr/>
          <a:lstStyle/>
          <a:p>
            <a:pPr marL="685800" indent="-685800">
              <a:buFont typeface="Arial" panose="020B0604020202020204" pitchFamily="34" charset="0"/>
              <a:buChar char="•"/>
            </a:pPr>
            <a:r>
              <a:rPr lang="en-US" altLang="en-US" sz="3700" dirty="0"/>
              <a:t>Then use the LEFT mouse button to click on "Quit":</a:t>
            </a:r>
          </a:p>
          <a:p>
            <a:pPr marL="0" indent="0"/>
            <a:endParaRPr lang="en-US" altLang="en-US" sz="3700" dirty="0"/>
          </a:p>
        </p:txBody>
      </p:sp>
    </p:spTree>
    <p:extLst>
      <p:ext uri="{BB962C8B-B14F-4D97-AF65-F5344CB8AC3E}">
        <p14:creationId xmlns:p14="http://schemas.microsoft.com/office/powerpoint/2010/main" val="1183046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5B48F2C-06EC-6343-12B6-C310F440BF6A}"/>
              </a:ext>
            </a:extLst>
          </p:cNvPr>
          <p:cNvPicPr>
            <a:picLocks noChangeAspect="1"/>
          </p:cNvPicPr>
          <p:nvPr/>
        </p:nvPicPr>
        <p:blipFill>
          <a:blip r:embed="rId3"/>
          <a:srcRect t="18855" b="537"/>
          <a:stretch>
            <a:fillRect/>
          </a:stretch>
        </p:blipFill>
        <p:spPr>
          <a:xfrm>
            <a:off x="680576" y="1676400"/>
            <a:ext cx="7875501" cy="3886200"/>
          </a:xfrm>
          <a:prstGeom prst="rect">
            <a:avLst/>
          </a:prstGeom>
        </p:spPr>
      </p:pic>
    </p:spTree>
    <p:extLst>
      <p:ext uri="{BB962C8B-B14F-4D97-AF65-F5344CB8AC3E}">
        <p14:creationId xmlns:p14="http://schemas.microsoft.com/office/powerpoint/2010/main" val="252275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8CB92B-4A59-EAC6-D7D9-DCD6D706191E}"/>
              </a:ext>
            </a:extLst>
          </p:cNvPr>
          <p:cNvPicPr>
            <a:picLocks noChangeAspect="1"/>
          </p:cNvPicPr>
          <p:nvPr/>
        </p:nvPicPr>
        <p:blipFill>
          <a:blip r:embed="rId3"/>
          <a:stretch>
            <a:fillRect/>
          </a:stretch>
        </p:blipFill>
        <p:spPr>
          <a:xfrm>
            <a:off x="0" y="452316"/>
            <a:ext cx="9144000" cy="5953368"/>
          </a:xfrm>
          <a:prstGeom prst="rect">
            <a:avLst/>
          </a:prstGeom>
        </p:spPr>
      </p:pic>
      <p:cxnSp>
        <p:nvCxnSpPr>
          <p:cNvPr id="3" name="Straight Arrow Connector 2">
            <a:extLst>
              <a:ext uri="{FF2B5EF4-FFF2-40B4-BE49-F238E27FC236}">
                <a16:creationId xmlns:a16="http://schemas.microsoft.com/office/drawing/2014/main" id="{2094FF68-FDDD-C647-4412-52CC2DFFD404}"/>
              </a:ext>
            </a:extLst>
          </p:cNvPr>
          <p:cNvCxnSpPr/>
          <p:nvPr/>
        </p:nvCxnSpPr>
        <p:spPr bwMode="auto">
          <a:xfrm flipH="1" flipV="1">
            <a:off x="381000" y="1676400"/>
            <a:ext cx="3733800" cy="14478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92564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5B48F2C-06EC-6343-12B6-C310F440BF6A}"/>
              </a:ext>
            </a:extLst>
          </p:cNvPr>
          <p:cNvPicPr>
            <a:picLocks noChangeAspect="1"/>
          </p:cNvPicPr>
          <p:nvPr/>
        </p:nvPicPr>
        <p:blipFill>
          <a:blip r:embed="rId3"/>
          <a:srcRect t="18855" b="537"/>
          <a:stretch>
            <a:fillRect/>
          </a:stretch>
        </p:blipFill>
        <p:spPr>
          <a:xfrm>
            <a:off x="680576" y="1676400"/>
            <a:ext cx="7875501" cy="3886200"/>
          </a:xfrm>
          <a:prstGeom prst="rect">
            <a:avLst/>
          </a:prstGeom>
        </p:spPr>
      </p:pic>
      <p:cxnSp>
        <p:nvCxnSpPr>
          <p:cNvPr id="2" name="Straight Arrow Connector 1">
            <a:extLst>
              <a:ext uri="{FF2B5EF4-FFF2-40B4-BE49-F238E27FC236}">
                <a16:creationId xmlns:a16="http://schemas.microsoft.com/office/drawing/2014/main" id="{63E8986F-0902-1700-D727-F3ACF98FD7A0}"/>
              </a:ext>
            </a:extLst>
          </p:cNvPr>
          <p:cNvCxnSpPr/>
          <p:nvPr/>
        </p:nvCxnSpPr>
        <p:spPr bwMode="auto">
          <a:xfrm flipH="1">
            <a:off x="7391400" y="609600"/>
            <a:ext cx="838200" cy="36576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758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5019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53563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6A9-FC7E-42A8-7113-6750DDE753A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6363EE3-65C4-E479-C9A7-970769111A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858170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AED148-C549-1D88-3D0F-62C6B47EA189}"/>
              </a:ext>
            </a:extLst>
          </p:cNvPr>
          <p:cNvPicPr>
            <a:picLocks noChangeAspect="1"/>
          </p:cNvPicPr>
          <p:nvPr/>
        </p:nvPicPr>
        <p:blipFill>
          <a:blip r:embed="rId3"/>
          <a:stretch>
            <a:fillRect/>
          </a:stretch>
        </p:blipFill>
        <p:spPr>
          <a:xfrm>
            <a:off x="3062276" y="280964"/>
            <a:ext cx="3019447" cy="6296071"/>
          </a:xfrm>
          <a:prstGeom prst="rect">
            <a:avLst/>
          </a:prstGeom>
        </p:spPr>
      </p:pic>
    </p:spTree>
    <p:extLst>
      <p:ext uri="{BB962C8B-B14F-4D97-AF65-F5344CB8AC3E}">
        <p14:creationId xmlns:p14="http://schemas.microsoft.com/office/powerpoint/2010/main" val="1955921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7668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"PHONE LINK" IN WINDOWS" TO CONTROL AN ANDROID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209800"/>
            <a:ext cx="8991600" cy="4572000"/>
          </a:xfrm>
        </p:spPr>
        <p:txBody>
          <a:bodyPr/>
          <a:lstStyle/>
          <a:p>
            <a:pPr marL="685800" indent="-685800">
              <a:buFont typeface="Arial" panose="020B0604020202020204" pitchFamily="34" charset="0"/>
              <a:buChar char="•"/>
            </a:pPr>
            <a:r>
              <a:rPr lang="en-US" altLang="en-US" sz="4000" dirty="0"/>
              <a:t>To move the phone screen window, drag the name of the phone:</a:t>
            </a:r>
          </a:p>
        </p:txBody>
      </p:sp>
    </p:spTree>
    <p:extLst>
      <p:ext uri="{BB962C8B-B14F-4D97-AF65-F5344CB8AC3E}">
        <p14:creationId xmlns:p14="http://schemas.microsoft.com/office/powerpoint/2010/main" val="1127648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16828</TotalTime>
  <Words>2039</Words>
  <Application>Microsoft Office PowerPoint</Application>
  <PresentationFormat>On-screen Show (4:3)</PresentationFormat>
  <Paragraphs>240</Paragraphs>
  <Slides>73</Slides>
  <Notes>73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Times New Roman</vt:lpstr>
      <vt:lpstr>Default Design</vt:lpstr>
      <vt:lpstr>PowerPoint Presentation</vt:lpstr>
      <vt:lpstr>Web location for this presentation:</vt:lpstr>
      <vt:lpstr>SUMMARY</vt:lpstr>
      <vt:lpstr>TOPICS </vt:lpstr>
      <vt:lpstr>PowerPoint Presentation</vt:lpstr>
      <vt:lpstr>USING "PHONE LINK" IN WINDOWS" TO CONTROL AN ANDROID CELL PHONE (continued)</vt:lpstr>
      <vt:lpstr>PowerPoint Presentation</vt:lpstr>
      <vt:lpstr>PowerPoint Presentation</vt:lpstr>
      <vt:lpstr>USING "PHONE LINK" IN WINDOWS" TO CONTROL AN ANDROID CELL PHONE (continued)</vt:lpstr>
      <vt:lpstr>PowerPoint Presentation</vt:lpstr>
      <vt:lpstr>USING "PHONE LINK" IN WINDOWS" TO CONTROL AN ANDROID CELL PHONE (continued)</vt:lpstr>
      <vt:lpstr>USING "PHONE LINK" IN WINDOWS" TO CONTROL AN ANDROID CELL PHONE (continued)</vt:lpstr>
      <vt:lpstr>USING "PHONE LINK" IN WINDOWS" TO CONTROL AN ANDROID CELL PHONE (continued)</vt:lpstr>
      <vt:lpstr>PowerPoint Presentation</vt:lpstr>
      <vt:lpstr>PowerPoint Presentation</vt:lpstr>
      <vt:lpstr>PowerPoint Presentation</vt:lpstr>
      <vt:lpstr>PowerPoint Presentation</vt:lpstr>
      <vt:lpstr>TEXTING FROM THE "PHONE LINK" APP IN "WINDOWS 11"</vt:lpstr>
      <vt:lpstr>USING "PHONE LINK" IN WINDOWS" TO CONTROL AN ANDROID CELL PHONE (continued)</vt:lpstr>
      <vt:lpstr>PowerPoint Presentation</vt:lpstr>
      <vt:lpstr>USING "PHONE LINK" IN WINDOWS" TO CONTROL AN ANDROID CELL PHONE (continued)</vt:lpstr>
      <vt:lpstr>PowerPoint Presentation</vt:lpstr>
      <vt:lpstr>PowerPoint Presentation</vt:lpstr>
      <vt:lpstr>USING "PHONE LINK" IN WINDOWS" TO CONTROL AN ANDROID CELL PHONE (continued)</vt:lpstr>
      <vt:lpstr>PowerPoint Presentation</vt:lpstr>
      <vt:lpstr>PowerPoint Presentation</vt:lpstr>
      <vt:lpstr>WHEN PLACING OR RECEIVING A PHONE CALL..</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USING "PHONE LINK" IN WINDOWS" TO CONTROL AN ANDROID CELL PHONE (continued)</vt:lpstr>
      <vt:lpstr>PowerPoint Presentation</vt:lpstr>
      <vt:lpstr>USING "PHONE LINK" IN WINDOWS" TO CONTROL AN ANDROID CELL PHONE (continued)</vt:lpstr>
      <vt:lpstr>PowerPoint Presentation</vt:lpstr>
      <vt:lpstr>PowerPoint Presentation</vt:lpstr>
      <vt:lpstr>PowerPoint Presentation</vt:lpstr>
      <vt:lpstr>PowerPoint Presentation</vt:lpstr>
      <vt:lpstr>PowerPoint Presentation</vt:lpstr>
      <vt:lpstr>PowerPoint Presentation</vt:lpstr>
      <vt:lpstr>USING "PHONE LINK" IN WINDOWS" TO CONTROL AN ANDROID CELL PHONE (continued)</vt:lpstr>
      <vt:lpstr>PowerPoint Presentation</vt:lpstr>
      <vt:lpstr>USING "PHONE LINK" IN WINDOWS" TO CONTROL AN ANDROID CELL PHONE (continued)</vt:lpstr>
      <vt:lpstr>PowerPoint Presentation</vt:lpstr>
      <vt:lpstr>USING "PHONE LINK" IN WINDOWS" TO CONTROL AN ANDROID CELL PHONE (continued)</vt:lpstr>
      <vt:lpstr>PowerPoint Presentation</vt:lpstr>
      <vt:lpstr>PowerPoint Presentation</vt:lpstr>
      <vt:lpstr>USING "PHONE LINK" IN WINDOWS" TO CONTROL AN ANDROID CELL PHONE (continued)</vt:lpstr>
      <vt:lpstr>PowerPoint Presentation</vt:lpstr>
      <vt:lpstr>ADVANTAGES OF CONTROLLING A CELL PHONE FROM A COMPUTER</vt:lpstr>
      <vt:lpstr>ADVANTAGES OF CONTROLLING A CELL PHONE FROM A COMPUTER (continued)</vt:lpstr>
      <vt:lpstr>ADVANTAGES OF CONTROLLING A CELL PHONE FROM A COMPUTER (continued)</vt:lpstr>
      <vt:lpstr>IT IS EASIER TO USE "PHONE LINK" IN A "WINDOWS 11" COMPUTER IF YOU CREATE A DESKTOP SHORTCUT..</vt:lpstr>
      <vt:lpstr>AFTER USING "PHONE LINK" IN "WINDOWS 11"..</vt:lpstr>
      <vt:lpstr>PowerPoint Presentation</vt:lpstr>
      <vt:lpstr>PowerPoint Presentation</vt:lpstr>
      <vt:lpstr>AFTER USING "PHONE LINK" IN "WINDOWS 11".. (continued)</vt:lpstr>
      <vt:lpstr>PowerPoint Presentation</vt:lpstr>
      <vt:lpstr>PowerPoint Presentation</vt:lpstr>
      <vt:lpstr>AFTER USING "PHONE LINK" IN "WINDOWS 11".. (continued)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1848</cp:revision>
  <cp:lastPrinted>1601-01-01T00:00:00Z</cp:lastPrinted>
  <dcterms:created xsi:type="dcterms:W3CDTF">2011-04-22T06:52:26Z</dcterms:created>
  <dcterms:modified xsi:type="dcterms:W3CDTF">2026-07-13T03:01:45Z</dcterms:modified>
</cp:coreProperties>
</file>