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973" r:id="rId2"/>
  </p:sldMasterIdLst>
  <p:notesMasterIdLst>
    <p:notesMasterId r:id="rId10"/>
  </p:notesMasterIdLst>
  <p:sldIdLst>
    <p:sldId id="256" r:id="rId3"/>
    <p:sldId id="626" r:id="rId4"/>
    <p:sldId id="584" r:id="rId5"/>
    <p:sldId id="642" r:id="rId6"/>
    <p:sldId id="641" r:id="rId7"/>
    <p:sldId id="777" r:id="rId8"/>
    <p:sldId id="778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495" y="26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Header Placeholder 1">
            <a:extLst>
              <a:ext uri="{FF2B5EF4-FFF2-40B4-BE49-F238E27FC236}">
                <a16:creationId xmlns:a16="http://schemas.microsoft.com/office/drawing/2014/main" id="{0B8F1990-5946-EE7F-0719-859B48419C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Date Placeholder 2">
            <a:extLst>
              <a:ext uri="{FF2B5EF4-FFF2-40B4-BE49-F238E27FC236}">
                <a16:creationId xmlns:a16="http://schemas.microsoft.com/office/drawing/2014/main" id="{99B717A5-1344-7103-9DE3-F0C0AD9E7AE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300"/>
            </a:lvl1pPr>
          </a:lstStyle>
          <a:p>
            <a:pPr>
              <a:defRPr/>
            </a:pPr>
            <a:fld id="{4DE9A2DC-B95C-4383-93BC-4FA88B8EAB28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3076" name="Slide Image Placeholder 3">
            <a:extLst>
              <a:ext uri="{FF2B5EF4-FFF2-40B4-BE49-F238E27FC236}">
                <a16:creationId xmlns:a16="http://schemas.microsoft.com/office/drawing/2014/main" id="{93B79EAD-D448-796E-52FB-10F14DD90CB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Notes Placeholder 4">
            <a:extLst>
              <a:ext uri="{FF2B5EF4-FFF2-40B4-BE49-F238E27FC236}">
                <a16:creationId xmlns:a16="http://schemas.microsoft.com/office/drawing/2014/main" id="{03C7286A-16CE-25BD-3CF9-926400AD08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Footer Placeholder 5">
            <a:extLst>
              <a:ext uri="{FF2B5EF4-FFF2-40B4-BE49-F238E27FC236}">
                <a16:creationId xmlns:a16="http://schemas.microsoft.com/office/drawing/2014/main" id="{C7C633C8-E5B0-DCB8-E615-305C409D6D7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Slide Number Placeholder 6">
            <a:extLst>
              <a:ext uri="{FF2B5EF4-FFF2-40B4-BE49-F238E27FC236}">
                <a16:creationId xmlns:a16="http://schemas.microsoft.com/office/drawing/2014/main" id="{BE1F3A0F-5818-E96A-FC63-73BBEBCD9B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300"/>
            </a:lvl1pPr>
          </a:lstStyle>
          <a:p>
            <a:pPr>
              <a:defRPr/>
            </a:pPr>
            <a:fld id="{52155CF0-9DDF-4B02-89FC-3C53189E6B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37297-C3C6-D001-66C6-3499F32A0B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658EF-9944-4063-AB1A-0A7A73AED01E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836A7-97A9-81A9-CA6A-FB6EB7E279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F1B9C-D511-0F47-046D-C8181E6C7C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D3D45-CE8E-49DA-B87D-F2B0D7BBE9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49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4A51-7216-2100-3F5F-AC47064867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9D1D-3066-401C-8ECE-A378CC1F5962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8275B-D547-AD56-E4A9-910A03B000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B3007-8790-94F9-9B9A-109B268C4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0BD0F-7F78-4451-A496-DCDD5DC97B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11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812E1-340C-7EE8-D588-C18E3A0B8C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6D3EE-BB3D-416C-9F75-950640B6ED83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C725F-784E-8F32-EC8D-5D78A39D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15B1A-D7D9-245D-518C-CB11391FA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C11F5-79A0-46C7-B4BF-3DA60C2257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876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600E91-6C67-902B-AC38-31B4E36EDB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F27864-5565-C9D2-699E-9EB5393727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604D16-9850-615A-AF2D-572C1F599C4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B4907-3148-4617-AFF7-CEA8091E17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711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B70500-EFAA-09A5-6913-6E5960ED3E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2AD674-116B-4685-CD97-D5F6F41E6A3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504378-4DA4-F1DA-A2D3-DEC7C6AAAD2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12DBE-BAF3-4DE5-98DB-049F8B6DA6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20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4F2AEC-4299-9E60-E496-EBBAD99FB47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C0238-EC53-7C3B-FACF-498D123F2A1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229F2-7D85-53CF-FC7C-05CC131F59C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9E9E-6C39-42C7-968F-AA910EECC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434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98428A1-9A44-5919-48D9-20AF63E5812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21DAFDC-896C-B6C2-EB61-DE3D4731528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A9A4CE2-1962-855E-021F-6D962808A0B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27E86-7B1E-4684-87A8-855C240C8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059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13C123E-02A6-832B-F615-8BD3053B756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705B991-C325-E52F-1DA1-7E00768B3CA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294F1E9-0D67-AE7A-3518-6D12C1CF04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4802A-853E-40D3-B042-ED7741263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219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3286DD4-D4DA-4462-C566-8FA59E0E67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B8C8D0-3737-95B8-BEFD-6043753958C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2E7F25-781F-6F12-7A51-24C27348CE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C9A2C-8424-44E6-8EF6-7560BE82EC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216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01FA51A-9455-4952-14F3-FC5C32CABE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FE83906-247C-4E1F-8C8F-35212C78417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AB4A6C-FEB2-8531-26ED-CC71F72F68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47D84-4512-4119-BB4C-1ABD27FEB6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9318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947DD0F-DE8E-8197-0036-A5D962D9AA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4A34099-6592-D200-5157-4874F8954DA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CF258DC-D296-68FD-5C6D-F6DC4B7324C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EEF31-E7F2-4CAA-BFA6-7CBE07086E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20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05A55-EB76-65A4-49D4-951BCC03BF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DB91-5057-43C3-9DF4-A2D1483E0F46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58551-10F4-EFD8-195E-96316B4FBD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982BE-D0BE-8F21-5F65-A14F0199D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D01C4-8589-4585-AC32-5393FD448F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595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2E5CB4-A50C-196B-8CDB-E6733854283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0233D53-11A0-0BA6-163A-F553FB9FB8D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3E1D158-B464-6F78-4950-B5E0E3AE389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99B33-A9F0-4798-AA0F-7155840793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3042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301684-6E8F-C7BA-7212-C590DCAD5DF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282632-3571-516E-FC7D-494DDE6DB6D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92AC7D-B644-3678-E987-F2ECF186038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000EB-256A-4E6A-861C-BAB44F6F4A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2856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B2576A-2E69-2195-7B94-1EEE55155B7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F70B23-BB2B-50BA-A65A-F2D2260C516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1D374BB-87C6-06D4-D659-722F4696C07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301F1-1274-4AC1-82CE-4F10C3FDF8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87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DADA0-46B5-34B1-B769-C6A89288A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1C5AC-C819-451D-AB9E-5909B3AC8A91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7F545-F74A-4492-23A2-48BF6FCFC5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C6A22-4F5B-0195-576E-9A40F84252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225B2-7470-4864-8CCD-0000DFB274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8727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76B041D-D735-3A91-88D3-07A17750BD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5902E-A34E-4DB7-9DC4-B3C28207F4FA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8A6FBD-AF1D-0885-8955-D9CE3134DF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6522A7-583C-4494-42FA-09CF842E5B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8A714-BA81-497B-9A4D-D60CDC464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6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90DDA6-851F-566F-A5C1-509045C2FF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A2558-059D-4081-B049-20038642192B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429BA1-D821-2814-3D46-E03ACD145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4324347-C38F-C15D-344E-7812349A50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F1687-0358-4901-823C-5320F2D70E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198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7233D25-6F96-941F-F40F-3CEDD2AF6B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50BEC-39B3-4EAE-A959-EA626887BA2F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9BC0C74-55A6-59DD-3C54-C36B856544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3AE9D8F-8C02-F31F-2243-8EF51B05E7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E27A1-ADA9-47A4-B28F-7D061AF50B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10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B2BFC85-E143-2A87-1ED9-5178E2F05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02856-2776-4BC5-BFF8-777F8096F8FD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B01695C-0482-7AD0-4302-8F94BE034C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D1E1B3-0913-CF39-48DF-C9E99F097D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CCC03-CA8F-4C42-AB76-A7BC391550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18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D1905A-3579-77A3-3EED-78B265006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C9F5C-408B-4549-8A7A-1255C2F47E48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BC98C0-BFBA-F035-5CEB-0D6B0FE695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412C68-888C-99DB-BE52-DD6ECD0945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2B862-C83A-4B85-AF3A-7B455EAAEC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7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A3E722B-8F28-804E-9DBE-4681B690AC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F3FB-5C92-4ED8-B365-570B3ABFFFCE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839CB8-5DF7-5B1D-D3E0-2E66C3216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8B50CD-BC82-D604-7A0A-BE48B4CB52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209D4-E73A-44C7-9659-A9AC75AF20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73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160E323-E688-3AF5-3331-EBC878924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DB06BE7-44CF-F1E7-FD6D-BC57B4E16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Date Placeholder 3">
            <a:extLst>
              <a:ext uri="{FF2B5EF4-FFF2-40B4-BE49-F238E27FC236}">
                <a16:creationId xmlns:a16="http://schemas.microsoft.com/office/drawing/2014/main" id="{40C07F33-F565-3719-2056-9374568D30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A906DD6-9926-40AB-9F99-48E491CF1DDD}" type="datetimeFigureOut">
              <a:rPr lang="en-US"/>
              <a:pPr>
                <a:defRPr/>
              </a:pPr>
              <a:t>7/17/2025</a:t>
            </a:fld>
            <a:endParaRPr lang="en-US"/>
          </a:p>
        </p:txBody>
      </p:sp>
      <p:sp>
        <p:nvSpPr>
          <p:cNvPr id="1029" name="Footer Placeholder 4">
            <a:extLst>
              <a:ext uri="{FF2B5EF4-FFF2-40B4-BE49-F238E27FC236}">
                <a16:creationId xmlns:a16="http://schemas.microsoft.com/office/drawing/2014/main" id="{DD73CD89-5122-A0C0-5156-C96F9E66B2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5">
            <a:extLst>
              <a:ext uri="{FF2B5EF4-FFF2-40B4-BE49-F238E27FC236}">
                <a16:creationId xmlns:a16="http://schemas.microsoft.com/office/drawing/2014/main" id="{8EAA6777-D471-F377-C91B-5F27165A3B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47B7937-8AFD-4053-9584-EEF190DE62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CDC26E7E-0A33-95E5-325C-DACF5B5CA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CFC58891-3789-78E4-B11A-CB06F364E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82A24836-1CFD-3538-4D0F-B0AB6D69CC2B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5CF3AB88-1B49-1430-F79B-2F8061E9F2B9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A311D728-35C9-B641-204F-3124FFC09EAB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6D1A473-F4A5-4B54-916F-B4422FE26F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>
            <a:extLst>
              <a:ext uri="{FF2B5EF4-FFF2-40B4-BE49-F238E27FC236}">
                <a16:creationId xmlns:a16="http://schemas.microsoft.com/office/drawing/2014/main" id="{922EACE5-7B50-A9D8-0CC0-7C87BBCE1CE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9FF12104-BA62-49D8-A423-0A7D7AA02083}" type="slidenum"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1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D5FBB60-E8CA-3614-E955-C5845D68F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769271"/>
            <a:ext cx="9067800" cy="925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5400" dirty="0">
                <a:cs typeface="Times New Roman" panose="02020603050405020304" pitchFamily="18" charset="0"/>
              </a:rPr>
              <a:t>3-PHONE LINES FOR FAX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3AB706C9-FD88-4C70-80E2-36FD026BD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7250"/>
            <a:ext cx="32893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1800"/>
          </a:p>
        </p:txBody>
      </p:sp>
      <p:sp>
        <p:nvSpPr>
          <p:cNvPr id="4101" name="Rectangle 4">
            <a:extLst>
              <a:ext uri="{FF2B5EF4-FFF2-40B4-BE49-F238E27FC236}">
                <a16:creationId xmlns:a16="http://schemas.microsoft.com/office/drawing/2014/main" id="{57F379C1-CB13-7452-F136-332295F9C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7250"/>
            <a:ext cx="35560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1800"/>
          </a:p>
        </p:txBody>
      </p:sp>
      <p:sp>
        <p:nvSpPr>
          <p:cNvPr id="4102" name="Rectangle 5">
            <a:extLst>
              <a:ext uri="{FF2B5EF4-FFF2-40B4-BE49-F238E27FC236}">
                <a16:creationId xmlns:a16="http://schemas.microsoft.com/office/drawing/2014/main" id="{2BCEB7C7-C6E4-BD8B-62E3-C1C3AEBA5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-857250"/>
            <a:ext cx="6845300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1800"/>
          </a:p>
        </p:txBody>
      </p:sp>
      <p:sp>
        <p:nvSpPr>
          <p:cNvPr id="4103" name="Rectangle 6">
            <a:extLst>
              <a:ext uri="{FF2B5EF4-FFF2-40B4-BE49-F238E27FC236}">
                <a16:creationId xmlns:a16="http://schemas.microsoft.com/office/drawing/2014/main" id="{A56BE7B6-1DBF-F16A-F42A-9755BCB91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-1087438"/>
            <a:ext cx="2190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5" name="Picture 27">
            <a:extLst>
              <a:ext uri="{FF2B5EF4-FFF2-40B4-BE49-F238E27FC236}">
                <a16:creationId xmlns:a16="http://schemas.microsoft.com/office/drawing/2014/main" id="{9CDC98B3-3CB9-84A0-96B5-6837E3E44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b="39999"/>
          <a:stretch>
            <a:fillRect/>
          </a:stretch>
        </p:blipFill>
        <p:spPr bwMode="auto">
          <a:xfrm>
            <a:off x="1978139" y="2891236"/>
            <a:ext cx="4818063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1063957A-BFC2-4607-8FE1-1A5B074AB0A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2900">
              <a:spcBef>
                <a:spcPts val="8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7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6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500"/>
              </a:spcBef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DF89CD-199C-4DD1-B8FE-2A8790BA9D1C}" type="slidenum">
              <a:rPr lang="en-US" altLang="en-US" sz="2400" baseline="0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z="2400" baseline="0">
              <a:latin typeface="Times New Roman" panose="02020603050405020304" pitchFamily="18" charset="0"/>
            </a:endParaRPr>
          </a:p>
        </p:txBody>
      </p:sp>
      <p:sp>
        <p:nvSpPr>
          <p:cNvPr id="18435" name="Rectangle 1">
            <a:extLst>
              <a:ext uri="{FF2B5EF4-FFF2-40B4-BE49-F238E27FC236}">
                <a16:creationId xmlns:a16="http://schemas.microsoft.com/office/drawing/2014/main" id="{D8211F22-2828-475E-8439-01CEF0A330A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924800" cy="17526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6000" b="1"/>
              <a:t>Web location for this presentation:</a:t>
            </a: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F0453852-1D48-4A50-8D7A-19552D7C63F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198" y="2514624"/>
            <a:ext cx="9067682" cy="38099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6400" dirty="0">
                <a:solidFill>
                  <a:srgbClr val="FF0000"/>
                </a:solidFill>
              </a:rPr>
              <a:t>http://aztcs.apcug.org</a:t>
            </a:r>
          </a:p>
          <a:p>
            <a:pPr marL="0" indent="0" algn="ctr">
              <a:buNone/>
            </a:pPr>
            <a:r>
              <a:rPr lang="en-US" altLang="en-US" sz="6400" dirty="0"/>
              <a:t>Click on </a:t>
            </a:r>
            <a:r>
              <a:rPr lang="en-US" altLang="en-US" sz="6400" dirty="0">
                <a:solidFill>
                  <a:srgbClr val="FF0000"/>
                </a:solidFill>
              </a:rPr>
              <a:t>"Meeting Notes"</a:t>
            </a:r>
          </a:p>
          <a:p>
            <a:pPr marL="0" indent="0" algn="ctr">
              <a:buNone/>
            </a:pPr>
            <a:r>
              <a:rPr lang="en-US" altLang="en-US" sz="5400" dirty="0">
                <a:solidFill>
                  <a:schemeClr val="tx1"/>
                </a:solidFill>
              </a:rPr>
              <a:t>email: fchao2@yahoo.com</a:t>
            </a:r>
          </a:p>
        </p:txBody>
      </p:sp>
      <p:sp>
        <p:nvSpPr>
          <p:cNvPr id="18437" name="Slide Number Placeholder 1">
            <a:extLst>
              <a:ext uri="{FF2B5EF4-FFF2-40B4-BE49-F238E27FC236}">
                <a16:creationId xmlns:a16="http://schemas.microsoft.com/office/drawing/2014/main" id="{C3AF11D6-A081-4B7A-BD20-BBE1F72B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 baseline="-2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BC778A-D034-4490-9F8B-FD2D79B14511}" type="slidenum">
              <a:rPr lang="en-US" altLang="en-US" sz="2400" baseline="0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 sz="2400" baseline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1528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07442016-2BA7-6544-6E6D-E610A0DB9B7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4289566F-D6CA-44E1-9B04-5E9D4A114EAC}" type="slidenum"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3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6AC5DF4-43F2-57CC-C234-7DADFA76D92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6675"/>
            <a:ext cx="8534400" cy="6191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SUMMARY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1BC5D3A-B25F-121F-086A-F6C22A68AD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685800"/>
            <a:ext cx="8839200" cy="5943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4800" dirty="0"/>
              <a:t>Data/fax modems are no longer bundled into computers so you will have to procure and install one, if you want to fax using the "Windows Fax and Scan", "FaxTalk", "</a:t>
            </a:r>
            <a:r>
              <a:rPr lang="en-US" altLang="en-US" sz="4800" dirty="0" err="1"/>
              <a:t>efax-gtk</a:t>
            </a:r>
            <a:r>
              <a:rPr lang="en-US" altLang="en-US" sz="4800" dirty="0"/>
              <a:t>" or similar apps for sending and receiving faxes, instead of using a fax machine.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4C838938-056E-3656-399D-0B65767784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1796CE0B-128C-4367-9518-F135F2B760F3}" type="slidenum"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4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3E6845-5061-66DE-9F3C-EA19EF8972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-74613"/>
            <a:ext cx="8991600" cy="8461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TOPICS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A730CCD-CA9D-0AD7-8F84-1AD53E7ECF5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990600"/>
            <a:ext cx="9067800" cy="5791200"/>
          </a:xfrm>
        </p:spPr>
        <p:txBody>
          <a:bodyPr/>
          <a:lstStyle/>
          <a:p>
            <a:pPr marL="742950" indent="-685800"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TYPES OF PHONE LINES</a:t>
            </a:r>
          </a:p>
          <a:p>
            <a:pPr marL="742950" indent="-685800"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14978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4C838938-056E-3656-399D-0B65767784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1796CE0B-128C-4367-9518-F135F2B760F3}" type="slidenum"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5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3E6845-5061-66DE-9F3C-EA19EF8972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-74613"/>
            <a:ext cx="8991600" cy="8461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TYPES OF PHONE LINES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A730CCD-CA9D-0AD7-8F84-1AD53E7ECF5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75"/>
            <a:ext cx="8839202" cy="6187999"/>
          </a:xfrm>
        </p:spPr>
        <p:txBody>
          <a:bodyPr/>
          <a:lstStyle/>
          <a:p>
            <a:pPr marL="57150" indent="0" eaLnBrk="1" hangingPunct="1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1)  LAND LINES                                                     	= TWO COPPER WIRES                        	   FROM  A TELEPHONE COMPANY'S 	  LOCAL CENTRAL OFFICE                                      	= "POTS" = "PLAIN OLD   		                                 	                    TELEPHONE SERVICE"</a:t>
            </a:r>
          </a:p>
          <a:p>
            <a:pPr marL="57150" indent="0" eaLnBrk="1" hangingPunct="1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2)  VOICE OVER IP LINES</a:t>
            </a:r>
          </a:p>
          <a:p>
            <a:pPr marL="57150" indent="0" eaLnBrk="1" hangingPunct="1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    2a) VOIP LINE FROM A  BROADBAND 	    	    INTERNET PROVIDER	                                                                        	2b) VOIP PROVIDER'S VOIP BOX 	 	     CONNECTS TO  YOUR EXISTING  	     INTERNET-CONNECTED ROUTER</a:t>
            </a:r>
          </a:p>
        </p:txBody>
      </p:sp>
    </p:spTree>
    <p:extLst>
      <p:ext uri="{BB962C8B-B14F-4D97-AF65-F5344CB8AC3E}">
        <p14:creationId xmlns:p14="http://schemas.microsoft.com/office/powerpoint/2010/main" val="10605607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4C838938-056E-3656-399D-0B65767784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1796CE0B-128C-4367-9518-F135F2B760F3}" type="slidenum"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6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3E6845-5061-66DE-9F3C-EA19EF8972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44526"/>
            <a:ext cx="8991600" cy="8461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TYPES OF PHONE LINES (continued)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A730CCD-CA9D-0AD7-8F84-1AD53E7ECF5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516" y="1371502"/>
            <a:ext cx="8839086" cy="4800626"/>
          </a:xfrm>
        </p:spPr>
        <p:txBody>
          <a:bodyPr/>
          <a:lstStyle/>
          <a:p>
            <a:pPr marL="57150" indent="0" eaLnBrk="1" hangingPunct="1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1)  LAND LINES ARE THE BEST FOR                           	ANALOG FAXING BUT THEY ARE 	GRADUALLY DISAPPEARING AND 	BEING REPLACED BY..</a:t>
            </a:r>
          </a:p>
          <a:p>
            <a:pPr marL="57150" indent="0" eaLnBrk="1" hangingPunct="1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2)  VOICE OVER IP LINES</a:t>
            </a:r>
          </a:p>
          <a:p>
            <a:pPr marL="57150" indent="0" eaLnBrk="1" hangingPunct="1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       COMPRESS AND DIGITIZE A FAX      	MODEM SIGNAL AND THIS 	SOMETIMES CAUSES PROBLEMS 	WITH FAX TRANSMISSION AND 	RECEPTION</a:t>
            </a:r>
          </a:p>
        </p:txBody>
      </p:sp>
    </p:spTree>
    <p:extLst>
      <p:ext uri="{BB962C8B-B14F-4D97-AF65-F5344CB8AC3E}">
        <p14:creationId xmlns:p14="http://schemas.microsoft.com/office/powerpoint/2010/main" val="42904059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4C838938-056E-3656-399D-0B65767784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fld id="{1796CE0B-128C-4367-9518-F135F2B760F3}" type="slidenum"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t>7</a:t>
            </a:fld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0F3E6845-5061-66DE-9F3C-EA19EF8972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-74613"/>
            <a:ext cx="8991600" cy="8461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dirty="0"/>
              <a:t>TYPES OF PHONE LINES (continued)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A730CCD-CA9D-0AD7-8F84-1AD53E7ECF5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516" y="914314"/>
            <a:ext cx="8839086" cy="5791200"/>
          </a:xfrm>
        </p:spPr>
        <p:txBody>
          <a:bodyPr/>
          <a:lstStyle/>
          <a:p>
            <a:pPr marL="514350" indent="-457200"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LOTS OF MISINFORMATION ABOUT USING VOIP LINES FOR ANALOG FAX.</a:t>
            </a:r>
          </a:p>
          <a:p>
            <a:pPr marL="514350" indent="-457200" eaLnBrk="1" hangingPunct="1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TRUTH IS THAT USING A VOIP LINE FOR ANALOG FAX DEPENDS ON TOO MANY FACTORS FOR SOMEONE TO MAKE GENERALIZATIONS ABOUT IT.</a:t>
            </a:r>
          </a:p>
        </p:txBody>
      </p:sp>
    </p:spTree>
    <p:extLst>
      <p:ext uri="{BB962C8B-B14F-4D97-AF65-F5344CB8AC3E}">
        <p14:creationId xmlns:p14="http://schemas.microsoft.com/office/powerpoint/2010/main" val="117288612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282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1_Office Theme</vt:lpstr>
      <vt:lpstr>PowerPoint Presentation</vt:lpstr>
      <vt:lpstr>Web location for this presentation:</vt:lpstr>
      <vt:lpstr>SUMMARY</vt:lpstr>
      <vt:lpstr>TOPICS</vt:lpstr>
      <vt:lpstr>TYPES OF PHONE LINES</vt:lpstr>
      <vt:lpstr>TYPES OF PHONE LINES (continued)</vt:lpstr>
      <vt:lpstr>TYPES OF PHONE LINES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testuser</dc:creator>
  <cp:lastModifiedBy>Francis Chao</cp:lastModifiedBy>
  <cp:revision>90</cp:revision>
  <dcterms:modified xsi:type="dcterms:W3CDTF">2025-07-17T18:58:33Z</dcterms:modified>
</cp:coreProperties>
</file>