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626" r:id="rId3"/>
    <p:sldId id="360" r:id="rId4"/>
    <p:sldId id="481" r:id="rId5"/>
    <p:sldId id="2910" r:id="rId6"/>
    <p:sldId id="2905" r:id="rId7"/>
    <p:sldId id="2911" r:id="rId8"/>
    <p:sldId id="496" r:id="rId9"/>
    <p:sldId id="2912" r:id="rId10"/>
    <p:sldId id="2914" r:id="rId11"/>
    <p:sldId id="291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14" autoAdjust="0"/>
  </p:normalViewPr>
  <p:slideViewPr>
    <p:cSldViewPr>
      <p:cViewPr varScale="1">
        <p:scale>
          <a:sx n="57" d="100"/>
          <a:sy n="57" d="100"/>
        </p:scale>
        <p:origin x="78" y="3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0ABCF7-DCB8-65C4-006A-32A217CCF5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A0216-DBDD-A2A4-3606-A6F632C52E9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0955FCD7-BF6B-40FC-A010-864CB4983E7B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E0643EA-D536-573F-2C16-E073AD0634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1B395A9-624D-202A-6730-282BC193C7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F02FF-D71E-6D1F-BB47-3F990CADCD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140937-65EC-F64C-461D-5B42482429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61889F-BEEB-4F8E-AE31-4759378965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0FFD1678-8BA9-51AC-4823-53BA8C522D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51E800-2AC2-4601-B157-A2193CEA90D0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8D3432B-9C3F-23FD-4A20-2F653F0D38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2D6B0D1-7537-2DE1-3587-55E6CBCC61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479EE0D-1F1E-10EA-474B-5FA0E817EF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6F6367-87C6-420D-A913-9423F055632B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B3DEF199-5DDA-FBD8-A762-84C33CDBC0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0B1233F7-01AB-D68A-7665-ADC6FFABC5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541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6E9A833-AEBC-83B4-A004-3DA51D4ED9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6F6034-E4A2-4FE4-9B50-48E211D554A7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7C5B0933-2F77-81A3-D940-9A50BA92EE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E1FCCB22-3577-778B-4242-D296C5D7D2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30AA490-1AFE-2E49-60DA-67C48CD8FD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410702-B260-45C4-AE90-96A946BBB72E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Rectangle 1">
            <a:extLst>
              <a:ext uri="{FF2B5EF4-FFF2-40B4-BE49-F238E27FC236}">
                <a16:creationId xmlns:a16="http://schemas.microsoft.com/office/drawing/2014/main" id="{B5EA5262-B337-625C-1D25-3D4019B31C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C208CCCB-29D2-482C-948B-6E0EAA62E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DC1F05F-5CBB-5578-C66A-31828F8746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6D6A99-96C9-46CE-8EFD-A4BCB2973EDA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FBFB46BD-4B59-3793-9B13-5C038E93DF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90D387C0-9C40-AAE4-1836-30D249332E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064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DC1F05F-5CBB-5578-C66A-31828F8746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6D6A99-96C9-46CE-8EFD-A4BCB2973EDA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FBFB46BD-4B59-3793-9B13-5C038E93DF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90D387C0-9C40-AAE4-1836-30D249332E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931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DC1F05F-5CBB-5578-C66A-31828F8746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6D6A99-96C9-46CE-8EFD-A4BCB2973EDA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FBFB46BD-4B59-3793-9B13-5C038E93DF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90D387C0-9C40-AAE4-1836-30D249332E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5639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479EE0D-1F1E-10EA-474B-5FA0E817EF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6F6367-87C6-420D-A913-9423F055632B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B3DEF199-5DDA-FBD8-A762-84C33CDBC0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0B1233F7-01AB-D68A-7665-ADC6FFABC5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479EE0D-1F1E-10EA-474B-5FA0E817EF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6F6367-87C6-420D-A913-9423F055632B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B3DEF199-5DDA-FBD8-A762-84C33CDBC0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0B1233F7-01AB-D68A-7665-ADC6FFABC5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86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479EE0D-1F1E-10EA-474B-5FA0E817EF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6F6367-87C6-420D-A913-9423F055632B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1">
            <a:extLst>
              <a:ext uri="{FF2B5EF4-FFF2-40B4-BE49-F238E27FC236}">
                <a16:creationId xmlns:a16="http://schemas.microsoft.com/office/drawing/2014/main" id="{B3DEF199-5DDA-FBD8-A762-84C33CDBC0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0B1233F7-01AB-D68A-7665-ADC6FFABC5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2" tIns="45716" rIns="91432" bIns="45716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169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47F4E-B94A-EF28-032B-B821D0C78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46FF9-E453-4598-A145-FD0748F35E10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33AD8-BC1B-9D33-CCAD-C6B871F18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A7BE7-E713-3BB1-3975-D93E8AAC5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AD20F-3D6A-45EE-9C19-5F174D31E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0478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2C3FF-9108-D0D9-A874-C4AFA1977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37C6-8AEA-4A51-877D-2635CA6E6A81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50669-DB72-3C0A-0191-9ECE37ED3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CAF26-D7AF-9FDD-8805-108FF08D5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F0493-CEC2-4FEB-8D4A-BF5F01719B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04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AD867-7F08-E45D-0969-4FABB1FFD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B239D-ABEF-46BA-A96A-1EE7C14EAF62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A36A6-351E-B992-F34A-B053A9A57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AA4CD-4800-950B-5391-A12D1CA80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BAD4D-D24E-487A-BF83-787235DB4B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317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080FFC7-B1A8-D575-DEAF-8EB20849841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9DBDE0-89C3-7F73-D7A2-15DDE25839F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4DA82B-3E19-D850-A75F-393A51CB118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94438-20A1-4E2E-BEBC-46A10EF5EE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2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5281F-17A7-9627-4150-7E7BAB071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507A4-22BF-4FBA-932D-4EC83B088CF3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EF24D-41B2-2BB6-5C79-325DB2F51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C7E85-C5DD-07D4-DC20-E735FD64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BF40C-AB6A-4612-BD19-3DC173F71E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516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A138F-C6D3-2E32-0F70-2A799A942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3B97D-F103-4141-A79A-3E86E3C9F151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ECD2B-3A68-D18A-9D4E-56D4B532A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E26AA-EF21-9AE6-B3CE-BA02BDB2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B7FCF-AA4D-488F-B516-E26F1E95C6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71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0F3910-6AF0-83F7-55D8-252138EA9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B2519-A37E-4424-89A5-2D3AD1413E52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F63F90-C513-4CA6-4930-74CF2CDE6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9936E33-8224-1136-866C-DB51D9C71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FBF2F-03A6-4415-B855-3BEE8EC9B8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38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00D0BA-4CFD-996B-E965-3CED46255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1E481-EC2B-405D-ACF3-F0FC59C90BF1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AA8E417-60B8-08C9-4816-A3685709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E2994BC-D8C6-5999-3E21-4F19B2F6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0E1DE-6B24-4EBB-B4C0-EDBDDB12AE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887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BF998F4-B5F5-4CCA-F891-EEDDD45AF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C62EB-2A1D-4DCC-83EB-F079FDB65A8A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AAD468F-6AF9-B717-0F1B-006BF3F30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C53E9F4-6A91-3D9F-7623-2C27B1066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709F6-9FFB-4320-934B-B66D337176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12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656D04F-6A8B-9E5A-8BA2-2F98B36C0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BD002-DA66-4385-B7C7-1A305DFC49E1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BE273BD-FE8F-3D26-42F4-F1E3F36D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E75C184-03F0-3367-EC85-C5F2D2F0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0CF7E-ACA3-4259-BD6B-3931A7CB7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86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A3E7C8C-0DC3-A7F8-482B-4EFE43256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404E-8D39-4AF7-878E-3E2D0431513A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35AE81-6AB1-F932-77A3-D9677EBE0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B809EF1-73FA-D6B5-F829-8D8E45173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E0267-109F-4E03-B0C5-BAB74FC9AA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4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5779AD-39D1-CA50-BD67-6924A3B5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58C8-9CE7-4CB4-A710-66B93B6380EE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7D43F1-2AD0-43C0-A010-698BBDD5A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995C16-F2FE-DAE9-A40C-B44C0B238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0E928-B4CE-4DBE-82C4-914D3C51B7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56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D0E66FD-F926-FCC1-6D16-AB96934BF38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5CD03F7-3044-FED2-3397-E3D0E81FBC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CADEF-6128-0784-AEE4-2C1DE2192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9E049A-A639-419E-BB5F-D20D3AFDCDF8}" type="datetimeFigureOut">
              <a:rPr lang="en-US"/>
              <a:pPr>
                <a:defRPr/>
              </a:pPr>
              <a:t>7/15/2025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A8A1C-C81E-88DA-9908-506E8EE46F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69580-D0F8-DF23-D6C7-7B1D6BDC2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5DD5DEF-6BCB-43A1-BADB-EBC3F18C85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6" r:id="rId1"/>
    <p:sldLayoutId id="2147484607" r:id="rId2"/>
    <p:sldLayoutId id="2147484608" r:id="rId3"/>
    <p:sldLayoutId id="2147484609" r:id="rId4"/>
    <p:sldLayoutId id="2147484610" r:id="rId5"/>
    <p:sldLayoutId id="2147484611" r:id="rId6"/>
    <p:sldLayoutId id="2147484612" r:id="rId7"/>
    <p:sldLayoutId id="2147484613" r:id="rId8"/>
    <p:sldLayoutId id="2147484614" r:id="rId9"/>
    <p:sldLayoutId id="2147484615" r:id="rId10"/>
    <p:sldLayoutId id="2147484616" r:id="rId11"/>
    <p:sldLayoutId id="214748462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xtalk.com/faxtalk-faxcenter-pro-fax-software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>
            <a:extLst>
              <a:ext uri="{FF2B5EF4-FFF2-40B4-BE49-F238E27FC236}">
                <a16:creationId xmlns:a16="http://schemas.microsoft.com/office/drawing/2014/main" id="{9B75CACD-B1A9-D64C-6866-11784C08E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2FBAD81-A22D-421E-B52B-0D65910293A1}" type="slidenum">
              <a: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D8DA73A-CEE5-DCF4-8F94-9FA10CFB8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2196"/>
            <a:ext cx="9067800" cy="378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latin typeface="Arial" panose="020B0604020202020204" pitchFamily="34" charset="0"/>
              </a:rPr>
              <a:t>FAX TRANSMISSION AND RECEPTION FROM INSIDE A "macOS" COMPUTER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382A533-45B8-7877-A762-D38EEA7C3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8838"/>
            <a:ext cx="32893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EFF059C7-12B3-46FA-D830-D79E1734E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8838"/>
            <a:ext cx="3556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B5B70EED-71B9-7A6E-AF10-4CAB0D057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8838"/>
            <a:ext cx="68453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01CD733A-4B61-95C7-2637-590B7E0FA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-1089025"/>
            <a:ext cx="219075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7" name="Picture 27">
            <a:extLst>
              <a:ext uri="{FF2B5EF4-FFF2-40B4-BE49-F238E27FC236}">
                <a16:creationId xmlns:a16="http://schemas.microsoft.com/office/drawing/2014/main" id="{D3DD2BDD-9E38-5C5D-6A5B-3CC9375F1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99"/>
          <a:stretch>
            <a:fillRect/>
          </a:stretch>
        </p:blipFill>
        <p:spPr bwMode="auto">
          <a:xfrm>
            <a:off x="1263445" y="3733800"/>
            <a:ext cx="589935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1085CB74-E92E-BBE2-FA50-2935982C0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78587" y="6154738"/>
            <a:ext cx="2132013" cy="474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71DDD3-62C5-4C32-ACA7-0C8B1549132F}" type="slidenum">
              <a: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20D85847-2F80-02F1-31B5-70030B9AD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76200"/>
            <a:ext cx="8839200" cy="1447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OPTIONS FOR FAXING FROM A    MAC (continued)</a:t>
            </a: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30D10E2E-2184-08EB-4EA2-13BA564C9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828800"/>
            <a:ext cx="86868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OPTION 2 (continued):                                                     Then attach a USB fax modem to the virtual machine and then run either the free "Windows Fax" or the not-free "</a:t>
            </a:r>
            <a:r>
              <a:rPr lang="en-US" alt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FaxTalk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FaxCenter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Pro" app inside the "Windows 11.." virtual machine.</a:t>
            </a:r>
          </a:p>
        </p:txBody>
      </p:sp>
    </p:spTree>
    <p:extLst>
      <p:ext uri="{BB962C8B-B14F-4D97-AF65-F5344CB8AC3E}">
        <p14:creationId xmlns:p14="http://schemas.microsoft.com/office/powerpoint/2010/main" val="533516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1085CB74-E92E-BBE2-FA50-2935982C0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78587" y="6154738"/>
            <a:ext cx="2132013" cy="474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71DDD3-62C5-4C32-ACA7-0C8B1549132F}" type="slidenum">
              <a: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20D85847-2F80-02F1-31B5-70030B9AD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76200"/>
            <a:ext cx="8839200" cy="1447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OPTIONS FOR FAXING FROM A    MAC (continued)</a:t>
            </a: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30D10E2E-2184-08EB-4EA2-13BA564C9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1447800"/>
            <a:ext cx="86868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OPTION 2 (continued):                                                     The free trial of the not-free "</a:t>
            </a:r>
            <a:r>
              <a:rPr lang="en-US" alt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FaxTalk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FaxCenter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Pro" app (for Windows..) can be obtained at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https://www.faxtalk.com/faxtalk-faxcenter-pro-fax-software/</a:t>
            </a: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166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1063957A-BFC2-4607-8FE1-1A5B074AB0A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DF89CD-199C-4DD1-B8FE-2A8790BA9D1C}" type="slidenum">
              <a:rPr lang="en-US" altLang="en-US" sz="2400" baseline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z="2400" baseline="0">
              <a:latin typeface="Times New Roman" panose="02020603050405020304" pitchFamily="18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D8211F22-2828-475E-8439-01CEF0A330A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924800" cy="17526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6000" b="1"/>
              <a:t>Web location for this presentation:</a:t>
            </a: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F0453852-1D48-4A50-8D7A-19552D7C63F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198" y="2514624"/>
            <a:ext cx="9067682" cy="38099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6400" dirty="0">
                <a:solidFill>
                  <a:srgbClr val="FF0000"/>
                </a:solidFill>
              </a:rPr>
              <a:t>http://aztcs.apcug.org</a:t>
            </a:r>
          </a:p>
          <a:p>
            <a:pPr marL="0" indent="0" algn="ctr">
              <a:buNone/>
            </a:pPr>
            <a:r>
              <a:rPr lang="en-US" altLang="en-US" sz="6400" dirty="0"/>
              <a:t>Click on </a:t>
            </a:r>
            <a:r>
              <a:rPr lang="en-US" altLang="en-US" sz="6400" dirty="0">
                <a:solidFill>
                  <a:srgbClr val="FF0000"/>
                </a:solidFill>
              </a:rPr>
              <a:t>"Meeting Notes"</a:t>
            </a:r>
          </a:p>
          <a:p>
            <a:pPr marL="0" indent="0" algn="ctr">
              <a:buNone/>
            </a:pPr>
            <a:r>
              <a:rPr lang="en-US" altLang="en-US" sz="5400" dirty="0">
                <a:solidFill>
                  <a:schemeClr val="tx1"/>
                </a:solidFill>
              </a:rPr>
              <a:t>email: fchao2@yahoo.com</a:t>
            </a:r>
          </a:p>
        </p:txBody>
      </p:sp>
      <p:sp>
        <p:nvSpPr>
          <p:cNvPr id="18437" name="Slide Number Placeholder 1">
            <a:extLst>
              <a:ext uri="{FF2B5EF4-FFF2-40B4-BE49-F238E27FC236}">
                <a16:creationId xmlns:a16="http://schemas.microsoft.com/office/drawing/2014/main" id="{C3AF11D6-A081-4B7A-BD20-BBE1F72B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BC778A-D034-4490-9F8B-FD2D79B14511}" type="slidenum">
              <a:rPr lang="en-US" altLang="en-US" sz="2400" baseline="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en-US" sz="2400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1528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D26CB2A0-B58C-0596-1567-68533FF3F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00800" y="6096000"/>
            <a:ext cx="2132013" cy="474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09271B-C88C-4B28-95C9-3814DC708590}" type="slidenum">
              <a: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1">
            <a:extLst>
              <a:ext uri="{FF2B5EF4-FFF2-40B4-BE49-F238E27FC236}">
                <a16:creationId xmlns:a16="http://schemas.microsoft.com/office/drawing/2014/main" id="{4C5F3259-32F8-1771-1297-F7E10ADDB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924800" cy="19812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7200">
                <a:latin typeface="Arial" panose="020B0604020202020204" pitchFamily="34" charset="0"/>
                <a:cs typeface="Arial" panose="020B0604020202020204" pitchFamily="34" charset="0"/>
              </a:rPr>
              <a:t>Web location for this presentation:</a:t>
            </a: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A2C6E4F2-AFB8-ED7E-E9A3-E3235D9A5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1121" y="2497138"/>
            <a:ext cx="8686800" cy="40386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400" dirty="0">
                <a:cs typeface="Arial" panose="020B0604020202020204" pitchFamily="34" charset="0"/>
              </a:rPr>
              <a:t>https://aztcs.apcug.org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Click on "Meeting Notes"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536747EF-D357-D464-B062-6AB4E2C50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248400" y="6096000"/>
            <a:ext cx="2132013" cy="474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5225AC-3DF6-45B8-80E8-4BFE4F5EC0E8}" type="slidenum">
              <a: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1">
            <a:extLst>
              <a:ext uri="{FF2B5EF4-FFF2-40B4-BE49-F238E27FC236}">
                <a16:creationId xmlns:a16="http://schemas.microsoft.com/office/drawing/2014/main" id="{071726D8-3CDD-37F9-9B94-9E04386B6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8382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5C4991DE-005A-982A-B501-214DEECEE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219200"/>
            <a:ext cx="8697913" cy="50117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To send or receive faxes using a fax modem from a macOS computer, you probably have to install a "Windows 11.." virtual machine and then either run the free "Windows Fax" or the not-free "</a:t>
            </a:r>
            <a:r>
              <a:rPr lang="en-US" alt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FaxTalk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FaxCenter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Pro" from inside this virtual machine 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73A1EA25-0269-0733-20F8-8950F6B4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324600" y="5943600"/>
            <a:ext cx="2132013" cy="474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ED764E-2B17-474D-A3A6-3A05A276A080}" type="slidenum">
              <a: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B27975C3-929C-14DB-4B3D-070A843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macOS's DEPRECATION FOR FAX MODEMS</a:t>
            </a: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91EE7300-A663-CF20-D1CC-4171F3B95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1143000"/>
            <a:ext cx="8686800" cy="57150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macOS officially stopped supporting fax modems starting with macOS Sierra (version 10.12), which was released in September 2016.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While macOS El </a:t>
            </a:r>
            <a:r>
              <a:rPr lang="en-US" alt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Capitan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(10.11) was the last version with a built-in fax utility, support for legacy fax modems was dropped from macOS Sierra (version 10.12) and onwards. </a:t>
            </a:r>
          </a:p>
        </p:txBody>
      </p:sp>
    </p:spTree>
    <p:extLst>
      <p:ext uri="{BB962C8B-B14F-4D97-AF65-F5344CB8AC3E}">
        <p14:creationId xmlns:p14="http://schemas.microsoft.com/office/powerpoint/2010/main" val="20048380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73A1EA25-0269-0733-20F8-8950F6B4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324600" y="5943600"/>
            <a:ext cx="2132013" cy="474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ED764E-2B17-474D-A3A6-3A05A276A080}" type="slidenum">
              <a: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B27975C3-929C-14DB-4B3D-070A843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192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macOS's DEPRECATION FOR FAX MODEMS (continued)</a:t>
            </a: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91EE7300-A663-CF20-D1CC-4171F3B95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89062"/>
            <a:ext cx="8697913" cy="50117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This meant that faxing with modems became more difficult and complex: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macOS Mojave (10.14) was the last version with native fax modem support, and Apple removed the Fax pane in macOS Catalina (10.15), requiring manual configuration for physical modems. </a:t>
            </a:r>
          </a:p>
        </p:txBody>
      </p:sp>
    </p:spTree>
    <p:extLst>
      <p:ext uri="{BB962C8B-B14F-4D97-AF65-F5344CB8AC3E}">
        <p14:creationId xmlns:p14="http://schemas.microsoft.com/office/powerpoint/2010/main" val="2749158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73A1EA25-0269-0733-20F8-8950F6B4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324600" y="5943600"/>
            <a:ext cx="2132013" cy="474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ED764E-2B17-474D-A3A6-3A05A276A080}" type="slidenum">
              <a: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B27975C3-929C-14DB-4B3D-070A843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macOS's  DEPRECATION OF FAX MODEMS (continued)</a:t>
            </a: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91EE7300-A663-CF20-D1CC-4171F3B95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65262"/>
            <a:ext cx="8697913" cy="50117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For macOS versions 12 (Monterey) and later, you can no longer send faxes using legacy fax modems AND Apple's bundled fax app no longer exists. </a:t>
            </a:r>
          </a:p>
        </p:txBody>
      </p:sp>
    </p:spTree>
    <p:extLst>
      <p:ext uri="{BB962C8B-B14F-4D97-AF65-F5344CB8AC3E}">
        <p14:creationId xmlns:p14="http://schemas.microsoft.com/office/powerpoint/2010/main" val="531945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1085CB74-E92E-BBE2-FA50-2935982C0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78587" y="6154738"/>
            <a:ext cx="2132013" cy="474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71DDD3-62C5-4C32-ACA7-0C8B1549132F}" type="slidenum">
              <a: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20D85847-2F80-02F1-31B5-70030B9AD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07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OPTIONS FOR FAXING FROM A MAC</a:t>
            </a: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30D10E2E-2184-08EB-4EA2-13BA564C9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15" y="1143000"/>
            <a:ext cx="9132886" cy="5334000"/>
          </a:xfrm>
        </p:spPr>
        <p:txBody>
          <a:bodyPr/>
          <a:lstStyle/>
          <a:p>
            <a:pPr marL="400050" lvl="1" indent="0">
              <a:buNone/>
            </a:pPr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OPTION 1:                                                        Install an "All-In-One" HP or Epson or Brother multifunction printer that has fax capability AND a manufacturer-provided-proprietary software app that runs in your version of "macOS"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1085CB74-E92E-BBE2-FA50-2935982C0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78587" y="6154738"/>
            <a:ext cx="2132013" cy="474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71DDD3-62C5-4C32-ACA7-0C8B1549132F}" type="slidenum">
              <a: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20D85847-2F80-02F1-31B5-70030B9AD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76200"/>
            <a:ext cx="8839200" cy="1447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OPTIONS FOR FAXING FROM A    MAC (continued)</a:t>
            </a: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30D10E2E-2184-08EB-4EA2-13BA564C9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219200"/>
            <a:ext cx="8686800" cy="5562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OPTION 2:                                                     Install a virtual machine program such as "VMware Fusion" (free) or "Parallels Desktop" (not free) into your mac.                                                 Then install "Windows 11.." into the virtual machine.</a:t>
            </a:r>
          </a:p>
        </p:txBody>
      </p:sp>
    </p:spTree>
    <p:extLst>
      <p:ext uri="{BB962C8B-B14F-4D97-AF65-F5344CB8AC3E}">
        <p14:creationId xmlns:p14="http://schemas.microsoft.com/office/powerpoint/2010/main" val="2720831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466</Words>
  <Application>Microsoft Office PowerPoint</Application>
  <PresentationFormat>On-screen Show (4:3)</PresentationFormat>
  <Paragraphs>49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Web location for this presentation:</vt:lpstr>
      <vt:lpstr>Web location for this presentation:</vt:lpstr>
      <vt:lpstr>SUMMARY</vt:lpstr>
      <vt:lpstr>macOS's DEPRECATION FOR FAX MODEMS</vt:lpstr>
      <vt:lpstr>macOS's DEPRECATION FOR FAX MODEMS (continued)</vt:lpstr>
      <vt:lpstr>macOS's  DEPRECATION OF FAX MODEMS (continued)</vt:lpstr>
      <vt:lpstr>OPTIONS FOR FAXING FROM A MAC</vt:lpstr>
      <vt:lpstr>OPTIONS FOR FAXING FROM A    MAC (continued)</vt:lpstr>
      <vt:lpstr>OPTIONS FOR FAXING FROM A    MAC (continued)</vt:lpstr>
      <vt:lpstr>OPTIONS FOR FAXING FROM A    MAC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testuser</dc:creator>
  <cp:lastModifiedBy>Francis Chao</cp:lastModifiedBy>
  <cp:revision>184</cp:revision>
  <dcterms:created xsi:type="dcterms:W3CDTF">2012-01-29T04:00:40Z</dcterms:created>
  <dcterms:modified xsi:type="dcterms:W3CDTF">2025-07-16T03:35:52Z</dcterms:modified>
</cp:coreProperties>
</file>