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973" r:id="rId2"/>
  </p:sldMasterIdLst>
  <p:notesMasterIdLst>
    <p:notesMasterId r:id="rId77"/>
  </p:notesMasterIdLst>
  <p:sldIdLst>
    <p:sldId id="256" r:id="rId3"/>
    <p:sldId id="641" r:id="rId4"/>
    <p:sldId id="584" r:id="rId5"/>
    <p:sldId id="583" r:id="rId6"/>
    <p:sldId id="642" r:id="rId7"/>
    <p:sldId id="643" r:id="rId8"/>
    <p:sldId id="644" r:id="rId9"/>
    <p:sldId id="645" r:id="rId10"/>
    <p:sldId id="646" r:id="rId11"/>
    <p:sldId id="647" r:id="rId12"/>
    <p:sldId id="649" r:id="rId13"/>
    <p:sldId id="648" r:id="rId14"/>
    <p:sldId id="653" r:id="rId15"/>
    <p:sldId id="652" r:id="rId16"/>
    <p:sldId id="651" r:id="rId17"/>
    <p:sldId id="654" r:id="rId18"/>
    <p:sldId id="658" r:id="rId19"/>
    <p:sldId id="657" r:id="rId20"/>
    <p:sldId id="659" r:id="rId21"/>
    <p:sldId id="661" r:id="rId22"/>
    <p:sldId id="662" r:id="rId23"/>
    <p:sldId id="663" r:id="rId24"/>
    <p:sldId id="664" r:id="rId25"/>
    <p:sldId id="660" r:id="rId26"/>
    <p:sldId id="665" r:id="rId27"/>
    <p:sldId id="655" r:id="rId28"/>
    <p:sldId id="668" r:id="rId29"/>
    <p:sldId id="669" r:id="rId30"/>
    <p:sldId id="670" r:id="rId31"/>
    <p:sldId id="666" r:id="rId32"/>
    <p:sldId id="671" r:id="rId33"/>
    <p:sldId id="667" r:id="rId34"/>
    <p:sldId id="672" r:id="rId35"/>
    <p:sldId id="656" r:id="rId36"/>
    <p:sldId id="674" r:id="rId37"/>
    <p:sldId id="675" r:id="rId38"/>
    <p:sldId id="673" r:id="rId39"/>
    <p:sldId id="678" r:id="rId40"/>
    <p:sldId id="679" r:id="rId41"/>
    <p:sldId id="682" r:id="rId42"/>
    <p:sldId id="689" r:id="rId43"/>
    <p:sldId id="650" r:id="rId44"/>
    <p:sldId id="690" r:id="rId45"/>
    <p:sldId id="691" r:id="rId46"/>
    <p:sldId id="676" r:id="rId47"/>
    <p:sldId id="692" r:id="rId48"/>
    <p:sldId id="693" r:id="rId49"/>
    <p:sldId id="677" r:id="rId50"/>
    <p:sldId id="694" r:id="rId51"/>
    <p:sldId id="695" r:id="rId52"/>
    <p:sldId id="681" r:id="rId53"/>
    <p:sldId id="696" r:id="rId54"/>
    <p:sldId id="697" r:id="rId55"/>
    <p:sldId id="680" r:id="rId56"/>
    <p:sldId id="698" r:id="rId57"/>
    <p:sldId id="699" r:id="rId58"/>
    <p:sldId id="700" r:id="rId59"/>
    <p:sldId id="616" r:id="rId60"/>
    <p:sldId id="701" r:id="rId61"/>
    <p:sldId id="702" r:id="rId62"/>
    <p:sldId id="703" r:id="rId63"/>
    <p:sldId id="683" r:id="rId64"/>
    <p:sldId id="704" r:id="rId65"/>
    <p:sldId id="705" r:id="rId66"/>
    <p:sldId id="783" r:id="rId67"/>
    <p:sldId id="784" r:id="rId68"/>
    <p:sldId id="785" r:id="rId69"/>
    <p:sldId id="297" r:id="rId70"/>
    <p:sldId id="726" r:id="rId71"/>
    <p:sldId id="779" r:id="rId72"/>
    <p:sldId id="780" r:id="rId73"/>
    <p:sldId id="781" r:id="rId74"/>
    <p:sldId id="782" r:id="rId75"/>
    <p:sldId id="684" r:id="rId7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495" y="381"/>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Header Placeholder 1">
            <a:extLst>
              <a:ext uri="{FF2B5EF4-FFF2-40B4-BE49-F238E27FC236}">
                <a16:creationId xmlns:a16="http://schemas.microsoft.com/office/drawing/2014/main" id="{0B8F1990-5946-EE7F-0719-859B48419C00}"/>
              </a:ext>
            </a:extLst>
          </p:cNvPr>
          <p:cNvSpPr>
            <a:spLocks noGrp="1" noChangeArrowheads="1"/>
          </p:cNvSpPr>
          <p:nvPr>
            <p:ph type="hdr" sz="quarter"/>
          </p:nvPr>
        </p:nvSpPr>
        <p:spPr bwMode="auto">
          <a:xfrm>
            <a:off x="0" y="0"/>
            <a:ext cx="3170238" cy="479425"/>
          </a:xfrm>
          <a:prstGeom prst="rect">
            <a:avLst/>
          </a:prstGeom>
          <a:noFill/>
          <a:ln>
            <a:noFill/>
          </a:ln>
        </p:spPr>
        <p:txBody>
          <a:bodyPr vert="horz" wrap="square" lIns="96661" tIns="48331" rIns="96661" bIns="48331" numCol="1" anchor="t" anchorCtr="0" compatLnSpc="1">
            <a:prstTxWarp prst="textNoShape">
              <a:avLst/>
            </a:prstTxWarp>
          </a:bodyPr>
          <a:lstStyle>
            <a:lvl1pPr eaLnBrk="1" hangingPunct="1">
              <a:buFont typeface="Arial" panose="020B0604020202020204" pitchFamily="34" charset="0"/>
              <a:buNone/>
              <a:defRPr sz="1300"/>
            </a:lvl1pPr>
          </a:lstStyle>
          <a:p>
            <a:pPr>
              <a:defRPr/>
            </a:pPr>
            <a:endParaRPr lang="en-US"/>
          </a:p>
        </p:txBody>
      </p:sp>
      <p:sp>
        <p:nvSpPr>
          <p:cNvPr id="3075" name="Date Placeholder 2">
            <a:extLst>
              <a:ext uri="{FF2B5EF4-FFF2-40B4-BE49-F238E27FC236}">
                <a16:creationId xmlns:a16="http://schemas.microsoft.com/office/drawing/2014/main" id="{99B717A5-1344-7103-9DE3-F0C0AD9E7AE7}"/>
              </a:ext>
            </a:extLst>
          </p:cNvPr>
          <p:cNvSpPr>
            <a:spLocks noGrp="1" noChangeArrowheads="1"/>
          </p:cNvSpPr>
          <p:nvPr>
            <p:ph type="dt" idx="1"/>
          </p:nvPr>
        </p:nvSpPr>
        <p:spPr bwMode="auto">
          <a:xfrm>
            <a:off x="4143375" y="0"/>
            <a:ext cx="3170238" cy="479425"/>
          </a:xfrm>
          <a:prstGeom prst="rect">
            <a:avLst/>
          </a:prstGeom>
          <a:noFill/>
          <a:ln>
            <a:noFill/>
          </a:ln>
        </p:spPr>
        <p:txBody>
          <a:bodyPr vert="horz" wrap="square" lIns="96661" tIns="48331" rIns="96661" bIns="48331" numCol="1" anchor="t" anchorCtr="0" compatLnSpc="1">
            <a:prstTxWarp prst="textNoShape">
              <a:avLst/>
            </a:prstTxWarp>
          </a:bodyPr>
          <a:lstStyle>
            <a:lvl1pPr algn="r" eaLnBrk="1" hangingPunct="1">
              <a:buFont typeface="Arial" panose="020B0604020202020204" pitchFamily="34" charset="0"/>
              <a:buNone/>
              <a:defRPr sz="1300"/>
            </a:lvl1pPr>
          </a:lstStyle>
          <a:p>
            <a:pPr>
              <a:defRPr/>
            </a:pPr>
            <a:fld id="{4DE9A2DC-B95C-4383-93BC-4FA88B8EAB28}" type="datetimeFigureOut">
              <a:rPr lang="en-US"/>
              <a:pPr>
                <a:defRPr/>
              </a:pPr>
              <a:t>7/17/2025</a:t>
            </a:fld>
            <a:endParaRPr lang="en-US"/>
          </a:p>
        </p:txBody>
      </p:sp>
      <p:sp>
        <p:nvSpPr>
          <p:cNvPr id="3076" name="Slide Image Placeholder 3">
            <a:extLst>
              <a:ext uri="{FF2B5EF4-FFF2-40B4-BE49-F238E27FC236}">
                <a16:creationId xmlns:a16="http://schemas.microsoft.com/office/drawing/2014/main" id="{93B79EAD-D448-796E-52FB-10F14DD90CB4}"/>
              </a:ext>
            </a:extLst>
          </p:cNvPr>
          <p:cNvSpPr>
            <a:spLocks noGrp="1" noRot="1" noChangeAspect="1" noChangeArrowheads="1"/>
          </p:cNvSpPr>
          <p:nvPr>
            <p:ph type="sldImg" idx="2"/>
          </p:nvPr>
        </p:nvSpPr>
        <p:spPr bwMode="auto">
          <a:xfrm>
            <a:off x="1257300" y="720725"/>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3077" name="Notes Placeholder 4">
            <a:extLst>
              <a:ext uri="{FF2B5EF4-FFF2-40B4-BE49-F238E27FC236}">
                <a16:creationId xmlns:a16="http://schemas.microsoft.com/office/drawing/2014/main" id="{03C7286A-16CE-25BD-3CF9-926400AD088E}"/>
              </a:ext>
            </a:extLst>
          </p:cNvPr>
          <p:cNvSpPr>
            <a:spLocks noGrp="1" noChangeArrowheads="1"/>
          </p:cNvSpPr>
          <p:nvPr>
            <p:ph type="body" sz="quarter" idx="3"/>
          </p:nvPr>
        </p:nvSpPr>
        <p:spPr bwMode="auto">
          <a:xfrm>
            <a:off x="731838" y="4560888"/>
            <a:ext cx="5851525" cy="4319587"/>
          </a:xfrm>
          <a:prstGeom prst="rect">
            <a:avLst/>
          </a:prstGeom>
          <a:noFill/>
          <a:ln>
            <a:noFill/>
          </a:ln>
        </p:spPr>
        <p:txBody>
          <a:bodyPr vert="horz" wrap="square" lIns="96661" tIns="48331" rIns="96661" bIns="48331"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Footer Placeholder 5">
            <a:extLst>
              <a:ext uri="{FF2B5EF4-FFF2-40B4-BE49-F238E27FC236}">
                <a16:creationId xmlns:a16="http://schemas.microsoft.com/office/drawing/2014/main" id="{C7C633C8-E5B0-DCB8-E615-305C409D6D76}"/>
              </a:ext>
            </a:extLst>
          </p:cNvPr>
          <p:cNvSpPr>
            <a:spLocks noGrp="1" noChangeArrowheads="1"/>
          </p:cNvSpPr>
          <p:nvPr>
            <p:ph type="ftr" sz="quarter" idx="4"/>
          </p:nvPr>
        </p:nvSpPr>
        <p:spPr bwMode="auto">
          <a:xfrm>
            <a:off x="0" y="9120188"/>
            <a:ext cx="3170238" cy="479425"/>
          </a:xfrm>
          <a:prstGeom prst="rect">
            <a:avLst/>
          </a:prstGeom>
          <a:noFill/>
          <a:ln>
            <a:noFill/>
          </a:ln>
        </p:spPr>
        <p:txBody>
          <a:bodyPr vert="horz" wrap="square" lIns="96661" tIns="48331" rIns="96661" bIns="48331" numCol="1" anchor="b" anchorCtr="0" compatLnSpc="1">
            <a:prstTxWarp prst="textNoShape">
              <a:avLst/>
            </a:prstTxWarp>
          </a:bodyPr>
          <a:lstStyle>
            <a:lvl1pPr eaLnBrk="1" hangingPunct="1">
              <a:buFont typeface="Arial" panose="020B0604020202020204" pitchFamily="34" charset="0"/>
              <a:buNone/>
              <a:defRPr sz="1300"/>
            </a:lvl1pPr>
          </a:lstStyle>
          <a:p>
            <a:pPr>
              <a:defRPr/>
            </a:pPr>
            <a:endParaRPr lang="en-US"/>
          </a:p>
        </p:txBody>
      </p:sp>
      <p:sp>
        <p:nvSpPr>
          <p:cNvPr id="3079" name="Slide Number Placeholder 6">
            <a:extLst>
              <a:ext uri="{FF2B5EF4-FFF2-40B4-BE49-F238E27FC236}">
                <a16:creationId xmlns:a16="http://schemas.microsoft.com/office/drawing/2014/main" id="{BE1F3A0F-5818-E96A-FC63-73BBEBCD9BD9}"/>
              </a:ext>
            </a:extLst>
          </p:cNvPr>
          <p:cNvSpPr>
            <a:spLocks noGrp="1" noChangeArrowheads="1"/>
          </p:cNvSpPr>
          <p:nvPr>
            <p:ph type="sldNum" sz="quarter" idx="5"/>
          </p:nvPr>
        </p:nvSpPr>
        <p:spPr bwMode="auto">
          <a:xfrm>
            <a:off x="4143375" y="9120188"/>
            <a:ext cx="3170238" cy="479425"/>
          </a:xfrm>
          <a:prstGeom prst="rect">
            <a:avLst/>
          </a:prstGeom>
          <a:noFill/>
          <a:ln>
            <a:noFill/>
          </a:ln>
        </p:spPr>
        <p:txBody>
          <a:bodyPr vert="horz" wrap="square" lIns="96661" tIns="48331" rIns="96661" bIns="48331" numCol="1" anchor="b" anchorCtr="0" compatLnSpc="1">
            <a:prstTxWarp prst="textNoShape">
              <a:avLst/>
            </a:prstTxWarp>
          </a:bodyPr>
          <a:lstStyle>
            <a:lvl1pPr algn="r" eaLnBrk="1" hangingPunct="1">
              <a:buFont typeface="Arial" panose="020B0604020202020204" pitchFamily="34" charset="0"/>
              <a:buNone/>
              <a:defRPr sz="1300"/>
            </a:lvl1pPr>
          </a:lstStyle>
          <a:p>
            <a:pPr>
              <a:defRPr/>
            </a:pPr>
            <a:fld id="{52155CF0-9DDF-4B02-89FC-3C53189E6B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2155CF0-9DDF-4B02-89FC-3C53189E6BBA}" type="slidenum">
              <a:rPr lang="en-US" altLang="en-US" smtClean="0"/>
              <a:pPr>
                <a:defRPr/>
              </a:pPr>
              <a:t>32</a:t>
            </a:fld>
            <a:endParaRPr lang="en-US" altLang="en-US"/>
          </a:p>
        </p:txBody>
      </p:sp>
    </p:spTree>
    <p:extLst>
      <p:ext uri="{BB962C8B-B14F-4D97-AF65-F5344CB8AC3E}">
        <p14:creationId xmlns:p14="http://schemas.microsoft.com/office/powerpoint/2010/main" val="114932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2155CF0-9DDF-4B02-89FC-3C53189E6BBA}" type="slidenum">
              <a:rPr lang="en-US" altLang="en-US" smtClean="0"/>
              <a:pPr>
                <a:defRPr/>
              </a:pPr>
              <a:t>33</a:t>
            </a:fld>
            <a:endParaRPr lang="en-US" altLang="en-US"/>
          </a:p>
        </p:txBody>
      </p:sp>
    </p:spTree>
    <p:extLst>
      <p:ext uri="{BB962C8B-B14F-4D97-AF65-F5344CB8AC3E}">
        <p14:creationId xmlns:p14="http://schemas.microsoft.com/office/powerpoint/2010/main" val="399795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D37297-C3C6-D001-66C6-3499F32A0B37}"/>
              </a:ext>
            </a:extLst>
          </p:cNvPr>
          <p:cNvSpPr>
            <a:spLocks noGrp="1" noChangeArrowheads="1"/>
          </p:cNvSpPr>
          <p:nvPr>
            <p:ph type="dt" sz="half" idx="10"/>
          </p:nvPr>
        </p:nvSpPr>
        <p:spPr>
          <a:ln/>
        </p:spPr>
        <p:txBody>
          <a:bodyPr/>
          <a:lstStyle>
            <a:lvl1pPr>
              <a:defRPr/>
            </a:lvl1pPr>
          </a:lstStyle>
          <a:p>
            <a:pPr>
              <a:defRPr/>
            </a:pPr>
            <a:fld id="{5E3658EF-9944-4063-AB1A-0A7A73AED01E}" type="datetimeFigureOut">
              <a:rPr lang="en-US"/>
              <a:pPr>
                <a:defRPr/>
              </a:pPr>
              <a:t>7/17/2025</a:t>
            </a:fld>
            <a:endParaRPr lang="en-US"/>
          </a:p>
        </p:txBody>
      </p:sp>
      <p:sp>
        <p:nvSpPr>
          <p:cNvPr id="5" name="Footer Placeholder 4">
            <a:extLst>
              <a:ext uri="{FF2B5EF4-FFF2-40B4-BE49-F238E27FC236}">
                <a16:creationId xmlns:a16="http://schemas.microsoft.com/office/drawing/2014/main" id="{EC9836A7-97A9-81A9-CA6A-FB6EB7E279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CF1B9C-D511-0F47-046D-C8181E6C7C10}"/>
              </a:ext>
            </a:extLst>
          </p:cNvPr>
          <p:cNvSpPr>
            <a:spLocks noGrp="1" noChangeArrowheads="1"/>
          </p:cNvSpPr>
          <p:nvPr>
            <p:ph type="sldNum" sz="quarter" idx="12"/>
          </p:nvPr>
        </p:nvSpPr>
        <p:spPr>
          <a:ln/>
        </p:spPr>
        <p:txBody>
          <a:bodyPr/>
          <a:lstStyle>
            <a:lvl1pPr>
              <a:defRPr/>
            </a:lvl1pPr>
          </a:lstStyle>
          <a:p>
            <a:pPr>
              <a:defRPr/>
            </a:pPr>
            <a:fld id="{8F8D3D45-CE8E-49DA-B87D-F2B0D7BBE9A2}" type="slidenum">
              <a:rPr lang="en-US" altLang="en-US"/>
              <a:pPr>
                <a:defRPr/>
              </a:pPr>
              <a:t>‹#›</a:t>
            </a:fld>
            <a:endParaRPr lang="en-US" altLang="en-US"/>
          </a:p>
        </p:txBody>
      </p:sp>
    </p:spTree>
    <p:extLst>
      <p:ext uri="{BB962C8B-B14F-4D97-AF65-F5344CB8AC3E}">
        <p14:creationId xmlns:p14="http://schemas.microsoft.com/office/powerpoint/2010/main" val="155549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04A51-7216-2100-3F5F-AC4706486774}"/>
              </a:ext>
            </a:extLst>
          </p:cNvPr>
          <p:cNvSpPr>
            <a:spLocks noGrp="1" noChangeArrowheads="1"/>
          </p:cNvSpPr>
          <p:nvPr>
            <p:ph type="dt" sz="half" idx="10"/>
          </p:nvPr>
        </p:nvSpPr>
        <p:spPr>
          <a:ln/>
        </p:spPr>
        <p:txBody>
          <a:bodyPr/>
          <a:lstStyle>
            <a:lvl1pPr>
              <a:defRPr/>
            </a:lvl1pPr>
          </a:lstStyle>
          <a:p>
            <a:pPr>
              <a:defRPr/>
            </a:pPr>
            <a:fld id="{80719D1D-3066-401C-8ECE-A378CC1F5962}" type="datetimeFigureOut">
              <a:rPr lang="en-US"/>
              <a:pPr>
                <a:defRPr/>
              </a:pPr>
              <a:t>7/17/2025</a:t>
            </a:fld>
            <a:endParaRPr lang="en-US"/>
          </a:p>
        </p:txBody>
      </p:sp>
      <p:sp>
        <p:nvSpPr>
          <p:cNvPr id="5" name="Footer Placeholder 4">
            <a:extLst>
              <a:ext uri="{FF2B5EF4-FFF2-40B4-BE49-F238E27FC236}">
                <a16:creationId xmlns:a16="http://schemas.microsoft.com/office/drawing/2014/main" id="{DBE8275B-D547-AD56-E4A9-910A03B000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2B3007-8790-94F9-9B9A-109B268C425A}"/>
              </a:ext>
            </a:extLst>
          </p:cNvPr>
          <p:cNvSpPr>
            <a:spLocks noGrp="1" noChangeArrowheads="1"/>
          </p:cNvSpPr>
          <p:nvPr>
            <p:ph type="sldNum" sz="quarter" idx="12"/>
          </p:nvPr>
        </p:nvSpPr>
        <p:spPr>
          <a:ln/>
        </p:spPr>
        <p:txBody>
          <a:bodyPr/>
          <a:lstStyle>
            <a:lvl1pPr>
              <a:defRPr/>
            </a:lvl1pPr>
          </a:lstStyle>
          <a:p>
            <a:pPr>
              <a:defRPr/>
            </a:pPr>
            <a:fld id="{87D0BD0F-7F78-4451-A496-DCDD5DC97BD4}" type="slidenum">
              <a:rPr lang="en-US" altLang="en-US"/>
              <a:pPr>
                <a:defRPr/>
              </a:pPr>
              <a:t>‹#›</a:t>
            </a:fld>
            <a:endParaRPr lang="en-US" altLang="en-US"/>
          </a:p>
        </p:txBody>
      </p:sp>
    </p:spTree>
    <p:extLst>
      <p:ext uri="{BB962C8B-B14F-4D97-AF65-F5344CB8AC3E}">
        <p14:creationId xmlns:p14="http://schemas.microsoft.com/office/powerpoint/2010/main" val="291511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812E1-340C-7EE8-D588-C18E3A0B8C5B}"/>
              </a:ext>
            </a:extLst>
          </p:cNvPr>
          <p:cNvSpPr>
            <a:spLocks noGrp="1" noChangeArrowheads="1"/>
          </p:cNvSpPr>
          <p:nvPr>
            <p:ph type="dt" sz="half" idx="10"/>
          </p:nvPr>
        </p:nvSpPr>
        <p:spPr>
          <a:ln/>
        </p:spPr>
        <p:txBody>
          <a:bodyPr/>
          <a:lstStyle>
            <a:lvl1pPr>
              <a:defRPr/>
            </a:lvl1pPr>
          </a:lstStyle>
          <a:p>
            <a:pPr>
              <a:defRPr/>
            </a:pPr>
            <a:fld id="{BFB6D3EE-BB3D-416C-9F75-950640B6ED83}" type="datetimeFigureOut">
              <a:rPr lang="en-US"/>
              <a:pPr>
                <a:defRPr/>
              </a:pPr>
              <a:t>7/17/2025</a:t>
            </a:fld>
            <a:endParaRPr lang="en-US"/>
          </a:p>
        </p:txBody>
      </p:sp>
      <p:sp>
        <p:nvSpPr>
          <p:cNvPr id="5" name="Footer Placeholder 4">
            <a:extLst>
              <a:ext uri="{FF2B5EF4-FFF2-40B4-BE49-F238E27FC236}">
                <a16:creationId xmlns:a16="http://schemas.microsoft.com/office/drawing/2014/main" id="{71FC725F-784E-8F32-EC8D-5D78A39DDB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315B1A-D7D9-245D-518C-CB11391FAAF7}"/>
              </a:ext>
            </a:extLst>
          </p:cNvPr>
          <p:cNvSpPr>
            <a:spLocks noGrp="1" noChangeArrowheads="1"/>
          </p:cNvSpPr>
          <p:nvPr>
            <p:ph type="sldNum" sz="quarter" idx="12"/>
          </p:nvPr>
        </p:nvSpPr>
        <p:spPr>
          <a:ln/>
        </p:spPr>
        <p:txBody>
          <a:bodyPr/>
          <a:lstStyle>
            <a:lvl1pPr>
              <a:defRPr/>
            </a:lvl1pPr>
          </a:lstStyle>
          <a:p>
            <a:pPr>
              <a:defRPr/>
            </a:pPr>
            <a:fld id="{992C11F5-79A0-46C7-B4BF-3DA60C225791}" type="slidenum">
              <a:rPr lang="en-US" altLang="en-US"/>
              <a:pPr>
                <a:defRPr/>
              </a:pPr>
              <a:t>‹#›</a:t>
            </a:fld>
            <a:endParaRPr lang="en-US" altLang="en-US"/>
          </a:p>
        </p:txBody>
      </p:sp>
    </p:spTree>
    <p:extLst>
      <p:ext uri="{BB962C8B-B14F-4D97-AF65-F5344CB8AC3E}">
        <p14:creationId xmlns:p14="http://schemas.microsoft.com/office/powerpoint/2010/main" val="3464876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38600E91-6C67-902B-AC38-31B4E36EDB75}"/>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10F27864-5565-C9D2-699E-9EB53937273D}"/>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604D16-9850-615A-AF2D-572C1F599C4C}"/>
              </a:ext>
            </a:extLst>
          </p:cNvPr>
          <p:cNvSpPr>
            <a:spLocks noGrp="1" noChangeArrowheads="1"/>
          </p:cNvSpPr>
          <p:nvPr>
            <p:ph type="sldNum" idx="12"/>
          </p:nvPr>
        </p:nvSpPr>
        <p:spPr>
          <a:ln/>
        </p:spPr>
        <p:txBody>
          <a:bodyPr/>
          <a:lstStyle>
            <a:lvl1pPr>
              <a:defRPr/>
            </a:lvl1pPr>
          </a:lstStyle>
          <a:p>
            <a:pPr>
              <a:defRPr/>
            </a:pPr>
            <a:fld id="{84DB4907-3148-4617-AFF7-CEA8091E177C}" type="slidenum">
              <a:rPr lang="en-US" altLang="en-US"/>
              <a:pPr>
                <a:defRPr/>
              </a:pPr>
              <a:t>‹#›</a:t>
            </a:fld>
            <a:endParaRPr lang="en-US" altLang="en-US"/>
          </a:p>
        </p:txBody>
      </p:sp>
    </p:spTree>
    <p:extLst>
      <p:ext uri="{BB962C8B-B14F-4D97-AF65-F5344CB8AC3E}">
        <p14:creationId xmlns:p14="http://schemas.microsoft.com/office/powerpoint/2010/main" val="2159711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CB70500-EFAA-09A5-6913-6E5960ED3E9A}"/>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C42AD674-116B-4685-CD97-D5F6F41E6A34}"/>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504378-4DA4-F1DA-A2D3-DEC7C6AAAD21}"/>
              </a:ext>
            </a:extLst>
          </p:cNvPr>
          <p:cNvSpPr>
            <a:spLocks noGrp="1" noChangeArrowheads="1"/>
          </p:cNvSpPr>
          <p:nvPr>
            <p:ph type="sldNum" idx="12"/>
          </p:nvPr>
        </p:nvSpPr>
        <p:spPr>
          <a:ln/>
        </p:spPr>
        <p:txBody>
          <a:bodyPr/>
          <a:lstStyle>
            <a:lvl1pPr>
              <a:defRPr/>
            </a:lvl1pPr>
          </a:lstStyle>
          <a:p>
            <a:pPr>
              <a:defRPr/>
            </a:pPr>
            <a:fld id="{4E412DBE-BAF3-4DE5-98DB-049F8B6DA661}" type="slidenum">
              <a:rPr lang="en-US" altLang="en-US"/>
              <a:pPr>
                <a:defRPr/>
              </a:pPr>
              <a:t>‹#›</a:t>
            </a:fld>
            <a:endParaRPr lang="en-US" altLang="en-US"/>
          </a:p>
        </p:txBody>
      </p:sp>
    </p:spTree>
    <p:extLst>
      <p:ext uri="{BB962C8B-B14F-4D97-AF65-F5344CB8AC3E}">
        <p14:creationId xmlns:p14="http://schemas.microsoft.com/office/powerpoint/2010/main" val="2752201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884F2AEC-4299-9E60-E496-EBBAD99FB475}"/>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B3CC0238-EC53-7C3B-FACF-498D123F2A1A}"/>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6229F2-7D85-53CF-FC7C-05CC131F59C1}"/>
              </a:ext>
            </a:extLst>
          </p:cNvPr>
          <p:cNvSpPr>
            <a:spLocks noGrp="1" noChangeArrowheads="1"/>
          </p:cNvSpPr>
          <p:nvPr>
            <p:ph type="sldNum" idx="12"/>
          </p:nvPr>
        </p:nvSpPr>
        <p:spPr>
          <a:ln/>
        </p:spPr>
        <p:txBody>
          <a:bodyPr/>
          <a:lstStyle>
            <a:lvl1pPr>
              <a:defRPr/>
            </a:lvl1pPr>
          </a:lstStyle>
          <a:p>
            <a:pPr>
              <a:defRPr/>
            </a:pPr>
            <a:fld id="{2A549E9E-6C39-42C7-968F-AA910EECC903}" type="slidenum">
              <a:rPr lang="en-US" altLang="en-US"/>
              <a:pPr>
                <a:defRPr/>
              </a:pPr>
              <a:t>‹#›</a:t>
            </a:fld>
            <a:endParaRPr lang="en-US" altLang="en-US"/>
          </a:p>
        </p:txBody>
      </p:sp>
    </p:spTree>
    <p:extLst>
      <p:ext uri="{BB962C8B-B14F-4D97-AF65-F5344CB8AC3E}">
        <p14:creationId xmlns:p14="http://schemas.microsoft.com/office/powerpoint/2010/main" val="2281434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E98428A1-9A44-5919-48D9-20AF63E5812C}"/>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921DAFDC-896C-B6C2-EB61-DE3D47315284}"/>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CA9A4CE2-1962-855E-021F-6D962808A0BC}"/>
              </a:ext>
            </a:extLst>
          </p:cNvPr>
          <p:cNvSpPr>
            <a:spLocks noGrp="1" noChangeArrowheads="1"/>
          </p:cNvSpPr>
          <p:nvPr>
            <p:ph type="sldNum" idx="12"/>
          </p:nvPr>
        </p:nvSpPr>
        <p:spPr>
          <a:ln/>
        </p:spPr>
        <p:txBody>
          <a:bodyPr/>
          <a:lstStyle>
            <a:lvl1pPr>
              <a:defRPr/>
            </a:lvl1pPr>
          </a:lstStyle>
          <a:p>
            <a:pPr>
              <a:defRPr/>
            </a:pPr>
            <a:fld id="{81527E86-7B1E-4684-87A8-855C240C89C0}" type="slidenum">
              <a:rPr lang="en-US" altLang="en-US"/>
              <a:pPr>
                <a:defRPr/>
              </a:pPr>
              <a:t>‹#›</a:t>
            </a:fld>
            <a:endParaRPr lang="en-US" altLang="en-US"/>
          </a:p>
        </p:txBody>
      </p:sp>
    </p:spTree>
    <p:extLst>
      <p:ext uri="{BB962C8B-B14F-4D97-AF65-F5344CB8AC3E}">
        <p14:creationId xmlns:p14="http://schemas.microsoft.com/office/powerpoint/2010/main" val="883059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D13C123E-02A6-832B-F615-8BD3053B7566}"/>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8705B991-C325-E52F-1DA1-7E00768B3CA4}"/>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F294F1E9-0D67-AE7A-3518-6D12C1CF0401}"/>
              </a:ext>
            </a:extLst>
          </p:cNvPr>
          <p:cNvSpPr>
            <a:spLocks noGrp="1" noChangeArrowheads="1"/>
          </p:cNvSpPr>
          <p:nvPr>
            <p:ph type="sldNum" idx="12"/>
          </p:nvPr>
        </p:nvSpPr>
        <p:spPr>
          <a:ln/>
        </p:spPr>
        <p:txBody>
          <a:bodyPr/>
          <a:lstStyle>
            <a:lvl1pPr>
              <a:defRPr/>
            </a:lvl1pPr>
          </a:lstStyle>
          <a:p>
            <a:pPr>
              <a:defRPr/>
            </a:pPr>
            <a:fld id="{4334802A-853E-40D3-B042-ED77412630EA}" type="slidenum">
              <a:rPr lang="en-US" altLang="en-US"/>
              <a:pPr>
                <a:defRPr/>
              </a:pPr>
              <a:t>‹#›</a:t>
            </a:fld>
            <a:endParaRPr lang="en-US" altLang="en-US"/>
          </a:p>
        </p:txBody>
      </p:sp>
    </p:spTree>
    <p:extLst>
      <p:ext uri="{BB962C8B-B14F-4D97-AF65-F5344CB8AC3E}">
        <p14:creationId xmlns:p14="http://schemas.microsoft.com/office/powerpoint/2010/main" val="2951219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E3286DD4-D4DA-4462-C566-8FA59E0E672A}"/>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52B8C8D0-3737-95B8-BEFD-6043753958CF}"/>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2E7F25-781F-6F12-7A51-24C27348CEFD}"/>
              </a:ext>
            </a:extLst>
          </p:cNvPr>
          <p:cNvSpPr>
            <a:spLocks noGrp="1" noChangeArrowheads="1"/>
          </p:cNvSpPr>
          <p:nvPr>
            <p:ph type="sldNum" idx="12"/>
          </p:nvPr>
        </p:nvSpPr>
        <p:spPr>
          <a:ln/>
        </p:spPr>
        <p:txBody>
          <a:bodyPr/>
          <a:lstStyle>
            <a:lvl1pPr>
              <a:defRPr/>
            </a:lvl1pPr>
          </a:lstStyle>
          <a:p>
            <a:pPr>
              <a:defRPr/>
            </a:pPr>
            <a:fld id="{D1EC9A2C-8424-44E6-8EF6-7560BE82EC1A}" type="slidenum">
              <a:rPr lang="en-US" altLang="en-US"/>
              <a:pPr>
                <a:defRPr/>
              </a:pPr>
              <a:t>‹#›</a:t>
            </a:fld>
            <a:endParaRPr lang="en-US" altLang="en-US"/>
          </a:p>
        </p:txBody>
      </p:sp>
    </p:spTree>
    <p:extLst>
      <p:ext uri="{BB962C8B-B14F-4D97-AF65-F5344CB8AC3E}">
        <p14:creationId xmlns:p14="http://schemas.microsoft.com/office/powerpoint/2010/main" val="2246216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01FA51A-9455-4952-14F3-FC5C32CABE14}"/>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AFE83906-247C-4E1F-8C8F-35212C784177}"/>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5AB4A6C-FEB2-8531-26ED-CC71F72F68CC}"/>
              </a:ext>
            </a:extLst>
          </p:cNvPr>
          <p:cNvSpPr>
            <a:spLocks noGrp="1" noChangeArrowheads="1"/>
          </p:cNvSpPr>
          <p:nvPr>
            <p:ph type="sldNum" idx="12"/>
          </p:nvPr>
        </p:nvSpPr>
        <p:spPr>
          <a:ln/>
        </p:spPr>
        <p:txBody>
          <a:bodyPr/>
          <a:lstStyle>
            <a:lvl1pPr>
              <a:defRPr/>
            </a:lvl1pPr>
          </a:lstStyle>
          <a:p>
            <a:pPr>
              <a:defRPr/>
            </a:pPr>
            <a:fld id="{38747D84-4512-4119-BB4C-1ABD27FEB647}" type="slidenum">
              <a:rPr lang="en-US" altLang="en-US"/>
              <a:pPr>
                <a:defRPr/>
              </a:pPr>
              <a:t>‹#›</a:t>
            </a:fld>
            <a:endParaRPr lang="en-US" altLang="en-US"/>
          </a:p>
        </p:txBody>
      </p:sp>
    </p:spTree>
    <p:extLst>
      <p:ext uri="{BB962C8B-B14F-4D97-AF65-F5344CB8AC3E}">
        <p14:creationId xmlns:p14="http://schemas.microsoft.com/office/powerpoint/2010/main" val="1016931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D947DD0F-DE8E-8197-0036-A5D962D9AA8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4A34099-6592-D200-5157-4874F8954DA0}"/>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CF258DC-D296-68FD-5C6D-F6DC4B7324C7}"/>
              </a:ext>
            </a:extLst>
          </p:cNvPr>
          <p:cNvSpPr>
            <a:spLocks noGrp="1" noChangeArrowheads="1"/>
          </p:cNvSpPr>
          <p:nvPr>
            <p:ph type="sldNum" idx="12"/>
          </p:nvPr>
        </p:nvSpPr>
        <p:spPr>
          <a:ln/>
        </p:spPr>
        <p:txBody>
          <a:bodyPr/>
          <a:lstStyle>
            <a:lvl1pPr>
              <a:defRPr/>
            </a:lvl1pPr>
          </a:lstStyle>
          <a:p>
            <a:pPr>
              <a:defRPr/>
            </a:pPr>
            <a:fld id="{804EEF31-E7F2-4CAA-BFA6-7CBE07086E53}" type="slidenum">
              <a:rPr lang="en-US" altLang="en-US"/>
              <a:pPr>
                <a:defRPr/>
              </a:pPr>
              <a:t>‹#›</a:t>
            </a:fld>
            <a:endParaRPr lang="en-US" altLang="en-US"/>
          </a:p>
        </p:txBody>
      </p:sp>
    </p:spTree>
    <p:extLst>
      <p:ext uri="{BB962C8B-B14F-4D97-AF65-F5344CB8AC3E}">
        <p14:creationId xmlns:p14="http://schemas.microsoft.com/office/powerpoint/2010/main" val="54820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05A55-EB76-65A4-49D4-951BCC03BF3B}"/>
              </a:ext>
            </a:extLst>
          </p:cNvPr>
          <p:cNvSpPr>
            <a:spLocks noGrp="1" noChangeArrowheads="1"/>
          </p:cNvSpPr>
          <p:nvPr>
            <p:ph type="dt" sz="half" idx="10"/>
          </p:nvPr>
        </p:nvSpPr>
        <p:spPr>
          <a:ln/>
        </p:spPr>
        <p:txBody>
          <a:bodyPr/>
          <a:lstStyle>
            <a:lvl1pPr>
              <a:defRPr/>
            </a:lvl1pPr>
          </a:lstStyle>
          <a:p>
            <a:pPr>
              <a:defRPr/>
            </a:pPr>
            <a:fld id="{FA12DB91-5057-43C3-9DF4-A2D1483E0F46}" type="datetimeFigureOut">
              <a:rPr lang="en-US"/>
              <a:pPr>
                <a:defRPr/>
              </a:pPr>
              <a:t>7/17/2025</a:t>
            </a:fld>
            <a:endParaRPr lang="en-US"/>
          </a:p>
        </p:txBody>
      </p:sp>
      <p:sp>
        <p:nvSpPr>
          <p:cNvPr id="5" name="Footer Placeholder 4">
            <a:extLst>
              <a:ext uri="{FF2B5EF4-FFF2-40B4-BE49-F238E27FC236}">
                <a16:creationId xmlns:a16="http://schemas.microsoft.com/office/drawing/2014/main" id="{09958551-10F4-EFD8-195E-96316B4FBD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0982BE-D0BE-8F21-5F65-A14F0199D70C}"/>
              </a:ext>
            </a:extLst>
          </p:cNvPr>
          <p:cNvSpPr>
            <a:spLocks noGrp="1" noChangeArrowheads="1"/>
          </p:cNvSpPr>
          <p:nvPr>
            <p:ph type="sldNum" sz="quarter" idx="12"/>
          </p:nvPr>
        </p:nvSpPr>
        <p:spPr>
          <a:ln/>
        </p:spPr>
        <p:txBody>
          <a:bodyPr/>
          <a:lstStyle>
            <a:lvl1pPr>
              <a:defRPr/>
            </a:lvl1pPr>
          </a:lstStyle>
          <a:p>
            <a:pPr>
              <a:defRPr/>
            </a:pPr>
            <a:fld id="{DF5D01C4-8589-4585-AC32-5393FD448FB7}" type="slidenum">
              <a:rPr lang="en-US" altLang="en-US"/>
              <a:pPr>
                <a:defRPr/>
              </a:pPr>
              <a:t>‹#›</a:t>
            </a:fld>
            <a:endParaRPr lang="en-US" altLang="en-US"/>
          </a:p>
        </p:txBody>
      </p:sp>
    </p:spTree>
    <p:extLst>
      <p:ext uri="{BB962C8B-B14F-4D97-AF65-F5344CB8AC3E}">
        <p14:creationId xmlns:p14="http://schemas.microsoft.com/office/powerpoint/2010/main" val="3550595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7A2E5CB4-A50C-196B-8CDB-E6733854283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10233D53-11A0-0BA6-163A-F553FB9FB8DA}"/>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3E1D158-B464-6F78-4950-B5E0E3AE3895}"/>
              </a:ext>
            </a:extLst>
          </p:cNvPr>
          <p:cNvSpPr>
            <a:spLocks noGrp="1" noChangeArrowheads="1"/>
          </p:cNvSpPr>
          <p:nvPr>
            <p:ph type="sldNum" idx="12"/>
          </p:nvPr>
        </p:nvSpPr>
        <p:spPr>
          <a:ln/>
        </p:spPr>
        <p:txBody>
          <a:bodyPr/>
          <a:lstStyle>
            <a:lvl1pPr>
              <a:defRPr/>
            </a:lvl1pPr>
          </a:lstStyle>
          <a:p>
            <a:pPr>
              <a:defRPr/>
            </a:pPr>
            <a:fld id="{77499B33-A9F0-4798-AA0F-715584079355}" type="slidenum">
              <a:rPr lang="en-US" altLang="en-US"/>
              <a:pPr>
                <a:defRPr/>
              </a:pPr>
              <a:t>‹#›</a:t>
            </a:fld>
            <a:endParaRPr lang="en-US" altLang="en-US"/>
          </a:p>
        </p:txBody>
      </p:sp>
    </p:spTree>
    <p:extLst>
      <p:ext uri="{BB962C8B-B14F-4D97-AF65-F5344CB8AC3E}">
        <p14:creationId xmlns:p14="http://schemas.microsoft.com/office/powerpoint/2010/main" val="670304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8301684-6E8F-C7BA-7212-C590DCAD5DF9}"/>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5A282632-3571-516E-FC7D-494DDE6DB6D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E92AC7D-B644-3678-E987-F2ECF1860389}"/>
              </a:ext>
            </a:extLst>
          </p:cNvPr>
          <p:cNvSpPr>
            <a:spLocks noGrp="1" noChangeArrowheads="1"/>
          </p:cNvSpPr>
          <p:nvPr>
            <p:ph type="sldNum" idx="12"/>
          </p:nvPr>
        </p:nvSpPr>
        <p:spPr>
          <a:ln/>
        </p:spPr>
        <p:txBody>
          <a:bodyPr/>
          <a:lstStyle>
            <a:lvl1pPr>
              <a:defRPr/>
            </a:lvl1pPr>
          </a:lstStyle>
          <a:p>
            <a:pPr>
              <a:defRPr/>
            </a:pPr>
            <a:fld id="{240000EB-256A-4E6A-861C-BAB44F6F4AED}" type="slidenum">
              <a:rPr lang="en-US" altLang="en-US"/>
              <a:pPr>
                <a:defRPr/>
              </a:pPr>
              <a:t>‹#›</a:t>
            </a:fld>
            <a:endParaRPr lang="en-US" altLang="en-US"/>
          </a:p>
        </p:txBody>
      </p:sp>
    </p:spTree>
    <p:extLst>
      <p:ext uri="{BB962C8B-B14F-4D97-AF65-F5344CB8AC3E}">
        <p14:creationId xmlns:p14="http://schemas.microsoft.com/office/powerpoint/2010/main" val="512856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1B2576A-2E69-2195-7B94-1EEE55155B79}"/>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03F70B23-BB2B-50BA-A65A-F2D2260C5166}"/>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1D374BB-87C6-06D4-D659-722F4696C072}"/>
              </a:ext>
            </a:extLst>
          </p:cNvPr>
          <p:cNvSpPr>
            <a:spLocks noGrp="1" noChangeArrowheads="1"/>
          </p:cNvSpPr>
          <p:nvPr>
            <p:ph type="sldNum" idx="12"/>
          </p:nvPr>
        </p:nvSpPr>
        <p:spPr>
          <a:ln/>
        </p:spPr>
        <p:txBody>
          <a:bodyPr/>
          <a:lstStyle>
            <a:lvl1pPr>
              <a:defRPr/>
            </a:lvl1pPr>
          </a:lstStyle>
          <a:p>
            <a:pPr>
              <a:defRPr/>
            </a:pPr>
            <a:fld id="{542301F1-1274-4AC1-82CE-4F10C3FDF877}" type="slidenum">
              <a:rPr lang="en-US" altLang="en-US"/>
              <a:pPr>
                <a:defRPr/>
              </a:pPr>
              <a:t>‹#›</a:t>
            </a:fld>
            <a:endParaRPr lang="en-US" altLang="en-US"/>
          </a:p>
        </p:txBody>
      </p:sp>
    </p:spTree>
    <p:extLst>
      <p:ext uri="{BB962C8B-B14F-4D97-AF65-F5344CB8AC3E}">
        <p14:creationId xmlns:p14="http://schemas.microsoft.com/office/powerpoint/2010/main" val="107387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C0DADA0-46B5-34B1-B769-C6A89288A464}"/>
              </a:ext>
            </a:extLst>
          </p:cNvPr>
          <p:cNvSpPr>
            <a:spLocks noGrp="1" noChangeArrowheads="1"/>
          </p:cNvSpPr>
          <p:nvPr>
            <p:ph type="dt" sz="half" idx="10"/>
          </p:nvPr>
        </p:nvSpPr>
        <p:spPr>
          <a:ln/>
        </p:spPr>
        <p:txBody>
          <a:bodyPr/>
          <a:lstStyle>
            <a:lvl1pPr>
              <a:defRPr/>
            </a:lvl1pPr>
          </a:lstStyle>
          <a:p>
            <a:pPr>
              <a:defRPr/>
            </a:pPr>
            <a:fld id="{BCF1C5AC-C819-451D-AB9E-5909B3AC8A91}" type="datetimeFigureOut">
              <a:rPr lang="en-US"/>
              <a:pPr>
                <a:defRPr/>
              </a:pPr>
              <a:t>7/17/2025</a:t>
            </a:fld>
            <a:endParaRPr lang="en-US"/>
          </a:p>
        </p:txBody>
      </p:sp>
      <p:sp>
        <p:nvSpPr>
          <p:cNvPr id="5" name="Footer Placeholder 4">
            <a:extLst>
              <a:ext uri="{FF2B5EF4-FFF2-40B4-BE49-F238E27FC236}">
                <a16:creationId xmlns:a16="http://schemas.microsoft.com/office/drawing/2014/main" id="{0E07F545-F74A-4492-23A2-48BF6FCFC5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6C6A22-4F5B-0195-576E-9A40F84252B0}"/>
              </a:ext>
            </a:extLst>
          </p:cNvPr>
          <p:cNvSpPr>
            <a:spLocks noGrp="1" noChangeArrowheads="1"/>
          </p:cNvSpPr>
          <p:nvPr>
            <p:ph type="sldNum" sz="quarter" idx="12"/>
          </p:nvPr>
        </p:nvSpPr>
        <p:spPr>
          <a:ln/>
        </p:spPr>
        <p:txBody>
          <a:bodyPr/>
          <a:lstStyle>
            <a:lvl1pPr>
              <a:defRPr/>
            </a:lvl1pPr>
          </a:lstStyle>
          <a:p>
            <a:pPr>
              <a:defRPr/>
            </a:pPr>
            <a:fld id="{83C225B2-7470-4864-8CCD-0000DFB274C8}" type="slidenum">
              <a:rPr lang="en-US" altLang="en-US"/>
              <a:pPr>
                <a:defRPr/>
              </a:pPr>
              <a:t>‹#›</a:t>
            </a:fld>
            <a:endParaRPr lang="en-US" altLang="en-US"/>
          </a:p>
        </p:txBody>
      </p:sp>
    </p:spTree>
    <p:extLst>
      <p:ext uri="{BB962C8B-B14F-4D97-AF65-F5344CB8AC3E}">
        <p14:creationId xmlns:p14="http://schemas.microsoft.com/office/powerpoint/2010/main" val="390872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76B041D-D735-3A91-88D3-07A17750BD2F}"/>
              </a:ext>
            </a:extLst>
          </p:cNvPr>
          <p:cNvSpPr>
            <a:spLocks noGrp="1" noChangeArrowheads="1"/>
          </p:cNvSpPr>
          <p:nvPr>
            <p:ph type="dt" sz="half" idx="10"/>
          </p:nvPr>
        </p:nvSpPr>
        <p:spPr>
          <a:ln/>
        </p:spPr>
        <p:txBody>
          <a:bodyPr/>
          <a:lstStyle>
            <a:lvl1pPr>
              <a:defRPr/>
            </a:lvl1pPr>
          </a:lstStyle>
          <a:p>
            <a:pPr>
              <a:defRPr/>
            </a:pPr>
            <a:fld id="{FCC5902E-A34E-4DB7-9DC4-B3C28207F4FA}" type="datetimeFigureOut">
              <a:rPr lang="en-US"/>
              <a:pPr>
                <a:defRPr/>
              </a:pPr>
              <a:t>7/17/2025</a:t>
            </a:fld>
            <a:endParaRPr lang="en-US"/>
          </a:p>
        </p:txBody>
      </p:sp>
      <p:sp>
        <p:nvSpPr>
          <p:cNvPr id="6" name="Footer Placeholder 4">
            <a:extLst>
              <a:ext uri="{FF2B5EF4-FFF2-40B4-BE49-F238E27FC236}">
                <a16:creationId xmlns:a16="http://schemas.microsoft.com/office/drawing/2014/main" id="{928A6FBD-AF1D-0885-8955-D9CE3134DF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E6522A7-583C-4494-42FA-09CF842E5BF3}"/>
              </a:ext>
            </a:extLst>
          </p:cNvPr>
          <p:cNvSpPr>
            <a:spLocks noGrp="1" noChangeArrowheads="1"/>
          </p:cNvSpPr>
          <p:nvPr>
            <p:ph type="sldNum" sz="quarter" idx="12"/>
          </p:nvPr>
        </p:nvSpPr>
        <p:spPr>
          <a:ln/>
        </p:spPr>
        <p:txBody>
          <a:bodyPr/>
          <a:lstStyle>
            <a:lvl1pPr>
              <a:defRPr/>
            </a:lvl1pPr>
          </a:lstStyle>
          <a:p>
            <a:pPr>
              <a:defRPr/>
            </a:pPr>
            <a:fld id="{A538A714-BA81-497B-9A4D-D60CDC4649CD}" type="slidenum">
              <a:rPr lang="en-US" altLang="en-US"/>
              <a:pPr>
                <a:defRPr/>
              </a:pPr>
              <a:t>‹#›</a:t>
            </a:fld>
            <a:endParaRPr lang="en-US" altLang="en-US"/>
          </a:p>
        </p:txBody>
      </p:sp>
    </p:spTree>
    <p:extLst>
      <p:ext uri="{BB962C8B-B14F-4D97-AF65-F5344CB8AC3E}">
        <p14:creationId xmlns:p14="http://schemas.microsoft.com/office/powerpoint/2010/main" val="312766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90DDA6-851F-566F-A5C1-509045C2FF73}"/>
              </a:ext>
            </a:extLst>
          </p:cNvPr>
          <p:cNvSpPr>
            <a:spLocks noGrp="1" noChangeArrowheads="1"/>
          </p:cNvSpPr>
          <p:nvPr>
            <p:ph type="dt" sz="half" idx="10"/>
          </p:nvPr>
        </p:nvSpPr>
        <p:spPr>
          <a:ln/>
        </p:spPr>
        <p:txBody>
          <a:bodyPr/>
          <a:lstStyle>
            <a:lvl1pPr>
              <a:defRPr/>
            </a:lvl1pPr>
          </a:lstStyle>
          <a:p>
            <a:pPr>
              <a:defRPr/>
            </a:pPr>
            <a:fld id="{23EA2558-059D-4081-B049-20038642192B}" type="datetimeFigureOut">
              <a:rPr lang="en-US"/>
              <a:pPr>
                <a:defRPr/>
              </a:pPr>
              <a:t>7/17/2025</a:t>
            </a:fld>
            <a:endParaRPr lang="en-US"/>
          </a:p>
        </p:txBody>
      </p:sp>
      <p:sp>
        <p:nvSpPr>
          <p:cNvPr id="8" name="Footer Placeholder 4">
            <a:extLst>
              <a:ext uri="{FF2B5EF4-FFF2-40B4-BE49-F238E27FC236}">
                <a16:creationId xmlns:a16="http://schemas.microsoft.com/office/drawing/2014/main" id="{E6429BA1-D821-2814-3D46-E03ACD145E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4324347-C38F-C15D-344E-7812349A503E}"/>
              </a:ext>
            </a:extLst>
          </p:cNvPr>
          <p:cNvSpPr>
            <a:spLocks noGrp="1" noChangeArrowheads="1"/>
          </p:cNvSpPr>
          <p:nvPr>
            <p:ph type="sldNum" sz="quarter" idx="12"/>
          </p:nvPr>
        </p:nvSpPr>
        <p:spPr>
          <a:ln/>
        </p:spPr>
        <p:txBody>
          <a:bodyPr/>
          <a:lstStyle>
            <a:lvl1pPr>
              <a:defRPr/>
            </a:lvl1pPr>
          </a:lstStyle>
          <a:p>
            <a:pPr>
              <a:defRPr/>
            </a:pPr>
            <a:fld id="{999F1687-0358-4901-823C-5320F2D70EFC}" type="slidenum">
              <a:rPr lang="en-US" altLang="en-US"/>
              <a:pPr>
                <a:defRPr/>
              </a:pPr>
              <a:t>‹#›</a:t>
            </a:fld>
            <a:endParaRPr lang="en-US" altLang="en-US"/>
          </a:p>
        </p:txBody>
      </p:sp>
    </p:spTree>
    <p:extLst>
      <p:ext uri="{BB962C8B-B14F-4D97-AF65-F5344CB8AC3E}">
        <p14:creationId xmlns:p14="http://schemas.microsoft.com/office/powerpoint/2010/main" val="2431983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7233D25-6F96-941F-F40F-3CEDD2AF6B46}"/>
              </a:ext>
            </a:extLst>
          </p:cNvPr>
          <p:cNvSpPr>
            <a:spLocks noGrp="1" noChangeArrowheads="1"/>
          </p:cNvSpPr>
          <p:nvPr>
            <p:ph type="dt" sz="half" idx="10"/>
          </p:nvPr>
        </p:nvSpPr>
        <p:spPr>
          <a:ln/>
        </p:spPr>
        <p:txBody>
          <a:bodyPr/>
          <a:lstStyle>
            <a:lvl1pPr>
              <a:defRPr/>
            </a:lvl1pPr>
          </a:lstStyle>
          <a:p>
            <a:pPr>
              <a:defRPr/>
            </a:pPr>
            <a:fld id="{A4250BEC-39B3-4EAE-A959-EA626887BA2F}" type="datetimeFigureOut">
              <a:rPr lang="en-US"/>
              <a:pPr>
                <a:defRPr/>
              </a:pPr>
              <a:t>7/17/2025</a:t>
            </a:fld>
            <a:endParaRPr lang="en-US"/>
          </a:p>
        </p:txBody>
      </p:sp>
      <p:sp>
        <p:nvSpPr>
          <p:cNvPr id="4" name="Footer Placeholder 4">
            <a:extLst>
              <a:ext uri="{FF2B5EF4-FFF2-40B4-BE49-F238E27FC236}">
                <a16:creationId xmlns:a16="http://schemas.microsoft.com/office/drawing/2014/main" id="{59BC0C74-55A6-59DD-3C54-C36B856544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3AE9D8F-8C02-F31F-2243-8EF51B05E704}"/>
              </a:ext>
            </a:extLst>
          </p:cNvPr>
          <p:cNvSpPr>
            <a:spLocks noGrp="1" noChangeArrowheads="1"/>
          </p:cNvSpPr>
          <p:nvPr>
            <p:ph type="sldNum" sz="quarter" idx="12"/>
          </p:nvPr>
        </p:nvSpPr>
        <p:spPr>
          <a:ln/>
        </p:spPr>
        <p:txBody>
          <a:bodyPr/>
          <a:lstStyle>
            <a:lvl1pPr>
              <a:defRPr/>
            </a:lvl1pPr>
          </a:lstStyle>
          <a:p>
            <a:pPr>
              <a:defRPr/>
            </a:pPr>
            <a:fld id="{FD4E27A1-ADA9-47A4-B28F-7D061AF50B73}" type="slidenum">
              <a:rPr lang="en-US" altLang="en-US"/>
              <a:pPr>
                <a:defRPr/>
              </a:pPr>
              <a:t>‹#›</a:t>
            </a:fld>
            <a:endParaRPr lang="en-US" altLang="en-US"/>
          </a:p>
        </p:txBody>
      </p:sp>
    </p:spTree>
    <p:extLst>
      <p:ext uri="{BB962C8B-B14F-4D97-AF65-F5344CB8AC3E}">
        <p14:creationId xmlns:p14="http://schemas.microsoft.com/office/powerpoint/2010/main" val="358610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B2BFC85-E143-2A87-1ED9-5178E2F0537E}"/>
              </a:ext>
            </a:extLst>
          </p:cNvPr>
          <p:cNvSpPr>
            <a:spLocks noGrp="1" noChangeArrowheads="1"/>
          </p:cNvSpPr>
          <p:nvPr>
            <p:ph type="dt" sz="half" idx="10"/>
          </p:nvPr>
        </p:nvSpPr>
        <p:spPr>
          <a:ln/>
        </p:spPr>
        <p:txBody>
          <a:bodyPr/>
          <a:lstStyle>
            <a:lvl1pPr>
              <a:defRPr/>
            </a:lvl1pPr>
          </a:lstStyle>
          <a:p>
            <a:pPr>
              <a:defRPr/>
            </a:pPr>
            <a:fld id="{9AF02856-2776-4BC5-BFF8-777F8096F8FD}" type="datetimeFigureOut">
              <a:rPr lang="en-US"/>
              <a:pPr>
                <a:defRPr/>
              </a:pPr>
              <a:t>7/17/2025</a:t>
            </a:fld>
            <a:endParaRPr lang="en-US"/>
          </a:p>
        </p:txBody>
      </p:sp>
      <p:sp>
        <p:nvSpPr>
          <p:cNvPr id="3" name="Footer Placeholder 4">
            <a:extLst>
              <a:ext uri="{FF2B5EF4-FFF2-40B4-BE49-F238E27FC236}">
                <a16:creationId xmlns:a16="http://schemas.microsoft.com/office/drawing/2014/main" id="{CB01695C-0482-7AD0-4302-8F94BE034C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FD1E1B3-0913-CF39-48DF-C9E99F097D3F}"/>
              </a:ext>
            </a:extLst>
          </p:cNvPr>
          <p:cNvSpPr>
            <a:spLocks noGrp="1" noChangeArrowheads="1"/>
          </p:cNvSpPr>
          <p:nvPr>
            <p:ph type="sldNum" sz="quarter" idx="12"/>
          </p:nvPr>
        </p:nvSpPr>
        <p:spPr>
          <a:ln/>
        </p:spPr>
        <p:txBody>
          <a:bodyPr/>
          <a:lstStyle>
            <a:lvl1pPr>
              <a:defRPr/>
            </a:lvl1pPr>
          </a:lstStyle>
          <a:p>
            <a:pPr>
              <a:defRPr/>
            </a:pPr>
            <a:fld id="{590CCC03-CA8F-4C42-AB76-A7BC391550AB}" type="slidenum">
              <a:rPr lang="en-US" altLang="en-US"/>
              <a:pPr>
                <a:defRPr/>
              </a:pPr>
              <a:t>‹#›</a:t>
            </a:fld>
            <a:endParaRPr lang="en-US" altLang="en-US"/>
          </a:p>
        </p:txBody>
      </p:sp>
    </p:spTree>
    <p:extLst>
      <p:ext uri="{BB962C8B-B14F-4D97-AF65-F5344CB8AC3E}">
        <p14:creationId xmlns:p14="http://schemas.microsoft.com/office/powerpoint/2010/main" val="219918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1D1905A-3579-77A3-3EED-78B265006C2B}"/>
              </a:ext>
            </a:extLst>
          </p:cNvPr>
          <p:cNvSpPr>
            <a:spLocks noGrp="1" noChangeArrowheads="1"/>
          </p:cNvSpPr>
          <p:nvPr>
            <p:ph type="dt" sz="half" idx="10"/>
          </p:nvPr>
        </p:nvSpPr>
        <p:spPr>
          <a:ln/>
        </p:spPr>
        <p:txBody>
          <a:bodyPr/>
          <a:lstStyle>
            <a:lvl1pPr>
              <a:defRPr/>
            </a:lvl1pPr>
          </a:lstStyle>
          <a:p>
            <a:pPr>
              <a:defRPr/>
            </a:pPr>
            <a:fld id="{B9BC9F5C-408B-4549-8A7A-1255C2F47E48}" type="datetimeFigureOut">
              <a:rPr lang="en-US"/>
              <a:pPr>
                <a:defRPr/>
              </a:pPr>
              <a:t>7/17/2025</a:t>
            </a:fld>
            <a:endParaRPr lang="en-US"/>
          </a:p>
        </p:txBody>
      </p:sp>
      <p:sp>
        <p:nvSpPr>
          <p:cNvPr id="6" name="Footer Placeholder 4">
            <a:extLst>
              <a:ext uri="{FF2B5EF4-FFF2-40B4-BE49-F238E27FC236}">
                <a16:creationId xmlns:a16="http://schemas.microsoft.com/office/drawing/2014/main" id="{16BC98C0-BFBA-F035-5CEB-0D6B0FE695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412C68-888C-99DB-BE52-DD6ECD094584}"/>
              </a:ext>
            </a:extLst>
          </p:cNvPr>
          <p:cNvSpPr>
            <a:spLocks noGrp="1" noChangeArrowheads="1"/>
          </p:cNvSpPr>
          <p:nvPr>
            <p:ph type="sldNum" sz="quarter" idx="12"/>
          </p:nvPr>
        </p:nvSpPr>
        <p:spPr>
          <a:ln/>
        </p:spPr>
        <p:txBody>
          <a:bodyPr/>
          <a:lstStyle>
            <a:lvl1pPr>
              <a:defRPr/>
            </a:lvl1pPr>
          </a:lstStyle>
          <a:p>
            <a:pPr>
              <a:defRPr/>
            </a:pPr>
            <a:fld id="{7AB2B862-C83A-4B85-AF3A-7B455EAAECF5}" type="slidenum">
              <a:rPr lang="en-US" altLang="en-US"/>
              <a:pPr>
                <a:defRPr/>
              </a:pPr>
              <a:t>‹#›</a:t>
            </a:fld>
            <a:endParaRPr lang="en-US" altLang="en-US"/>
          </a:p>
        </p:txBody>
      </p:sp>
    </p:spTree>
    <p:extLst>
      <p:ext uri="{BB962C8B-B14F-4D97-AF65-F5344CB8AC3E}">
        <p14:creationId xmlns:p14="http://schemas.microsoft.com/office/powerpoint/2010/main" val="92877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A3E722B-8F28-804E-9DBE-4681B690ACF5}"/>
              </a:ext>
            </a:extLst>
          </p:cNvPr>
          <p:cNvSpPr>
            <a:spLocks noGrp="1" noChangeArrowheads="1"/>
          </p:cNvSpPr>
          <p:nvPr>
            <p:ph type="dt" sz="half" idx="10"/>
          </p:nvPr>
        </p:nvSpPr>
        <p:spPr>
          <a:ln/>
        </p:spPr>
        <p:txBody>
          <a:bodyPr/>
          <a:lstStyle>
            <a:lvl1pPr>
              <a:defRPr/>
            </a:lvl1pPr>
          </a:lstStyle>
          <a:p>
            <a:pPr>
              <a:defRPr/>
            </a:pPr>
            <a:fld id="{D860F3FB-5C92-4ED8-B365-570B3ABFFFCE}" type="datetimeFigureOut">
              <a:rPr lang="en-US"/>
              <a:pPr>
                <a:defRPr/>
              </a:pPr>
              <a:t>7/17/2025</a:t>
            </a:fld>
            <a:endParaRPr lang="en-US"/>
          </a:p>
        </p:txBody>
      </p:sp>
      <p:sp>
        <p:nvSpPr>
          <p:cNvPr id="6" name="Footer Placeholder 4">
            <a:extLst>
              <a:ext uri="{FF2B5EF4-FFF2-40B4-BE49-F238E27FC236}">
                <a16:creationId xmlns:a16="http://schemas.microsoft.com/office/drawing/2014/main" id="{DB839CB8-5DF7-5B1D-D3E0-2E66C32161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8B50CD-BC82-D604-7A0A-BE48B4CB52D0}"/>
              </a:ext>
            </a:extLst>
          </p:cNvPr>
          <p:cNvSpPr>
            <a:spLocks noGrp="1" noChangeArrowheads="1"/>
          </p:cNvSpPr>
          <p:nvPr>
            <p:ph type="sldNum" sz="quarter" idx="12"/>
          </p:nvPr>
        </p:nvSpPr>
        <p:spPr>
          <a:ln/>
        </p:spPr>
        <p:txBody>
          <a:bodyPr/>
          <a:lstStyle>
            <a:lvl1pPr>
              <a:defRPr/>
            </a:lvl1pPr>
          </a:lstStyle>
          <a:p>
            <a:pPr>
              <a:defRPr/>
            </a:pPr>
            <a:fld id="{B39209D4-E73A-44C7-9659-A9AC75AF2017}" type="slidenum">
              <a:rPr lang="en-US" altLang="en-US"/>
              <a:pPr>
                <a:defRPr/>
              </a:pPr>
              <a:t>‹#›</a:t>
            </a:fld>
            <a:endParaRPr lang="en-US" altLang="en-US"/>
          </a:p>
        </p:txBody>
      </p:sp>
    </p:spTree>
    <p:extLst>
      <p:ext uri="{BB962C8B-B14F-4D97-AF65-F5344CB8AC3E}">
        <p14:creationId xmlns:p14="http://schemas.microsoft.com/office/powerpoint/2010/main" val="121973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160E323-E688-3AF5-3331-EBC87892430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DB06BE7-44CF-F1E7-FD6D-BC57B4E1678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Date Placeholder 3">
            <a:extLst>
              <a:ext uri="{FF2B5EF4-FFF2-40B4-BE49-F238E27FC236}">
                <a16:creationId xmlns:a16="http://schemas.microsoft.com/office/drawing/2014/main" id="{40C07F33-F565-3719-2056-9374568D3068}"/>
              </a:ext>
            </a:extLst>
          </p:cNvPr>
          <p:cNvSpPr>
            <a:spLocks noGrp="1" noChangeArrowheads="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FA906DD6-9926-40AB-9F99-48E491CF1DDD}" type="datetimeFigureOut">
              <a:rPr lang="en-US"/>
              <a:pPr>
                <a:defRPr/>
              </a:pPr>
              <a:t>7/17/2025</a:t>
            </a:fld>
            <a:endParaRPr lang="en-US"/>
          </a:p>
        </p:txBody>
      </p:sp>
      <p:sp>
        <p:nvSpPr>
          <p:cNvPr id="1029" name="Footer Placeholder 4">
            <a:extLst>
              <a:ext uri="{FF2B5EF4-FFF2-40B4-BE49-F238E27FC236}">
                <a16:creationId xmlns:a16="http://schemas.microsoft.com/office/drawing/2014/main" id="{DD73CD89-5122-A0C0-5156-C96F9E66B2CF}"/>
              </a:ext>
            </a:extLst>
          </p:cNvPr>
          <p:cNvSpPr>
            <a:spLocks noGrp="1" noChangeArrowheads="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en-US"/>
          </a:p>
        </p:txBody>
      </p:sp>
      <p:sp>
        <p:nvSpPr>
          <p:cNvPr id="1030" name="Slide Number Placeholder 5">
            <a:extLst>
              <a:ext uri="{FF2B5EF4-FFF2-40B4-BE49-F238E27FC236}">
                <a16:creationId xmlns:a16="http://schemas.microsoft.com/office/drawing/2014/main" id="{8EAA6777-D471-F377-C91B-5F27165A3B1D}"/>
              </a:ext>
            </a:extLst>
          </p:cNvPr>
          <p:cNvSpPr>
            <a:spLocks noGrp="1" noChangeArrowheads="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B47B7937-8AFD-4053-9584-EEF190DE620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DC26E7E-0A33-95E5-325C-DACF5B5CA45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FC58891-3789-78E4-B11A-CB06F364E90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3">
            <a:extLst>
              <a:ext uri="{FF2B5EF4-FFF2-40B4-BE49-F238E27FC236}">
                <a16:creationId xmlns:a16="http://schemas.microsoft.com/office/drawing/2014/main" id="{82A24836-1CFD-3538-4D0F-B0AB6D69CC2B}"/>
              </a:ext>
            </a:extLst>
          </p:cNvPr>
          <p:cNvSpPr>
            <a:spLocks noGrp="1" noChangeArrowheads="1"/>
          </p:cNvSpPr>
          <p:nvPr>
            <p:ph type="dt"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endParaRPr lang="en-US"/>
          </a:p>
        </p:txBody>
      </p:sp>
      <p:sp>
        <p:nvSpPr>
          <p:cNvPr id="2053" name="Rectangle 4">
            <a:extLst>
              <a:ext uri="{FF2B5EF4-FFF2-40B4-BE49-F238E27FC236}">
                <a16:creationId xmlns:a16="http://schemas.microsoft.com/office/drawing/2014/main" id="{5CF3AB88-1B49-1430-F79B-2F8061E9F2B9}"/>
              </a:ext>
            </a:extLst>
          </p:cNvPr>
          <p:cNvSpPr>
            <a:spLocks noGrp="1" noChangeArrowheads="1"/>
          </p:cNvSpPr>
          <p:nvPr>
            <p:ph type="ft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en-US"/>
          </a:p>
        </p:txBody>
      </p:sp>
      <p:sp>
        <p:nvSpPr>
          <p:cNvPr id="2054" name="Rectangle 5">
            <a:extLst>
              <a:ext uri="{FF2B5EF4-FFF2-40B4-BE49-F238E27FC236}">
                <a16:creationId xmlns:a16="http://schemas.microsoft.com/office/drawing/2014/main" id="{A311D728-35C9-B641-204F-3124FFC09EAB}"/>
              </a:ext>
            </a:extLst>
          </p:cNvPr>
          <p:cNvSpPr>
            <a:spLocks noGrp="1" noChangeArrowheads="1"/>
          </p:cNvSpPr>
          <p:nvPr>
            <p:ph type="sldNum"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66D1A473-F4A5-4B54-916F-B4422FE26F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faxtalk.com/download-trial-software/"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hyperlink" Target="https://support.vonage.com/articles/answer/Vonage-Residential-Fax-Line-843"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https://support.ooma.com/home/faxing-with-ooma/"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hyperlink" Target="https://documentation.spectrumvoip.com/fax-machine-faxing-in-stratus/fax-machine-settings-for-voip-faxing"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id="{922EACE5-7B50-A9D8-0CC0-7C87BBCE1CEB}"/>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9FF12104-BA62-49D8-A423-0A7D7AA02083}"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1</a:t>
            </a:fld>
            <a:endParaRPr lang="en-US" altLang="en-US" sz="2400">
              <a:solidFill>
                <a:srgbClr val="000000"/>
              </a:solidFill>
              <a:latin typeface="Times New Roman" panose="02020603050405020304" pitchFamily="18" charset="0"/>
            </a:endParaRPr>
          </a:p>
        </p:txBody>
      </p:sp>
      <p:sp>
        <p:nvSpPr>
          <p:cNvPr id="4099" name="Rectangle 2">
            <a:extLst>
              <a:ext uri="{FF2B5EF4-FFF2-40B4-BE49-F238E27FC236}">
                <a16:creationId xmlns:a16="http://schemas.microsoft.com/office/drawing/2014/main" id="{5D5FBB60-E8CA-3614-E955-C5845D68F885}"/>
              </a:ext>
            </a:extLst>
          </p:cNvPr>
          <p:cNvSpPr>
            <a:spLocks noChangeArrowheads="1"/>
          </p:cNvSpPr>
          <p:nvPr/>
        </p:nvSpPr>
        <p:spPr bwMode="auto">
          <a:xfrm>
            <a:off x="76200" y="1169105"/>
            <a:ext cx="9067800" cy="2125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400" dirty="0">
                <a:cs typeface="Times New Roman" panose="02020603050405020304" pitchFamily="18" charset="0"/>
              </a:rPr>
              <a:t>11-"FAXTALK FAXCENTER PRO"</a:t>
            </a:r>
          </a:p>
          <a:p>
            <a:pPr algn="ctr" eaLnBrk="1" hangingPunct="1">
              <a:spcBef>
                <a:spcPct val="0"/>
              </a:spcBef>
              <a:buFont typeface="Arial" panose="020B0604020202020204" pitchFamily="34" charset="0"/>
              <a:buNone/>
            </a:pPr>
            <a:r>
              <a:rPr lang="en-US" altLang="en-US" sz="4400" dirty="0">
                <a:cs typeface="Times New Roman" panose="02020603050405020304" pitchFamily="18" charset="0"/>
              </a:rPr>
              <a:t>INSTALLATION AND USE FOR</a:t>
            </a:r>
          </a:p>
          <a:p>
            <a:pPr algn="ctr" eaLnBrk="1" hangingPunct="1">
              <a:spcBef>
                <a:spcPct val="0"/>
              </a:spcBef>
              <a:buFont typeface="Arial" panose="020B0604020202020204" pitchFamily="34" charset="0"/>
              <a:buNone/>
            </a:pPr>
            <a:r>
              <a:rPr lang="en-US" altLang="en-US" sz="4400" dirty="0">
                <a:cs typeface="Times New Roman" panose="02020603050405020304" pitchFamily="18" charset="0"/>
              </a:rPr>
              <a:t>A "WINDOWS 11.." COMPUTER</a:t>
            </a:r>
          </a:p>
        </p:txBody>
      </p:sp>
      <p:sp>
        <p:nvSpPr>
          <p:cNvPr id="4100" name="Rectangle 3">
            <a:extLst>
              <a:ext uri="{FF2B5EF4-FFF2-40B4-BE49-F238E27FC236}">
                <a16:creationId xmlns:a16="http://schemas.microsoft.com/office/drawing/2014/main" id="{3AB706C9-FD88-4C70-80E2-36FD026BD6DC}"/>
              </a:ext>
            </a:extLst>
          </p:cNvPr>
          <p:cNvSpPr>
            <a:spLocks noChangeArrowheads="1"/>
          </p:cNvSpPr>
          <p:nvPr/>
        </p:nvSpPr>
        <p:spPr bwMode="auto">
          <a:xfrm>
            <a:off x="574675" y="-857250"/>
            <a:ext cx="3289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1800"/>
          </a:p>
        </p:txBody>
      </p:sp>
      <p:sp>
        <p:nvSpPr>
          <p:cNvPr id="4101" name="Rectangle 4">
            <a:extLst>
              <a:ext uri="{FF2B5EF4-FFF2-40B4-BE49-F238E27FC236}">
                <a16:creationId xmlns:a16="http://schemas.microsoft.com/office/drawing/2014/main" id="{57F379C1-CB13-7452-F136-332295F9CFCE}"/>
              </a:ext>
            </a:extLst>
          </p:cNvPr>
          <p:cNvSpPr>
            <a:spLocks noChangeArrowheads="1"/>
          </p:cNvSpPr>
          <p:nvPr/>
        </p:nvSpPr>
        <p:spPr bwMode="auto">
          <a:xfrm>
            <a:off x="574675" y="-857250"/>
            <a:ext cx="3556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1800"/>
          </a:p>
        </p:txBody>
      </p:sp>
      <p:sp>
        <p:nvSpPr>
          <p:cNvPr id="4102" name="Rectangle 5">
            <a:extLst>
              <a:ext uri="{FF2B5EF4-FFF2-40B4-BE49-F238E27FC236}">
                <a16:creationId xmlns:a16="http://schemas.microsoft.com/office/drawing/2014/main" id="{2BCEB7C7-C6E4-BD8B-62E3-C1C3AEBA5FE9}"/>
              </a:ext>
            </a:extLst>
          </p:cNvPr>
          <p:cNvSpPr>
            <a:spLocks noChangeArrowheads="1"/>
          </p:cNvSpPr>
          <p:nvPr/>
        </p:nvSpPr>
        <p:spPr bwMode="auto">
          <a:xfrm>
            <a:off x="574675" y="-857250"/>
            <a:ext cx="6845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1800"/>
          </a:p>
        </p:txBody>
      </p:sp>
      <p:sp>
        <p:nvSpPr>
          <p:cNvPr id="4103" name="Rectangle 6">
            <a:extLst>
              <a:ext uri="{FF2B5EF4-FFF2-40B4-BE49-F238E27FC236}">
                <a16:creationId xmlns:a16="http://schemas.microsoft.com/office/drawing/2014/main" id="{A56BE7B6-1DBF-F16A-F42A-9755BCB919E3}"/>
              </a:ext>
            </a:extLst>
          </p:cNvPr>
          <p:cNvSpPr>
            <a:spLocks noChangeArrowheads="1"/>
          </p:cNvSpPr>
          <p:nvPr/>
        </p:nvSpPr>
        <p:spPr bwMode="auto">
          <a:xfrm>
            <a:off x="3887788" y="-1087438"/>
            <a:ext cx="2190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1200">
                <a:solidFill>
                  <a:srgbClr val="000000"/>
                </a:solidFill>
                <a:latin typeface="Times New Roman" panose="02020603050405020304" pitchFamily="18" charset="0"/>
                <a:cs typeface="Times New Roman" panose="02020603050405020304" pitchFamily="18" charset="0"/>
              </a:rPr>
              <a:t> </a:t>
            </a:r>
          </a:p>
          <a:p>
            <a:pPr>
              <a:spcBef>
                <a:spcPct val="0"/>
              </a:spcBef>
              <a:buFont typeface="Arial" panose="020B0604020202020204" pitchFamily="34" charset="0"/>
              <a:buNone/>
            </a:pPr>
            <a:endParaRPr lang="en-US" altLang="en-US" sz="1200">
              <a:solidFill>
                <a:srgbClr val="000000"/>
              </a:solidFill>
              <a:latin typeface="Times New Roman" panose="02020603050405020304" pitchFamily="18" charset="0"/>
              <a:cs typeface="Times New Roman" panose="02020603050405020304" pitchFamily="18" charset="0"/>
            </a:endParaRPr>
          </a:p>
        </p:txBody>
      </p:sp>
      <p:pic>
        <p:nvPicPr>
          <p:cNvPr id="4105" name="Picture 27">
            <a:extLst>
              <a:ext uri="{FF2B5EF4-FFF2-40B4-BE49-F238E27FC236}">
                <a16:creationId xmlns:a16="http://schemas.microsoft.com/office/drawing/2014/main" id="{9CDC98B3-3CB9-84A0-96B5-6837E3E44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 b="39999"/>
          <a:stretch>
            <a:fillRect/>
          </a:stretch>
        </p:blipFill>
        <p:spPr bwMode="auto">
          <a:xfrm>
            <a:off x="2133600" y="4068763"/>
            <a:ext cx="4818063" cy="1189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10</a:t>
            </a:fld>
            <a:endParaRPr lang="en-US" altLang="en-US" sz="240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BB20B1E9-12F0-5F60-7A5D-DFF5E2FE676B}"/>
              </a:ext>
            </a:extLst>
          </p:cNvPr>
          <p:cNvPicPr>
            <a:picLocks noChangeAspect="1"/>
          </p:cNvPicPr>
          <p:nvPr/>
        </p:nvPicPr>
        <p:blipFill>
          <a:blip r:embed="rId2"/>
          <a:stretch>
            <a:fillRect/>
          </a:stretch>
        </p:blipFill>
        <p:spPr>
          <a:xfrm>
            <a:off x="84" y="740724"/>
            <a:ext cx="9144000" cy="5376552"/>
          </a:xfrm>
          <a:prstGeom prst="rect">
            <a:avLst/>
          </a:prstGeom>
        </p:spPr>
      </p:pic>
      <p:cxnSp>
        <p:nvCxnSpPr>
          <p:cNvPr id="2" name="Straight Arrow Connector 1">
            <a:extLst>
              <a:ext uri="{FF2B5EF4-FFF2-40B4-BE49-F238E27FC236}">
                <a16:creationId xmlns:a16="http://schemas.microsoft.com/office/drawing/2014/main" id="{78EB2BA5-FEDE-5CE6-4E2C-A16FA15DC09D}"/>
              </a:ext>
            </a:extLst>
          </p:cNvPr>
          <p:cNvCxnSpPr/>
          <p:nvPr/>
        </p:nvCxnSpPr>
        <p:spPr bwMode="auto">
          <a:xfrm flipH="1">
            <a:off x="1447882" y="3200406"/>
            <a:ext cx="152396" cy="1371564"/>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4191238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6443A3-37CC-6931-ADF8-E5E08765E97C}"/>
              </a:ext>
            </a:extLst>
          </p:cNvPr>
          <p:cNvPicPr>
            <a:picLocks noChangeAspect="1"/>
          </p:cNvPicPr>
          <p:nvPr/>
        </p:nvPicPr>
        <p:blipFill>
          <a:blip r:embed="rId2"/>
          <a:stretch>
            <a:fillRect/>
          </a:stretch>
        </p:blipFill>
        <p:spPr>
          <a:xfrm>
            <a:off x="685901" y="514426"/>
            <a:ext cx="7543603" cy="5657702"/>
          </a:xfrm>
          <a:prstGeom prst="rect">
            <a:avLst/>
          </a:prstGeom>
        </p:spPr>
      </p:pic>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11</a:t>
            </a:fld>
            <a:endParaRPr lang="en-US" alt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121705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6443A3-37CC-6931-ADF8-E5E08765E97C}"/>
              </a:ext>
            </a:extLst>
          </p:cNvPr>
          <p:cNvPicPr>
            <a:picLocks noChangeAspect="1"/>
          </p:cNvPicPr>
          <p:nvPr/>
        </p:nvPicPr>
        <p:blipFill>
          <a:blip r:embed="rId2"/>
          <a:stretch>
            <a:fillRect/>
          </a:stretch>
        </p:blipFill>
        <p:spPr>
          <a:xfrm>
            <a:off x="685901" y="514426"/>
            <a:ext cx="7543603" cy="5657702"/>
          </a:xfrm>
          <a:prstGeom prst="rect">
            <a:avLst/>
          </a:prstGeom>
        </p:spPr>
      </p:pic>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12</a:t>
            </a:fld>
            <a:endParaRPr lang="en-US" altLang="en-US" sz="2400">
              <a:solidFill>
                <a:srgbClr val="000000"/>
              </a:solidFill>
              <a:latin typeface="Times New Roman" panose="02020603050405020304" pitchFamily="18" charset="0"/>
            </a:endParaRPr>
          </a:p>
        </p:txBody>
      </p:sp>
      <p:cxnSp>
        <p:nvCxnSpPr>
          <p:cNvPr id="2" name="Straight Arrow Connector 1">
            <a:extLst>
              <a:ext uri="{FF2B5EF4-FFF2-40B4-BE49-F238E27FC236}">
                <a16:creationId xmlns:a16="http://schemas.microsoft.com/office/drawing/2014/main" id="{78EB2BA5-FEDE-5CE6-4E2C-A16FA15DC09D}"/>
              </a:ext>
            </a:extLst>
          </p:cNvPr>
          <p:cNvCxnSpPr/>
          <p:nvPr/>
        </p:nvCxnSpPr>
        <p:spPr bwMode="auto">
          <a:xfrm flipH="1">
            <a:off x="2209862" y="1447852"/>
            <a:ext cx="152396" cy="1371564"/>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546008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13</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8BC34CBB-A5F5-E4AF-D75A-507334834608}"/>
              </a:ext>
            </a:extLst>
          </p:cNvPr>
          <p:cNvPicPr>
            <a:picLocks noChangeAspect="1"/>
          </p:cNvPicPr>
          <p:nvPr/>
        </p:nvPicPr>
        <p:blipFill>
          <a:blip r:embed="rId2"/>
          <a:stretch>
            <a:fillRect/>
          </a:stretch>
        </p:blipFill>
        <p:spPr>
          <a:xfrm>
            <a:off x="654730" y="457278"/>
            <a:ext cx="7633654" cy="5791048"/>
          </a:xfrm>
          <a:prstGeom prst="rect">
            <a:avLst/>
          </a:prstGeom>
        </p:spPr>
      </p:pic>
    </p:spTree>
    <p:extLst>
      <p:ext uri="{BB962C8B-B14F-4D97-AF65-F5344CB8AC3E}">
        <p14:creationId xmlns:p14="http://schemas.microsoft.com/office/powerpoint/2010/main" val="21917903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14</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DB8152F6-D51D-16E7-7241-B09A05061140}"/>
              </a:ext>
            </a:extLst>
          </p:cNvPr>
          <p:cNvPicPr>
            <a:picLocks noChangeAspect="1"/>
          </p:cNvPicPr>
          <p:nvPr/>
        </p:nvPicPr>
        <p:blipFill>
          <a:blip r:embed="rId2"/>
          <a:stretch>
            <a:fillRect/>
          </a:stretch>
        </p:blipFill>
        <p:spPr>
          <a:xfrm>
            <a:off x="914496" y="565252"/>
            <a:ext cx="7258273" cy="5683074"/>
          </a:xfrm>
          <a:prstGeom prst="rect">
            <a:avLst/>
          </a:prstGeom>
        </p:spPr>
      </p:pic>
    </p:spTree>
    <p:extLst>
      <p:ext uri="{BB962C8B-B14F-4D97-AF65-F5344CB8AC3E}">
        <p14:creationId xmlns:p14="http://schemas.microsoft.com/office/powerpoint/2010/main" val="160702357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15</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D2451476-7145-E243-57F6-BBDF3732CBE0}"/>
              </a:ext>
            </a:extLst>
          </p:cNvPr>
          <p:cNvPicPr>
            <a:picLocks noChangeAspect="1"/>
          </p:cNvPicPr>
          <p:nvPr/>
        </p:nvPicPr>
        <p:blipFill>
          <a:blip r:embed="rId2"/>
          <a:stretch>
            <a:fillRect/>
          </a:stretch>
        </p:blipFill>
        <p:spPr>
          <a:xfrm>
            <a:off x="609704" y="408622"/>
            <a:ext cx="7315007" cy="5611110"/>
          </a:xfrm>
          <a:prstGeom prst="rect">
            <a:avLst/>
          </a:prstGeom>
        </p:spPr>
      </p:pic>
    </p:spTree>
    <p:extLst>
      <p:ext uri="{BB962C8B-B14F-4D97-AF65-F5344CB8AC3E}">
        <p14:creationId xmlns:p14="http://schemas.microsoft.com/office/powerpoint/2010/main" val="18480141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16</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D2451476-7145-E243-57F6-BBDF3732CBE0}"/>
              </a:ext>
            </a:extLst>
          </p:cNvPr>
          <p:cNvPicPr>
            <a:picLocks noChangeAspect="1"/>
          </p:cNvPicPr>
          <p:nvPr/>
        </p:nvPicPr>
        <p:blipFill>
          <a:blip r:embed="rId2"/>
          <a:stretch>
            <a:fillRect/>
          </a:stretch>
        </p:blipFill>
        <p:spPr>
          <a:xfrm>
            <a:off x="609704" y="408622"/>
            <a:ext cx="7315007" cy="5611110"/>
          </a:xfrm>
          <a:prstGeom prst="rect">
            <a:avLst/>
          </a:prstGeom>
        </p:spPr>
      </p:pic>
      <p:cxnSp>
        <p:nvCxnSpPr>
          <p:cNvPr id="2" name="Straight Arrow Connector 1">
            <a:extLst>
              <a:ext uri="{FF2B5EF4-FFF2-40B4-BE49-F238E27FC236}">
                <a16:creationId xmlns:a16="http://schemas.microsoft.com/office/drawing/2014/main" id="{FF253C53-EF67-8214-9451-2C4F8A386148}"/>
              </a:ext>
            </a:extLst>
          </p:cNvPr>
          <p:cNvCxnSpPr/>
          <p:nvPr/>
        </p:nvCxnSpPr>
        <p:spPr bwMode="auto">
          <a:xfrm>
            <a:off x="1066892" y="3048010"/>
            <a:ext cx="4267088" cy="2209742"/>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4780600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17</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E8F685B3-4C0D-8E81-8D18-0E5D44BFA8C9}"/>
              </a:ext>
            </a:extLst>
          </p:cNvPr>
          <p:cNvPicPr>
            <a:picLocks noChangeAspect="1"/>
          </p:cNvPicPr>
          <p:nvPr/>
        </p:nvPicPr>
        <p:blipFill>
          <a:blip r:embed="rId2"/>
          <a:stretch>
            <a:fillRect/>
          </a:stretch>
        </p:blipFill>
        <p:spPr>
          <a:xfrm>
            <a:off x="762100" y="609674"/>
            <a:ext cx="7381706" cy="5588158"/>
          </a:xfrm>
          <a:prstGeom prst="rect">
            <a:avLst/>
          </a:prstGeom>
        </p:spPr>
      </p:pic>
    </p:spTree>
    <p:extLst>
      <p:ext uri="{BB962C8B-B14F-4D97-AF65-F5344CB8AC3E}">
        <p14:creationId xmlns:p14="http://schemas.microsoft.com/office/powerpoint/2010/main" val="385220755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18</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106EC9B8-C627-2A6D-2653-51046B89F79D}"/>
              </a:ext>
            </a:extLst>
          </p:cNvPr>
          <p:cNvPicPr>
            <a:picLocks noChangeAspect="1"/>
          </p:cNvPicPr>
          <p:nvPr/>
        </p:nvPicPr>
        <p:blipFill>
          <a:blip r:embed="rId2"/>
          <a:stretch>
            <a:fillRect/>
          </a:stretch>
        </p:blipFill>
        <p:spPr>
          <a:xfrm>
            <a:off x="533506" y="76288"/>
            <a:ext cx="8000790" cy="6244520"/>
          </a:xfrm>
          <a:prstGeom prst="rect">
            <a:avLst/>
          </a:prstGeom>
        </p:spPr>
      </p:pic>
    </p:spTree>
    <p:extLst>
      <p:ext uri="{BB962C8B-B14F-4D97-AF65-F5344CB8AC3E}">
        <p14:creationId xmlns:p14="http://schemas.microsoft.com/office/powerpoint/2010/main" val="295035248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19</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106EC9B8-C627-2A6D-2653-51046B89F79D}"/>
              </a:ext>
            </a:extLst>
          </p:cNvPr>
          <p:cNvPicPr>
            <a:picLocks noChangeAspect="1"/>
          </p:cNvPicPr>
          <p:nvPr/>
        </p:nvPicPr>
        <p:blipFill>
          <a:blip r:embed="rId2"/>
          <a:stretch>
            <a:fillRect/>
          </a:stretch>
        </p:blipFill>
        <p:spPr>
          <a:xfrm>
            <a:off x="533506" y="76288"/>
            <a:ext cx="8000790" cy="6244520"/>
          </a:xfrm>
          <a:prstGeom prst="rect">
            <a:avLst/>
          </a:prstGeom>
        </p:spPr>
      </p:pic>
      <p:cxnSp>
        <p:nvCxnSpPr>
          <p:cNvPr id="2" name="Straight Arrow Connector 1">
            <a:extLst>
              <a:ext uri="{FF2B5EF4-FFF2-40B4-BE49-F238E27FC236}">
                <a16:creationId xmlns:a16="http://schemas.microsoft.com/office/drawing/2014/main" id="{B50EBA88-10C1-809A-846B-4477ED85479D}"/>
              </a:ext>
            </a:extLst>
          </p:cNvPr>
          <p:cNvCxnSpPr/>
          <p:nvPr/>
        </p:nvCxnSpPr>
        <p:spPr bwMode="auto">
          <a:xfrm>
            <a:off x="1219288" y="3048010"/>
            <a:ext cx="4267088" cy="2209742"/>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184517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1063957A-BFC2-4607-8FE1-1A5B074AB0A8}"/>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2FDF89CD-199C-4DD1-B8FE-2A8790BA9D1C}" type="slidenum">
              <a:rPr lang="en-US" altLang="en-US" sz="2400" baseline="0">
                <a:latin typeface="Times New Roman" panose="02020603050405020304" pitchFamily="18" charset="0"/>
              </a:rPr>
              <a:pPr eaLnBrk="1" hangingPunct="1">
                <a:spcBef>
                  <a:spcPct val="0"/>
                </a:spcBef>
              </a:pPr>
              <a:t>2</a:t>
            </a:fld>
            <a:endParaRPr lang="en-US" altLang="en-US" sz="2400" baseline="0">
              <a:latin typeface="Times New Roman" panose="02020603050405020304" pitchFamily="18" charset="0"/>
            </a:endParaRPr>
          </a:p>
        </p:txBody>
      </p:sp>
      <p:sp>
        <p:nvSpPr>
          <p:cNvPr id="18435" name="Rectangle 1">
            <a:extLst>
              <a:ext uri="{FF2B5EF4-FFF2-40B4-BE49-F238E27FC236}">
                <a16:creationId xmlns:a16="http://schemas.microsoft.com/office/drawing/2014/main" id="{D8211F22-2828-475E-8439-01CEF0A330A2}"/>
              </a:ext>
            </a:extLst>
          </p:cNvPr>
          <p:cNvSpPr>
            <a:spLocks noGrp="1" noChangeArrowheads="1"/>
          </p:cNvSpPr>
          <p:nvPr>
            <p:ph type="title" idx="4294967295"/>
          </p:nvPr>
        </p:nvSpPr>
        <p:spPr>
          <a:xfrm>
            <a:off x="685800" y="609600"/>
            <a:ext cx="7924800" cy="1752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000" b="1"/>
              <a:t>Web location for this presentation:</a:t>
            </a:r>
          </a:p>
        </p:txBody>
      </p:sp>
      <p:sp>
        <p:nvSpPr>
          <p:cNvPr id="18436" name="Rectangle 2">
            <a:extLst>
              <a:ext uri="{FF2B5EF4-FFF2-40B4-BE49-F238E27FC236}">
                <a16:creationId xmlns:a16="http://schemas.microsoft.com/office/drawing/2014/main" id="{F0453852-1D48-4A50-8D7A-19552D7C63FA}"/>
              </a:ext>
            </a:extLst>
          </p:cNvPr>
          <p:cNvSpPr>
            <a:spLocks noGrp="1" noChangeArrowheads="1"/>
          </p:cNvSpPr>
          <p:nvPr>
            <p:ph type="body" idx="4294967295"/>
          </p:nvPr>
        </p:nvSpPr>
        <p:spPr>
          <a:xfrm>
            <a:off x="76198" y="2514624"/>
            <a:ext cx="9067682" cy="3809900"/>
          </a:xfrm>
        </p:spPr>
        <p:txBody>
          <a:bodyPr/>
          <a:lstStyle/>
          <a:p>
            <a:pPr marL="0" indent="0" algn="ctr">
              <a:buNone/>
            </a:pPr>
            <a:r>
              <a:rPr lang="en-US" altLang="en-US" sz="6400" dirty="0">
                <a:solidFill>
                  <a:srgbClr val="FF0000"/>
                </a:solidFill>
              </a:rPr>
              <a:t>http://aztcs.apcug.org</a:t>
            </a:r>
          </a:p>
          <a:p>
            <a:pPr marL="0" indent="0" algn="ctr">
              <a:buNone/>
            </a:pPr>
            <a:r>
              <a:rPr lang="en-US" altLang="en-US" sz="6400" dirty="0"/>
              <a:t>Click on </a:t>
            </a:r>
            <a:r>
              <a:rPr lang="en-US" altLang="en-US" sz="6400" dirty="0">
                <a:solidFill>
                  <a:srgbClr val="FF0000"/>
                </a:solidFill>
              </a:rPr>
              <a:t>"Meeting Notes"</a:t>
            </a:r>
          </a:p>
          <a:p>
            <a:pPr marL="0" indent="0" algn="ctr">
              <a:buNone/>
            </a:pPr>
            <a:r>
              <a:rPr lang="en-US" altLang="en-US" sz="5400" dirty="0">
                <a:solidFill>
                  <a:schemeClr val="tx1"/>
                </a:solidFill>
              </a:rPr>
              <a:t>email: fchao2@yahoo.com</a:t>
            </a:r>
          </a:p>
        </p:txBody>
      </p:sp>
      <p:sp>
        <p:nvSpPr>
          <p:cNvPr id="18437" name="Slide Number Placeholder 1">
            <a:extLst>
              <a:ext uri="{FF2B5EF4-FFF2-40B4-BE49-F238E27FC236}">
                <a16:creationId xmlns:a16="http://schemas.microsoft.com/office/drawing/2014/main" id="{C3AF11D6-A081-4B7A-BD20-BBE1F72BBFF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42BC778A-D034-4490-9F8B-FD2D79B14511}" type="slidenum">
              <a:rPr lang="en-US" altLang="en-US" sz="2400" baseline="0" smtClean="0">
                <a:solidFill>
                  <a:srgbClr val="000000"/>
                </a:solidFill>
                <a:latin typeface="Times New Roman" panose="02020603050405020304" pitchFamily="18" charset="0"/>
              </a:rPr>
              <a:pPr/>
              <a:t>2</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2515288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20</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88B6249B-2AAE-EEEA-AAB1-912D4D657089}"/>
              </a:ext>
            </a:extLst>
          </p:cNvPr>
          <p:cNvPicPr>
            <a:picLocks noChangeAspect="1"/>
          </p:cNvPicPr>
          <p:nvPr/>
        </p:nvPicPr>
        <p:blipFill>
          <a:blip r:embed="rId2"/>
          <a:stretch>
            <a:fillRect/>
          </a:stretch>
        </p:blipFill>
        <p:spPr>
          <a:xfrm>
            <a:off x="708635" y="533476"/>
            <a:ext cx="7673265" cy="5750977"/>
          </a:xfrm>
          <a:prstGeom prst="rect">
            <a:avLst/>
          </a:prstGeom>
        </p:spPr>
      </p:pic>
    </p:spTree>
    <p:extLst>
      <p:ext uri="{BB962C8B-B14F-4D97-AF65-F5344CB8AC3E}">
        <p14:creationId xmlns:p14="http://schemas.microsoft.com/office/powerpoint/2010/main" val="316099332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21</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88B6249B-2AAE-EEEA-AAB1-912D4D657089}"/>
              </a:ext>
            </a:extLst>
          </p:cNvPr>
          <p:cNvPicPr>
            <a:picLocks noChangeAspect="1"/>
          </p:cNvPicPr>
          <p:nvPr/>
        </p:nvPicPr>
        <p:blipFill>
          <a:blip r:embed="rId2"/>
          <a:stretch>
            <a:fillRect/>
          </a:stretch>
        </p:blipFill>
        <p:spPr>
          <a:xfrm>
            <a:off x="708635" y="533476"/>
            <a:ext cx="7673265" cy="5750977"/>
          </a:xfrm>
          <a:prstGeom prst="rect">
            <a:avLst/>
          </a:prstGeom>
        </p:spPr>
      </p:pic>
      <p:cxnSp>
        <p:nvCxnSpPr>
          <p:cNvPr id="2" name="Straight Arrow Connector 1">
            <a:extLst>
              <a:ext uri="{FF2B5EF4-FFF2-40B4-BE49-F238E27FC236}">
                <a16:creationId xmlns:a16="http://schemas.microsoft.com/office/drawing/2014/main" id="{A087644F-A1D7-E144-68C4-5E93F7810E2F}"/>
              </a:ext>
            </a:extLst>
          </p:cNvPr>
          <p:cNvCxnSpPr/>
          <p:nvPr/>
        </p:nvCxnSpPr>
        <p:spPr bwMode="auto">
          <a:xfrm>
            <a:off x="1219288" y="3048010"/>
            <a:ext cx="4495682" cy="2590732"/>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1694655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22</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8561E858-8E56-EBF5-087B-973EC9EF0C51}"/>
              </a:ext>
            </a:extLst>
          </p:cNvPr>
          <p:cNvPicPr>
            <a:picLocks noChangeAspect="1"/>
          </p:cNvPicPr>
          <p:nvPr/>
        </p:nvPicPr>
        <p:blipFill>
          <a:blip r:embed="rId2"/>
          <a:stretch>
            <a:fillRect/>
          </a:stretch>
        </p:blipFill>
        <p:spPr>
          <a:xfrm>
            <a:off x="1143089" y="425634"/>
            <a:ext cx="6560709" cy="5746493"/>
          </a:xfrm>
          <a:prstGeom prst="rect">
            <a:avLst/>
          </a:prstGeom>
        </p:spPr>
      </p:pic>
    </p:spTree>
    <p:extLst>
      <p:ext uri="{BB962C8B-B14F-4D97-AF65-F5344CB8AC3E}">
        <p14:creationId xmlns:p14="http://schemas.microsoft.com/office/powerpoint/2010/main" val="53042862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23</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8561E858-8E56-EBF5-087B-973EC9EF0C51}"/>
              </a:ext>
            </a:extLst>
          </p:cNvPr>
          <p:cNvPicPr>
            <a:picLocks noChangeAspect="1"/>
          </p:cNvPicPr>
          <p:nvPr/>
        </p:nvPicPr>
        <p:blipFill>
          <a:blip r:embed="rId2"/>
          <a:stretch>
            <a:fillRect/>
          </a:stretch>
        </p:blipFill>
        <p:spPr>
          <a:xfrm>
            <a:off x="1143089" y="425634"/>
            <a:ext cx="6560709" cy="5746493"/>
          </a:xfrm>
          <a:prstGeom prst="rect">
            <a:avLst/>
          </a:prstGeom>
        </p:spPr>
      </p:pic>
      <p:cxnSp>
        <p:nvCxnSpPr>
          <p:cNvPr id="2" name="Straight Arrow Connector 1">
            <a:extLst>
              <a:ext uri="{FF2B5EF4-FFF2-40B4-BE49-F238E27FC236}">
                <a16:creationId xmlns:a16="http://schemas.microsoft.com/office/drawing/2014/main" id="{C4017615-23FE-11D3-ECCD-0E2F1B683357}"/>
              </a:ext>
            </a:extLst>
          </p:cNvPr>
          <p:cNvCxnSpPr/>
          <p:nvPr/>
        </p:nvCxnSpPr>
        <p:spPr bwMode="auto">
          <a:xfrm>
            <a:off x="1219288" y="3048010"/>
            <a:ext cx="1676356" cy="2362138"/>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7592082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24</a:t>
            </a:fld>
            <a:endParaRPr lang="en-US" altLang="en-US" sz="240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42DF0438-5DFC-2FA9-F43B-A45F23EA62D6}"/>
              </a:ext>
            </a:extLst>
          </p:cNvPr>
          <p:cNvPicPr>
            <a:picLocks noChangeAspect="1"/>
          </p:cNvPicPr>
          <p:nvPr/>
        </p:nvPicPr>
        <p:blipFill>
          <a:blip r:embed="rId2"/>
          <a:stretch>
            <a:fillRect/>
          </a:stretch>
        </p:blipFill>
        <p:spPr>
          <a:xfrm>
            <a:off x="685902" y="439048"/>
            <a:ext cx="7550432" cy="5809277"/>
          </a:xfrm>
          <a:prstGeom prst="rect">
            <a:avLst/>
          </a:prstGeom>
        </p:spPr>
      </p:pic>
    </p:spTree>
    <p:extLst>
      <p:ext uri="{BB962C8B-B14F-4D97-AF65-F5344CB8AC3E}">
        <p14:creationId xmlns:p14="http://schemas.microsoft.com/office/powerpoint/2010/main" val="230604752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25</a:t>
            </a:fld>
            <a:endParaRPr lang="en-US" altLang="en-US" sz="240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42DF0438-5DFC-2FA9-F43B-A45F23EA62D6}"/>
              </a:ext>
            </a:extLst>
          </p:cNvPr>
          <p:cNvPicPr>
            <a:picLocks noChangeAspect="1"/>
          </p:cNvPicPr>
          <p:nvPr/>
        </p:nvPicPr>
        <p:blipFill>
          <a:blip r:embed="rId2"/>
          <a:stretch>
            <a:fillRect/>
          </a:stretch>
        </p:blipFill>
        <p:spPr>
          <a:xfrm>
            <a:off x="685902" y="439048"/>
            <a:ext cx="7550432" cy="5809277"/>
          </a:xfrm>
          <a:prstGeom prst="rect">
            <a:avLst/>
          </a:prstGeom>
        </p:spPr>
      </p:pic>
      <p:cxnSp>
        <p:nvCxnSpPr>
          <p:cNvPr id="2" name="Straight Arrow Connector 1">
            <a:extLst>
              <a:ext uri="{FF2B5EF4-FFF2-40B4-BE49-F238E27FC236}">
                <a16:creationId xmlns:a16="http://schemas.microsoft.com/office/drawing/2014/main" id="{DEF0A179-1926-EF3E-0D2A-D514E9D9316A}"/>
              </a:ext>
            </a:extLst>
          </p:cNvPr>
          <p:cNvCxnSpPr/>
          <p:nvPr/>
        </p:nvCxnSpPr>
        <p:spPr bwMode="auto">
          <a:xfrm>
            <a:off x="1219288" y="3048010"/>
            <a:ext cx="4419484" cy="2514534"/>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5615027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26</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0957A37F-F807-AA28-DC0A-8B39E1319C3F}"/>
              </a:ext>
            </a:extLst>
          </p:cNvPr>
          <p:cNvPicPr>
            <a:picLocks noChangeAspect="1"/>
          </p:cNvPicPr>
          <p:nvPr/>
        </p:nvPicPr>
        <p:blipFill>
          <a:blip r:embed="rId2"/>
          <a:stretch>
            <a:fillRect/>
          </a:stretch>
        </p:blipFill>
        <p:spPr>
          <a:xfrm>
            <a:off x="762101" y="437278"/>
            <a:ext cx="7206184" cy="5658652"/>
          </a:xfrm>
          <a:prstGeom prst="rect">
            <a:avLst/>
          </a:prstGeom>
        </p:spPr>
      </p:pic>
    </p:spTree>
    <p:extLst>
      <p:ext uri="{BB962C8B-B14F-4D97-AF65-F5344CB8AC3E}">
        <p14:creationId xmlns:p14="http://schemas.microsoft.com/office/powerpoint/2010/main" val="324599052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27</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24EF573E-65A5-AB91-A0D5-A2DE6A4F7F05}"/>
              </a:ext>
            </a:extLst>
          </p:cNvPr>
          <p:cNvPicPr>
            <a:picLocks noChangeAspect="1"/>
          </p:cNvPicPr>
          <p:nvPr/>
        </p:nvPicPr>
        <p:blipFill>
          <a:blip r:embed="rId2"/>
          <a:stretch>
            <a:fillRect/>
          </a:stretch>
        </p:blipFill>
        <p:spPr>
          <a:xfrm>
            <a:off x="914496" y="568338"/>
            <a:ext cx="7164734" cy="5603790"/>
          </a:xfrm>
          <a:prstGeom prst="rect">
            <a:avLst/>
          </a:prstGeom>
        </p:spPr>
      </p:pic>
    </p:spTree>
    <p:extLst>
      <p:ext uri="{BB962C8B-B14F-4D97-AF65-F5344CB8AC3E}">
        <p14:creationId xmlns:p14="http://schemas.microsoft.com/office/powerpoint/2010/main" val="150760590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28</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24EF573E-65A5-AB91-A0D5-A2DE6A4F7F05}"/>
              </a:ext>
            </a:extLst>
          </p:cNvPr>
          <p:cNvPicPr>
            <a:picLocks noChangeAspect="1"/>
          </p:cNvPicPr>
          <p:nvPr/>
        </p:nvPicPr>
        <p:blipFill>
          <a:blip r:embed="rId2"/>
          <a:stretch>
            <a:fillRect/>
          </a:stretch>
        </p:blipFill>
        <p:spPr>
          <a:xfrm>
            <a:off x="914496" y="568338"/>
            <a:ext cx="7164734" cy="5603790"/>
          </a:xfrm>
          <a:prstGeom prst="rect">
            <a:avLst/>
          </a:prstGeom>
        </p:spPr>
      </p:pic>
      <p:cxnSp>
        <p:nvCxnSpPr>
          <p:cNvPr id="2" name="Straight Arrow Connector 1">
            <a:extLst>
              <a:ext uri="{FF2B5EF4-FFF2-40B4-BE49-F238E27FC236}">
                <a16:creationId xmlns:a16="http://schemas.microsoft.com/office/drawing/2014/main" id="{A4C112A5-89B3-01F3-85BD-C8FC4EF99AE9}"/>
              </a:ext>
            </a:extLst>
          </p:cNvPr>
          <p:cNvCxnSpPr/>
          <p:nvPr/>
        </p:nvCxnSpPr>
        <p:spPr bwMode="auto">
          <a:xfrm>
            <a:off x="1219288" y="3048010"/>
            <a:ext cx="4419484" cy="2514534"/>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2878628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29</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575648A7-8B4F-5874-3A11-B554EA059052}"/>
              </a:ext>
            </a:extLst>
          </p:cNvPr>
          <p:cNvPicPr>
            <a:picLocks noChangeAspect="1"/>
          </p:cNvPicPr>
          <p:nvPr/>
        </p:nvPicPr>
        <p:blipFill>
          <a:blip r:embed="rId2"/>
          <a:stretch>
            <a:fillRect/>
          </a:stretch>
        </p:blipFill>
        <p:spPr>
          <a:xfrm>
            <a:off x="609705" y="429100"/>
            <a:ext cx="7384158" cy="5590632"/>
          </a:xfrm>
          <a:prstGeom prst="rect">
            <a:avLst/>
          </a:prstGeom>
        </p:spPr>
      </p:pic>
    </p:spTree>
    <p:extLst>
      <p:ext uri="{BB962C8B-B14F-4D97-AF65-F5344CB8AC3E}">
        <p14:creationId xmlns:p14="http://schemas.microsoft.com/office/powerpoint/2010/main" val="17751554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07442016-2BA7-6544-6E6D-E610A0DB9B76}"/>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4289566F-D6CA-44E1-9B04-5E9D4A114EAC}"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3</a:t>
            </a:fld>
            <a:endParaRPr lang="en-US" altLang="en-US" sz="2400">
              <a:solidFill>
                <a:srgbClr val="000000"/>
              </a:solidFill>
              <a:latin typeface="Times New Roman" panose="02020603050405020304" pitchFamily="18" charset="0"/>
            </a:endParaRPr>
          </a:p>
        </p:txBody>
      </p:sp>
      <p:sp>
        <p:nvSpPr>
          <p:cNvPr id="5123" name="Rectangle 2">
            <a:extLst>
              <a:ext uri="{FF2B5EF4-FFF2-40B4-BE49-F238E27FC236}">
                <a16:creationId xmlns:a16="http://schemas.microsoft.com/office/drawing/2014/main" id="{E6AC5DF4-43F2-57CC-C234-7DADFA76D92B}"/>
              </a:ext>
            </a:extLst>
          </p:cNvPr>
          <p:cNvSpPr>
            <a:spLocks noGrp="1" noChangeArrowheads="1"/>
          </p:cNvSpPr>
          <p:nvPr>
            <p:ph type="title" idx="4294967295"/>
          </p:nvPr>
        </p:nvSpPr>
        <p:spPr>
          <a:xfrm>
            <a:off x="381000" y="66675"/>
            <a:ext cx="8534400" cy="6191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SUMMARY</a:t>
            </a:r>
          </a:p>
        </p:txBody>
      </p:sp>
      <p:sp>
        <p:nvSpPr>
          <p:cNvPr id="5124" name="Rectangle 3">
            <a:extLst>
              <a:ext uri="{FF2B5EF4-FFF2-40B4-BE49-F238E27FC236}">
                <a16:creationId xmlns:a16="http://schemas.microsoft.com/office/drawing/2014/main" id="{91BC5D3A-B25F-121F-086A-F6C22A68AD95}"/>
              </a:ext>
            </a:extLst>
          </p:cNvPr>
          <p:cNvSpPr>
            <a:spLocks noGrp="1" noChangeArrowheads="1"/>
          </p:cNvSpPr>
          <p:nvPr>
            <p:ph type="body" idx="4294967295"/>
          </p:nvPr>
        </p:nvSpPr>
        <p:spPr>
          <a:xfrm>
            <a:off x="228600" y="914310"/>
            <a:ext cx="8839200" cy="5943600"/>
          </a:xfrm>
        </p:spPr>
        <p:txBody>
          <a:bodyPr/>
          <a:lstStyle/>
          <a:p>
            <a:pPr marL="0" indent="0" eaLnBrk="1" hangingPunct="1">
              <a:lnSpc>
                <a:spcPct val="90000"/>
              </a:lnSpc>
              <a:spcBef>
                <a:spcPts val="100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800" dirty="0"/>
              <a:t>The not-free "</a:t>
            </a:r>
            <a:r>
              <a:rPr lang="en-US" altLang="en-US" sz="4800" dirty="0" err="1"/>
              <a:t>FaxTalk</a:t>
            </a:r>
            <a:r>
              <a:rPr lang="en-US" altLang="en-US" sz="4800" dirty="0"/>
              <a:t> </a:t>
            </a:r>
            <a:r>
              <a:rPr lang="en-US" altLang="en-US" sz="4800" dirty="0" err="1"/>
              <a:t>FaxCenter</a:t>
            </a:r>
            <a:r>
              <a:rPr lang="en-US" altLang="en-US" sz="4800" dirty="0"/>
              <a:t> Pro" works reliably in all feature editions of "Windows 11.." while the Microsoft's free "Windows Fax and Scan" has a history of temporary failures such as for the 24H2 feature edition of "Windows 11..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30</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C33B58B0-017A-A1A5-1EDC-09E7AE915A4C}"/>
              </a:ext>
            </a:extLst>
          </p:cNvPr>
          <p:cNvPicPr>
            <a:picLocks noChangeAspect="1"/>
          </p:cNvPicPr>
          <p:nvPr/>
        </p:nvPicPr>
        <p:blipFill>
          <a:blip r:embed="rId2"/>
          <a:stretch>
            <a:fillRect/>
          </a:stretch>
        </p:blipFill>
        <p:spPr>
          <a:xfrm>
            <a:off x="762100" y="410768"/>
            <a:ext cx="6010191" cy="4761320"/>
          </a:xfrm>
          <a:prstGeom prst="rect">
            <a:avLst/>
          </a:prstGeom>
        </p:spPr>
      </p:pic>
    </p:spTree>
    <p:extLst>
      <p:ext uri="{BB962C8B-B14F-4D97-AF65-F5344CB8AC3E}">
        <p14:creationId xmlns:p14="http://schemas.microsoft.com/office/powerpoint/2010/main" val="310169552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31</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18D1382E-DC72-80D7-C591-BF008B6C5999}"/>
              </a:ext>
            </a:extLst>
          </p:cNvPr>
          <p:cNvPicPr>
            <a:picLocks noChangeAspect="1"/>
          </p:cNvPicPr>
          <p:nvPr/>
        </p:nvPicPr>
        <p:blipFill>
          <a:blip r:embed="rId2"/>
          <a:stretch>
            <a:fillRect/>
          </a:stretch>
        </p:blipFill>
        <p:spPr>
          <a:xfrm>
            <a:off x="304912" y="122468"/>
            <a:ext cx="8044842" cy="6233882"/>
          </a:xfrm>
          <a:prstGeom prst="rect">
            <a:avLst/>
          </a:prstGeom>
        </p:spPr>
      </p:pic>
    </p:spTree>
    <p:extLst>
      <p:ext uri="{BB962C8B-B14F-4D97-AF65-F5344CB8AC3E}">
        <p14:creationId xmlns:p14="http://schemas.microsoft.com/office/powerpoint/2010/main" val="421534555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32</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18D1382E-DC72-80D7-C591-BF008B6C5999}"/>
              </a:ext>
            </a:extLst>
          </p:cNvPr>
          <p:cNvPicPr>
            <a:picLocks noChangeAspect="1"/>
          </p:cNvPicPr>
          <p:nvPr/>
        </p:nvPicPr>
        <p:blipFill>
          <a:blip r:embed="rId3"/>
          <a:stretch>
            <a:fillRect/>
          </a:stretch>
        </p:blipFill>
        <p:spPr>
          <a:xfrm>
            <a:off x="641958" y="136525"/>
            <a:ext cx="8044842" cy="6233882"/>
          </a:xfrm>
          <a:prstGeom prst="rect">
            <a:avLst/>
          </a:prstGeom>
        </p:spPr>
      </p:pic>
      <p:cxnSp>
        <p:nvCxnSpPr>
          <p:cNvPr id="4" name="Straight Arrow Connector 3">
            <a:extLst>
              <a:ext uri="{FF2B5EF4-FFF2-40B4-BE49-F238E27FC236}">
                <a16:creationId xmlns:a16="http://schemas.microsoft.com/office/drawing/2014/main" id="{9496F601-01B0-E1C3-5DB2-50F55EC2087D}"/>
              </a:ext>
            </a:extLst>
          </p:cNvPr>
          <p:cNvCxnSpPr/>
          <p:nvPr/>
        </p:nvCxnSpPr>
        <p:spPr bwMode="auto">
          <a:xfrm>
            <a:off x="565760" y="4648168"/>
            <a:ext cx="2863270" cy="0"/>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3023956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33</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18D1382E-DC72-80D7-C591-BF008B6C5999}"/>
              </a:ext>
            </a:extLst>
          </p:cNvPr>
          <p:cNvPicPr>
            <a:picLocks noChangeAspect="1"/>
          </p:cNvPicPr>
          <p:nvPr/>
        </p:nvPicPr>
        <p:blipFill>
          <a:blip r:embed="rId3"/>
          <a:stretch>
            <a:fillRect/>
          </a:stretch>
        </p:blipFill>
        <p:spPr>
          <a:xfrm>
            <a:off x="641958" y="136525"/>
            <a:ext cx="8044842" cy="6233882"/>
          </a:xfrm>
          <a:prstGeom prst="rect">
            <a:avLst/>
          </a:prstGeom>
        </p:spPr>
      </p:pic>
      <p:cxnSp>
        <p:nvCxnSpPr>
          <p:cNvPr id="4" name="Straight Arrow Connector 3">
            <a:extLst>
              <a:ext uri="{FF2B5EF4-FFF2-40B4-BE49-F238E27FC236}">
                <a16:creationId xmlns:a16="http://schemas.microsoft.com/office/drawing/2014/main" id="{9496F601-01B0-E1C3-5DB2-50F55EC2087D}"/>
              </a:ext>
            </a:extLst>
          </p:cNvPr>
          <p:cNvCxnSpPr/>
          <p:nvPr/>
        </p:nvCxnSpPr>
        <p:spPr bwMode="auto">
          <a:xfrm>
            <a:off x="565760" y="4648168"/>
            <a:ext cx="5225408" cy="1066772"/>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7260856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34</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E64679A5-05CB-5741-5BD1-7204D58E287E}"/>
              </a:ext>
            </a:extLst>
          </p:cNvPr>
          <p:cNvPicPr>
            <a:picLocks noChangeAspect="1"/>
          </p:cNvPicPr>
          <p:nvPr/>
        </p:nvPicPr>
        <p:blipFill>
          <a:blip r:embed="rId2"/>
          <a:stretch>
            <a:fillRect/>
          </a:stretch>
        </p:blipFill>
        <p:spPr>
          <a:xfrm>
            <a:off x="888184" y="609674"/>
            <a:ext cx="7367631" cy="5638652"/>
          </a:xfrm>
          <a:prstGeom prst="rect">
            <a:avLst/>
          </a:prstGeom>
        </p:spPr>
      </p:pic>
    </p:spTree>
    <p:extLst>
      <p:ext uri="{BB962C8B-B14F-4D97-AF65-F5344CB8AC3E}">
        <p14:creationId xmlns:p14="http://schemas.microsoft.com/office/powerpoint/2010/main" val="224394478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35</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47B71A01-DF26-D655-DF79-5C54658DD218}"/>
              </a:ext>
            </a:extLst>
          </p:cNvPr>
          <p:cNvPicPr>
            <a:picLocks noChangeAspect="1"/>
          </p:cNvPicPr>
          <p:nvPr/>
        </p:nvPicPr>
        <p:blipFill>
          <a:blip r:embed="rId2"/>
          <a:stretch>
            <a:fillRect/>
          </a:stretch>
        </p:blipFill>
        <p:spPr>
          <a:xfrm>
            <a:off x="762100" y="427020"/>
            <a:ext cx="7291283" cy="5745107"/>
          </a:xfrm>
          <a:prstGeom prst="rect">
            <a:avLst/>
          </a:prstGeom>
        </p:spPr>
      </p:pic>
    </p:spTree>
    <p:extLst>
      <p:ext uri="{BB962C8B-B14F-4D97-AF65-F5344CB8AC3E}">
        <p14:creationId xmlns:p14="http://schemas.microsoft.com/office/powerpoint/2010/main" val="399798619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36</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47B71A01-DF26-D655-DF79-5C54658DD218}"/>
              </a:ext>
            </a:extLst>
          </p:cNvPr>
          <p:cNvPicPr>
            <a:picLocks noChangeAspect="1"/>
          </p:cNvPicPr>
          <p:nvPr/>
        </p:nvPicPr>
        <p:blipFill>
          <a:blip r:embed="rId2"/>
          <a:stretch>
            <a:fillRect/>
          </a:stretch>
        </p:blipFill>
        <p:spPr>
          <a:xfrm>
            <a:off x="762100" y="427020"/>
            <a:ext cx="7291283" cy="5745107"/>
          </a:xfrm>
          <a:prstGeom prst="rect">
            <a:avLst/>
          </a:prstGeom>
        </p:spPr>
      </p:pic>
      <p:cxnSp>
        <p:nvCxnSpPr>
          <p:cNvPr id="2" name="Straight Arrow Connector 1">
            <a:extLst>
              <a:ext uri="{FF2B5EF4-FFF2-40B4-BE49-F238E27FC236}">
                <a16:creationId xmlns:a16="http://schemas.microsoft.com/office/drawing/2014/main" id="{9F4174DC-CA54-8F73-8749-44819282C18A}"/>
              </a:ext>
            </a:extLst>
          </p:cNvPr>
          <p:cNvCxnSpPr/>
          <p:nvPr/>
        </p:nvCxnSpPr>
        <p:spPr bwMode="auto">
          <a:xfrm>
            <a:off x="228714" y="4419574"/>
            <a:ext cx="5225408" cy="1066772"/>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8401951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37</a:t>
            </a:fld>
            <a:endParaRPr lang="en-US" altLang="en-US" sz="240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8D8679C5-05E1-BD6D-FBD3-63052E9A547A}"/>
              </a:ext>
            </a:extLst>
          </p:cNvPr>
          <p:cNvPicPr>
            <a:picLocks noChangeAspect="1"/>
          </p:cNvPicPr>
          <p:nvPr/>
        </p:nvPicPr>
        <p:blipFill>
          <a:blip r:embed="rId2"/>
          <a:stretch>
            <a:fillRect/>
          </a:stretch>
        </p:blipFill>
        <p:spPr>
          <a:xfrm>
            <a:off x="2828711" y="457278"/>
            <a:ext cx="3575978" cy="6095840"/>
          </a:xfrm>
          <a:prstGeom prst="rect">
            <a:avLst/>
          </a:prstGeom>
        </p:spPr>
      </p:pic>
    </p:spTree>
    <p:extLst>
      <p:ext uri="{BB962C8B-B14F-4D97-AF65-F5344CB8AC3E}">
        <p14:creationId xmlns:p14="http://schemas.microsoft.com/office/powerpoint/2010/main" val="391899664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343773C2-A181-E4A6-55E1-AD0D3BC0D1C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403CF586-0CE8-4C68-8617-7BAF46476678}"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38</a:t>
            </a:fld>
            <a:endParaRPr lang="en-US" altLang="en-US" sz="2400">
              <a:solidFill>
                <a:srgbClr val="000000"/>
              </a:solidFill>
              <a:latin typeface="Times New Roman" panose="02020603050405020304" pitchFamily="18" charset="0"/>
            </a:endParaRPr>
          </a:p>
        </p:txBody>
      </p:sp>
      <p:sp>
        <p:nvSpPr>
          <p:cNvPr id="46083" name="Rectangle 2">
            <a:extLst>
              <a:ext uri="{FF2B5EF4-FFF2-40B4-BE49-F238E27FC236}">
                <a16:creationId xmlns:a16="http://schemas.microsoft.com/office/drawing/2014/main" id="{B3EFDB8A-B4A8-4A31-A506-977E7F1BFEA0}"/>
              </a:ext>
            </a:extLst>
          </p:cNvPr>
          <p:cNvSpPr>
            <a:spLocks noGrp="1" noChangeArrowheads="1"/>
          </p:cNvSpPr>
          <p:nvPr>
            <p:ph type="title" idx="4294967295"/>
          </p:nvPr>
        </p:nvSpPr>
        <p:spPr>
          <a:xfrm>
            <a:off x="152516" y="0"/>
            <a:ext cx="8762884" cy="14478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RESOLVING "VOICE OVER IP" PHONE LINE PROBLEMS</a:t>
            </a:r>
          </a:p>
        </p:txBody>
      </p:sp>
      <p:sp>
        <p:nvSpPr>
          <p:cNvPr id="10244" name="Rectangle 3">
            <a:extLst>
              <a:ext uri="{FF2B5EF4-FFF2-40B4-BE49-F238E27FC236}">
                <a16:creationId xmlns:a16="http://schemas.microsoft.com/office/drawing/2014/main" id="{09BAEBE9-0065-C059-4EDA-4DD2F376979C}"/>
              </a:ext>
            </a:extLst>
          </p:cNvPr>
          <p:cNvSpPr>
            <a:spLocks noGrp="1" noChangeArrowheads="1"/>
          </p:cNvSpPr>
          <p:nvPr>
            <p:ph type="body" idx="4294967295"/>
          </p:nvPr>
        </p:nvSpPr>
        <p:spPr>
          <a:xfrm>
            <a:off x="0" y="1371654"/>
            <a:ext cx="9144000" cy="4571880"/>
          </a:xfrm>
        </p:spPr>
        <p:txBody>
          <a:bodyPr/>
          <a:lstStyle/>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4000" dirty="0">
                <a:solidFill>
                  <a:schemeClr val="accent4"/>
                </a:solidFill>
              </a:rPr>
              <a:t>Unlike the free "Windows Fax and Scan", the "</a:t>
            </a:r>
            <a:r>
              <a:rPr lang="en-US" altLang="en-US" sz="4000" dirty="0" err="1">
                <a:solidFill>
                  <a:schemeClr val="accent4"/>
                </a:solidFill>
              </a:rPr>
              <a:t>FaxTalk</a:t>
            </a:r>
            <a:r>
              <a:rPr lang="en-US" altLang="en-US" sz="4000" dirty="0">
                <a:solidFill>
                  <a:schemeClr val="accent4"/>
                </a:solidFill>
              </a:rPr>
              <a:t> </a:t>
            </a:r>
            <a:r>
              <a:rPr lang="en-US" altLang="en-US" sz="4000" dirty="0" err="1">
                <a:solidFill>
                  <a:schemeClr val="accent4"/>
                </a:solidFill>
              </a:rPr>
              <a:t>FaxCenter</a:t>
            </a:r>
            <a:r>
              <a:rPr lang="en-US" altLang="en-US" sz="4000" dirty="0">
                <a:solidFill>
                  <a:schemeClr val="accent4"/>
                </a:solidFill>
              </a:rPr>
              <a:t> Pro" app lets you follow the problem resolution steps when you encounter fax transmitting and/or receiving problems when you are using a "Voice Over IP" phone line:</a:t>
            </a:r>
            <a:endParaRPr lang="en-US" altLang="en-US" sz="4000" dirty="0"/>
          </a:p>
        </p:txBody>
      </p:sp>
    </p:spTree>
    <p:extLst>
      <p:ext uri="{BB962C8B-B14F-4D97-AF65-F5344CB8AC3E}">
        <p14:creationId xmlns:p14="http://schemas.microsoft.com/office/powerpoint/2010/main" val="229028984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343773C2-A181-E4A6-55E1-AD0D3BC0D1C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403CF586-0CE8-4C68-8617-7BAF46476678}"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39</a:t>
            </a:fld>
            <a:endParaRPr lang="en-US" altLang="en-US" sz="2400">
              <a:solidFill>
                <a:srgbClr val="000000"/>
              </a:solidFill>
              <a:latin typeface="Times New Roman" panose="02020603050405020304" pitchFamily="18" charset="0"/>
            </a:endParaRPr>
          </a:p>
        </p:txBody>
      </p:sp>
      <p:sp>
        <p:nvSpPr>
          <p:cNvPr id="46083" name="Rectangle 2">
            <a:extLst>
              <a:ext uri="{FF2B5EF4-FFF2-40B4-BE49-F238E27FC236}">
                <a16:creationId xmlns:a16="http://schemas.microsoft.com/office/drawing/2014/main" id="{B3EFDB8A-B4A8-4A31-A506-977E7F1BFEA0}"/>
              </a:ext>
            </a:extLst>
          </p:cNvPr>
          <p:cNvSpPr>
            <a:spLocks noGrp="1" noChangeArrowheads="1"/>
          </p:cNvSpPr>
          <p:nvPr>
            <p:ph type="title" idx="4294967295"/>
          </p:nvPr>
        </p:nvSpPr>
        <p:spPr>
          <a:xfrm>
            <a:off x="152516" y="0"/>
            <a:ext cx="8762884" cy="14478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RESOLVING "VOICE OVER IP" PHONE LINE PROBLEMS (continued)</a:t>
            </a:r>
          </a:p>
        </p:txBody>
      </p:sp>
      <p:sp>
        <p:nvSpPr>
          <p:cNvPr id="10244" name="Rectangle 3">
            <a:extLst>
              <a:ext uri="{FF2B5EF4-FFF2-40B4-BE49-F238E27FC236}">
                <a16:creationId xmlns:a16="http://schemas.microsoft.com/office/drawing/2014/main" id="{09BAEBE9-0065-C059-4EDA-4DD2F376979C}"/>
              </a:ext>
            </a:extLst>
          </p:cNvPr>
          <p:cNvSpPr>
            <a:spLocks noGrp="1" noChangeArrowheads="1"/>
          </p:cNvSpPr>
          <p:nvPr>
            <p:ph type="body" idx="4294967295"/>
          </p:nvPr>
        </p:nvSpPr>
        <p:spPr>
          <a:xfrm>
            <a:off x="0" y="1371654"/>
            <a:ext cx="9144000" cy="4571880"/>
          </a:xfrm>
        </p:spPr>
        <p:txBody>
          <a:bodyPr/>
          <a:lstStyle/>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4000" dirty="0">
                <a:solidFill>
                  <a:schemeClr val="accent4"/>
                </a:solidFill>
              </a:rPr>
              <a:t>Step 1:                                                                Start up the "</a:t>
            </a:r>
            <a:r>
              <a:rPr lang="en-US" altLang="en-US" sz="4000" dirty="0" err="1">
                <a:solidFill>
                  <a:schemeClr val="accent4"/>
                </a:solidFill>
              </a:rPr>
              <a:t>FaxTalk</a:t>
            </a:r>
            <a:r>
              <a:rPr lang="en-US" altLang="en-US" sz="4000" dirty="0">
                <a:solidFill>
                  <a:schemeClr val="accent4"/>
                </a:solidFill>
              </a:rPr>
              <a:t> </a:t>
            </a:r>
            <a:r>
              <a:rPr lang="en-US" altLang="en-US" sz="4000" dirty="0" err="1">
                <a:solidFill>
                  <a:schemeClr val="accent4"/>
                </a:solidFill>
              </a:rPr>
              <a:t>FaxCenter</a:t>
            </a:r>
            <a:r>
              <a:rPr lang="en-US" altLang="en-US" sz="4000" dirty="0">
                <a:solidFill>
                  <a:schemeClr val="accent4"/>
                </a:solidFill>
              </a:rPr>
              <a:t> Pro" app:</a:t>
            </a:r>
          </a:p>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4000" dirty="0"/>
          </a:p>
        </p:txBody>
      </p:sp>
    </p:spTree>
    <p:extLst>
      <p:ext uri="{BB962C8B-B14F-4D97-AF65-F5344CB8AC3E}">
        <p14:creationId xmlns:p14="http://schemas.microsoft.com/office/powerpoint/2010/main" val="4794829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0918BB35-6030-0836-77A0-F27A794C27AB}"/>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4FA09CD9-A3D6-4066-A24C-1EFAC3D74A1C}"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4</a:t>
            </a:fld>
            <a:endParaRPr lang="en-US" altLang="en-US" sz="2400">
              <a:solidFill>
                <a:srgbClr val="000000"/>
              </a:solidFill>
              <a:latin typeface="Times New Roman" panose="02020603050405020304" pitchFamily="18" charset="0"/>
            </a:endParaRPr>
          </a:p>
        </p:txBody>
      </p:sp>
      <p:sp>
        <p:nvSpPr>
          <p:cNvPr id="6147" name="Rectangle 2">
            <a:extLst>
              <a:ext uri="{FF2B5EF4-FFF2-40B4-BE49-F238E27FC236}">
                <a16:creationId xmlns:a16="http://schemas.microsoft.com/office/drawing/2014/main" id="{23D938D3-9E0F-FB33-3AF3-5E57354DA5F3}"/>
              </a:ext>
            </a:extLst>
          </p:cNvPr>
          <p:cNvSpPr>
            <a:spLocks noGrp="1" noChangeArrowheads="1"/>
          </p:cNvSpPr>
          <p:nvPr>
            <p:ph type="title" idx="4294967295"/>
          </p:nvPr>
        </p:nvSpPr>
        <p:spPr>
          <a:xfrm>
            <a:off x="76318" y="66733"/>
            <a:ext cx="8915166" cy="1685911"/>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SHORT DESCRIPTION FOR INSTALLING "WINDOWS FAX AND SCAN" INTO WINDOWS 11..</a:t>
            </a:r>
          </a:p>
        </p:txBody>
      </p:sp>
      <p:sp>
        <p:nvSpPr>
          <p:cNvPr id="10244" name="Rectangle 3">
            <a:extLst>
              <a:ext uri="{FF2B5EF4-FFF2-40B4-BE49-F238E27FC236}">
                <a16:creationId xmlns:a16="http://schemas.microsoft.com/office/drawing/2014/main" id="{8A22E5D0-A762-3366-E52C-95319CB351D8}"/>
              </a:ext>
            </a:extLst>
          </p:cNvPr>
          <p:cNvSpPr>
            <a:spLocks noGrp="1" noChangeArrowheads="1"/>
          </p:cNvSpPr>
          <p:nvPr>
            <p:ph type="body" idx="4294967295"/>
          </p:nvPr>
        </p:nvSpPr>
        <p:spPr>
          <a:xfrm>
            <a:off x="76318" y="2209832"/>
            <a:ext cx="8991424" cy="4648168"/>
          </a:xfrm>
        </p:spPr>
        <p:txBody>
          <a:bodyPr/>
          <a:lstStyle/>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4400" dirty="0"/>
              <a:t>You can install the free 15-day trial of "</a:t>
            </a:r>
            <a:r>
              <a:rPr lang="en-US" altLang="en-US" sz="4400" dirty="0" err="1"/>
              <a:t>FaxTalk</a:t>
            </a:r>
            <a:r>
              <a:rPr lang="en-US" altLang="en-US" sz="4400" dirty="0"/>
              <a:t> </a:t>
            </a:r>
            <a:r>
              <a:rPr lang="en-US" altLang="en-US" sz="4400" dirty="0" err="1"/>
              <a:t>FaxCenter</a:t>
            </a:r>
            <a:r>
              <a:rPr lang="en-US" altLang="en-US" sz="4400" dirty="0"/>
              <a:t> Pro" at                           </a:t>
            </a:r>
            <a:r>
              <a:rPr lang="en-US" altLang="en-US" sz="4400" dirty="0">
                <a:hlinkClick r:id="rId2"/>
              </a:rPr>
              <a:t>https://www.faxtalk.com/download-trial-software/</a:t>
            </a:r>
            <a:endParaRPr lang="en-US" altLang="en-US" sz="4400"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9FD2F-7729-5C27-837D-859A28CA81ED}"/>
            </a:ext>
          </a:extLst>
        </p:cNvPr>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6A263561-9024-7451-03FE-5FED9A51AF25}"/>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40</a:t>
            </a:fld>
            <a:endParaRPr lang="en-US" altLang="en-US" sz="240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B16C8CB9-31DD-4E35-93FE-F58416DAFA17}"/>
              </a:ext>
            </a:extLst>
          </p:cNvPr>
          <p:cNvPicPr>
            <a:picLocks noChangeAspect="1"/>
          </p:cNvPicPr>
          <p:nvPr/>
        </p:nvPicPr>
        <p:blipFill>
          <a:blip r:embed="rId2"/>
          <a:stretch>
            <a:fillRect/>
          </a:stretch>
        </p:blipFill>
        <p:spPr>
          <a:xfrm>
            <a:off x="2828711" y="457278"/>
            <a:ext cx="3575978" cy="6095840"/>
          </a:xfrm>
          <a:prstGeom prst="rect">
            <a:avLst/>
          </a:prstGeom>
        </p:spPr>
      </p:pic>
      <p:cxnSp>
        <p:nvCxnSpPr>
          <p:cNvPr id="2" name="Straight Arrow Connector 1">
            <a:extLst>
              <a:ext uri="{FF2B5EF4-FFF2-40B4-BE49-F238E27FC236}">
                <a16:creationId xmlns:a16="http://schemas.microsoft.com/office/drawing/2014/main" id="{B372749A-1E2A-9397-D6B5-F1C95F520FBF}"/>
              </a:ext>
            </a:extLst>
          </p:cNvPr>
          <p:cNvCxnSpPr/>
          <p:nvPr/>
        </p:nvCxnSpPr>
        <p:spPr bwMode="auto">
          <a:xfrm>
            <a:off x="1143090" y="4038584"/>
            <a:ext cx="1981148" cy="0"/>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442298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343773C2-A181-E4A6-55E1-AD0D3BC0D1C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403CF586-0CE8-4C68-8617-7BAF46476678}"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41</a:t>
            </a:fld>
            <a:endParaRPr lang="en-US" altLang="en-US" sz="2400">
              <a:solidFill>
                <a:srgbClr val="000000"/>
              </a:solidFill>
              <a:latin typeface="Times New Roman" panose="02020603050405020304" pitchFamily="18" charset="0"/>
            </a:endParaRPr>
          </a:p>
        </p:txBody>
      </p:sp>
      <p:sp>
        <p:nvSpPr>
          <p:cNvPr id="46083" name="Rectangle 2">
            <a:extLst>
              <a:ext uri="{FF2B5EF4-FFF2-40B4-BE49-F238E27FC236}">
                <a16:creationId xmlns:a16="http://schemas.microsoft.com/office/drawing/2014/main" id="{B3EFDB8A-B4A8-4A31-A506-977E7F1BFEA0}"/>
              </a:ext>
            </a:extLst>
          </p:cNvPr>
          <p:cNvSpPr>
            <a:spLocks noGrp="1" noChangeArrowheads="1"/>
          </p:cNvSpPr>
          <p:nvPr>
            <p:ph type="title" idx="4294967295"/>
          </p:nvPr>
        </p:nvSpPr>
        <p:spPr>
          <a:xfrm>
            <a:off x="152516" y="0"/>
            <a:ext cx="8762884" cy="14478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RESOLVING "VOICE OVER IP" PHONE LINE PROBLEMS (continued)</a:t>
            </a:r>
          </a:p>
        </p:txBody>
      </p:sp>
      <p:sp>
        <p:nvSpPr>
          <p:cNvPr id="10244" name="Rectangle 3">
            <a:extLst>
              <a:ext uri="{FF2B5EF4-FFF2-40B4-BE49-F238E27FC236}">
                <a16:creationId xmlns:a16="http://schemas.microsoft.com/office/drawing/2014/main" id="{09BAEBE9-0065-C059-4EDA-4DD2F376979C}"/>
              </a:ext>
            </a:extLst>
          </p:cNvPr>
          <p:cNvSpPr>
            <a:spLocks noGrp="1" noChangeArrowheads="1"/>
          </p:cNvSpPr>
          <p:nvPr>
            <p:ph type="body" idx="4294967295"/>
          </p:nvPr>
        </p:nvSpPr>
        <p:spPr>
          <a:xfrm>
            <a:off x="0" y="1371654"/>
            <a:ext cx="9144000" cy="4571880"/>
          </a:xfrm>
        </p:spPr>
        <p:txBody>
          <a:bodyPr/>
          <a:lstStyle/>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4000" dirty="0">
                <a:solidFill>
                  <a:schemeClr val="accent4"/>
                </a:solidFill>
              </a:rPr>
              <a:t>Step 2:                                                                Use the left mouse button to click on  "Continue Trial":</a:t>
            </a:r>
          </a:p>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4000" dirty="0"/>
          </a:p>
        </p:txBody>
      </p:sp>
    </p:spTree>
    <p:extLst>
      <p:ext uri="{BB962C8B-B14F-4D97-AF65-F5344CB8AC3E}">
        <p14:creationId xmlns:p14="http://schemas.microsoft.com/office/powerpoint/2010/main" val="204045715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42</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4F4CF559-FF70-91B7-A8EA-2BF7717AC93E}"/>
              </a:ext>
            </a:extLst>
          </p:cNvPr>
          <p:cNvPicPr>
            <a:picLocks noChangeAspect="1"/>
          </p:cNvPicPr>
          <p:nvPr/>
        </p:nvPicPr>
        <p:blipFill>
          <a:blip r:embed="rId2"/>
          <a:stretch>
            <a:fillRect/>
          </a:stretch>
        </p:blipFill>
        <p:spPr>
          <a:xfrm>
            <a:off x="1219288" y="533476"/>
            <a:ext cx="5821956" cy="5603177"/>
          </a:xfrm>
          <a:prstGeom prst="rect">
            <a:avLst/>
          </a:prstGeom>
        </p:spPr>
      </p:pic>
    </p:spTree>
    <p:extLst>
      <p:ext uri="{BB962C8B-B14F-4D97-AF65-F5344CB8AC3E}">
        <p14:creationId xmlns:p14="http://schemas.microsoft.com/office/powerpoint/2010/main" val="336928939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43</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4F4CF559-FF70-91B7-A8EA-2BF7717AC93E}"/>
              </a:ext>
            </a:extLst>
          </p:cNvPr>
          <p:cNvPicPr>
            <a:picLocks noChangeAspect="1"/>
          </p:cNvPicPr>
          <p:nvPr/>
        </p:nvPicPr>
        <p:blipFill>
          <a:blip r:embed="rId2"/>
          <a:stretch>
            <a:fillRect/>
          </a:stretch>
        </p:blipFill>
        <p:spPr>
          <a:xfrm>
            <a:off x="1219288" y="533476"/>
            <a:ext cx="5821956" cy="5603177"/>
          </a:xfrm>
          <a:prstGeom prst="rect">
            <a:avLst/>
          </a:prstGeom>
        </p:spPr>
      </p:pic>
      <p:cxnSp>
        <p:nvCxnSpPr>
          <p:cNvPr id="2" name="Straight Arrow Connector 1">
            <a:extLst>
              <a:ext uri="{FF2B5EF4-FFF2-40B4-BE49-F238E27FC236}">
                <a16:creationId xmlns:a16="http://schemas.microsoft.com/office/drawing/2014/main" id="{F575B258-C7F5-A3B1-1F75-03AA62DFA2F3}"/>
              </a:ext>
            </a:extLst>
          </p:cNvPr>
          <p:cNvCxnSpPr/>
          <p:nvPr/>
        </p:nvCxnSpPr>
        <p:spPr bwMode="auto">
          <a:xfrm>
            <a:off x="1143090" y="4038584"/>
            <a:ext cx="4800474" cy="1600158"/>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512282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343773C2-A181-E4A6-55E1-AD0D3BC0D1C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403CF586-0CE8-4C68-8617-7BAF46476678}"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44</a:t>
            </a:fld>
            <a:endParaRPr lang="en-US" altLang="en-US" sz="2400">
              <a:solidFill>
                <a:srgbClr val="000000"/>
              </a:solidFill>
              <a:latin typeface="Times New Roman" panose="02020603050405020304" pitchFamily="18" charset="0"/>
            </a:endParaRPr>
          </a:p>
        </p:txBody>
      </p:sp>
      <p:sp>
        <p:nvSpPr>
          <p:cNvPr id="46083" name="Rectangle 2">
            <a:extLst>
              <a:ext uri="{FF2B5EF4-FFF2-40B4-BE49-F238E27FC236}">
                <a16:creationId xmlns:a16="http://schemas.microsoft.com/office/drawing/2014/main" id="{B3EFDB8A-B4A8-4A31-A506-977E7F1BFEA0}"/>
              </a:ext>
            </a:extLst>
          </p:cNvPr>
          <p:cNvSpPr>
            <a:spLocks noGrp="1" noChangeArrowheads="1"/>
          </p:cNvSpPr>
          <p:nvPr>
            <p:ph type="title" idx="4294967295"/>
          </p:nvPr>
        </p:nvSpPr>
        <p:spPr>
          <a:xfrm>
            <a:off x="152516" y="0"/>
            <a:ext cx="8762884" cy="14478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RESOLVING "VOICE OVER IP" PHONE LINE PROBLEMS (continued)</a:t>
            </a:r>
          </a:p>
        </p:txBody>
      </p:sp>
      <p:sp>
        <p:nvSpPr>
          <p:cNvPr id="10244" name="Rectangle 3">
            <a:extLst>
              <a:ext uri="{FF2B5EF4-FFF2-40B4-BE49-F238E27FC236}">
                <a16:creationId xmlns:a16="http://schemas.microsoft.com/office/drawing/2014/main" id="{09BAEBE9-0065-C059-4EDA-4DD2F376979C}"/>
              </a:ext>
            </a:extLst>
          </p:cNvPr>
          <p:cNvSpPr>
            <a:spLocks noGrp="1" noChangeArrowheads="1"/>
          </p:cNvSpPr>
          <p:nvPr>
            <p:ph type="body" idx="4294967295"/>
          </p:nvPr>
        </p:nvSpPr>
        <p:spPr>
          <a:xfrm>
            <a:off x="0" y="1371654"/>
            <a:ext cx="9144000" cy="4571880"/>
          </a:xfrm>
        </p:spPr>
        <p:txBody>
          <a:bodyPr/>
          <a:lstStyle/>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4000" dirty="0">
                <a:solidFill>
                  <a:schemeClr val="accent4"/>
                </a:solidFill>
              </a:rPr>
              <a:t>Step 3:                                                                Use the left mouse button to click on  "Tools":</a:t>
            </a:r>
          </a:p>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4000" dirty="0"/>
          </a:p>
        </p:txBody>
      </p:sp>
    </p:spTree>
    <p:extLst>
      <p:ext uri="{BB962C8B-B14F-4D97-AF65-F5344CB8AC3E}">
        <p14:creationId xmlns:p14="http://schemas.microsoft.com/office/powerpoint/2010/main" val="391672877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45</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0BDFBDF9-B970-0889-6CC6-240510BAFBCF}"/>
              </a:ext>
            </a:extLst>
          </p:cNvPr>
          <p:cNvPicPr>
            <a:picLocks noChangeAspect="1"/>
          </p:cNvPicPr>
          <p:nvPr/>
        </p:nvPicPr>
        <p:blipFill>
          <a:blip r:embed="rId2"/>
          <a:stretch>
            <a:fillRect/>
          </a:stretch>
        </p:blipFill>
        <p:spPr>
          <a:xfrm>
            <a:off x="855488" y="457278"/>
            <a:ext cx="7433024" cy="5746676"/>
          </a:xfrm>
          <a:prstGeom prst="rect">
            <a:avLst/>
          </a:prstGeom>
        </p:spPr>
      </p:pic>
    </p:spTree>
    <p:extLst>
      <p:ext uri="{BB962C8B-B14F-4D97-AF65-F5344CB8AC3E}">
        <p14:creationId xmlns:p14="http://schemas.microsoft.com/office/powerpoint/2010/main" val="281571313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46</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0BDFBDF9-B970-0889-6CC6-240510BAFBCF}"/>
              </a:ext>
            </a:extLst>
          </p:cNvPr>
          <p:cNvPicPr>
            <a:picLocks noChangeAspect="1"/>
          </p:cNvPicPr>
          <p:nvPr/>
        </p:nvPicPr>
        <p:blipFill>
          <a:blip r:embed="rId2"/>
          <a:stretch>
            <a:fillRect/>
          </a:stretch>
        </p:blipFill>
        <p:spPr>
          <a:xfrm>
            <a:off x="855488" y="457278"/>
            <a:ext cx="7433024" cy="5746676"/>
          </a:xfrm>
          <a:prstGeom prst="rect">
            <a:avLst/>
          </a:prstGeom>
        </p:spPr>
      </p:pic>
      <p:cxnSp>
        <p:nvCxnSpPr>
          <p:cNvPr id="2" name="Straight Arrow Connector 1">
            <a:extLst>
              <a:ext uri="{FF2B5EF4-FFF2-40B4-BE49-F238E27FC236}">
                <a16:creationId xmlns:a16="http://schemas.microsoft.com/office/drawing/2014/main" id="{F5149BF0-5815-ED17-59A0-7D948EF7234E}"/>
              </a:ext>
            </a:extLst>
          </p:cNvPr>
          <p:cNvCxnSpPr/>
          <p:nvPr/>
        </p:nvCxnSpPr>
        <p:spPr bwMode="auto">
          <a:xfrm flipV="1">
            <a:off x="457308" y="1295456"/>
            <a:ext cx="3124118" cy="2133544"/>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6712730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343773C2-A181-E4A6-55E1-AD0D3BC0D1C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403CF586-0CE8-4C68-8617-7BAF46476678}"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47</a:t>
            </a:fld>
            <a:endParaRPr lang="en-US" altLang="en-US" sz="2400">
              <a:solidFill>
                <a:srgbClr val="000000"/>
              </a:solidFill>
              <a:latin typeface="Times New Roman" panose="02020603050405020304" pitchFamily="18" charset="0"/>
            </a:endParaRPr>
          </a:p>
        </p:txBody>
      </p:sp>
      <p:sp>
        <p:nvSpPr>
          <p:cNvPr id="46083" name="Rectangle 2">
            <a:extLst>
              <a:ext uri="{FF2B5EF4-FFF2-40B4-BE49-F238E27FC236}">
                <a16:creationId xmlns:a16="http://schemas.microsoft.com/office/drawing/2014/main" id="{B3EFDB8A-B4A8-4A31-A506-977E7F1BFEA0}"/>
              </a:ext>
            </a:extLst>
          </p:cNvPr>
          <p:cNvSpPr>
            <a:spLocks noGrp="1" noChangeArrowheads="1"/>
          </p:cNvSpPr>
          <p:nvPr>
            <p:ph type="title" idx="4294967295"/>
          </p:nvPr>
        </p:nvSpPr>
        <p:spPr>
          <a:xfrm>
            <a:off x="152516" y="0"/>
            <a:ext cx="8762884" cy="14478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RESOLVING "VOICE OVER IP" PHONE LINE PROBLEMS (continued)</a:t>
            </a:r>
          </a:p>
        </p:txBody>
      </p:sp>
      <p:sp>
        <p:nvSpPr>
          <p:cNvPr id="10244" name="Rectangle 3">
            <a:extLst>
              <a:ext uri="{FF2B5EF4-FFF2-40B4-BE49-F238E27FC236}">
                <a16:creationId xmlns:a16="http://schemas.microsoft.com/office/drawing/2014/main" id="{09BAEBE9-0065-C059-4EDA-4DD2F376979C}"/>
              </a:ext>
            </a:extLst>
          </p:cNvPr>
          <p:cNvSpPr>
            <a:spLocks noGrp="1" noChangeArrowheads="1"/>
          </p:cNvSpPr>
          <p:nvPr>
            <p:ph type="body" idx="4294967295"/>
          </p:nvPr>
        </p:nvSpPr>
        <p:spPr>
          <a:xfrm>
            <a:off x="0" y="1371654"/>
            <a:ext cx="9144000" cy="4571880"/>
          </a:xfrm>
        </p:spPr>
        <p:txBody>
          <a:bodyPr/>
          <a:lstStyle/>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4000" dirty="0">
                <a:solidFill>
                  <a:schemeClr val="accent4"/>
                </a:solidFill>
              </a:rPr>
              <a:t>Step 4:                                                                Use the left mouse button to click on  "Options":</a:t>
            </a:r>
          </a:p>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4000" dirty="0"/>
          </a:p>
        </p:txBody>
      </p:sp>
    </p:spTree>
    <p:extLst>
      <p:ext uri="{BB962C8B-B14F-4D97-AF65-F5344CB8AC3E}">
        <p14:creationId xmlns:p14="http://schemas.microsoft.com/office/powerpoint/2010/main" val="3979833859"/>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48</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A0524A5-29EE-1413-6B54-54869452ACB2}"/>
              </a:ext>
            </a:extLst>
          </p:cNvPr>
          <p:cNvPicPr>
            <a:picLocks noChangeAspect="1"/>
          </p:cNvPicPr>
          <p:nvPr/>
        </p:nvPicPr>
        <p:blipFill>
          <a:blip r:embed="rId2"/>
          <a:stretch>
            <a:fillRect/>
          </a:stretch>
        </p:blipFill>
        <p:spPr>
          <a:xfrm>
            <a:off x="685902" y="990664"/>
            <a:ext cx="7789953" cy="4952870"/>
          </a:xfrm>
          <a:prstGeom prst="rect">
            <a:avLst/>
          </a:prstGeom>
        </p:spPr>
      </p:pic>
    </p:spTree>
    <p:extLst>
      <p:ext uri="{BB962C8B-B14F-4D97-AF65-F5344CB8AC3E}">
        <p14:creationId xmlns:p14="http://schemas.microsoft.com/office/powerpoint/2010/main" val="519173118"/>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49</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A0524A5-29EE-1413-6B54-54869452ACB2}"/>
              </a:ext>
            </a:extLst>
          </p:cNvPr>
          <p:cNvPicPr>
            <a:picLocks noChangeAspect="1"/>
          </p:cNvPicPr>
          <p:nvPr/>
        </p:nvPicPr>
        <p:blipFill>
          <a:blip r:embed="rId2"/>
          <a:stretch>
            <a:fillRect/>
          </a:stretch>
        </p:blipFill>
        <p:spPr>
          <a:xfrm>
            <a:off x="685902" y="990664"/>
            <a:ext cx="7789953" cy="4952870"/>
          </a:xfrm>
          <a:prstGeom prst="rect">
            <a:avLst/>
          </a:prstGeom>
        </p:spPr>
      </p:pic>
      <p:cxnSp>
        <p:nvCxnSpPr>
          <p:cNvPr id="2" name="Straight Arrow Connector 1">
            <a:extLst>
              <a:ext uri="{FF2B5EF4-FFF2-40B4-BE49-F238E27FC236}">
                <a16:creationId xmlns:a16="http://schemas.microsoft.com/office/drawing/2014/main" id="{9F5F9BF2-3A06-C584-F2C3-B56C455640B1}"/>
              </a:ext>
            </a:extLst>
          </p:cNvPr>
          <p:cNvCxnSpPr/>
          <p:nvPr/>
        </p:nvCxnSpPr>
        <p:spPr bwMode="auto">
          <a:xfrm flipV="1">
            <a:off x="668145" y="3733792"/>
            <a:ext cx="3886098" cy="76198"/>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950659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5</a:t>
            </a:fld>
            <a:endParaRPr lang="en-US" alt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85458772"/>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343773C2-A181-E4A6-55E1-AD0D3BC0D1C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403CF586-0CE8-4C68-8617-7BAF46476678}"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50</a:t>
            </a:fld>
            <a:endParaRPr lang="en-US" altLang="en-US" sz="2400">
              <a:solidFill>
                <a:srgbClr val="000000"/>
              </a:solidFill>
              <a:latin typeface="Times New Roman" panose="02020603050405020304" pitchFamily="18" charset="0"/>
            </a:endParaRPr>
          </a:p>
        </p:txBody>
      </p:sp>
      <p:sp>
        <p:nvSpPr>
          <p:cNvPr id="46083" name="Rectangle 2">
            <a:extLst>
              <a:ext uri="{FF2B5EF4-FFF2-40B4-BE49-F238E27FC236}">
                <a16:creationId xmlns:a16="http://schemas.microsoft.com/office/drawing/2014/main" id="{B3EFDB8A-B4A8-4A31-A506-977E7F1BFEA0}"/>
              </a:ext>
            </a:extLst>
          </p:cNvPr>
          <p:cNvSpPr>
            <a:spLocks noGrp="1" noChangeArrowheads="1"/>
          </p:cNvSpPr>
          <p:nvPr>
            <p:ph type="title" idx="4294967295"/>
          </p:nvPr>
        </p:nvSpPr>
        <p:spPr>
          <a:xfrm>
            <a:off x="152516" y="0"/>
            <a:ext cx="8762884" cy="14478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RESOLVING "VOICE OVER IP" PHONE LINE PROBLEMS (continued)</a:t>
            </a:r>
          </a:p>
        </p:txBody>
      </p:sp>
      <p:sp>
        <p:nvSpPr>
          <p:cNvPr id="10244" name="Rectangle 3">
            <a:extLst>
              <a:ext uri="{FF2B5EF4-FFF2-40B4-BE49-F238E27FC236}">
                <a16:creationId xmlns:a16="http://schemas.microsoft.com/office/drawing/2014/main" id="{09BAEBE9-0065-C059-4EDA-4DD2F376979C}"/>
              </a:ext>
            </a:extLst>
          </p:cNvPr>
          <p:cNvSpPr>
            <a:spLocks noGrp="1" noChangeArrowheads="1"/>
          </p:cNvSpPr>
          <p:nvPr>
            <p:ph type="body" idx="4294967295"/>
          </p:nvPr>
        </p:nvSpPr>
        <p:spPr>
          <a:xfrm>
            <a:off x="0" y="1371654"/>
            <a:ext cx="9144000" cy="4571880"/>
          </a:xfrm>
        </p:spPr>
        <p:txBody>
          <a:bodyPr/>
          <a:lstStyle/>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4000" dirty="0">
                <a:solidFill>
                  <a:schemeClr val="accent4"/>
                </a:solidFill>
              </a:rPr>
              <a:t>Step 5:                                                                Use the left mouse button to click on  "</a:t>
            </a:r>
            <a:r>
              <a:rPr lang="en-US" altLang="en-US" sz="4000" dirty="0" err="1">
                <a:solidFill>
                  <a:schemeClr val="accent4"/>
                </a:solidFill>
              </a:rPr>
              <a:t>adfa</a:t>
            </a:r>
            <a:r>
              <a:rPr lang="en-US" altLang="en-US" sz="4000" dirty="0">
                <a:solidFill>
                  <a:schemeClr val="accent4"/>
                </a:solidFill>
              </a:rPr>
              <a:t>":</a:t>
            </a:r>
          </a:p>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4000" dirty="0"/>
          </a:p>
        </p:txBody>
      </p:sp>
    </p:spTree>
    <p:extLst>
      <p:ext uri="{BB962C8B-B14F-4D97-AF65-F5344CB8AC3E}">
        <p14:creationId xmlns:p14="http://schemas.microsoft.com/office/powerpoint/2010/main" val="3661894414"/>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51</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7CBCCF13-C944-27EA-8FD1-5F6341760C57}"/>
              </a:ext>
            </a:extLst>
          </p:cNvPr>
          <p:cNvPicPr>
            <a:picLocks noChangeAspect="1"/>
          </p:cNvPicPr>
          <p:nvPr/>
        </p:nvPicPr>
        <p:blipFill>
          <a:blip r:embed="rId2"/>
          <a:stretch>
            <a:fillRect/>
          </a:stretch>
        </p:blipFill>
        <p:spPr>
          <a:xfrm>
            <a:off x="762101" y="255262"/>
            <a:ext cx="7324024" cy="6101088"/>
          </a:xfrm>
          <a:prstGeom prst="rect">
            <a:avLst/>
          </a:prstGeom>
        </p:spPr>
      </p:pic>
    </p:spTree>
    <p:extLst>
      <p:ext uri="{BB962C8B-B14F-4D97-AF65-F5344CB8AC3E}">
        <p14:creationId xmlns:p14="http://schemas.microsoft.com/office/powerpoint/2010/main" val="417919253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52</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7CBCCF13-C944-27EA-8FD1-5F6341760C57}"/>
              </a:ext>
            </a:extLst>
          </p:cNvPr>
          <p:cNvPicPr>
            <a:picLocks noChangeAspect="1"/>
          </p:cNvPicPr>
          <p:nvPr/>
        </p:nvPicPr>
        <p:blipFill>
          <a:blip r:embed="rId2"/>
          <a:stretch>
            <a:fillRect/>
          </a:stretch>
        </p:blipFill>
        <p:spPr>
          <a:xfrm>
            <a:off x="762101" y="255262"/>
            <a:ext cx="7324024" cy="6101088"/>
          </a:xfrm>
          <a:prstGeom prst="rect">
            <a:avLst/>
          </a:prstGeom>
        </p:spPr>
      </p:pic>
    </p:spTree>
    <p:extLst>
      <p:ext uri="{BB962C8B-B14F-4D97-AF65-F5344CB8AC3E}">
        <p14:creationId xmlns:p14="http://schemas.microsoft.com/office/powerpoint/2010/main" val="269718534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343773C2-A181-E4A6-55E1-AD0D3BC0D1C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403CF586-0CE8-4C68-8617-7BAF46476678}"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53</a:t>
            </a:fld>
            <a:endParaRPr lang="en-US" altLang="en-US" sz="2400">
              <a:solidFill>
                <a:srgbClr val="000000"/>
              </a:solidFill>
              <a:latin typeface="Times New Roman" panose="02020603050405020304" pitchFamily="18" charset="0"/>
            </a:endParaRPr>
          </a:p>
        </p:txBody>
      </p:sp>
      <p:sp>
        <p:nvSpPr>
          <p:cNvPr id="46083" name="Rectangle 2">
            <a:extLst>
              <a:ext uri="{FF2B5EF4-FFF2-40B4-BE49-F238E27FC236}">
                <a16:creationId xmlns:a16="http://schemas.microsoft.com/office/drawing/2014/main" id="{B3EFDB8A-B4A8-4A31-A506-977E7F1BFEA0}"/>
              </a:ext>
            </a:extLst>
          </p:cNvPr>
          <p:cNvSpPr>
            <a:spLocks noGrp="1" noChangeArrowheads="1"/>
          </p:cNvSpPr>
          <p:nvPr>
            <p:ph type="title" idx="4294967295"/>
          </p:nvPr>
        </p:nvSpPr>
        <p:spPr>
          <a:xfrm>
            <a:off x="152516" y="0"/>
            <a:ext cx="8762884" cy="14478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RESOLVING "VOICE OVER IP" PHONE LINE PROBLEMS (continued)</a:t>
            </a:r>
          </a:p>
        </p:txBody>
      </p:sp>
      <p:sp>
        <p:nvSpPr>
          <p:cNvPr id="10244" name="Rectangle 3">
            <a:extLst>
              <a:ext uri="{FF2B5EF4-FFF2-40B4-BE49-F238E27FC236}">
                <a16:creationId xmlns:a16="http://schemas.microsoft.com/office/drawing/2014/main" id="{09BAEBE9-0065-C059-4EDA-4DD2F376979C}"/>
              </a:ext>
            </a:extLst>
          </p:cNvPr>
          <p:cNvSpPr>
            <a:spLocks noGrp="1" noChangeArrowheads="1"/>
          </p:cNvSpPr>
          <p:nvPr>
            <p:ph type="body" idx="4294967295"/>
          </p:nvPr>
        </p:nvSpPr>
        <p:spPr>
          <a:xfrm>
            <a:off x="0" y="1371654"/>
            <a:ext cx="9144000" cy="4571880"/>
          </a:xfrm>
        </p:spPr>
        <p:txBody>
          <a:bodyPr/>
          <a:lstStyle/>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4000" dirty="0">
                <a:solidFill>
                  <a:schemeClr val="accent4"/>
                </a:solidFill>
              </a:rPr>
              <a:t>Step 6:                                                                Use the "</a:t>
            </a:r>
            <a:r>
              <a:rPr lang="en-US" altLang="en-US" sz="4000" dirty="0" err="1">
                <a:solidFill>
                  <a:schemeClr val="accent4"/>
                </a:solidFill>
              </a:rPr>
              <a:t>PgDn</a:t>
            </a:r>
            <a:r>
              <a:rPr lang="en-US" altLang="en-US" sz="4000" dirty="0">
                <a:solidFill>
                  <a:schemeClr val="accent4"/>
                </a:solidFill>
              </a:rPr>
              <a:t>" button or the "v" move downward button to highlight the "Connection" button:</a:t>
            </a:r>
          </a:p>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4000" dirty="0"/>
          </a:p>
        </p:txBody>
      </p:sp>
    </p:spTree>
    <p:extLst>
      <p:ext uri="{BB962C8B-B14F-4D97-AF65-F5344CB8AC3E}">
        <p14:creationId xmlns:p14="http://schemas.microsoft.com/office/powerpoint/2010/main" val="217651721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54</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D8F9CF2-FB8D-2BE3-AA07-27B4627CF63E}"/>
              </a:ext>
            </a:extLst>
          </p:cNvPr>
          <p:cNvPicPr>
            <a:picLocks noChangeAspect="1"/>
          </p:cNvPicPr>
          <p:nvPr/>
        </p:nvPicPr>
        <p:blipFill>
          <a:blip r:embed="rId2"/>
          <a:stretch>
            <a:fillRect/>
          </a:stretch>
        </p:blipFill>
        <p:spPr>
          <a:xfrm>
            <a:off x="762099" y="305433"/>
            <a:ext cx="7330457" cy="6095289"/>
          </a:xfrm>
          <a:prstGeom prst="rect">
            <a:avLst/>
          </a:prstGeom>
        </p:spPr>
      </p:pic>
    </p:spTree>
    <p:extLst>
      <p:ext uri="{BB962C8B-B14F-4D97-AF65-F5344CB8AC3E}">
        <p14:creationId xmlns:p14="http://schemas.microsoft.com/office/powerpoint/2010/main" val="3065606353"/>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55</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D8F9CF2-FB8D-2BE3-AA07-27B4627CF63E}"/>
              </a:ext>
            </a:extLst>
          </p:cNvPr>
          <p:cNvPicPr>
            <a:picLocks noChangeAspect="1"/>
          </p:cNvPicPr>
          <p:nvPr/>
        </p:nvPicPr>
        <p:blipFill>
          <a:blip r:embed="rId2"/>
          <a:stretch>
            <a:fillRect/>
          </a:stretch>
        </p:blipFill>
        <p:spPr>
          <a:xfrm>
            <a:off x="762099" y="305433"/>
            <a:ext cx="7330457" cy="6095289"/>
          </a:xfrm>
          <a:prstGeom prst="rect">
            <a:avLst/>
          </a:prstGeom>
        </p:spPr>
      </p:pic>
      <p:cxnSp>
        <p:nvCxnSpPr>
          <p:cNvPr id="5" name="Straight Arrow Connector 4">
            <a:extLst>
              <a:ext uri="{FF2B5EF4-FFF2-40B4-BE49-F238E27FC236}">
                <a16:creationId xmlns:a16="http://schemas.microsoft.com/office/drawing/2014/main" id="{C5DFB8B8-49AB-5926-20E9-6FC96599C99A}"/>
              </a:ext>
            </a:extLst>
          </p:cNvPr>
          <p:cNvCxnSpPr/>
          <p:nvPr/>
        </p:nvCxnSpPr>
        <p:spPr bwMode="auto">
          <a:xfrm>
            <a:off x="304912" y="1905040"/>
            <a:ext cx="914376" cy="0"/>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21225766"/>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343773C2-A181-E4A6-55E1-AD0D3BC0D1C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403CF586-0CE8-4C68-8617-7BAF46476678}"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56</a:t>
            </a:fld>
            <a:endParaRPr lang="en-US" altLang="en-US" sz="2400">
              <a:solidFill>
                <a:srgbClr val="000000"/>
              </a:solidFill>
              <a:latin typeface="Times New Roman" panose="02020603050405020304" pitchFamily="18" charset="0"/>
            </a:endParaRPr>
          </a:p>
        </p:txBody>
      </p:sp>
      <p:sp>
        <p:nvSpPr>
          <p:cNvPr id="46083" name="Rectangle 2">
            <a:extLst>
              <a:ext uri="{FF2B5EF4-FFF2-40B4-BE49-F238E27FC236}">
                <a16:creationId xmlns:a16="http://schemas.microsoft.com/office/drawing/2014/main" id="{B3EFDB8A-B4A8-4A31-A506-977E7F1BFEA0}"/>
              </a:ext>
            </a:extLst>
          </p:cNvPr>
          <p:cNvSpPr>
            <a:spLocks noGrp="1" noChangeArrowheads="1"/>
          </p:cNvSpPr>
          <p:nvPr>
            <p:ph type="title" idx="4294967295"/>
          </p:nvPr>
        </p:nvSpPr>
        <p:spPr>
          <a:xfrm>
            <a:off x="152516" y="0"/>
            <a:ext cx="8762884" cy="14478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RESOLVING "VOICE OVER IP" PHONE LINE PROBLEMS (continued)</a:t>
            </a:r>
          </a:p>
        </p:txBody>
      </p:sp>
      <p:sp>
        <p:nvSpPr>
          <p:cNvPr id="10244" name="Rectangle 3">
            <a:extLst>
              <a:ext uri="{FF2B5EF4-FFF2-40B4-BE49-F238E27FC236}">
                <a16:creationId xmlns:a16="http://schemas.microsoft.com/office/drawing/2014/main" id="{09BAEBE9-0065-C059-4EDA-4DD2F376979C}"/>
              </a:ext>
            </a:extLst>
          </p:cNvPr>
          <p:cNvSpPr>
            <a:spLocks noGrp="1" noChangeArrowheads="1"/>
          </p:cNvSpPr>
          <p:nvPr>
            <p:ph type="body" idx="4294967295"/>
          </p:nvPr>
        </p:nvSpPr>
        <p:spPr>
          <a:xfrm>
            <a:off x="0" y="1371654"/>
            <a:ext cx="9144000" cy="4571880"/>
          </a:xfrm>
        </p:spPr>
        <p:txBody>
          <a:bodyPr/>
          <a:lstStyle/>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4000" dirty="0">
                <a:solidFill>
                  <a:schemeClr val="accent4"/>
                </a:solidFill>
              </a:rPr>
              <a:t>Step 7:                                                                Use the left mouse button to click once on the name of the modem to highlight the name of the modem:</a:t>
            </a:r>
          </a:p>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4000" dirty="0"/>
          </a:p>
        </p:txBody>
      </p:sp>
    </p:spTree>
    <p:extLst>
      <p:ext uri="{BB962C8B-B14F-4D97-AF65-F5344CB8AC3E}">
        <p14:creationId xmlns:p14="http://schemas.microsoft.com/office/powerpoint/2010/main" val="3958635077"/>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57</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D8F9CF2-FB8D-2BE3-AA07-27B4627CF63E}"/>
              </a:ext>
            </a:extLst>
          </p:cNvPr>
          <p:cNvPicPr>
            <a:picLocks noChangeAspect="1"/>
          </p:cNvPicPr>
          <p:nvPr/>
        </p:nvPicPr>
        <p:blipFill>
          <a:blip r:embed="rId2"/>
          <a:stretch>
            <a:fillRect/>
          </a:stretch>
        </p:blipFill>
        <p:spPr>
          <a:xfrm>
            <a:off x="762099" y="305433"/>
            <a:ext cx="7330457" cy="6095289"/>
          </a:xfrm>
          <a:prstGeom prst="rect">
            <a:avLst/>
          </a:prstGeom>
        </p:spPr>
      </p:pic>
      <p:cxnSp>
        <p:nvCxnSpPr>
          <p:cNvPr id="5" name="Straight Arrow Connector 4">
            <a:extLst>
              <a:ext uri="{FF2B5EF4-FFF2-40B4-BE49-F238E27FC236}">
                <a16:creationId xmlns:a16="http://schemas.microsoft.com/office/drawing/2014/main" id="{C5DFB8B8-49AB-5926-20E9-6FC96599C99A}"/>
              </a:ext>
            </a:extLst>
          </p:cNvPr>
          <p:cNvCxnSpPr/>
          <p:nvPr/>
        </p:nvCxnSpPr>
        <p:spPr bwMode="auto">
          <a:xfrm flipV="1">
            <a:off x="304912" y="1371654"/>
            <a:ext cx="2666930" cy="380990"/>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83037722"/>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58</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25E7D48C-809C-4B99-4797-0D3316B8CCC6}"/>
              </a:ext>
            </a:extLst>
          </p:cNvPr>
          <p:cNvPicPr>
            <a:picLocks noChangeAspect="1"/>
          </p:cNvPicPr>
          <p:nvPr/>
        </p:nvPicPr>
        <p:blipFill>
          <a:blip r:embed="rId2"/>
          <a:stretch>
            <a:fillRect/>
          </a:stretch>
        </p:blipFill>
        <p:spPr>
          <a:xfrm>
            <a:off x="2047856" y="1233471"/>
            <a:ext cx="5048287" cy="4391057"/>
          </a:xfrm>
          <a:prstGeom prst="rect">
            <a:avLst/>
          </a:prstGeom>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343773C2-A181-E4A6-55E1-AD0D3BC0D1C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403CF586-0CE8-4C68-8617-7BAF46476678}"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59</a:t>
            </a:fld>
            <a:endParaRPr lang="en-US" altLang="en-US" sz="2400">
              <a:solidFill>
                <a:srgbClr val="000000"/>
              </a:solidFill>
              <a:latin typeface="Times New Roman" panose="02020603050405020304" pitchFamily="18" charset="0"/>
            </a:endParaRPr>
          </a:p>
        </p:txBody>
      </p:sp>
      <p:sp>
        <p:nvSpPr>
          <p:cNvPr id="46083" name="Rectangle 2">
            <a:extLst>
              <a:ext uri="{FF2B5EF4-FFF2-40B4-BE49-F238E27FC236}">
                <a16:creationId xmlns:a16="http://schemas.microsoft.com/office/drawing/2014/main" id="{B3EFDB8A-B4A8-4A31-A506-977E7F1BFEA0}"/>
              </a:ext>
            </a:extLst>
          </p:cNvPr>
          <p:cNvSpPr>
            <a:spLocks noGrp="1" noChangeArrowheads="1"/>
          </p:cNvSpPr>
          <p:nvPr>
            <p:ph type="title" idx="4294967295"/>
          </p:nvPr>
        </p:nvSpPr>
        <p:spPr>
          <a:xfrm>
            <a:off x="152516" y="0"/>
            <a:ext cx="8762884" cy="14478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RESOLVING "VOICE OVER IP" PHONE LINE PROBLEMS (continued)</a:t>
            </a:r>
          </a:p>
        </p:txBody>
      </p:sp>
      <p:sp>
        <p:nvSpPr>
          <p:cNvPr id="10244" name="Rectangle 3">
            <a:extLst>
              <a:ext uri="{FF2B5EF4-FFF2-40B4-BE49-F238E27FC236}">
                <a16:creationId xmlns:a16="http://schemas.microsoft.com/office/drawing/2014/main" id="{09BAEBE9-0065-C059-4EDA-4DD2F376979C}"/>
              </a:ext>
            </a:extLst>
          </p:cNvPr>
          <p:cNvSpPr>
            <a:spLocks noGrp="1" noChangeArrowheads="1"/>
          </p:cNvSpPr>
          <p:nvPr>
            <p:ph type="body" idx="4294967295"/>
          </p:nvPr>
        </p:nvSpPr>
        <p:spPr>
          <a:xfrm>
            <a:off x="0" y="1371654"/>
            <a:ext cx="9144000" cy="4571880"/>
          </a:xfrm>
        </p:spPr>
        <p:txBody>
          <a:bodyPr/>
          <a:lstStyle/>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4000" dirty="0">
                <a:solidFill>
                  <a:schemeClr val="accent4"/>
                </a:solidFill>
              </a:rPr>
              <a:t>Step 8:                                                                Use the left mouse button to click on "Properties":</a:t>
            </a:r>
          </a:p>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4000" dirty="0"/>
          </a:p>
        </p:txBody>
      </p:sp>
    </p:spTree>
    <p:extLst>
      <p:ext uri="{BB962C8B-B14F-4D97-AF65-F5344CB8AC3E}">
        <p14:creationId xmlns:p14="http://schemas.microsoft.com/office/powerpoint/2010/main" val="237066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6</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C22ECF7-18A5-67C1-94D5-4EEA75B998C4}"/>
              </a:ext>
            </a:extLst>
          </p:cNvPr>
          <p:cNvPicPr>
            <a:picLocks noChangeAspect="1"/>
          </p:cNvPicPr>
          <p:nvPr/>
        </p:nvPicPr>
        <p:blipFill>
          <a:blip r:embed="rId2"/>
          <a:stretch>
            <a:fillRect/>
          </a:stretch>
        </p:blipFill>
        <p:spPr>
          <a:xfrm>
            <a:off x="0" y="740724"/>
            <a:ext cx="9144000" cy="5376552"/>
          </a:xfrm>
          <a:prstGeom prst="rect">
            <a:avLst/>
          </a:prstGeom>
        </p:spPr>
      </p:pic>
    </p:spTree>
    <p:extLst>
      <p:ext uri="{BB962C8B-B14F-4D97-AF65-F5344CB8AC3E}">
        <p14:creationId xmlns:p14="http://schemas.microsoft.com/office/powerpoint/2010/main" val="54350961"/>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60</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D8F9CF2-FB8D-2BE3-AA07-27B4627CF63E}"/>
              </a:ext>
            </a:extLst>
          </p:cNvPr>
          <p:cNvPicPr>
            <a:picLocks noChangeAspect="1"/>
          </p:cNvPicPr>
          <p:nvPr/>
        </p:nvPicPr>
        <p:blipFill>
          <a:blip r:embed="rId2"/>
          <a:stretch>
            <a:fillRect/>
          </a:stretch>
        </p:blipFill>
        <p:spPr>
          <a:xfrm>
            <a:off x="762099" y="305433"/>
            <a:ext cx="7330457" cy="6095289"/>
          </a:xfrm>
          <a:prstGeom prst="rect">
            <a:avLst/>
          </a:prstGeom>
        </p:spPr>
      </p:pic>
      <p:cxnSp>
        <p:nvCxnSpPr>
          <p:cNvPr id="5" name="Straight Arrow Connector 4">
            <a:extLst>
              <a:ext uri="{FF2B5EF4-FFF2-40B4-BE49-F238E27FC236}">
                <a16:creationId xmlns:a16="http://schemas.microsoft.com/office/drawing/2014/main" id="{C5DFB8B8-49AB-5926-20E9-6FC96599C99A}"/>
              </a:ext>
            </a:extLst>
          </p:cNvPr>
          <p:cNvCxnSpPr/>
          <p:nvPr/>
        </p:nvCxnSpPr>
        <p:spPr bwMode="auto">
          <a:xfrm>
            <a:off x="762099" y="1676446"/>
            <a:ext cx="5791101" cy="3352712"/>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61000622"/>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343773C2-A181-E4A6-55E1-AD0D3BC0D1C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403CF586-0CE8-4C68-8617-7BAF46476678}"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61</a:t>
            </a:fld>
            <a:endParaRPr lang="en-US" altLang="en-US" sz="2400">
              <a:solidFill>
                <a:srgbClr val="000000"/>
              </a:solidFill>
              <a:latin typeface="Times New Roman" panose="02020603050405020304" pitchFamily="18" charset="0"/>
            </a:endParaRPr>
          </a:p>
        </p:txBody>
      </p:sp>
      <p:sp>
        <p:nvSpPr>
          <p:cNvPr id="46083" name="Rectangle 2">
            <a:extLst>
              <a:ext uri="{FF2B5EF4-FFF2-40B4-BE49-F238E27FC236}">
                <a16:creationId xmlns:a16="http://schemas.microsoft.com/office/drawing/2014/main" id="{B3EFDB8A-B4A8-4A31-A506-977E7F1BFEA0}"/>
              </a:ext>
            </a:extLst>
          </p:cNvPr>
          <p:cNvSpPr>
            <a:spLocks noGrp="1" noChangeArrowheads="1"/>
          </p:cNvSpPr>
          <p:nvPr>
            <p:ph type="title" idx="4294967295"/>
          </p:nvPr>
        </p:nvSpPr>
        <p:spPr>
          <a:xfrm>
            <a:off x="152516" y="0"/>
            <a:ext cx="8762884" cy="14478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RESOLVING "VOICE OVER IP" PHONE LINE PROBLEMS (continued)</a:t>
            </a:r>
          </a:p>
        </p:txBody>
      </p:sp>
      <p:sp>
        <p:nvSpPr>
          <p:cNvPr id="10244" name="Rectangle 3">
            <a:extLst>
              <a:ext uri="{FF2B5EF4-FFF2-40B4-BE49-F238E27FC236}">
                <a16:creationId xmlns:a16="http://schemas.microsoft.com/office/drawing/2014/main" id="{09BAEBE9-0065-C059-4EDA-4DD2F376979C}"/>
              </a:ext>
            </a:extLst>
          </p:cNvPr>
          <p:cNvSpPr>
            <a:spLocks noGrp="1" noChangeArrowheads="1"/>
          </p:cNvSpPr>
          <p:nvPr>
            <p:ph type="body" idx="4294967295"/>
          </p:nvPr>
        </p:nvSpPr>
        <p:spPr>
          <a:xfrm>
            <a:off x="0" y="1371654"/>
            <a:ext cx="9144000" cy="4571880"/>
          </a:xfrm>
        </p:spPr>
        <p:txBody>
          <a:bodyPr/>
          <a:lstStyle/>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4000" dirty="0">
                <a:solidFill>
                  <a:schemeClr val="accent4"/>
                </a:solidFill>
              </a:rPr>
              <a:t>Step 9:                                                                Use the left mouse button to double-click on the "Fax" tab:</a:t>
            </a:r>
          </a:p>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4000" dirty="0"/>
          </a:p>
        </p:txBody>
      </p:sp>
    </p:spTree>
    <p:extLst>
      <p:ext uri="{BB962C8B-B14F-4D97-AF65-F5344CB8AC3E}">
        <p14:creationId xmlns:p14="http://schemas.microsoft.com/office/powerpoint/2010/main" val="2345368143"/>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62</a:t>
            </a:fld>
            <a:endParaRPr lang="en-US" altLang="en-US" sz="240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C651E151-FF9B-78C5-296C-F6AAF8C21B2D}"/>
              </a:ext>
            </a:extLst>
          </p:cNvPr>
          <p:cNvPicPr>
            <a:picLocks noChangeAspect="1"/>
          </p:cNvPicPr>
          <p:nvPr/>
        </p:nvPicPr>
        <p:blipFill>
          <a:blip r:embed="rId2"/>
          <a:stretch>
            <a:fillRect/>
          </a:stretch>
        </p:blipFill>
        <p:spPr>
          <a:xfrm>
            <a:off x="1981268" y="337298"/>
            <a:ext cx="4697818" cy="5606236"/>
          </a:xfrm>
          <a:prstGeom prst="rect">
            <a:avLst/>
          </a:prstGeom>
        </p:spPr>
      </p:pic>
    </p:spTree>
    <p:extLst>
      <p:ext uri="{BB962C8B-B14F-4D97-AF65-F5344CB8AC3E}">
        <p14:creationId xmlns:p14="http://schemas.microsoft.com/office/powerpoint/2010/main" val="2917050114"/>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63</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C88C29D1-69ED-3F8B-D0D8-E6539C81E9BC}"/>
              </a:ext>
            </a:extLst>
          </p:cNvPr>
          <p:cNvPicPr>
            <a:picLocks noChangeAspect="1"/>
          </p:cNvPicPr>
          <p:nvPr/>
        </p:nvPicPr>
        <p:blipFill>
          <a:blip r:embed="rId2"/>
          <a:stretch>
            <a:fillRect/>
          </a:stretch>
        </p:blipFill>
        <p:spPr>
          <a:xfrm>
            <a:off x="1676476" y="311819"/>
            <a:ext cx="5303698" cy="6209207"/>
          </a:xfrm>
          <a:prstGeom prst="rect">
            <a:avLst/>
          </a:prstGeom>
        </p:spPr>
      </p:pic>
      <p:cxnSp>
        <p:nvCxnSpPr>
          <p:cNvPr id="2" name="Straight Arrow Connector 1">
            <a:extLst>
              <a:ext uri="{FF2B5EF4-FFF2-40B4-BE49-F238E27FC236}">
                <a16:creationId xmlns:a16="http://schemas.microsoft.com/office/drawing/2014/main" id="{B7E73462-D4B8-8929-700D-DD6FD9A80A48}"/>
              </a:ext>
            </a:extLst>
          </p:cNvPr>
          <p:cNvCxnSpPr/>
          <p:nvPr/>
        </p:nvCxnSpPr>
        <p:spPr bwMode="auto">
          <a:xfrm flipV="1">
            <a:off x="533506" y="990664"/>
            <a:ext cx="2057346" cy="2438336"/>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21185231"/>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343773C2-A181-E4A6-55E1-AD0D3BC0D1C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403CF586-0CE8-4C68-8617-7BAF46476678}"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64</a:t>
            </a:fld>
            <a:endParaRPr lang="en-US" altLang="en-US" sz="2400">
              <a:solidFill>
                <a:srgbClr val="000000"/>
              </a:solidFill>
              <a:latin typeface="Times New Roman" panose="02020603050405020304" pitchFamily="18" charset="0"/>
            </a:endParaRPr>
          </a:p>
        </p:txBody>
      </p:sp>
      <p:sp>
        <p:nvSpPr>
          <p:cNvPr id="46083" name="Rectangle 2">
            <a:extLst>
              <a:ext uri="{FF2B5EF4-FFF2-40B4-BE49-F238E27FC236}">
                <a16:creationId xmlns:a16="http://schemas.microsoft.com/office/drawing/2014/main" id="{B3EFDB8A-B4A8-4A31-A506-977E7F1BFEA0}"/>
              </a:ext>
            </a:extLst>
          </p:cNvPr>
          <p:cNvSpPr>
            <a:spLocks noGrp="1" noChangeArrowheads="1"/>
          </p:cNvSpPr>
          <p:nvPr>
            <p:ph type="title" idx="4294967295"/>
          </p:nvPr>
        </p:nvSpPr>
        <p:spPr>
          <a:xfrm>
            <a:off x="152516" y="0"/>
            <a:ext cx="8762884" cy="14478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RESOLVING "VOICE OVER IP" PHONE LINE PROBLEMS (continued)</a:t>
            </a:r>
          </a:p>
        </p:txBody>
      </p:sp>
      <p:sp>
        <p:nvSpPr>
          <p:cNvPr id="10244" name="Rectangle 3">
            <a:extLst>
              <a:ext uri="{FF2B5EF4-FFF2-40B4-BE49-F238E27FC236}">
                <a16:creationId xmlns:a16="http://schemas.microsoft.com/office/drawing/2014/main" id="{09BAEBE9-0065-C059-4EDA-4DD2F376979C}"/>
              </a:ext>
            </a:extLst>
          </p:cNvPr>
          <p:cNvSpPr>
            <a:spLocks noGrp="1" noChangeArrowheads="1"/>
          </p:cNvSpPr>
          <p:nvPr>
            <p:ph type="body" idx="4294967295"/>
          </p:nvPr>
        </p:nvSpPr>
        <p:spPr>
          <a:xfrm>
            <a:off x="0" y="1371654"/>
            <a:ext cx="9144000" cy="4571880"/>
          </a:xfrm>
        </p:spPr>
        <p:txBody>
          <a:bodyPr/>
          <a:lstStyle/>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4000" dirty="0">
                <a:solidFill>
                  <a:schemeClr val="accent4"/>
                </a:solidFill>
              </a:rPr>
              <a:t>Step 10:                                                                Adjust the various settings in accordance with the recommendations of your "Voice Over IP" telephone provider:</a:t>
            </a:r>
          </a:p>
          <a:p>
            <a:pPr marL="341313" indent="-341313" eaLnBrk="1" hangingPunct="1">
              <a:lnSpc>
                <a:spcPct val="80000"/>
              </a:lnSpc>
              <a:spcBef>
                <a:spcPts val="10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4000" dirty="0"/>
          </a:p>
        </p:txBody>
      </p:sp>
    </p:spTree>
    <p:extLst>
      <p:ext uri="{BB962C8B-B14F-4D97-AF65-F5344CB8AC3E}">
        <p14:creationId xmlns:p14="http://schemas.microsoft.com/office/powerpoint/2010/main" val="915629476"/>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4C838938-056E-3656-399D-0B6576778486}"/>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1796CE0B-128C-4367-9518-F135F2B760F3}"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65</a:t>
            </a:fld>
            <a:endParaRPr lang="en-US" altLang="en-US" sz="2400">
              <a:solidFill>
                <a:srgbClr val="000000"/>
              </a:solidFill>
              <a:latin typeface="Times New Roman" panose="02020603050405020304" pitchFamily="18" charset="0"/>
            </a:endParaRPr>
          </a:p>
        </p:txBody>
      </p:sp>
      <p:sp>
        <p:nvSpPr>
          <p:cNvPr id="32771" name="Rectangle 2">
            <a:extLst>
              <a:ext uri="{FF2B5EF4-FFF2-40B4-BE49-F238E27FC236}">
                <a16:creationId xmlns:a16="http://schemas.microsoft.com/office/drawing/2014/main" id="{0F3E6845-5061-66DE-9F3C-EA19EF897243}"/>
              </a:ext>
            </a:extLst>
          </p:cNvPr>
          <p:cNvSpPr>
            <a:spLocks noGrp="1" noChangeArrowheads="1"/>
          </p:cNvSpPr>
          <p:nvPr>
            <p:ph type="title" idx="4294967295"/>
          </p:nvPr>
        </p:nvSpPr>
        <p:spPr>
          <a:xfrm>
            <a:off x="152400" y="68328"/>
            <a:ext cx="8991600" cy="8461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PROBLEM RESOLUTION ACTIONS</a:t>
            </a:r>
          </a:p>
        </p:txBody>
      </p:sp>
      <p:sp>
        <p:nvSpPr>
          <p:cNvPr id="32772" name="Rectangle 3">
            <a:extLst>
              <a:ext uri="{FF2B5EF4-FFF2-40B4-BE49-F238E27FC236}">
                <a16:creationId xmlns:a16="http://schemas.microsoft.com/office/drawing/2014/main" id="{8A730CCD-CA9D-0AD7-8F84-1AD53E7ECF5C}"/>
              </a:ext>
            </a:extLst>
          </p:cNvPr>
          <p:cNvSpPr>
            <a:spLocks noGrp="1" noChangeArrowheads="1"/>
          </p:cNvSpPr>
          <p:nvPr>
            <p:ph type="body" idx="4294967295"/>
          </p:nvPr>
        </p:nvSpPr>
        <p:spPr>
          <a:xfrm>
            <a:off x="152516" y="685720"/>
            <a:ext cx="8839086" cy="6172280"/>
          </a:xfrm>
        </p:spPr>
        <p:txBody>
          <a:bodyPr/>
          <a:lstStyle/>
          <a:p>
            <a:pPr marL="514350" indent="-457200" eaLnBrk="1" hangingPunct="1">
              <a:lnSpc>
                <a:spcPct val="9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700" dirty="0">
                <a:latin typeface="Arial" panose="020B0604020202020204" pitchFamily="34" charset="0"/>
                <a:cs typeface="Arial" panose="020B0604020202020204" pitchFamily="34" charset="0"/>
              </a:rPr>
              <a:t>If you have problems with sending or receiving faxes when your fax modem or your fax machine, then the various "Voice Over IP" phone providers have various steps for you to follow, as stated in their various Web site.                                  However, you can only follow these remediation steps, if you are using the not-free "FaxTalk </a:t>
            </a:r>
            <a:r>
              <a:rPr lang="en-US" altLang="en-US" sz="3700" dirty="0" err="1">
                <a:latin typeface="Arial" panose="020B0604020202020204" pitchFamily="34" charset="0"/>
                <a:cs typeface="Arial" panose="020B0604020202020204" pitchFamily="34" charset="0"/>
              </a:rPr>
              <a:t>FaxCenter</a:t>
            </a:r>
            <a:r>
              <a:rPr lang="en-US" altLang="en-US" sz="3700" dirty="0">
                <a:latin typeface="Arial" panose="020B0604020202020204" pitchFamily="34" charset="0"/>
                <a:cs typeface="Arial" panose="020B0604020202020204" pitchFamily="34" charset="0"/>
              </a:rPr>
              <a:t> Pro.            You cannot follow these remediation steps if you are using "Windows Fax and Scan".</a:t>
            </a:r>
          </a:p>
        </p:txBody>
      </p:sp>
    </p:spTree>
    <p:extLst>
      <p:ext uri="{BB962C8B-B14F-4D97-AF65-F5344CB8AC3E}">
        <p14:creationId xmlns:p14="http://schemas.microsoft.com/office/powerpoint/2010/main" val="2675822557"/>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4C838938-056E-3656-399D-0B6576778486}"/>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1796CE0B-128C-4367-9518-F135F2B760F3}"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66</a:t>
            </a:fld>
            <a:endParaRPr lang="en-US" altLang="en-US" sz="2400">
              <a:solidFill>
                <a:srgbClr val="000000"/>
              </a:solidFill>
              <a:latin typeface="Times New Roman" panose="02020603050405020304" pitchFamily="18" charset="0"/>
            </a:endParaRPr>
          </a:p>
        </p:txBody>
      </p:sp>
      <p:sp>
        <p:nvSpPr>
          <p:cNvPr id="32771" name="Rectangle 2">
            <a:extLst>
              <a:ext uri="{FF2B5EF4-FFF2-40B4-BE49-F238E27FC236}">
                <a16:creationId xmlns:a16="http://schemas.microsoft.com/office/drawing/2014/main" id="{0F3E6845-5061-66DE-9F3C-EA19EF897243}"/>
              </a:ext>
            </a:extLst>
          </p:cNvPr>
          <p:cNvSpPr>
            <a:spLocks noGrp="1" noChangeArrowheads="1"/>
          </p:cNvSpPr>
          <p:nvPr>
            <p:ph type="title" idx="4294967295"/>
          </p:nvPr>
        </p:nvSpPr>
        <p:spPr>
          <a:xfrm>
            <a:off x="152398" y="68328"/>
            <a:ext cx="8991602" cy="115093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PROBLEM RESOLUTION ACTIONS (continued)</a:t>
            </a:r>
          </a:p>
        </p:txBody>
      </p:sp>
      <p:sp>
        <p:nvSpPr>
          <p:cNvPr id="32772" name="Rectangle 3">
            <a:extLst>
              <a:ext uri="{FF2B5EF4-FFF2-40B4-BE49-F238E27FC236}">
                <a16:creationId xmlns:a16="http://schemas.microsoft.com/office/drawing/2014/main" id="{8A730CCD-CA9D-0AD7-8F84-1AD53E7ECF5C}"/>
              </a:ext>
            </a:extLst>
          </p:cNvPr>
          <p:cNvSpPr>
            <a:spLocks noGrp="1" noChangeArrowheads="1"/>
          </p:cNvSpPr>
          <p:nvPr>
            <p:ph type="body" idx="4294967295"/>
          </p:nvPr>
        </p:nvSpPr>
        <p:spPr>
          <a:xfrm>
            <a:off x="0" y="1371654"/>
            <a:ext cx="8991602" cy="4876672"/>
          </a:xfrm>
        </p:spPr>
        <p:txBody>
          <a:bodyPr/>
          <a:lstStyle/>
          <a:p>
            <a:pPr marL="514350" indent="-457200" eaLnBrk="1" hangingPunct="1">
              <a:lnSpc>
                <a:spcPct val="9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500" dirty="0">
                <a:latin typeface="Arial" panose="020B0604020202020204" pitchFamily="34" charset="0"/>
                <a:cs typeface="Arial" panose="020B0604020202020204" pitchFamily="34" charset="0"/>
              </a:rPr>
              <a:t>To follow the "Voice Over IP" providers' remediation steps in FaxTalk </a:t>
            </a:r>
            <a:r>
              <a:rPr lang="en-US" altLang="en-US" sz="3500" dirty="0" err="1">
                <a:latin typeface="Arial" panose="020B0604020202020204" pitchFamily="34" charset="0"/>
                <a:cs typeface="Arial" panose="020B0604020202020204" pitchFamily="34" charset="0"/>
              </a:rPr>
              <a:t>FaxCenter</a:t>
            </a:r>
            <a:r>
              <a:rPr lang="en-US" altLang="en-US" sz="3500" dirty="0">
                <a:latin typeface="Arial" panose="020B0604020202020204" pitchFamily="34" charset="0"/>
                <a:cs typeface="Arial" panose="020B0604020202020204" pitchFamily="34" charset="0"/>
              </a:rPr>
              <a:t> Pro":                                                          Use the left mouse button to click on "Tools".                                                     ---&gt;Use the left mouse button to click on 	 "Options".                                                     --&gt;Use the left mouse button to click 	 	 on "Connection".                                                 --&gt;Click on the name of the modem to  	 	 highlight it.                                             </a:t>
            </a:r>
          </a:p>
        </p:txBody>
      </p:sp>
    </p:spTree>
    <p:extLst>
      <p:ext uri="{BB962C8B-B14F-4D97-AF65-F5344CB8AC3E}">
        <p14:creationId xmlns:p14="http://schemas.microsoft.com/office/powerpoint/2010/main" val="1641321320"/>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4C838938-056E-3656-399D-0B6576778486}"/>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1796CE0B-128C-4367-9518-F135F2B760F3}"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67</a:t>
            </a:fld>
            <a:endParaRPr lang="en-US" altLang="en-US" sz="2400">
              <a:solidFill>
                <a:srgbClr val="000000"/>
              </a:solidFill>
              <a:latin typeface="Times New Roman" panose="02020603050405020304" pitchFamily="18" charset="0"/>
            </a:endParaRPr>
          </a:p>
        </p:txBody>
      </p:sp>
      <p:sp>
        <p:nvSpPr>
          <p:cNvPr id="32771" name="Rectangle 2">
            <a:extLst>
              <a:ext uri="{FF2B5EF4-FFF2-40B4-BE49-F238E27FC236}">
                <a16:creationId xmlns:a16="http://schemas.microsoft.com/office/drawing/2014/main" id="{0F3E6845-5061-66DE-9F3C-EA19EF897243}"/>
              </a:ext>
            </a:extLst>
          </p:cNvPr>
          <p:cNvSpPr>
            <a:spLocks noGrp="1" noChangeArrowheads="1"/>
          </p:cNvSpPr>
          <p:nvPr>
            <p:ph type="title" idx="4294967295"/>
          </p:nvPr>
        </p:nvSpPr>
        <p:spPr>
          <a:xfrm>
            <a:off x="152398" y="68328"/>
            <a:ext cx="8991602" cy="115093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PROBLEM RESOLUTION ACTIONS (continued)</a:t>
            </a:r>
          </a:p>
        </p:txBody>
      </p:sp>
      <p:sp>
        <p:nvSpPr>
          <p:cNvPr id="32772" name="Rectangle 3">
            <a:extLst>
              <a:ext uri="{FF2B5EF4-FFF2-40B4-BE49-F238E27FC236}">
                <a16:creationId xmlns:a16="http://schemas.microsoft.com/office/drawing/2014/main" id="{8A730CCD-CA9D-0AD7-8F84-1AD53E7ECF5C}"/>
              </a:ext>
            </a:extLst>
          </p:cNvPr>
          <p:cNvSpPr>
            <a:spLocks noGrp="1" noChangeArrowheads="1"/>
          </p:cNvSpPr>
          <p:nvPr>
            <p:ph type="body" idx="4294967295"/>
          </p:nvPr>
        </p:nvSpPr>
        <p:spPr>
          <a:xfrm>
            <a:off x="0" y="1371654"/>
            <a:ext cx="8991602" cy="5486346"/>
          </a:xfrm>
        </p:spPr>
        <p:txBody>
          <a:bodyPr/>
          <a:lstStyle/>
          <a:p>
            <a:pPr marL="514350" indent="-457200" eaLnBrk="1" hangingPunct="1">
              <a:lnSpc>
                <a:spcPct val="9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3500" dirty="0">
                <a:latin typeface="Arial" panose="020B0604020202020204" pitchFamily="34" charset="0"/>
                <a:cs typeface="Arial" panose="020B0604020202020204" pitchFamily="34" charset="0"/>
              </a:rPr>
              <a:t>To follow the "Voice Over IP" providers' remediation steps in FaxTalk </a:t>
            </a:r>
            <a:r>
              <a:rPr lang="en-US" altLang="en-US" sz="3500" dirty="0" err="1">
                <a:latin typeface="Arial" panose="020B0604020202020204" pitchFamily="34" charset="0"/>
                <a:cs typeface="Arial" panose="020B0604020202020204" pitchFamily="34" charset="0"/>
              </a:rPr>
              <a:t>FaxCenter</a:t>
            </a:r>
            <a:r>
              <a:rPr lang="en-US" altLang="en-US" sz="3500" dirty="0">
                <a:latin typeface="Arial" panose="020B0604020202020204" pitchFamily="34" charset="0"/>
                <a:cs typeface="Arial" panose="020B0604020202020204" pitchFamily="34" charset="0"/>
              </a:rPr>
              <a:t> Pro" (continued):                                                          --&gt;Use the left mouse button to click on 	 "Properties".                                                     --&gt;Use the left mouse button to click on 	 the "Fax" tab.                                                   --&gt;Follow the problem resolution steps 	 	 provided by the "Voice Over IP"      	   	 provider, as stated in the following Web 	 site locations:</a:t>
            </a:r>
          </a:p>
        </p:txBody>
      </p:sp>
    </p:spTree>
    <p:extLst>
      <p:ext uri="{BB962C8B-B14F-4D97-AF65-F5344CB8AC3E}">
        <p14:creationId xmlns:p14="http://schemas.microsoft.com/office/powerpoint/2010/main" val="3070219543"/>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A6A6EA59-AD72-FC7C-C503-67CA41CC8B76}"/>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3FACCD5E-057A-45C4-BC97-C6FF102F37E7}"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68</a:t>
            </a:fld>
            <a:endParaRPr lang="en-US" altLang="en-US" sz="2400">
              <a:solidFill>
                <a:srgbClr val="000000"/>
              </a:solidFill>
              <a:latin typeface="Times New Roman" panose="02020603050405020304" pitchFamily="18" charset="0"/>
            </a:endParaRPr>
          </a:p>
        </p:txBody>
      </p:sp>
      <p:sp>
        <p:nvSpPr>
          <p:cNvPr id="33795" name="Rectangle 2">
            <a:extLst>
              <a:ext uri="{FF2B5EF4-FFF2-40B4-BE49-F238E27FC236}">
                <a16:creationId xmlns:a16="http://schemas.microsoft.com/office/drawing/2014/main" id="{099E547C-7EBD-70A9-19B2-58F5F46E5E27}"/>
              </a:ext>
            </a:extLst>
          </p:cNvPr>
          <p:cNvSpPr>
            <a:spLocks noGrp="1" noChangeArrowheads="1"/>
          </p:cNvSpPr>
          <p:nvPr>
            <p:ph type="title" idx="4294967295"/>
          </p:nvPr>
        </p:nvSpPr>
        <p:spPr>
          <a:xfrm>
            <a:off x="152400" y="-7938"/>
            <a:ext cx="8991600" cy="8461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"VONAGE" VOIP PHONE LINES</a:t>
            </a:r>
          </a:p>
        </p:txBody>
      </p:sp>
      <p:sp>
        <p:nvSpPr>
          <p:cNvPr id="33796" name="Rectangle 3">
            <a:extLst>
              <a:ext uri="{FF2B5EF4-FFF2-40B4-BE49-F238E27FC236}">
                <a16:creationId xmlns:a16="http://schemas.microsoft.com/office/drawing/2014/main" id="{9E63C69F-9AA3-4D34-D1C7-A1ED297E08C1}"/>
              </a:ext>
            </a:extLst>
          </p:cNvPr>
          <p:cNvSpPr>
            <a:spLocks noGrp="1" noChangeArrowheads="1"/>
          </p:cNvSpPr>
          <p:nvPr>
            <p:ph type="body" idx="4294967295"/>
          </p:nvPr>
        </p:nvSpPr>
        <p:spPr>
          <a:xfrm>
            <a:off x="0" y="1371584"/>
            <a:ext cx="9144000" cy="4648148"/>
          </a:xfrm>
        </p:spPr>
        <p:txBody>
          <a:bodyPr/>
          <a:lstStyle/>
          <a:p>
            <a:pPr marL="742950" indent="-685800" eaLnBrk="1" hangingPunct="1">
              <a:lnSpc>
                <a:spcPct val="9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latin typeface="Arial" panose="020B0604020202020204" pitchFamily="34" charset="0"/>
                <a:cs typeface="Arial" panose="020B0604020202020204" pitchFamily="34" charset="0"/>
                <a:hlinkClick r:id="rId2"/>
              </a:rPr>
              <a:t>https://support.vonage.com/articles/answer/Vonage-Residential-Fax-Line-843</a:t>
            </a:r>
            <a:r>
              <a:rPr lang="en-US" altLang="en-US" sz="4000" dirty="0">
                <a:latin typeface="Arial" panose="020B0604020202020204" pitchFamily="34" charset="0"/>
                <a:cs typeface="Arial" panose="020B0604020202020204" pitchFamily="34" charset="0"/>
              </a:rPr>
              <a:t> :</a:t>
            </a:r>
            <a:endParaRPr lang="en-US" altLang="en-US" sz="3600" dirty="0"/>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a:extLst>
              <a:ext uri="{FF2B5EF4-FFF2-40B4-BE49-F238E27FC236}">
                <a16:creationId xmlns:a16="http://schemas.microsoft.com/office/drawing/2014/main" id="{D2F4A9AE-6CFA-0DFA-547B-A96FAC6E61DB}"/>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B4F51463-84E4-43CD-A6BD-8B559220ACA6}"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r"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4D06A2C-7CFD-5E24-24D6-7C743C50266C}"/>
              </a:ext>
            </a:extLst>
          </p:cNvPr>
          <p:cNvPicPr>
            <a:picLocks noChangeAspect="1"/>
          </p:cNvPicPr>
          <p:nvPr/>
        </p:nvPicPr>
        <p:blipFill>
          <a:blip r:embed="rId2"/>
          <a:stretch>
            <a:fillRect/>
          </a:stretch>
        </p:blipFill>
        <p:spPr>
          <a:xfrm>
            <a:off x="1905070" y="290940"/>
            <a:ext cx="5257253" cy="6185980"/>
          </a:xfrm>
          <a:prstGeom prst="rect">
            <a:avLst/>
          </a:prstGeom>
        </p:spPr>
      </p:pic>
    </p:spTree>
    <p:extLst>
      <p:ext uri="{BB962C8B-B14F-4D97-AF65-F5344CB8AC3E}">
        <p14:creationId xmlns:p14="http://schemas.microsoft.com/office/powerpoint/2010/main" val="31557810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7</a:t>
            </a:fld>
            <a:endParaRPr lang="en-US" altLang="en-US" sz="2400">
              <a:solidFill>
                <a:srgbClr val="000000"/>
              </a:solidFill>
              <a:latin typeface="Times New Roman" panose="02020603050405020304" pitchFamily="18" charset="0"/>
            </a:endParaRPr>
          </a:p>
        </p:txBody>
      </p:sp>
      <p:pic>
        <p:nvPicPr>
          <p:cNvPr id="3" name="Picture 2">
            <a:extLst>
              <a:ext uri="{FF2B5EF4-FFF2-40B4-BE49-F238E27FC236}">
                <a16:creationId xmlns:a16="http://schemas.microsoft.com/office/drawing/2014/main" id="{AC22ECF7-18A5-67C1-94D5-4EEA75B998C4}"/>
              </a:ext>
            </a:extLst>
          </p:cNvPr>
          <p:cNvPicPr>
            <a:picLocks noChangeAspect="1"/>
          </p:cNvPicPr>
          <p:nvPr/>
        </p:nvPicPr>
        <p:blipFill>
          <a:blip r:embed="rId2"/>
          <a:stretch>
            <a:fillRect/>
          </a:stretch>
        </p:blipFill>
        <p:spPr>
          <a:xfrm>
            <a:off x="0" y="740724"/>
            <a:ext cx="9144000" cy="5376552"/>
          </a:xfrm>
          <a:prstGeom prst="rect">
            <a:avLst/>
          </a:prstGeom>
        </p:spPr>
      </p:pic>
      <p:cxnSp>
        <p:nvCxnSpPr>
          <p:cNvPr id="4" name="Straight Arrow Connector 3">
            <a:extLst>
              <a:ext uri="{FF2B5EF4-FFF2-40B4-BE49-F238E27FC236}">
                <a16:creationId xmlns:a16="http://schemas.microsoft.com/office/drawing/2014/main" id="{81FDD2B1-FE49-3AAD-5423-F2D5E779E9EA}"/>
              </a:ext>
            </a:extLst>
          </p:cNvPr>
          <p:cNvCxnSpPr/>
          <p:nvPr/>
        </p:nvCxnSpPr>
        <p:spPr bwMode="auto">
          <a:xfrm>
            <a:off x="1066892" y="3048010"/>
            <a:ext cx="5410058" cy="2209742"/>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96890316"/>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A6A6EA59-AD72-FC7C-C503-67CA41CC8B76}"/>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3FACCD5E-057A-45C4-BC97-C6FF102F37E7}"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70</a:t>
            </a:fld>
            <a:endParaRPr lang="en-US" altLang="en-US" sz="2400">
              <a:solidFill>
                <a:srgbClr val="000000"/>
              </a:solidFill>
              <a:latin typeface="Times New Roman" panose="02020603050405020304" pitchFamily="18" charset="0"/>
            </a:endParaRPr>
          </a:p>
        </p:txBody>
      </p:sp>
      <p:sp>
        <p:nvSpPr>
          <p:cNvPr id="33795" name="Rectangle 2">
            <a:extLst>
              <a:ext uri="{FF2B5EF4-FFF2-40B4-BE49-F238E27FC236}">
                <a16:creationId xmlns:a16="http://schemas.microsoft.com/office/drawing/2014/main" id="{099E547C-7EBD-70A9-19B2-58F5F46E5E27}"/>
              </a:ext>
            </a:extLst>
          </p:cNvPr>
          <p:cNvSpPr>
            <a:spLocks noGrp="1" noChangeArrowheads="1"/>
          </p:cNvSpPr>
          <p:nvPr>
            <p:ph type="title" idx="4294967295"/>
          </p:nvPr>
        </p:nvSpPr>
        <p:spPr>
          <a:xfrm>
            <a:off x="152400" y="-7938"/>
            <a:ext cx="8991600" cy="8461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"OOMA" VOIP PHONE LINES</a:t>
            </a:r>
          </a:p>
        </p:txBody>
      </p:sp>
      <p:sp>
        <p:nvSpPr>
          <p:cNvPr id="33796" name="Rectangle 3">
            <a:extLst>
              <a:ext uri="{FF2B5EF4-FFF2-40B4-BE49-F238E27FC236}">
                <a16:creationId xmlns:a16="http://schemas.microsoft.com/office/drawing/2014/main" id="{9E63C69F-9AA3-4D34-D1C7-A1ED297E08C1}"/>
              </a:ext>
            </a:extLst>
          </p:cNvPr>
          <p:cNvSpPr>
            <a:spLocks noGrp="1" noChangeArrowheads="1"/>
          </p:cNvSpPr>
          <p:nvPr>
            <p:ph type="body" idx="4294967295"/>
          </p:nvPr>
        </p:nvSpPr>
        <p:spPr>
          <a:xfrm>
            <a:off x="0" y="1600178"/>
            <a:ext cx="9144000" cy="4648148"/>
          </a:xfrm>
        </p:spPr>
        <p:txBody>
          <a:bodyPr/>
          <a:lstStyle/>
          <a:p>
            <a:pPr marL="742950" indent="-685800" eaLnBrk="1" hangingPunct="1">
              <a:lnSpc>
                <a:spcPct val="9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latin typeface="Arial" panose="020B0604020202020204" pitchFamily="34" charset="0"/>
                <a:cs typeface="Arial" panose="020B0604020202020204" pitchFamily="34" charset="0"/>
                <a:hlinkClick r:id="rId2"/>
              </a:rPr>
              <a:t>https://support.ooma.com/home/faxing-with-ooma/</a:t>
            </a:r>
            <a:r>
              <a:rPr lang="en-US" altLang="en-US" sz="4000" dirty="0">
                <a:latin typeface="Arial" panose="020B0604020202020204" pitchFamily="34" charset="0"/>
                <a:cs typeface="Arial" panose="020B0604020202020204" pitchFamily="34" charset="0"/>
              </a:rPr>
              <a:t> :</a:t>
            </a:r>
            <a:endParaRPr lang="en-US" altLang="en-US" sz="3600" dirty="0"/>
          </a:p>
        </p:txBody>
      </p:sp>
    </p:spTree>
    <p:extLst>
      <p:ext uri="{BB962C8B-B14F-4D97-AF65-F5344CB8AC3E}">
        <p14:creationId xmlns:p14="http://schemas.microsoft.com/office/powerpoint/2010/main" val="4271573333"/>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a:extLst>
              <a:ext uri="{FF2B5EF4-FFF2-40B4-BE49-F238E27FC236}">
                <a16:creationId xmlns:a16="http://schemas.microsoft.com/office/drawing/2014/main" id="{D2F4A9AE-6CFA-0DFA-547B-A96FAC6E61DB}"/>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B4F51463-84E4-43CD-A6BD-8B559220ACA6}"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r"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1DD456AE-3F3C-61C7-49DA-163944635150}"/>
              </a:ext>
            </a:extLst>
          </p:cNvPr>
          <p:cNvPicPr>
            <a:picLocks noChangeAspect="1"/>
          </p:cNvPicPr>
          <p:nvPr/>
        </p:nvPicPr>
        <p:blipFill>
          <a:blip r:embed="rId2"/>
          <a:stretch>
            <a:fillRect/>
          </a:stretch>
        </p:blipFill>
        <p:spPr>
          <a:xfrm>
            <a:off x="393018" y="2438426"/>
            <a:ext cx="8357969" cy="1981148"/>
          </a:xfrm>
          <a:prstGeom prst="rect">
            <a:avLst/>
          </a:prstGeom>
        </p:spPr>
      </p:pic>
    </p:spTree>
    <p:extLst>
      <p:ext uri="{BB962C8B-B14F-4D97-AF65-F5344CB8AC3E}">
        <p14:creationId xmlns:p14="http://schemas.microsoft.com/office/powerpoint/2010/main" val="3427655316"/>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A6A6EA59-AD72-FC7C-C503-67CA41CC8B76}"/>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3FACCD5E-057A-45C4-BC97-C6FF102F37E7}"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72</a:t>
            </a:fld>
            <a:endParaRPr lang="en-US" altLang="en-US" sz="2400">
              <a:solidFill>
                <a:srgbClr val="000000"/>
              </a:solidFill>
              <a:latin typeface="Times New Roman" panose="02020603050405020304" pitchFamily="18" charset="0"/>
            </a:endParaRPr>
          </a:p>
        </p:txBody>
      </p:sp>
      <p:sp>
        <p:nvSpPr>
          <p:cNvPr id="33795" name="Rectangle 2">
            <a:extLst>
              <a:ext uri="{FF2B5EF4-FFF2-40B4-BE49-F238E27FC236}">
                <a16:creationId xmlns:a16="http://schemas.microsoft.com/office/drawing/2014/main" id="{099E547C-7EBD-70A9-19B2-58F5F46E5E27}"/>
              </a:ext>
            </a:extLst>
          </p:cNvPr>
          <p:cNvSpPr>
            <a:spLocks noGrp="1" noChangeArrowheads="1"/>
          </p:cNvSpPr>
          <p:nvPr>
            <p:ph type="title" idx="4294967295"/>
          </p:nvPr>
        </p:nvSpPr>
        <p:spPr>
          <a:xfrm>
            <a:off x="152400" y="-7938"/>
            <a:ext cx="8991600" cy="8461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"SPECTRUM" VOIP PHONE LINES</a:t>
            </a:r>
          </a:p>
        </p:txBody>
      </p:sp>
      <p:sp>
        <p:nvSpPr>
          <p:cNvPr id="33796" name="Rectangle 3">
            <a:extLst>
              <a:ext uri="{FF2B5EF4-FFF2-40B4-BE49-F238E27FC236}">
                <a16:creationId xmlns:a16="http://schemas.microsoft.com/office/drawing/2014/main" id="{9E63C69F-9AA3-4D34-D1C7-A1ED297E08C1}"/>
              </a:ext>
            </a:extLst>
          </p:cNvPr>
          <p:cNvSpPr>
            <a:spLocks noGrp="1" noChangeArrowheads="1"/>
          </p:cNvSpPr>
          <p:nvPr>
            <p:ph type="body" idx="4294967295"/>
          </p:nvPr>
        </p:nvSpPr>
        <p:spPr>
          <a:xfrm>
            <a:off x="0" y="1142990"/>
            <a:ext cx="9144000" cy="4648148"/>
          </a:xfrm>
        </p:spPr>
        <p:txBody>
          <a:bodyPr/>
          <a:lstStyle/>
          <a:p>
            <a:pPr marL="742950" indent="-685800" eaLnBrk="1" hangingPunct="1">
              <a:lnSpc>
                <a:spcPct val="90000"/>
              </a:lnSpc>
              <a:spcBef>
                <a:spcPts val="9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4000" dirty="0">
                <a:latin typeface="Arial" panose="020B0604020202020204" pitchFamily="34" charset="0"/>
                <a:cs typeface="Arial" panose="020B0604020202020204" pitchFamily="34" charset="0"/>
                <a:hlinkClick r:id="rId2"/>
              </a:rPr>
              <a:t>https://documentation.spectrumvoip.com/fax-machine-faxing-in-stratus/fax-machine-settings-for-voip-faxing</a:t>
            </a:r>
            <a:endParaRPr lang="en-US" altLang="en-US" sz="3600" dirty="0"/>
          </a:p>
        </p:txBody>
      </p:sp>
    </p:spTree>
    <p:extLst>
      <p:ext uri="{BB962C8B-B14F-4D97-AF65-F5344CB8AC3E}">
        <p14:creationId xmlns:p14="http://schemas.microsoft.com/office/powerpoint/2010/main" val="4069886516"/>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a:extLst>
              <a:ext uri="{FF2B5EF4-FFF2-40B4-BE49-F238E27FC236}">
                <a16:creationId xmlns:a16="http://schemas.microsoft.com/office/drawing/2014/main" id="{D2F4A9AE-6CFA-0DFA-547B-A96FAC6E61DB}"/>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marL="342900" marR="0" lvl="0" indent="-342900" algn="r"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B4F51463-84E4-43CD-A6BD-8B559220ACA6}"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r" defTabSz="914400" rtl="0" eaLnBrk="1" fontAlgn="base" latinLnBrk="0" hangingPunct="1">
                <a:lnSpc>
                  <a:spcPct val="100000"/>
                </a:lnSpc>
                <a:spcBef>
                  <a:spcPct val="0"/>
                </a:spcBef>
                <a:spcAft>
                  <a:spcPct val="0"/>
                </a:spcAft>
                <a:buClrTx/>
                <a:buSzTx/>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246972265"/>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74</a:t>
            </a:fld>
            <a:endParaRPr lang="en-US" altLang="en-US"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795753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8</a:t>
            </a:fld>
            <a:endParaRPr lang="en-US" altLang="en-US" sz="240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BB20B1E9-12F0-5F60-7A5D-DFF5E2FE676B}"/>
              </a:ext>
            </a:extLst>
          </p:cNvPr>
          <p:cNvPicPr>
            <a:picLocks noChangeAspect="1"/>
          </p:cNvPicPr>
          <p:nvPr/>
        </p:nvPicPr>
        <p:blipFill>
          <a:blip r:embed="rId2"/>
          <a:stretch>
            <a:fillRect/>
          </a:stretch>
        </p:blipFill>
        <p:spPr>
          <a:xfrm>
            <a:off x="0" y="740724"/>
            <a:ext cx="9144000" cy="5376552"/>
          </a:xfrm>
          <a:prstGeom prst="rect">
            <a:avLst/>
          </a:prstGeom>
        </p:spPr>
      </p:pic>
    </p:spTree>
    <p:extLst>
      <p:ext uri="{BB962C8B-B14F-4D97-AF65-F5344CB8AC3E}">
        <p14:creationId xmlns:p14="http://schemas.microsoft.com/office/powerpoint/2010/main" val="33684855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92ABA337-879E-2EFD-B969-45362723E4AA}"/>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BEE4A446-0E82-4BFF-8587-9CACA88CB5A6}" type="slidenum">
              <a:rPr lang="en-US" altLang="en-US" sz="2400">
                <a:solidFill>
                  <a:srgbClr val="000000"/>
                </a:solidFill>
                <a:latin typeface="Times New Roman" panose="02020603050405020304" pitchFamily="18" charset="0"/>
              </a:rPr>
              <a:pPr algn="r" eaLnBrk="1" hangingPunct="1">
                <a:spcBef>
                  <a:spcPct val="0"/>
                </a:spcBef>
                <a:buFont typeface="Arial" panose="020B0604020202020204" pitchFamily="34" charset="0"/>
                <a:buNone/>
              </a:pPr>
              <a:t>9</a:t>
            </a:fld>
            <a:endParaRPr lang="en-US" altLang="en-US" sz="2400">
              <a:solidFill>
                <a:srgbClr val="000000"/>
              </a:solidFill>
              <a:latin typeface="Times New Roman" panose="02020603050405020304" pitchFamily="18" charset="0"/>
            </a:endParaRPr>
          </a:p>
        </p:txBody>
      </p:sp>
      <p:pic>
        <p:nvPicPr>
          <p:cNvPr id="5" name="Picture 4">
            <a:extLst>
              <a:ext uri="{FF2B5EF4-FFF2-40B4-BE49-F238E27FC236}">
                <a16:creationId xmlns:a16="http://schemas.microsoft.com/office/drawing/2014/main" id="{BB20B1E9-12F0-5F60-7A5D-DFF5E2FE676B}"/>
              </a:ext>
            </a:extLst>
          </p:cNvPr>
          <p:cNvPicPr>
            <a:picLocks noChangeAspect="1"/>
          </p:cNvPicPr>
          <p:nvPr/>
        </p:nvPicPr>
        <p:blipFill>
          <a:blip r:embed="rId2"/>
          <a:stretch>
            <a:fillRect/>
          </a:stretch>
        </p:blipFill>
        <p:spPr>
          <a:xfrm>
            <a:off x="84" y="740724"/>
            <a:ext cx="9144000" cy="5376552"/>
          </a:xfrm>
          <a:prstGeom prst="rect">
            <a:avLst/>
          </a:prstGeom>
        </p:spPr>
      </p:pic>
      <p:cxnSp>
        <p:nvCxnSpPr>
          <p:cNvPr id="2" name="Straight Arrow Connector 1">
            <a:extLst>
              <a:ext uri="{FF2B5EF4-FFF2-40B4-BE49-F238E27FC236}">
                <a16:creationId xmlns:a16="http://schemas.microsoft.com/office/drawing/2014/main" id="{78EB2BA5-FEDE-5CE6-4E2C-A16FA15DC09D}"/>
              </a:ext>
            </a:extLst>
          </p:cNvPr>
          <p:cNvCxnSpPr/>
          <p:nvPr/>
        </p:nvCxnSpPr>
        <p:spPr bwMode="auto">
          <a:xfrm flipH="1">
            <a:off x="1447882" y="3200406"/>
            <a:ext cx="152396" cy="1371564"/>
          </a:xfrm>
          <a:prstGeom prst="straightConnector1">
            <a:avLst/>
          </a:prstGeom>
          <a:solidFill>
            <a:schemeClr val="accent1"/>
          </a:solidFill>
          <a:ln w="2000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27976273"/>
      </p:ext>
    </p:extLst>
  </p:cSld>
  <p:clrMapOvr>
    <a:masterClrMapping/>
  </p:clrMapOvr>
  <p:transition spd="med"/>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sz="1800" b="0" i="0" u="none" strike="noStrike" cap="none" normalizeH="0" baseline="0" smtClean="0">
            <a:ln>
              <a:noFill/>
            </a:ln>
            <a:solidFill>
              <a:schemeClr val="tx1"/>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sz="1800" b="0" i="0" u="none" strike="noStrike" cap="none" normalizeH="0" baseline="0" smtClean="0">
            <a:ln>
              <a:noFill/>
            </a:ln>
            <a:solidFill>
              <a:schemeClr val="tx1"/>
            </a:solidFill>
            <a:effectLst/>
            <a:latin typeface="Calibri" panose="020F050202020403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sz="1800" b="0" i="0" u="none" strike="noStrike" cap="none" normalizeH="0" baseline="0" smtClean="0">
            <a:ln>
              <a:noFill/>
            </a:ln>
            <a:solidFill>
              <a:schemeClr val="tx1"/>
            </a:solidFill>
            <a:effectLst/>
            <a:latin typeface="Calibri" panose="020F05020202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sz="1800" b="0" i="0" u="none" strike="noStrike" cap="none" normalizeH="0" baseline="0" smtClean="0">
            <a:ln>
              <a:noFill/>
            </a:ln>
            <a:solidFill>
              <a:schemeClr val="tx1"/>
            </a:solidFill>
            <a:effectLst/>
            <a:latin typeface="Calibri" panose="020F0502020204030204" pitchFamily="34" charset="0"/>
            <a:cs typeface="Arial" panose="020B0604020202020204"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865</Words>
  <Application>Microsoft Office PowerPoint</Application>
  <PresentationFormat>On-screen Show (4:3)</PresentationFormat>
  <Paragraphs>123</Paragraphs>
  <Slides>74</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74</vt:i4>
      </vt:variant>
    </vt:vector>
  </HeadingPairs>
  <TitlesOfParts>
    <vt:vector size="79" baseType="lpstr">
      <vt:lpstr>Arial</vt:lpstr>
      <vt:lpstr>Calibri</vt:lpstr>
      <vt:lpstr>Times New Roman</vt:lpstr>
      <vt:lpstr>Office Theme</vt:lpstr>
      <vt:lpstr>1_Office Theme</vt:lpstr>
      <vt:lpstr>PowerPoint Presentation</vt:lpstr>
      <vt:lpstr>Web location for this presentation:</vt:lpstr>
      <vt:lpstr>SUMMARY</vt:lpstr>
      <vt:lpstr>SHORT DESCRIPTION FOR INSTALLING "WINDOWS FAX AND SCAN" INTO WINDOWS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RESOLVING "VOICE OVER IP" PHONE LINE PROBLEMS</vt:lpstr>
      <vt:lpstr>RESOLVING "VOICE OVER IP" PHONE LINE PROBLEMS (continued)</vt:lpstr>
      <vt:lpstr>PowerPoint Presentation</vt:lpstr>
      <vt:lpstr>RESOLVING "VOICE OVER IP" PHONE LINE PROBLEMS (continued)</vt:lpstr>
      <vt:lpstr>PowerPoint Presentation</vt:lpstr>
      <vt:lpstr>PowerPoint Presentation</vt:lpstr>
      <vt:lpstr>RESOLVING "VOICE OVER IP" PHONE LINE PROBLEMS (continued)</vt:lpstr>
      <vt:lpstr>PowerPoint Presentation</vt:lpstr>
      <vt:lpstr>PowerPoint Presentation</vt:lpstr>
      <vt:lpstr>RESOLVING "VOICE OVER IP" PHONE LINE PROBLEMS (continued)</vt:lpstr>
      <vt:lpstr>PowerPoint Presentation</vt:lpstr>
      <vt:lpstr>PowerPoint Presentation</vt:lpstr>
      <vt:lpstr>RESOLVING "VOICE OVER IP" PHONE LINE PROBLEMS (continued)</vt:lpstr>
      <vt:lpstr>PowerPoint Presentation</vt:lpstr>
      <vt:lpstr>PowerPoint Presentation</vt:lpstr>
      <vt:lpstr>RESOLVING "VOICE OVER IP" PHONE LINE PROBLEMS (continued)</vt:lpstr>
      <vt:lpstr>PowerPoint Presentation</vt:lpstr>
      <vt:lpstr>PowerPoint Presentation</vt:lpstr>
      <vt:lpstr>RESOLVING "VOICE OVER IP" PHONE LINE PROBLEMS (continued)</vt:lpstr>
      <vt:lpstr>PowerPoint Presentation</vt:lpstr>
      <vt:lpstr>PowerPoint Presentation</vt:lpstr>
      <vt:lpstr>RESOLVING "VOICE OVER IP" PHONE LINE PROBLEMS (continued)</vt:lpstr>
      <vt:lpstr>PowerPoint Presentation</vt:lpstr>
      <vt:lpstr>RESOLVING "VOICE OVER IP" PHONE LINE PROBLEMS (continued)</vt:lpstr>
      <vt:lpstr>PowerPoint Presentation</vt:lpstr>
      <vt:lpstr>PowerPoint Presentation</vt:lpstr>
      <vt:lpstr>RESOLVING "VOICE OVER IP" PHONE LINE PROBLEMS (continued)</vt:lpstr>
      <vt:lpstr>PROBLEM RESOLUTION ACTIONS</vt:lpstr>
      <vt:lpstr>PROBLEM RESOLUTION ACTIONS (continued)</vt:lpstr>
      <vt:lpstr>PROBLEM RESOLUTION ACTIONS (continued)</vt:lpstr>
      <vt:lpstr>"VONAGE" VOIP PHONE LINES</vt:lpstr>
      <vt:lpstr>PowerPoint Presentation</vt:lpstr>
      <vt:lpstr>"OOMA" VOIP PHONE LINES</vt:lpstr>
      <vt:lpstr>PowerPoint Presentation</vt:lpstr>
      <vt:lpstr>"SPECTRUM" VOIP PHONE LINES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76</cp:revision>
  <dcterms:modified xsi:type="dcterms:W3CDTF">2025-07-17T18:57:43Z</dcterms:modified>
</cp:coreProperties>
</file>