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4" r:id="rId2"/>
  </p:sldMasterIdLst>
  <p:notesMasterIdLst>
    <p:notesMasterId r:id="rId17"/>
  </p:notesMasterIdLst>
  <p:sldIdLst>
    <p:sldId id="1598" r:id="rId3"/>
    <p:sldId id="626" r:id="rId4"/>
    <p:sldId id="625" r:id="rId5"/>
    <p:sldId id="257" r:id="rId6"/>
    <p:sldId id="2815" r:id="rId7"/>
    <p:sldId id="2444" r:id="rId8"/>
    <p:sldId id="2817" r:id="rId9"/>
    <p:sldId id="2818" r:id="rId10"/>
    <p:sldId id="2819" r:id="rId11"/>
    <p:sldId id="2438" r:id="rId12"/>
    <p:sldId id="2376" r:id="rId13"/>
    <p:sldId id="2423" r:id="rId14"/>
    <p:sldId id="2820" r:id="rId15"/>
    <p:sldId id="2781" r:id="rId16"/>
  </p:sldIdLst>
  <p:sldSz cx="9144000" cy="6858000" type="screen4x3"/>
  <p:notesSz cx="7315200" cy="96012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4000" kern="1200" baseline="-250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26" autoAdjust="0"/>
    <p:restoredTop sz="94320" autoAdjust="0"/>
  </p:normalViewPr>
  <p:slideViewPr>
    <p:cSldViewPr>
      <p:cViewPr varScale="1">
        <p:scale>
          <a:sx n="59" d="100"/>
          <a:sy n="59" d="100"/>
        </p:scale>
        <p:origin x="39" y="2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F755251E-4ADE-4CA4-AE7E-8CF7FC2A3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56F5632-37E4-4459-A977-B54D6740F88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 eaLnBrk="1" hangingPunct="1"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3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FB9BDD8-F30E-4607-A228-E62A354E0A2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865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 eaLnBrk="1" hangingPunct="1"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3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62F4372D-24F3-4CF9-8ECA-3FB07AEF131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99013" cy="35988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D71DECB-400B-4113-8615-446F7A03B55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9937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0CC06C9C-DBC8-4DE5-8578-0BE4D036026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865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 eaLnBrk="1" hangingPunct="1"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3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D2D7C0B-4295-4754-AE69-9DBECD749AD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865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 eaLnBrk="1" hangingPunct="1">
              <a:buSzPct val="10000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3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5B1A3ECE-EF10-421D-B660-C01793CC36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2818208-5568-49C9-A0E4-F574B122939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9FD6815-2C73-4B91-A84C-78C9F5F1F6B6}" type="slidenum">
              <a:rPr lang="en-US" altLang="en-US" sz="13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300" dirty="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23EDF76-815D-4296-B319-95D1CB436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1B954F68-E680-4B30-8DD9-28F4B0E993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661" tIns="48331" rIns="96661" bIns="48331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82A12710-E1F2-44A8-9DA5-D389F964E1B6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11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40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82A12710-E1F2-44A8-9DA5-D389F964E1B6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12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584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5F594148-0563-491E-A16F-B2F7206901C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5B365AD-9F19-4EB3-A210-8CEC3F7C50AD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13</a:t>
            </a:fld>
            <a:endParaRPr kumimoji="0" lang="en-US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011" name="Rectangle 1">
            <a:extLst>
              <a:ext uri="{FF2B5EF4-FFF2-40B4-BE49-F238E27FC236}">
                <a16:creationId xmlns:a16="http://schemas.microsoft.com/office/drawing/2014/main" id="{9B5E9B17-CC30-45F2-B888-92DD0EBF52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F586DA7B-F3EB-4086-A489-0E1F66D5A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32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E4DB872D-EED0-456B-880B-F41634FE429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D816988C-F697-4F4D-BF25-70CDA24987C2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14</a:t>
            </a:fld>
            <a:endParaRPr kumimoji="0" lang="en-US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5779" name="Rectangle 1">
            <a:extLst>
              <a:ext uri="{FF2B5EF4-FFF2-40B4-BE49-F238E27FC236}">
                <a16:creationId xmlns:a16="http://schemas.microsoft.com/office/drawing/2014/main" id="{46023802-BC59-49C2-98A7-0BDE0F9C6E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80" name="Rectangle 2">
            <a:extLst>
              <a:ext uri="{FF2B5EF4-FFF2-40B4-BE49-F238E27FC236}">
                <a16:creationId xmlns:a16="http://schemas.microsoft.com/office/drawing/2014/main" id="{BC20256A-9DBA-41A9-B9E9-3BDE4328D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2288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A5B959C6-2376-400A-B334-FC56652894E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D376F08-2492-4A86-9F78-EAF9F7EEC297}" type="slidenum">
              <a:rPr lang="en-US" altLang="en-US" sz="13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300" dirty="0"/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A5C9CE95-94E0-4479-A78C-7C0D0C0B8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1B41F77-5D89-44D8-8047-23CD4298AB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3EB675F-B145-4C40-A91D-CDF04EF3150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D176798-E187-4303-A2EA-C9A3B66B51AD}" type="slidenum">
              <a:rPr lang="en-US" altLang="en-US" sz="13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300" dirty="0"/>
          </a:p>
        </p:txBody>
      </p:sp>
      <p:sp>
        <p:nvSpPr>
          <p:cNvPr id="8195" name="Rectangle 1">
            <a:extLst>
              <a:ext uri="{FF2B5EF4-FFF2-40B4-BE49-F238E27FC236}">
                <a16:creationId xmlns:a16="http://schemas.microsoft.com/office/drawing/2014/main" id="{D281A71A-6C38-4B7F-936C-27D292369A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D6D32C96-76FE-4371-BAE1-50CB1EE9F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5F594148-0563-491E-A16F-B2F7206901C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5B365AD-9F19-4EB3-A210-8CEC3F7C50AD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5</a:t>
            </a:fld>
            <a:endParaRPr kumimoji="0" lang="en-US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011" name="Rectangle 1">
            <a:extLst>
              <a:ext uri="{FF2B5EF4-FFF2-40B4-BE49-F238E27FC236}">
                <a16:creationId xmlns:a16="http://schemas.microsoft.com/office/drawing/2014/main" id="{9B5E9B17-CC30-45F2-B888-92DD0EBF52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F586DA7B-F3EB-4086-A489-0E1F66D5A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4897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5F594148-0563-491E-A16F-B2F7206901C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5B365AD-9F19-4EB3-A210-8CEC3F7C50AD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6</a:t>
            </a:fld>
            <a:endParaRPr kumimoji="0" lang="en-US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011" name="Rectangle 1">
            <a:extLst>
              <a:ext uri="{FF2B5EF4-FFF2-40B4-BE49-F238E27FC236}">
                <a16:creationId xmlns:a16="http://schemas.microsoft.com/office/drawing/2014/main" id="{9B5E9B17-CC30-45F2-B888-92DD0EBF52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F586DA7B-F3EB-4086-A489-0E1F66D5A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9935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5F594148-0563-491E-A16F-B2F7206901C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5B365AD-9F19-4EB3-A210-8CEC3F7C50AD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7</a:t>
            </a:fld>
            <a:endParaRPr kumimoji="0" lang="en-US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011" name="Rectangle 1">
            <a:extLst>
              <a:ext uri="{FF2B5EF4-FFF2-40B4-BE49-F238E27FC236}">
                <a16:creationId xmlns:a16="http://schemas.microsoft.com/office/drawing/2014/main" id="{9B5E9B17-CC30-45F2-B888-92DD0EBF52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F586DA7B-F3EB-4086-A489-0E1F66D5A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9051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5F594148-0563-491E-A16F-B2F7206901C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5B365AD-9F19-4EB3-A210-8CEC3F7C50AD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8</a:t>
            </a:fld>
            <a:endParaRPr kumimoji="0" lang="en-US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011" name="Rectangle 1">
            <a:extLst>
              <a:ext uri="{FF2B5EF4-FFF2-40B4-BE49-F238E27FC236}">
                <a16:creationId xmlns:a16="http://schemas.microsoft.com/office/drawing/2014/main" id="{9B5E9B17-CC30-45F2-B888-92DD0EBF52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F586DA7B-F3EB-4086-A489-0E1F66D5A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5770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5F594148-0563-491E-A16F-B2F7206901C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82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/>
            </a:pPr>
            <a:fld id="{25B365AD-9F19-4EB3-A210-8CEC3F7C50AD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482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66788" algn="l"/>
                  <a:tab pos="1933575" algn="l"/>
                  <a:tab pos="2900363" algn="l"/>
                  <a:tab pos="3867150" algn="l"/>
                  <a:tab pos="4832350" algn="l"/>
                  <a:tab pos="5799138" algn="l"/>
                  <a:tab pos="6765925" algn="l"/>
                  <a:tab pos="7732713" algn="l"/>
                  <a:tab pos="8699500" algn="l"/>
                  <a:tab pos="9666288" algn="l"/>
                  <a:tab pos="10633075" algn="l"/>
                </a:tabLst>
                <a:defRPr/>
              </a:pPr>
              <a:t>9</a:t>
            </a:fld>
            <a:endParaRPr kumimoji="0" lang="en-US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011" name="Rectangle 1">
            <a:extLst>
              <a:ext uri="{FF2B5EF4-FFF2-40B4-BE49-F238E27FC236}">
                <a16:creationId xmlns:a16="http://schemas.microsoft.com/office/drawing/2014/main" id="{9B5E9B17-CC30-45F2-B888-92DD0EBF52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F586DA7B-F3EB-4086-A489-0E1F66D5A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6864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427B53C-982B-4B9B-90D6-4E0C159063F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82600">
              <a:spcBef>
                <a:spcPct val="300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82600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66788" algn="l"/>
                <a:tab pos="1933575" algn="l"/>
                <a:tab pos="2900363" algn="l"/>
                <a:tab pos="3867150" algn="l"/>
                <a:tab pos="4832350" algn="l"/>
                <a:tab pos="5799138" algn="l"/>
                <a:tab pos="6765925" algn="l"/>
                <a:tab pos="7732713" algn="l"/>
                <a:tab pos="8699500" algn="l"/>
                <a:tab pos="9666288" algn="l"/>
                <a:tab pos="106330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A12710-E1F2-44A8-9DA5-D389F964E1B6}" type="slidenum">
              <a:rPr lang="en-US" altLang="en-US" sz="13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43B0A2D0-EDF5-446B-B828-32800FDD2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2EC8674D-4192-4EDC-A851-D7B8586BF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661" tIns="48331" rIns="96661" bIns="4833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172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6ED4CB-5D7E-443C-B5E2-71809D28AB7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249009-3929-4D45-A43D-7F30D0B80A4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3D8E1C-BE69-40F8-9DA1-4F0B8C59424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10785B-498D-4F00-A53D-C5FB99E0A35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055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7AE926-4B4F-472D-AEA5-6CD51B25781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261F53-830D-448A-A73D-86B66E2BF5E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081F05-A92A-4161-826A-5F44FF0D2E8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EA0A09-508F-4C00-9625-E0DE9B82EA8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571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942FAE-A3E0-4E26-933C-55560DBCEF4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E4791F-4D94-443D-A8CA-729F2E4AAAE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5E8BDC-9FF7-439F-9C69-1A300C521C3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AB6BBC-24F0-43A1-84BC-A16615D28F7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4775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8C36A32-8A97-4319-9BC2-18F5E27DCC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0D418A-8005-43B3-A395-943311376BB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2CE8A7-A55D-4A41-AA46-B7AE1F2D3ED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F1A29D-64F2-4F8A-ACA8-D39AFCDA0FF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08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C984F58-2132-48D6-80BE-C6F01225C76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C1D837-85E3-4DA1-BC19-5BED2D9CE5A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494ED5-4560-4AE3-80A0-208A63FB460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8D98D7-FDE4-462A-94E9-5BF1389BDF7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8703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110D96A-67B8-4B1D-8E14-A090C3E0947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63BB93E-A0A6-421B-B160-0FBBCA246B2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07E692-FEA5-4D6E-93E6-C4CDB04D9FB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CF4C8-5A9E-421C-A02E-09E19564B6D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9618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7013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7013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822200F-1037-4176-84F1-4F2BC66CAE4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32A4A74-99C2-4641-9394-C0E68E446F7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67664E8-C10D-4EDA-90D9-5D78DCBDC48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10440-E61A-4231-BEA1-DDD0DEBE9E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9750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7D02AE-649B-4C8F-B664-3E150250E00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C0A412-1E98-4B18-9BD7-A1899079124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07450E-6AB3-4969-85F6-A90663707F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382FA-A2D2-4605-B89E-FE9AF03DD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54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BB4231-7C96-4933-B9F3-80482DA3655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493D3E-078A-4228-A296-156ED180A6E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41F16B-9533-4916-B9A5-D4977BFDC7B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9A409-98BA-4BFB-ADBB-78785D2DA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145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29CDAB-C193-48AE-89DB-D151CC9F1BF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89C398-4802-495D-AEC2-B13EDFB371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BF5132-D08E-4834-A6B4-2D9293A8D7F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529DE-1232-47F8-89B8-BDC844C0A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61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4F1B14B-CB7B-40CA-BAE6-F32E214E18C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9D21187-1B35-4DB8-8666-682D1917B54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0D09D65-5BB4-4919-93F3-90770C40FD9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4480D-680E-4F00-A475-0A5EF41A4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7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0358A9-08C7-45AA-9932-D56A2487F4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64A584-7C2B-4715-9DB6-BA2F4B0CCB1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962673-56D8-4503-8E20-6498E75EA14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4D084-DB90-46B6-BF87-36F00AC8641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82108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DC94EDD-072C-4A9A-80E7-C0FBDFE9AAD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C34F4FC-0C39-4853-B9E9-AFD0CF5253B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B6D4530-FAC5-43FD-ABE9-1EE51663894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F699C-448E-44F4-8B3F-D8558E497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185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D673C6B-B746-47AA-8C1E-ED1FFD0898A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819527-9426-46A8-9D0F-7ED6190E929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08BB50-456D-4EFB-816B-61A5E6AEAB2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587A8-23C0-4FC6-A5C4-CDC0E491F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329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F9AAB769-1858-478E-BF74-77EECF7417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B93B2C-0C91-4261-BC4E-967AB2B5AAA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CCCA7D4-8254-4028-A6E1-FDEAD6D80E1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1AADE-EE6B-4427-AB45-4F5F2A197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12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2DDF63-D3F6-4AF2-A373-7C652CB6F2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860EF56-4169-4EF0-B385-98FB635B175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21DA1BC-F00F-4723-A7D4-5ABA96BF8C3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2A4FA-E51D-45AF-A645-8C5AC2610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335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05172A1-240D-483E-9597-4F7A73F3DD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EF3578C-C7E3-4883-A374-E10DF447DB1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D61A740-1623-4E23-9BC0-7DED6A96E30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BA47D-EFAD-4D70-A01F-B630EB19C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93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B8602E-4CC6-45BB-9C7C-E1E91729DBC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EE1127-31F7-4C7E-9FAB-01B0D3D9D5A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47AF54-CF86-4FC4-81F3-DD257F258FA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60FD9-457A-403D-9CD1-319677FE4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528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C98BEC-82EC-48DD-BCCE-41F2550E83A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3F84BD-7749-43B7-B259-EEC0944B143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D3705D-A487-4767-BDD3-6160E65AE57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8F275-BB0B-465A-85CC-465ECE1E1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749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40AB7C4-B298-41E5-AD9B-9E4A5F116C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5F1C5C-A5D7-4F3F-9DA5-A3794366D7B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36884F-AFE7-4171-B7E3-9369139B84C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88CF9-CB48-46D2-AE4A-C06FF1617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497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00DD11F-BBB8-4D3D-809D-B879598BC88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9048C5-8AAB-4642-844A-2E5019C8B31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46AA109-DEBA-42A8-AA4C-934E8E83925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45742-8948-41B7-8F0D-3E25ADC05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091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78DB837-E466-44D2-A5A5-07FADDF10AC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C612F7F-E816-4416-A7E3-828CE7DD7C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936E244-D875-4C20-8C85-6FDD2CD6904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C4D56-E452-4CA4-A12F-461F3FA21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4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A4F6A3-4DAA-4A9E-B416-7DD4F1E9FE4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43FD0B-ACD7-411B-8F9A-5D8C22F9996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5B9244-53F7-43E8-A38D-76FE2AC3FC2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4FA06-0329-486F-BAAF-F53BB0E21D2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37995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7013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7013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24B4667-C8E3-4A49-9A0B-50C4C7EF8BE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000E899-DF76-43DA-B7C3-2B4868A4C6A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0C98DA7D-8617-4440-BF11-A6131EFF4A9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6C77A-8098-400A-8FC9-29C2B3B32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3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32D7B1E-6FFB-4C00-BA15-524CB068A89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3DC6BD7-BD91-4918-952A-99D068BC6BD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90EEA85-FB51-4D94-8EDB-D63696D085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B3666-FBC7-4343-A158-146ACE67965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676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25A4B35-BADB-4787-8620-1C8643C257A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73CCEA0-10BA-42CD-A72D-8EA0C04F221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7717314E-726F-4462-848F-71BCE39A298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3CD65-9AF4-4B76-B150-3F6CA8CE286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318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C153CE4-FC24-4E8B-8B09-83B6FB55695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6F272-16B6-40A7-98CB-27B2F89FCD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652957-B15F-4A5A-BDAD-A27E0CE81F3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3BEC34-B539-49AB-B397-3F63405E41D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142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3EA0E2D-0E7A-4D45-8902-64113D67BB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E6A96F-8C85-4896-A0B2-517D829E252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6CDDBC-CD51-4387-9D5D-F2390EFB308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B955AB-E0F6-4017-BB8E-206E7A39FE7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382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FC8DA2C-9303-42A3-B547-5B5C22DB20F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2F0B9D-E5A1-4E9A-BA8F-E35DBFCD58C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D46FE60-5602-4978-B221-18726EE5543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E62551-47F8-4A01-98D1-1C6B54B885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643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101809C-3D43-4D58-8711-4AB086DC650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D5B827-375A-4D2F-B38C-7A7F2691779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220A728-62D6-49AA-B576-DE3DBAD3021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299083-8392-45EE-9F73-C0A493EAA99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341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2D19703-36F0-4388-A509-BCF5C613A6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BB0390E8-A487-4031-8AEF-2294CBDBEE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E55C5BD-5DE1-4422-8CED-1C01DA731F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152044B-0391-494B-931C-619A69E7F59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53BD79-0C22-4E40-B5E1-95C3790B140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00FB1D6F-6A8B-478A-96BA-CFADA41EE87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203D0E01-F80E-43C7-94FE-863BF4E686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74D6982-BE4E-4D57-A9BF-4BB94DB9C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13AE90E-2BEE-4719-B732-08D197EAC8A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227612-8221-437B-A60D-F1F9A62302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F81A24A-9C6D-4038-970F-8A0EC725CE9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7C7DF06-AEF1-4ADF-BA3B-83E106E4C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8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dp/B00IO3HJA4?ref_=ppx_hzsearch_conn_dt_b_fed_asin_title_3&amp;th=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Gaobige-Cat7-Cat6A-Pass-Through/dp/B0D1YFZV9B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trueCABLE-Pass-Through-RJ45-Crimp/dp/B0D4FGLB4Y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ztcs.apcug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>
            <a:extLst>
              <a:ext uri="{FF2B5EF4-FFF2-40B4-BE49-F238E27FC236}">
                <a16:creationId xmlns:a16="http://schemas.microsoft.com/office/drawing/2014/main" id="{C4E47CF5-EBBE-400D-AAFF-84949A38E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DB8AC99-BA20-48A8-9E75-F5E91A645578}" type="slidenum">
              <a:rPr lang="en-US" altLang="en-US" sz="2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2FBA3213-7877-430D-AB70-6A98AF7E2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684"/>
            <a:ext cx="9144000" cy="341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5400" b="1" baseline="0" dirty="0">
                <a:cs typeface="Times New Roman" panose="02020603050405020304" pitchFamily="18" charset="0"/>
              </a:rPr>
              <a:t>USING CAT X CABLING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5400" b="1" baseline="0" dirty="0">
                <a:cs typeface="Times New Roman" panose="02020603050405020304" pitchFamily="18" charset="0"/>
              </a:rPr>
              <a:t>FOR CONVENTIONAL PHONES AND ANALOG FAXING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333D41AC-EB03-4363-81AC-00F99C90E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8838"/>
            <a:ext cx="32893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33EC888D-B6F1-4994-BFC5-6EFEA8BA2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8838"/>
            <a:ext cx="3556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Rectangle 5">
            <a:extLst>
              <a:ext uri="{FF2B5EF4-FFF2-40B4-BE49-F238E27FC236}">
                <a16:creationId xmlns:a16="http://schemas.microsoft.com/office/drawing/2014/main" id="{236C12D1-13FE-4F8E-8A06-F16617909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8838"/>
            <a:ext cx="68453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Rectangle 6">
            <a:extLst>
              <a:ext uri="{FF2B5EF4-FFF2-40B4-BE49-F238E27FC236}">
                <a16:creationId xmlns:a16="http://schemas.microsoft.com/office/drawing/2014/main" id="{ACAD43FC-234F-47ED-A165-AB0FB0FA9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-1089025"/>
            <a:ext cx="219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200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0" name="Rectangle 7">
            <a:extLst>
              <a:ext uri="{FF2B5EF4-FFF2-40B4-BE49-F238E27FC236}">
                <a16:creationId xmlns:a16="http://schemas.microsoft.com/office/drawing/2014/main" id="{2D947702-A5C7-4D28-A89B-ABB8347A2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589213"/>
            <a:ext cx="3581400" cy="106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baseline="0" dirty="0">
                <a:cs typeface="Times New Roman" panose="02020603050405020304" pitchFamily="18" charset="0"/>
              </a:rPr>
              <a:t>          </a:t>
            </a:r>
            <a:endParaRPr lang="en-US" altLang="en-US" sz="2800" baseline="0" dirty="0"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2800" baseline="0" dirty="0">
              <a:cs typeface="Times New Roman" panose="02020603050405020304" pitchFamily="18" charset="0"/>
            </a:endParaRPr>
          </a:p>
        </p:txBody>
      </p:sp>
      <p:sp>
        <p:nvSpPr>
          <p:cNvPr id="3082" name="TextBox 1">
            <a:extLst>
              <a:ext uri="{FF2B5EF4-FFF2-40B4-BE49-F238E27FC236}">
                <a16:creationId xmlns:a16="http://schemas.microsoft.com/office/drawing/2014/main" id="{7ECD47F5-043E-4BB8-AE37-611FF3F9A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00800"/>
            <a:ext cx="6096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/>
              <a:t> </a:t>
            </a:r>
          </a:p>
        </p:txBody>
      </p:sp>
      <p:pic>
        <p:nvPicPr>
          <p:cNvPr id="3085" name="Picture 27">
            <a:extLst>
              <a:ext uri="{FF2B5EF4-FFF2-40B4-BE49-F238E27FC236}">
                <a16:creationId xmlns:a16="http://schemas.microsoft.com/office/drawing/2014/main" id="{C39E691D-8787-4C36-9C33-B09CF6C30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36470"/>
          <a:stretch>
            <a:fillRect/>
          </a:stretch>
        </p:blipFill>
        <p:spPr bwMode="auto">
          <a:xfrm>
            <a:off x="914400" y="3001058"/>
            <a:ext cx="7178717" cy="187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3CF921-E856-4EB1-AEB2-95D1AAA8B450}" type="slidenum">
              <a:rPr lang="en-US" altLang="en-US" sz="2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318" y="152486"/>
            <a:ext cx="9067682" cy="121916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PLASTIC "FEMALE-TO-FEMALE" COUPLERS..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110" y="1676446"/>
            <a:ext cx="8610374" cy="5105354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3800" dirty="0"/>
              <a:t>..should be used protect the ends of Cat x cables during storage and installation since they do not scratch walls during the installation process: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3800" dirty="0">
                <a:hlinkClick r:id="rId3"/>
              </a:rPr>
              <a:t>https://www.amazon.com/dp/B00IO3HJA4?ref_=ppx_hzsearch_conn_dt_b_fed_asin_title_3&amp;th=1</a:t>
            </a:r>
            <a:endParaRPr lang="en-US" altLang="en-US" sz="38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en-US" sz="3800" dirty="0"/>
          </a:p>
          <a:p>
            <a:pPr marL="0" indent="0"/>
            <a:endParaRPr lang="en-US" altLang="en-US" sz="3800" dirty="0"/>
          </a:p>
        </p:txBody>
      </p:sp>
    </p:spTree>
    <p:extLst>
      <p:ext uri="{BB962C8B-B14F-4D97-AF65-F5344CB8AC3E}">
        <p14:creationId xmlns:p14="http://schemas.microsoft.com/office/powerpoint/2010/main" val="5464609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503CF921-E856-4EB1-AEB2-95D1AAA8B450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066724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"PASS THROUGH" RJ45 PLUGS..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516" y="1295366"/>
            <a:ext cx="8838968" cy="5562544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000" dirty="0"/>
              <a:t> ..pick up less electrical noise and are easier to connect relative to earlier types of crimp-on RJ45 plugs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000" dirty="0">
                <a:hlinkClick r:id="rId3"/>
              </a:rPr>
              <a:t>https://www.amazon.com/Gaobige-Cat7-Cat6A-Pass-Through/dp/B0D1YFZV9B/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81648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639E2E0-BCAF-4C40-A1D4-6C4F7E41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503CF921-E856-4EB1-AEB2-95D1AAA8B450}" type="slidenum"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AC31EFE9-770C-4D92-8A18-40668015F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066724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"PASS THROUGH" CRIMP TOOLS..</a:t>
            </a: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9DB2DC57-0246-46A4-B2ED-FB7E6A97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" y="1219168"/>
            <a:ext cx="8838968" cy="5562544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000" dirty="0"/>
              <a:t>..for Cat 5 or 6 or 7 pass-through RJ45 "male" plugs: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000" dirty="0">
                <a:hlinkClick r:id="rId3"/>
              </a:rPr>
              <a:t>https://www.amazon.com/trueCABLE-Pass-Through-RJ45-Crimp/dp/B0D4FGLB4Y/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91017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6">
            <a:extLst>
              <a:ext uri="{FF2B5EF4-FFF2-40B4-BE49-F238E27FC236}">
                <a16:creationId xmlns:a16="http://schemas.microsoft.com/office/drawing/2014/main" id="{89B4F8B3-45F2-48C2-A7EC-BA4D426E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D85504F-1429-4C3B-8063-BBFC7494857B}" type="slidenum"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DD8709EB-58EA-4E38-BD42-087F8E171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RJ45 TO RJ12 CONVERTERS (continued)</a:t>
            </a: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6AF6E181-5B2B-4AAF-8E69-20C1CC4FD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220200" cy="5410200"/>
          </a:xfrm>
        </p:spPr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en-US" altLang="en-US" sz="3600" dirty="0" err="1"/>
              <a:t>dafa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045679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6">
            <a:extLst>
              <a:ext uri="{FF2B5EF4-FFF2-40B4-BE49-F238E27FC236}">
                <a16:creationId xmlns:a16="http://schemas.microsoft.com/office/drawing/2014/main" id="{098C65E3-9D13-4F06-9EFC-E4F12054B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5907CA46-F3AD-46E3-A9D4-7FCEDDDB7BDB}" type="slidenum"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230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1063957A-BFC2-4607-8FE1-1A5B074AB0A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DF89CD-199C-4DD1-B8FE-2A8790BA9D1C}" type="slidenum">
              <a:rPr lang="en-US" altLang="en-US" sz="2400" baseline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z="2400" baseline="0">
              <a:latin typeface="Times New Roman" panose="02020603050405020304" pitchFamily="18" charset="0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D8211F22-2828-475E-8439-01CEF0A330A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924800" cy="17526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6000" b="1"/>
              <a:t>Web location for this presentation:</a:t>
            </a: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F0453852-1D48-4A50-8D7A-19552D7C63F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198" y="2514624"/>
            <a:ext cx="9067682" cy="38099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6400" dirty="0">
                <a:solidFill>
                  <a:srgbClr val="FF0000"/>
                </a:solidFill>
              </a:rPr>
              <a:t>http://aztcs.apcug.org</a:t>
            </a:r>
          </a:p>
          <a:p>
            <a:pPr marL="0" indent="0" algn="ctr">
              <a:buNone/>
            </a:pPr>
            <a:r>
              <a:rPr lang="en-US" altLang="en-US" sz="6400" dirty="0"/>
              <a:t>Click on </a:t>
            </a:r>
            <a:r>
              <a:rPr lang="en-US" altLang="en-US" sz="6400" dirty="0">
                <a:solidFill>
                  <a:srgbClr val="FF0000"/>
                </a:solidFill>
              </a:rPr>
              <a:t>"Meeting Notes"</a:t>
            </a:r>
          </a:p>
          <a:p>
            <a:pPr marL="0" indent="0" algn="ctr">
              <a:buNone/>
            </a:pPr>
            <a:r>
              <a:rPr lang="en-US" altLang="en-US" sz="5400" dirty="0">
                <a:solidFill>
                  <a:schemeClr val="tx1"/>
                </a:solidFill>
              </a:rPr>
              <a:t>email: fchao2@yahoo.com</a:t>
            </a:r>
          </a:p>
        </p:txBody>
      </p:sp>
      <p:sp>
        <p:nvSpPr>
          <p:cNvPr id="18437" name="Slide Number Placeholder 1">
            <a:extLst>
              <a:ext uri="{FF2B5EF4-FFF2-40B4-BE49-F238E27FC236}">
                <a16:creationId xmlns:a16="http://schemas.microsoft.com/office/drawing/2014/main" id="{C3AF11D6-A081-4B7A-BD20-BBE1F72B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BC778A-D034-4490-9F8B-FD2D79B14511}" type="slidenum">
              <a:rPr lang="en-US" altLang="en-US" sz="2400" baseline="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en-US" sz="2400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1528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65610869-60AD-47A5-8086-2961E836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2013" cy="474663"/>
          </a:xfrm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EF4538B-6BDF-4C10-874C-75D1C58D6B57}" type="slidenum">
              <a:rPr lang="en-US" altLang="en-US" sz="2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123" name="Rectangle 1">
            <a:extLst>
              <a:ext uri="{FF2B5EF4-FFF2-40B4-BE49-F238E27FC236}">
                <a16:creationId xmlns:a16="http://schemas.microsoft.com/office/drawing/2014/main" id="{71F84AFD-811E-4688-9D08-D0313B5C7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17526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6600" dirty="0"/>
              <a:t>Web location for this presentation:</a:t>
            </a: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E92CEF39-EB13-4CCD-A099-55F4E689A2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8458200" cy="3581400"/>
          </a:xfrm>
        </p:spPr>
        <p:txBody>
          <a:bodyPr/>
          <a:lstStyle/>
          <a:p>
            <a:pPr marL="0" indent="0"/>
            <a:r>
              <a:rPr lang="en-US" altLang="en-US" sz="6000" dirty="0">
                <a:hlinkClick r:id="rId3"/>
              </a:rPr>
              <a:t>http://aztcs.apcug.org</a:t>
            </a:r>
            <a:endParaRPr lang="en-US" altLang="en-US" sz="6000" dirty="0"/>
          </a:p>
          <a:p>
            <a:pPr marL="0" indent="0"/>
            <a:r>
              <a:rPr lang="en-US" altLang="en-US" sz="6000" dirty="0"/>
              <a:t>Click on</a:t>
            </a:r>
          </a:p>
          <a:p>
            <a:pPr marL="0" indent="0"/>
            <a:r>
              <a:rPr lang="en-US" altLang="en-US" sz="6000" dirty="0"/>
              <a:t>"Meeting Notes"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B21DCF34-47D0-4967-AA88-9C8B46DCA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C3671F-5F3C-4216-8E76-AED635F1F2CF}" type="slidenum">
              <a:rPr lang="en-US" altLang="en-US" sz="2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171" name="Rectangle 1">
            <a:extLst>
              <a:ext uri="{FF2B5EF4-FFF2-40B4-BE49-F238E27FC236}">
                <a16:creationId xmlns:a16="http://schemas.microsoft.com/office/drawing/2014/main" id="{1C01C692-9823-4A8F-8454-21B12F2FE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38113"/>
            <a:ext cx="8304213" cy="700087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5400" dirty="0"/>
              <a:t>SUMMARY</a:t>
            </a: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79E566CB-2AD8-42E3-90F9-3529F2151E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76312"/>
            <a:ext cx="8915400" cy="5881688"/>
          </a:xfrm>
        </p:spPr>
        <p:txBody>
          <a:bodyPr/>
          <a:lstStyle/>
          <a:p>
            <a:pPr indent="0" eaLnBrk="1" hangingPunct="1">
              <a:spcBef>
                <a:spcPts val="900"/>
              </a:spcBef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4000" dirty="0"/>
              <a:t>If you use Cat 5/5e/6/7/8 Ethernet cabling for regular wired telephones, you will have more better, cleaner fax modem transmissions and less </a:t>
            </a:r>
            <a:r>
              <a:rPr lang="en-US" altLang="en-US" sz="4000" dirty="0" err="1"/>
              <a:t>hummy</a:t>
            </a:r>
            <a:r>
              <a:rPr lang="en-US" altLang="en-US" sz="4000" dirty="0"/>
              <a:t> voice phone calls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6">
            <a:extLst>
              <a:ext uri="{FF2B5EF4-FFF2-40B4-BE49-F238E27FC236}">
                <a16:creationId xmlns:a16="http://schemas.microsoft.com/office/drawing/2014/main" id="{89B4F8B3-45F2-48C2-A7EC-BA4D426E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D85504F-1429-4C3B-8063-BBFC7494857B}" type="slidenum"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DD8709EB-58EA-4E38-BD42-087F8E171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TOPICS</a:t>
            </a: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6AF6E181-5B2B-4AAF-8E69-20C1CC4FD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839199" cy="6172200"/>
          </a:xfrm>
        </p:spPr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Converters between RJ45 and RJ12 devices</a:t>
            </a:r>
          </a:p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Use Pass-Through Connectors and Crimpers for Terminating RJ45</a:t>
            </a:r>
          </a:p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Use Cat 8/8.1/8.2 Cabling To Future-Proof Your Home Network</a:t>
            </a:r>
          </a:p>
          <a:p>
            <a:pPr marL="685800" indent="-685800">
              <a:buFont typeface="Arial" panose="020B0604020202020204" pitchFamily="34" charset="0"/>
              <a:buChar char="•"/>
              <a:defRPr/>
            </a:pPr>
            <a:endParaRPr lang="en-US" altLang="en-US" sz="3600" dirty="0"/>
          </a:p>
          <a:p>
            <a:pPr marL="685800" indent="-685800">
              <a:buFont typeface="Arial" panose="020B0604020202020204" pitchFamily="34" charset="0"/>
              <a:buChar char="•"/>
              <a:defRPr/>
            </a:pPr>
            <a:endParaRPr lang="en-US" altLang="en-US" sz="3600" dirty="0"/>
          </a:p>
          <a:p>
            <a:pPr marL="685800" indent="-685800">
              <a:buFont typeface="Arial" panose="020B0604020202020204" pitchFamily="34" charset="0"/>
              <a:buChar char="•"/>
              <a:defRPr/>
            </a:pP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583633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6">
            <a:extLst>
              <a:ext uri="{FF2B5EF4-FFF2-40B4-BE49-F238E27FC236}">
                <a16:creationId xmlns:a16="http://schemas.microsoft.com/office/drawing/2014/main" id="{89B4F8B3-45F2-48C2-A7EC-BA4D426E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D85504F-1429-4C3B-8063-BBFC7494857B}" type="slidenum"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DD8709EB-58EA-4E38-BD42-087F8E171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RJ45 TO RJ12 CONVERTERS</a:t>
            </a: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6AF6E181-5B2B-4AAF-8E69-20C1CC4FD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220200" cy="5410200"/>
          </a:xfrm>
        </p:spPr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https://www.amazon.com/pingping-Ethernet-Adapter-Converter-XCZZYB-019/dp/B09DXXHHJK</a:t>
            </a:r>
          </a:p>
        </p:txBody>
      </p:sp>
    </p:spTree>
    <p:extLst>
      <p:ext uri="{BB962C8B-B14F-4D97-AF65-F5344CB8AC3E}">
        <p14:creationId xmlns:p14="http://schemas.microsoft.com/office/powerpoint/2010/main" val="39696245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6">
            <a:extLst>
              <a:ext uri="{FF2B5EF4-FFF2-40B4-BE49-F238E27FC236}">
                <a16:creationId xmlns:a16="http://schemas.microsoft.com/office/drawing/2014/main" id="{89B4F8B3-45F2-48C2-A7EC-BA4D426E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D85504F-1429-4C3B-8063-BBFC7494857B}" type="slidenum"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DD8709EB-58EA-4E38-BD42-087F8E171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RJ45 TO RJ12 CONVERTERS (continued)</a:t>
            </a: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6AF6E181-5B2B-4AAF-8E69-20C1CC4FD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220200" cy="5410200"/>
          </a:xfrm>
        </p:spPr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https://www.amazon.com/Uvital-Ethernet-Adapter-Landline-Telephone/dp/B0CCTH5SCT/</a:t>
            </a:r>
          </a:p>
        </p:txBody>
      </p:sp>
    </p:spTree>
    <p:extLst>
      <p:ext uri="{BB962C8B-B14F-4D97-AF65-F5344CB8AC3E}">
        <p14:creationId xmlns:p14="http://schemas.microsoft.com/office/powerpoint/2010/main" val="3947922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6">
            <a:extLst>
              <a:ext uri="{FF2B5EF4-FFF2-40B4-BE49-F238E27FC236}">
                <a16:creationId xmlns:a16="http://schemas.microsoft.com/office/drawing/2014/main" id="{89B4F8B3-45F2-48C2-A7EC-BA4D426E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D85504F-1429-4C3B-8063-BBFC7494857B}" type="slidenum"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DD8709EB-58EA-4E38-BD42-087F8E171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RJ45 TO RJ12 CONVERTERS (continued)</a:t>
            </a: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6AF6E181-5B2B-4AAF-8E69-20C1CC4FD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220200" cy="5410200"/>
          </a:xfrm>
        </p:spPr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https://www.amazon.com/ZUZONG-Coupler-Ethernet-Extender-Adapter/dp/B0DFHFB8T7/</a:t>
            </a:r>
          </a:p>
        </p:txBody>
      </p:sp>
    </p:spTree>
    <p:extLst>
      <p:ext uri="{BB962C8B-B14F-4D97-AF65-F5344CB8AC3E}">
        <p14:creationId xmlns:p14="http://schemas.microsoft.com/office/powerpoint/2010/main" val="2604726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6">
            <a:extLst>
              <a:ext uri="{FF2B5EF4-FFF2-40B4-BE49-F238E27FC236}">
                <a16:creationId xmlns:a16="http://schemas.microsoft.com/office/drawing/2014/main" id="{89B4F8B3-45F2-48C2-A7EC-BA4D426E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D85504F-1429-4C3B-8063-BBFC7494857B}" type="slidenum"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342900" marR="0" lvl="0" indent="-34290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DD8709EB-58EA-4E38-BD42-087F8E171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RJ45 TO RJ12 CONVERTERS (continued)</a:t>
            </a:r>
          </a:p>
        </p:txBody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6AF6E181-5B2B-4AAF-8E69-20C1CC4FD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220200" cy="5410200"/>
          </a:xfrm>
        </p:spPr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en-US" altLang="en-US" sz="3600" dirty="0"/>
              <a:t>https://www.amazon.com/YOLISTIC-Converter-6P4C-8P4C-Telephone/dp/B0BJ68CV6J/</a:t>
            </a:r>
          </a:p>
        </p:txBody>
      </p:sp>
    </p:spTree>
    <p:extLst>
      <p:ext uri="{BB962C8B-B14F-4D97-AF65-F5344CB8AC3E}">
        <p14:creationId xmlns:p14="http://schemas.microsoft.com/office/powerpoint/2010/main" val="2104821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00FF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4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00FF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16929</TotalTime>
  <Words>373</Words>
  <Application>Microsoft Office PowerPoint</Application>
  <PresentationFormat>On-screen Show (4:3)</PresentationFormat>
  <Paragraphs>67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Default Design</vt:lpstr>
      <vt:lpstr>2_Default Design</vt:lpstr>
      <vt:lpstr>PowerPoint Presentation</vt:lpstr>
      <vt:lpstr>Web location for this presentation:</vt:lpstr>
      <vt:lpstr>Web location for this presentation:</vt:lpstr>
      <vt:lpstr>SUMMARY</vt:lpstr>
      <vt:lpstr>TOPICS</vt:lpstr>
      <vt:lpstr>RJ45 TO RJ12 CONVERTERS</vt:lpstr>
      <vt:lpstr>RJ45 TO RJ12 CONVERTERS (continued)</vt:lpstr>
      <vt:lpstr>RJ45 TO RJ12 CONVERTERS (continued)</vt:lpstr>
      <vt:lpstr>RJ45 TO RJ12 CONVERTERS (continued)</vt:lpstr>
      <vt:lpstr>PLASTIC "FEMALE-TO-FEMALE" COUPLERS..</vt:lpstr>
      <vt:lpstr>"PASS THROUGH" RJ45 PLUGS..</vt:lpstr>
      <vt:lpstr>"PASS THROUGH" CRIMP TOOLS..</vt:lpstr>
      <vt:lpstr>RJ45 TO RJ12 CONVERTERS (continued)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testuser</dc:creator>
  <cp:lastModifiedBy>Francis Chao</cp:lastModifiedBy>
  <cp:revision>1880</cp:revision>
  <cp:lastPrinted>1601-01-01T00:00:00Z</cp:lastPrinted>
  <dcterms:created xsi:type="dcterms:W3CDTF">2011-04-22T06:52:26Z</dcterms:created>
  <dcterms:modified xsi:type="dcterms:W3CDTF">2025-07-16T03:35:18Z</dcterms:modified>
</cp:coreProperties>
</file>