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64" r:id="rId2"/>
    <p:sldMasterId id="2147486426" r:id="rId3"/>
  </p:sldMasterIdLst>
  <p:notesMasterIdLst>
    <p:notesMasterId r:id="rId28"/>
  </p:notesMasterIdLst>
  <p:sldIdLst>
    <p:sldId id="738" r:id="rId4"/>
    <p:sldId id="625" r:id="rId5"/>
    <p:sldId id="257" r:id="rId6"/>
    <p:sldId id="2403" r:id="rId7"/>
    <p:sldId id="2531" r:id="rId8"/>
    <p:sldId id="2622" r:id="rId9"/>
    <p:sldId id="2625" r:id="rId10"/>
    <p:sldId id="2621" r:id="rId11"/>
    <p:sldId id="2623" r:id="rId12"/>
    <p:sldId id="2532" r:id="rId13"/>
    <p:sldId id="2624" r:id="rId14"/>
    <p:sldId id="2497" r:id="rId15"/>
    <p:sldId id="2626" r:id="rId16"/>
    <p:sldId id="2627" r:id="rId17"/>
    <p:sldId id="2628" r:id="rId18"/>
    <p:sldId id="2536" r:id="rId19"/>
    <p:sldId id="2632" r:id="rId20"/>
    <p:sldId id="2631" r:id="rId21"/>
    <p:sldId id="2633" r:id="rId22"/>
    <p:sldId id="2634" r:id="rId23"/>
    <p:sldId id="2635" r:id="rId24"/>
    <p:sldId id="2629" r:id="rId25"/>
    <p:sldId id="2630" r:id="rId26"/>
    <p:sldId id="2540" r:id="rId27"/>
  </p:sldIdLst>
  <p:sldSz cx="9144000" cy="6858000" type="screen4x3"/>
  <p:notesSz cx="7315200" cy="96012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4000" kern="1200" baseline="-250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4000" kern="1200" baseline="-250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4000" kern="1200" baseline="-250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4000" kern="1200" baseline="-250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4000" kern="1200" baseline="-250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4000" kern="1200" baseline="-250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4000" kern="1200" baseline="-250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4000" kern="1200" baseline="-250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4000" kern="1200" baseline="-250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3" autoAdjust="0"/>
    <p:restoredTop sz="94646" autoAdjust="0"/>
  </p:normalViewPr>
  <p:slideViewPr>
    <p:cSldViewPr>
      <p:cViewPr varScale="1">
        <p:scale>
          <a:sx n="59" d="100"/>
          <a:sy n="59" d="100"/>
        </p:scale>
        <p:origin x="1043" y="6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968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128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2912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849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315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044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2281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630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6785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3814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8464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846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3851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125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796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53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56815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5650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0538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23785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3AAA870-DC2D-46F8-B32E-30DFB7D7C55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defTabSz="482600">
              <a:spcBef>
                <a:spcPct val="300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82600" eaLnBrk="0" fontAlgn="base" hangingPunct="0">
              <a:spcBef>
                <a:spcPct val="300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66788" algn="l"/>
                <a:tab pos="1933575" algn="l"/>
                <a:tab pos="2900363" algn="l"/>
                <a:tab pos="3867150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6288" algn="l"/>
                <a:tab pos="10633075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E21BCE-9A1F-44A0-AAD1-62B1CE059844}" type="slidenum">
              <a:rPr lang="en-US" altLang="en-US" sz="13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300"/>
          </a:p>
        </p:txBody>
      </p:sp>
      <p:sp>
        <p:nvSpPr>
          <p:cNvPr id="23555" name="Rectangle 1">
            <a:extLst>
              <a:ext uri="{FF2B5EF4-FFF2-40B4-BE49-F238E27FC236}">
                <a16:creationId xmlns:a16="http://schemas.microsoft.com/office/drawing/2014/main" id="{25F73DB9-75F7-4A50-BF74-E01557199E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0D7A326B-DB51-47F8-BDEB-F7AB9AD7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661" tIns="48331" rIns="96661" bIns="48331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86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82504F-A0E7-4692-A0F7-3B9FB89EB54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D5E8BB-B386-46FF-B244-69533EC7AB3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33E311-DA6C-46FF-967D-73CA9564833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3B0CD-7BFD-46D6-A810-D843CF50D2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535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C2781C-9242-4D85-9BEB-7D909BC29A1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C7D797-51BA-45DC-A1A0-9CB381CC9BD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2290AB-9B8D-4CEE-9143-249BA3D0BED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C2994-EAB8-4F14-A56C-B55163A91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581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CBF5D9-E3F9-4595-98BC-4CB8B105C2C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4D9DB-C59C-47B3-9457-D603BB421B1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39AE53-A76E-4B0F-8635-D68ACDCA5E5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AEC5F1-49E8-44C5-94C4-09F76CF914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2837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AC7B6E6-2E05-459B-B557-0415D9771AE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3E41448-E646-4B66-B465-C03CE3E03A2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C57250F-2727-452F-8821-60E2D44E520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F0ECA-0B2C-4982-99CE-F79B8DFE2F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08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F4FB104-D8AB-4CC8-97D9-B4431351976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D2A2215A-3B12-480B-AF8E-7AE9FE7A699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81CE38D3-1C59-4634-8264-08DACE51DD8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F6B61-348F-4828-8281-CB394E0D4F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31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8EEF6C8-7A90-4C22-AA56-FCAAC18958A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AE7E93-625D-4992-B81B-8FE85A9C126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4067E8-8A84-4C2D-8592-9B438ADEFB2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13F4C-43B7-4CB5-BD9E-5CDDB3D13E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646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12B718A4-34E2-4AB2-9FE5-19EA0454470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775EC34-7C6C-4382-880B-99BEE9DFB20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F231A25-16BF-487F-BB1E-3EA72186F81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F5820-A170-415B-AAD8-A97300AA3A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5977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CD49E7B-B5DD-4878-9028-47531434D53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D700396-D415-4DBE-BBAC-699090804EF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32C2287-B2F7-41E5-80FB-7D180418FDF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BC9B6-BDB4-43D4-9261-ADC14D43F0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6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B455796-2B28-48FA-8CA2-AD7EF2A3E68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DBD04E1-B8A3-42C3-87B8-3B0D51128FE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6485210-7227-4050-9113-B34ECAABACD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57517-6C7A-4B96-8D5F-C59C603A60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757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AC1DF3-1328-407E-A940-31A30D8180E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453898-9EC2-4F2D-BE5B-DC7F4FB5F50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53EF75-138B-4A0B-A99E-CCD33B43250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D0E6-121D-4BE3-B7FE-A4FDFA66DE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26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B0D5D1-BAD3-4EE4-901F-013CE7212AA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A74AE6-637D-4D98-8A0F-C5C3A0A23F5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38AC4F-9B3E-4C4B-B4AA-D0D5F2FF396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FC8B7-A781-4C23-9B61-725CD23DF7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7964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AD039-00FF-4A69-AA25-CE934AE9D6A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BC675-A86A-45AE-9BD1-0261B5F6A3B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972B6-BA40-4D62-B838-5AB2129A772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1CB85727-6B21-4459-9965-1240553966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42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32CE8-4604-4D0D-83FC-5BCCF5C6496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9ECFE-920E-4485-9E48-E5FBBC71A7F5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B1135-5475-46A1-BB55-E3047309FCA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B19BA235-F21F-40CB-8946-4DEDDF2764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936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454A4-AF11-43BC-8D87-121BE5A311B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BBCB9-EE90-4A41-A215-A83707DD942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6FC5B-49B9-4C47-8E0F-B78E85548C4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50F4D99-E717-47FC-AB5B-F4452D1A6C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603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34171-5960-422F-9F99-9D299515F21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9A221-182B-4B25-84AF-5DDEBFA7B2D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F75A9-DDCC-4055-8A97-208712311B3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F2C3462-BCEB-45F7-9CC3-2500A60AAD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3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5F281-85D8-4568-AA38-DC9105B0D1C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4A1474-0F90-458E-BD1F-0EFD5B369BD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1FE5C1-5755-41A1-81F7-CEDD3D03770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346E3A7-F9F2-4DFA-AC7F-00B8565F4A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6429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E206D-34AE-49CD-8E36-3CFD9B834B8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084291-DFB9-48C7-B716-88A9D6F692F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1AF9A3-132C-4164-A576-F257257AA82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F8F5725-72F6-4751-9B06-D6D6F368DB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936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13FE27-8A3C-4259-BCB2-4493CC11DB4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E02BE-9E59-494F-98DF-C905CBA943C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10E66-0ADA-47CF-B8C7-AA119668FD5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D64063F7-896D-4183-822E-5856AE4498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8933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14DAD-8319-4368-9075-463C4EF72D9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14BA0-2DB5-4926-8681-10C6D2D1449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141A0-79DE-464D-9129-20967FE362F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BA7D84F-6037-4DA4-AABA-9395C4FD03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9726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A3A262-8B2E-4F8B-A605-4517D167C02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4BD4B-29CE-4C1C-9E17-28956FE7786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02B8EC-12DD-46F6-B06A-E061E68A1D6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C2DBA0E-7BFF-4A91-9A50-A44BEBEECF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33478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CC83B-9766-4D79-A9D6-BF0EDE51A02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1B5E5-5786-42FD-B69A-68318CAF55A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69DB5-3BAB-4858-BA61-F097A1CFA07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0FC05988-A832-41AC-82CF-EA39084A9E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6871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1DD6B-6474-4738-BA1B-DBD53495BFD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3A112-76A4-49AD-9559-E705841E280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9956F-F594-47F3-A955-64F7F9F1EAA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154B1A6-FE99-4E9B-A4AB-89A7A30FC5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00722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2F7E59-738B-42DB-884D-B165A4DB8B2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58C31A-412A-4C38-9350-3B86C1E1914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191957-29FE-4D40-88A8-10963F2B549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7D1CB-72BA-4667-B151-281AF40C04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97831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FE4684-5B63-49AE-999E-D915AD2BD94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0F5F7A-BB5B-4E53-81B1-F457D5116D6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F58700-C12B-4A62-A679-956F5198510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2E60A-3F5A-4283-A79E-7F8EF8C5C3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96047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1075CD-D153-4249-9A8A-AC5BC89E5E4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D4083B-76D2-4818-B42D-C1BF9048803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56501C-DF95-4479-A833-A5726A85A6D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FE403-51CD-4A3E-B4ED-7B176E7A83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5542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3C94217-23CD-4F8F-8306-E530AF67F9E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0BF1332-3348-444C-8A93-EC5AA06E1AD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B972D4E-6C8F-421E-B8F3-F41887798EE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2B6A4-DD51-40B0-879D-AF67C514E8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017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5FD3E99-1072-444F-A148-588EABA4A76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3AFA268-F22E-4C40-BC20-F76B0E0AC40F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1C969662-EE9A-4D16-B667-3737E7077EE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C0E13-07D4-47C2-932C-F599184E87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1635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02A6071-9F18-4A25-860C-5E2A8740C71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C8A1AC-8B51-4C31-8768-3EC4FC7C7C3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1DFA10-6CAF-434C-AB83-E65577F1441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BFD85-5CFF-4B5F-9D94-DFDDA24506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72231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B8C4FD0-74AC-437C-AC34-EE4EFF9C4E7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E89A750-4D7A-43D7-A7C0-02E0E79BD36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32845B9-C9F1-4A48-879B-0FE285B9E4A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BB5F7-E0F5-4C68-8265-017844164A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90102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ADA8430-6713-40B5-BA3C-D38702AA2D5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0E0FCE5-A3E0-418C-8ED2-A9F7AC5372B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715057A-D1B2-4725-8437-1DA9FACF2DE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10D39-E8C5-406F-B7F4-4204EA8501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0468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7E8782E-64B0-48FF-BF98-227CF28B692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83C50AC-58A5-4459-ABD9-3112C391600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F4D23F8-6470-4DBF-977D-FD829F82137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37315-120B-4AB9-9FF4-A19E0ACF35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3350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2B863B-A7B0-4190-B1F1-F3B97DDA88E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0DA9D3-18DC-4930-95CC-652E18570C8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35BBA7-B037-4889-86FD-E8502FFA675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408E7-2CCC-4154-91E0-FA96BE0744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9766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6184F8-CDC3-4B7D-9B14-57E2DDB3FC9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B4B0AE-DA7A-4B26-A675-06DB7823EFD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27FE09-0673-4BCD-A23F-3DE5CA830F6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8D4FB-DA56-4A96-9FEE-9D6F2B6558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19948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7DFED72-7EAD-4976-8417-D68E82B4E03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020DCC-872E-482D-997D-74CA9DF482D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7FBF6C-CC3E-43E1-A5C2-6A085C9550B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105B4-D403-4C51-BDA8-2AFA5D4758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65630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6613" y="3938588"/>
            <a:ext cx="4038600" cy="2185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85D707F-34D8-4099-A0FC-98E528B9408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D049E3E-F497-45F3-AA56-61B87C48DF8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926D8E7-8669-4DCF-A59C-A1037CE603C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A6CFF-83E1-4BCF-9FE3-656F0CF0DF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2767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CA6E061-C755-4231-A488-F860054E20A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3C02A74-6737-47EA-B325-F2BE18058882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0DDD0B5-6438-42E0-98C6-24D52CA6BDD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7E0D0-9A04-4972-A1D5-15D6D26BD3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0818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7013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7013" cy="2185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3" y="3938588"/>
            <a:ext cx="4038600" cy="2185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D183DA3-1C3C-4563-8B33-2BB44BFBD8F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2D74F33-6D70-469D-8EDD-DFE03C513DA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047C4649-029A-4116-A130-2FA107E1B72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27B44-F9DB-4E31-BA51-CEBDFB0D42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468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66910009-7D95-43A4-9957-ECF3A6FC74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5DE082E7-D926-43C0-977E-4A8099F45F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AC5F142E-AA67-45A9-A7AA-9A5DD75B8EF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B852BE97-49EB-4280-9480-19AB5B327A5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5">
            <a:extLst>
              <a:ext uri="{FF2B5EF4-FFF2-40B4-BE49-F238E27FC236}">
                <a16:creationId xmlns:a16="http://schemas.microsoft.com/office/drawing/2014/main" id="{9F62A021-5C64-4E4C-8972-A69E04BE597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buFont typeface="Arial" panose="020B0604020202020204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D8C9417-76CB-4F53-B4D1-9C49FBAC20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72" r:id="rId1"/>
    <p:sldLayoutId id="2147488273" r:id="rId2"/>
    <p:sldLayoutId id="2147488274" r:id="rId3"/>
    <p:sldLayoutId id="2147488275" r:id="rId4"/>
    <p:sldLayoutId id="2147488276" r:id="rId5"/>
    <p:sldLayoutId id="2147488277" r:id="rId6"/>
    <p:sldLayoutId id="2147488278" r:id="rId7"/>
    <p:sldLayoutId id="2147488279" r:id="rId8"/>
    <p:sldLayoutId id="2147488280" r:id="rId9"/>
    <p:sldLayoutId id="2147488281" r:id="rId10"/>
    <p:sldLayoutId id="2147488282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E19D5F2D-DF72-4530-A17E-0F498F78BF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7C31ABE0-BE9D-422E-8208-256421625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313" r:id="rId1"/>
    <p:sldLayoutId id="2147488314" r:id="rId2"/>
    <p:sldLayoutId id="2147488315" r:id="rId3"/>
    <p:sldLayoutId id="2147488316" r:id="rId4"/>
    <p:sldLayoutId id="2147488317" r:id="rId5"/>
    <p:sldLayoutId id="2147488318" r:id="rId6"/>
    <p:sldLayoutId id="2147488319" r:id="rId7"/>
    <p:sldLayoutId id="2147488320" r:id="rId8"/>
    <p:sldLayoutId id="2147488321" r:id="rId9"/>
    <p:sldLayoutId id="2147488322" r:id="rId10"/>
    <p:sldLayoutId id="2147488323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 b="1" kern="1200">
          <a:solidFill>
            <a:srgbClr val="000000"/>
          </a:solidFill>
          <a:latin typeface="Georgia" panose="02040502050405020303" pitchFamily="18" charset="0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Georgia" panose="02040502050405020303" pitchFamily="18" charset="0"/>
          <a:cs typeface="Arial" panose="020B0604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Georgia" panose="02040502050405020303" pitchFamily="18" charset="0"/>
          <a:cs typeface="Arial" panose="020B0604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Georgia" panose="02040502050405020303" pitchFamily="18" charset="0"/>
          <a:cs typeface="Arial" panose="020B0604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000" b="1">
          <a:solidFill>
            <a:srgbClr val="000000"/>
          </a:solidFill>
          <a:latin typeface="Georgia" panose="02040502050405020303" pitchFamily="18" charset="0"/>
          <a:cs typeface="Arial" panose="020B0604020202020204" pitchFamily="34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8242B34E-A25B-4EAA-9CA9-8499ADF06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A45B9AF4-DAF3-41CE-A959-5F6F2D9AC8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3E649CC-FB7C-473A-B5E9-7BB965F6B3A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723AA9D-9A22-4BED-A756-051FAFDC3D3F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0">
                <a:solidFill>
                  <a:srgbClr val="000000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577B640-7259-4AE4-9497-55E92BDDA8E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 baseline="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4676493-4B8B-4C5B-8BD0-3D458E8141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83" r:id="rId1"/>
    <p:sldLayoutId id="2147488284" r:id="rId2"/>
    <p:sldLayoutId id="2147488285" r:id="rId3"/>
    <p:sldLayoutId id="2147488286" r:id="rId4"/>
    <p:sldLayoutId id="2147488287" r:id="rId5"/>
    <p:sldLayoutId id="2147488288" r:id="rId6"/>
    <p:sldLayoutId id="2147488289" r:id="rId7"/>
    <p:sldLayoutId id="2147488290" r:id="rId8"/>
    <p:sldLayoutId id="2147488291" r:id="rId9"/>
    <p:sldLayoutId id="2147488292" r:id="rId10"/>
    <p:sldLayoutId id="2147488293" r:id="rId11"/>
    <p:sldLayoutId id="2147488294" r:id="rId12"/>
    <p:sldLayoutId id="2147488295" r:id="rId13"/>
    <p:sldLayoutId id="2147488296" r:id="rId14"/>
    <p:sldLayoutId id="2147488297" r:id="rId15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aztcs.org/" TargetMode="Externa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silverpc.hu/2025/10/20/want-to-attach-a-custom-power-button-to-your-pc-heres-the-definitive-guid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dp/B0CDXRVF9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copilotsearch?q=determine+the+mfr+and+model+number+of+the+motherboard+of+a+computer&amp;form=CSBRAND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D2D35FD-6DC0-4049-B5F2-86BB29AB0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" y="229285"/>
            <a:ext cx="9067800" cy="15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marL="342900" indent="-342900">
              <a:spcBef>
                <a:spcPts val="8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4800" b="1" baseline="0" dirty="0">
                <a:solidFill>
                  <a:srgbClr val="32946A"/>
                </a:solidFill>
              </a:rPr>
              <a:t>Adding An Additional Power Switch to a Computer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1BE330E-A57B-4529-9C32-8F09A4FB2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-854075"/>
            <a:ext cx="32893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BB843173-0C0A-4CD1-A927-B317F61E5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-854075"/>
            <a:ext cx="3556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7CF87F21-3B58-4C22-BBF2-92A6462C4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" y="-854075"/>
            <a:ext cx="68453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SzPct val="100000"/>
              <a:buFont typeface="Times New Roman" panose="02020603050405020304" pitchFamily="18" charset="0"/>
              <a:buNone/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55B2D53B-51E1-4886-B0B3-159862D3A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7788" y="-1084263"/>
            <a:ext cx="219075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>
            <a:lvl1pPr marL="342900" indent="-342900">
              <a:spcBef>
                <a:spcPts val="8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200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ct val="0"/>
              </a:spcBef>
            </a:pPr>
            <a:endParaRPr lang="en-US" altLang="en-US" sz="1200" baseline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5" name="Picture 8">
            <a:hlinkClick r:id="rId2"/>
            <a:extLst>
              <a:ext uri="{FF2B5EF4-FFF2-40B4-BE49-F238E27FC236}">
                <a16:creationId xmlns:a16="http://schemas.microsoft.com/office/drawing/2014/main" id="{0DF02710-984D-48BE-85F4-B750CE6E3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720" y="3725392"/>
            <a:ext cx="3924834" cy="130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6" name="Picture 27">
            <a:extLst>
              <a:ext uri="{FF2B5EF4-FFF2-40B4-BE49-F238E27FC236}">
                <a16:creationId xmlns:a16="http://schemas.microsoft.com/office/drawing/2014/main" id="{F15B586E-F0BE-4228-BB3C-32F8DB046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0" t="8652" r="6902" b="37166"/>
          <a:stretch>
            <a:fillRect/>
          </a:stretch>
        </p:blipFill>
        <p:spPr bwMode="auto">
          <a:xfrm>
            <a:off x="2057466" y="2128835"/>
            <a:ext cx="5184775" cy="137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476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7" name="Picture 1">
            <a:extLst>
              <a:ext uri="{FF2B5EF4-FFF2-40B4-BE49-F238E27FC236}">
                <a16:creationId xmlns:a16="http://schemas.microsoft.com/office/drawing/2014/main" id="{61CFCEB5-7487-464E-A44D-2814B814B7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r="45010"/>
          <a:stretch>
            <a:fillRect/>
          </a:stretch>
        </p:blipFill>
        <p:spPr bwMode="auto">
          <a:xfrm>
            <a:off x="1589648" y="5181554"/>
            <a:ext cx="6592100" cy="140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>
            <a:extLst>
              <a:ext uri="{FF2B5EF4-FFF2-40B4-BE49-F238E27FC236}">
                <a16:creationId xmlns:a16="http://schemas.microsoft.com/office/drawing/2014/main" id="{1063957A-BFC2-4607-8FE1-1A5B074AB0A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2900">
              <a:spcBef>
                <a:spcPts val="8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DF89CD-199C-4DD1-B8FE-2A8790BA9D1C}" type="slidenum">
              <a:rPr lang="en-US" altLang="en-US" sz="2400" baseline="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en-US" sz="2400" baseline="0">
              <a:latin typeface="Times New Roman" panose="02020603050405020304" pitchFamily="18" charset="0"/>
            </a:endParaRPr>
          </a:p>
        </p:txBody>
      </p:sp>
      <p:sp>
        <p:nvSpPr>
          <p:cNvPr id="18435" name="Rectangle 1">
            <a:extLst>
              <a:ext uri="{FF2B5EF4-FFF2-40B4-BE49-F238E27FC236}">
                <a16:creationId xmlns:a16="http://schemas.microsoft.com/office/drawing/2014/main" id="{D8211F22-2828-475E-8439-01CEF0A330A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924800" cy="17526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6000" b="1"/>
              <a:t>Web location for this presentation:</a:t>
            </a:r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F0453852-1D48-4A50-8D7A-19552D7C63F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200" y="2667000"/>
            <a:ext cx="9067800" cy="2971800"/>
          </a:xfrm>
        </p:spPr>
        <p:txBody>
          <a:bodyPr/>
          <a:lstStyle/>
          <a:p>
            <a:pPr marL="0" indent="0" algn="ctr"/>
            <a:r>
              <a:rPr lang="en-US" altLang="en-US" sz="6600" dirty="0">
                <a:solidFill>
                  <a:srgbClr val="FF0000"/>
                </a:solidFill>
              </a:rPr>
              <a:t>http://aztcs.apcug.org</a:t>
            </a:r>
          </a:p>
          <a:p>
            <a:pPr marL="0" indent="0" algn="ctr"/>
            <a:r>
              <a:rPr lang="en-US" altLang="en-US" sz="7200" dirty="0"/>
              <a:t>Click on “</a:t>
            </a:r>
            <a:r>
              <a:rPr lang="en-US" altLang="en-US" sz="7200" dirty="0">
                <a:solidFill>
                  <a:srgbClr val="FF0000"/>
                </a:solidFill>
              </a:rPr>
              <a:t>Meeting Notes</a:t>
            </a:r>
            <a:r>
              <a:rPr lang="en-US" altLang="en-US" sz="7200" dirty="0"/>
              <a:t>”</a:t>
            </a:r>
          </a:p>
        </p:txBody>
      </p:sp>
      <p:sp>
        <p:nvSpPr>
          <p:cNvPr id="18437" name="Slide Number Placeholder 1">
            <a:extLst>
              <a:ext uri="{FF2B5EF4-FFF2-40B4-BE49-F238E27FC236}">
                <a16:creationId xmlns:a16="http://schemas.microsoft.com/office/drawing/2014/main" id="{C3AF11D6-A081-4B7A-BD20-BBE1F72BB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BC778A-D034-4490-9F8B-FD2D79B14511}" type="slidenum">
              <a:rPr lang="en-US" altLang="en-US" sz="2400" baseline="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z="2400" baseline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>
            <a:extLst>
              <a:ext uri="{FF2B5EF4-FFF2-40B4-BE49-F238E27FC236}">
                <a16:creationId xmlns:a16="http://schemas.microsoft.com/office/drawing/2014/main" id="{5D6AE096-4E93-4030-AD03-7258438801E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42900">
              <a:spcBef>
                <a:spcPts val="8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7A593F8-9E3F-40DF-94FF-73CB9BD897CF}" type="slidenum">
              <a:rPr lang="en-US" altLang="en-US" sz="2400" baseline="0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en-US" sz="2400" baseline="0">
              <a:latin typeface="Times New Roman" panose="02020603050405020304" pitchFamily="18" charset="0"/>
            </a:endParaRPr>
          </a:p>
        </p:txBody>
      </p:sp>
      <p:sp>
        <p:nvSpPr>
          <p:cNvPr id="19459" name="Rectangle 1">
            <a:extLst>
              <a:ext uri="{FF2B5EF4-FFF2-40B4-BE49-F238E27FC236}">
                <a16:creationId xmlns:a16="http://schemas.microsoft.com/office/drawing/2014/main" id="{1CE4D30A-D16B-42EF-AC50-CD8562FCFC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2400"/>
            <a:ext cx="9144000" cy="6858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800"/>
              <a:t>SUMMARY</a:t>
            </a:r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2709C499-CE28-4C52-8654-4EC807F25B9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198" y="1066794"/>
            <a:ext cx="8991484" cy="4648146"/>
          </a:xfrm>
        </p:spPr>
        <p:txBody>
          <a:bodyPr/>
          <a:lstStyle/>
          <a:p>
            <a:pPr indent="0" eaLnBrk="1" hangingPunct="1">
              <a:spcBef>
                <a:spcPts val="900"/>
              </a:spcBef>
              <a:tabLst>
                <a:tab pos="342900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dirty="0"/>
              <a:t>You can add a power switch to your PC either </a:t>
            </a:r>
            <a:r>
              <a:rPr lang="en-US" b="1" dirty="0"/>
              <a:t>inside the case</a:t>
            </a:r>
            <a:r>
              <a:rPr lang="en-US" dirty="0"/>
              <a:t> (replacing or supplementing the built‑in one) or </a:t>
            </a:r>
            <a:r>
              <a:rPr lang="en-US" b="1" dirty="0"/>
              <a:t>outside the case</a:t>
            </a:r>
            <a:r>
              <a:rPr lang="en-US" dirty="0"/>
              <a:t> for easier access. The key is to connect it to the motherboard’s </a:t>
            </a:r>
            <a:r>
              <a:rPr lang="en-US" b="1" dirty="0" err="1"/>
              <a:t>PWR_SW</a:t>
            </a:r>
            <a:r>
              <a:rPr lang="en-US" dirty="0"/>
              <a:t> (power switch) header.</a:t>
            </a:r>
            <a:endParaRPr lang="en-US" altLang="en-US" sz="4000" dirty="0"/>
          </a:p>
        </p:txBody>
      </p:sp>
      <p:sp>
        <p:nvSpPr>
          <p:cNvPr id="19461" name="Slide Number Placeholder 1">
            <a:extLst>
              <a:ext uri="{FF2B5EF4-FFF2-40B4-BE49-F238E27FC236}">
                <a16:creationId xmlns:a16="http://schemas.microsoft.com/office/drawing/2014/main" id="{743B9D61-0045-4737-B27D-F897E625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0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918F024-7DAF-41BC-A99D-8B90E3B146CE}" type="slidenum">
              <a:rPr lang="en-US" altLang="en-US" sz="2400" baseline="0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2400" baseline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DAC79257-67C2-4F8B-BEBB-A13D75340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56"/>
            <a:ext cx="9144000" cy="10668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000" dirty="0"/>
              <a:t>WHAT YOU WILL NEED..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A3B487CB-BCAB-418B-A146-87777A56D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990664"/>
            <a:ext cx="8991600" cy="4419538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3800" dirty="0"/>
              <a:t>A momentary push‑on/push‑off switch (PC‑rated).                                               See </a:t>
            </a:r>
            <a:r>
              <a:rPr lang="en-US" altLang="en-US" sz="3800" dirty="0">
                <a:hlinkClick r:id="rId3"/>
              </a:rPr>
              <a:t>https://</a:t>
            </a:r>
            <a:r>
              <a:rPr lang="en-US" altLang="en-US" sz="3800" dirty="0" err="1">
                <a:hlinkClick r:id="rId3"/>
              </a:rPr>
              <a:t>blog.silverpc.hu</a:t>
            </a:r>
            <a:r>
              <a:rPr lang="en-US" altLang="en-US" sz="3800" dirty="0">
                <a:hlinkClick r:id="rId3"/>
              </a:rPr>
              <a:t>/2025/10/20/want-to-attach-a-custom-power-button-to-your-pc-heres-the-definitive-guide</a:t>
            </a:r>
            <a:r>
              <a:rPr lang="en-US" altLang="en-US" sz="3800" dirty="0"/>
              <a:t>/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DAC79257-67C2-4F8B-BEBB-A13D75340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066800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000" dirty="0"/>
              <a:t>WHAT YOU WILL NEED.. (continued)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A3B487CB-BCAB-418B-A146-87777A56D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295455"/>
            <a:ext cx="8991600" cy="4949769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4400" dirty="0">
                <a:hlinkClick r:id="rId3"/>
              </a:rPr>
              <a:t>https://</a:t>
            </a:r>
            <a:r>
              <a:rPr lang="en-US" altLang="en-US" sz="4400" dirty="0" err="1">
                <a:hlinkClick r:id="rId3"/>
              </a:rPr>
              <a:t>www.amazon.com</a:t>
            </a:r>
            <a:r>
              <a:rPr lang="en-US" altLang="en-US" sz="4400" dirty="0">
                <a:hlinkClick r:id="rId3"/>
              </a:rPr>
              <a:t>/</a:t>
            </a:r>
            <a:r>
              <a:rPr lang="en-US" altLang="en-US" sz="4400" dirty="0" err="1">
                <a:hlinkClick r:id="rId3"/>
              </a:rPr>
              <a:t>dp</a:t>
            </a:r>
            <a:r>
              <a:rPr lang="en-US" altLang="en-US" sz="4400" dirty="0">
                <a:hlinkClick r:id="rId3"/>
              </a:rPr>
              <a:t>/B0CDXRVF9W</a:t>
            </a:r>
            <a:r>
              <a:rPr lang="en-US" altLang="en-US" sz="4400" dirty="0"/>
              <a:t>:                                 The three options are only important if you want the computer's motherboard to light up the optional LED that is part of the push button switch:</a:t>
            </a:r>
          </a:p>
        </p:txBody>
      </p:sp>
    </p:spTree>
    <p:extLst>
      <p:ext uri="{BB962C8B-B14F-4D97-AF65-F5344CB8AC3E}">
        <p14:creationId xmlns:p14="http://schemas.microsoft.com/office/powerpoint/2010/main" val="20785929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79918A-1B54-54A4-183E-3ED7A3439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90" y="349331"/>
            <a:ext cx="6564500" cy="589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049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DAC79257-67C2-4F8B-BEBB-A13D75340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318" y="90"/>
            <a:ext cx="9067682" cy="106677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4000" dirty="0"/>
              <a:t>WIRE COLORS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A3B487CB-BCAB-418B-A146-87777A56D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198" y="671498"/>
            <a:ext cx="9067682" cy="5424432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4100" dirty="0"/>
              <a:t>The green and white leads go to the add-on push-button switch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4100" dirty="0"/>
              <a:t>The optional red and black leads go to the optional LED that is part of the add-on push-button switch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4100" dirty="0"/>
              <a:t>The optional red lead goes to the + side of the </a:t>
            </a:r>
            <a:r>
              <a:rPr lang="en-US" altLang="en-US" sz="4100" dirty="0" err="1"/>
              <a:t>optionl</a:t>
            </a:r>
            <a:r>
              <a:rPr lang="en-US" altLang="en-US" sz="4100" dirty="0"/>
              <a:t> LED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4100" dirty="0"/>
              <a:t>The optional black lead goes to the - side of the optional LED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en-US" sz="41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en-US" sz="4100" dirty="0"/>
          </a:p>
        </p:txBody>
      </p:sp>
    </p:spTree>
    <p:extLst>
      <p:ext uri="{BB962C8B-B14F-4D97-AF65-F5344CB8AC3E}">
        <p14:creationId xmlns:p14="http://schemas.microsoft.com/office/powerpoint/2010/main" val="26207779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716D69-5B28-989C-56C8-A1E757122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46" y="351132"/>
            <a:ext cx="3444667" cy="604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442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AD6688-16AF-2F8C-9940-D23726C24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69" y="304882"/>
            <a:ext cx="8716462" cy="586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65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50F0D5-6DAF-396B-3621-229D40449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64" y="91279"/>
            <a:ext cx="4571880" cy="625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396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50F0D5-6DAF-396B-3621-229D40449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64" y="15791"/>
            <a:ext cx="4571880" cy="625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6088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DAC79257-67C2-4F8B-BEBB-A13D75340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318" y="152486"/>
            <a:ext cx="9067682" cy="1066772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600" dirty="0"/>
              <a:t>TO LOCATE THE OWNERS MANUAL OF YOUR COMPUTER'S MOTHERBOARD: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A3B487CB-BCAB-418B-A146-87777A56D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198" y="1052488"/>
            <a:ext cx="9067682" cy="5424432"/>
          </a:xfrm>
        </p:spPr>
        <p:txBody>
          <a:bodyPr/>
          <a:lstStyle/>
          <a:p>
            <a:r>
              <a:rPr lang="en-US" sz="3600" dirty="0"/>
              <a:t>You can find your motherboard’s </a:t>
            </a:r>
            <a:r>
              <a:rPr lang="en-US" sz="3600" b="1" dirty="0"/>
              <a:t>manufacturer (MFR)</a:t>
            </a:r>
            <a:r>
              <a:rPr lang="en-US" sz="3600" dirty="0"/>
              <a:t> and </a:t>
            </a:r>
            <a:r>
              <a:rPr lang="en-US" sz="3600" b="1" dirty="0"/>
              <a:t>model number</a:t>
            </a:r>
            <a:r>
              <a:rPr lang="en-US" sz="3600" dirty="0"/>
              <a:t> without opening the case, using built‑in Windows tools or other methods.</a:t>
            </a:r>
          </a:p>
          <a:p>
            <a:r>
              <a:rPr lang="en-US" sz="3600" b="1" dirty="0"/>
              <a:t>1. Using Windows System Information (</a:t>
            </a:r>
            <a:r>
              <a:rPr lang="en-US" sz="3600" b="1" dirty="0" err="1"/>
              <a:t>msinfo32</a:t>
            </a:r>
            <a:r>
              <a:rPr lang="en-US" sz="3600" b="1" dirty="0"/>
              <a:t>) </a:t>
            </a:r>
            <a:r>
              <a:rPr lang="en-US" sz="3600" dirty="0"/>
              <a:t>Press </a:t>
            </a:r>
            <a:r>
              <a:rPr lang="en-US" sz="3600" b="1" dirty="0"/>
              <a:t>Windows + R</a:t>
            </a:r>
            <a:r>
              <a:rPr lang="en-US" sz="3600" dirty="0"/>
              <a:t> to open the Run dialog.</a:t>
            </a:r>
          </a:p>
          <a:p>
            <a:pPr lvl="0"/>
            <a:r>
              <a:rPr lang="en-US" sz="3600" dirty="0"/>
              <a:t>Type </a:t>
            </a:r>
            <a:r>
              <a:rPr lang="en-US" sz="3600" dirty="0" err="1"/>
              <a:t>msinfo32</a:t>
            </a:r>
            <a:r>
              <a:rPr lang="en-US" sz="3600" dirty="0"/>
              <a:t> and press </a:t>
            </a:r>
            <a:r>
              <a:rPr lang="en-US" sz="3600" b="1" dirty="0"/>
              <a:t>Enter</a:t>
            </a:r>
            <a:r>
              <a:rPr lang="en-US" sz="3600" dirty="0"/>
              <a:t>.</a:t>
            </a:r>
          </a:p>
          <a:p>
            <a:br>
              <a:rPr lang="en-US" sz="3600" dirty="0"/>
            </a:b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193536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DAC79257-67C2-4F8B-BEBB-A13D75340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198" y="152486"/>
            <a:ext cx="9067802" cy="1295366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200" dirty="0"/>
              <a:t>TO LOCATE THE OWNERS MANUAL OF YOUR COMPUTER'S MOTHERBOARD: (continued)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A3B487CB-BCAB-418B-A146-87777A56D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198" y="1357280"/>
            <a:ext cx="9067682" cy="5424432"/>
          </a:xfrm>
        </p:spPr>
        <p:txBody>
          <a:bodyPr/>
          <a:lstStyle/>
          <a:p>
            <a:pPr lvl="0"/>
            <a:r>
              <a:rPr lang="en-US" sz="3500" dirty="0"/>
              <a:t>Type </a:t>
            </a:r>
            <a:r>
              <a:rPr lang="en-US" sz="3500" dirty="0" err="1"/>
              <a:t>msinfo32</a:t>
            </a:r>
            <a:r>
              <a:rPr lang="en-US" sz="3500" dirty="0"/>
              <a:t> and press </a:t>
            </a:r>
            <a:r>
              <a:rPr lang="en-US" sz="3500" b="1" dirty="0"/>
              <a:t>Enter</a:t>
            </a:r>
            <a:r>
              <a:rPr lang="en-US" sz="3500" dirty="0"/>
              <a:t>.</a:t>
            </a:r>
          </a:p>
          <a:p>
            <a:pPr lvl="0"/>
            <a:r>
              <a:rPr lang="en-US" sz="3500" dirty="0"/>
              <a:t>In the </a:t>
            </a:r>
            <a:r>
              <a:rPr lang="en-US" sz="3500" b="1" dirty="0"/>
              <a:t>System Information</a:t>
            </a:r>
            <a:r>
              <a:rPr lang="en-US" sz="3500" dirty="0"/>
              <a:t> window, select </a:t>
            </a:r>
            <a:r>
              <a:rPr lang="en-US" sz="3500" b="1" dirty="0"/>
              <a:t>System Summary</a:t>
            </a:r>
            <a:r>
              <a:rPr lang="en-US" sz="3500" dirty="0"/>
              <a:t> from the left pane.</a:t>
            </a:r>
          </a:p>
          <a:p>
            <a:pPr lvl="0"/>
            <a:r>
              <a:rPr lang="en-US" sz="3500" dirty="0"/>
              <a:t>Look for:</a:t>
            </a:r>
          </a:p>
          <a:p>
            <a:pPr lvl="1"/>
            <a:r>
              <a:rPr lang="en-US" sz="3500" b="1" dirty="0"/>
              <a:t>Baseboard Manufacturer</a:t>
            </a:r>
            <a:r>
              <a:rPr lang="en-US" sz="3500" dirty="0"/>
              <a:t> – your motherboard’s MFR.</a:t>
            </a:r>
          </a:p>
          <a:p>
            <a:pPr lvl="1"/>
            <a:r>
              <a:rPr lang="en-US" sz="3500" b="1" dirty="0" err="1"/>
              <a:t>BaseBoard</a:t>
            </a:r>
            <a:r>
              <a:rPr lang="en-US" sz="3500" b="1" dirty="0"/>
              <a:t> Product</a:t>
            </a:r>
            <a:r>
              <a:rPr lang="en-US" sz="3500" dirty="0"/>
              <a:t> – the model number.</a:t>
            </a:r>
          </a:p>
          <a:p>
            <a:pPr lvl="1"/>
            <a:r>
              <a:rPr lang="en-US" sz="3500" b="1" dirty="0" err="1"/>
              <a:t>BaseBoard</a:t>
            </a:r>
            <a:r>
              <a:rPr lang="en-US" sz="3500" b="1" dirty="0"/>
              <a:t> Version</a:t>
            </a:r>
            <a:r>
              <a:rPr lang="en-US" sz="3500" dirty="0"/>
              <a:t> – optional version info.</a:t>
            </a:r>
          </a:p>
          <a:p>
            <a:br>
              <a:rPr lang="en-US" sz="3500" dirty="0"/>
            </a:br>
            <a:endParaRPr lang="en-US" altLang="en-US" sz="3500" dirty="0"/>
          </a:p>
        </p:txBody>
      </p:sp>
    </p:spTree>
    <p:extLst>
      <p:ext uri="{BB962C8B-B14F-4D97-AF65-F5344CB8AC3E}">
        <p14:creationId xmlns:p14="http://schemas.microsoft.com/office/powerpoint/2010/main" val="34705164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DAC79257-67C2-4F8B-BEBB-A13D75340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198" y="152486"/>
            <a:ext cx="9067802" cy="1295366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200" dirty="0"/>
              <a:t>TO LOCATE THE OWNERS MANUAL OF YOUR COMPUTER'S MOTHERBOARD: (continued)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A3B487CB-BCAB-418B-A146-87777A56D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198" y="1357280"/>
            <a:ext cx="9067682" cy="5424432"/>
          </a:xfrm>
        </p:spPr>
        <p:txBody>
          <a:bodyPr/>
          <a:lstStyle/>
          <a:p>
            <a:br>
              <a:rPr lang="en-US" dirty="0">
                <a:hlinkClick r:id="rId3"/>
              </a:rPr>
            </a:br>
            <a:r>
              <a:rPr lang="en-US" b="1" dirty="0"/>
              <a:t>3. Using PowerShell (Get‑</a:t>
            </a:r>
            <a:r>
              <a:rPr lang="en-US" b="1" dirty="0" err="1"/>
              <a:t>CimInstance</a:t>
            </a:r>
            <a:r>
              <a:rPr lang="en-US" b="1" dirty="0"/>
              <a:t>) </a:t>
            </a:r>
          </a:p>
          <a:p>
            <a:pPr lvl="0"/>
            <a:r>
              <a:rPr lang="en-US" dirty="0"/>
              <a:t>Press </a:t>
            </a:r>
            <a:r>
              <a:rPr lang="en-US" b="1" dirty="0"/>
              <a:t>Windows + R</a:t>
            </a:r>
            <a:r>
              <a:rPr lang="en-US" dirty="0"/>
              <a:t>, type </a:t>
            </a:r>
            <a:r>
              <a:rPr lang="en-US" sz="2400" dirty="0" err="1"/>
              <a:t>powershell</a:t>
            </a:r>
            <a:r>
              <a:rPr lang="en-US" dirty="0"/>
              <a:t>, and press </a:t>
            </a:r>
            <a:r>
              <a:rPr lang="en-US" b="1" dirty="0"/>
              <a:t>Enter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Type or copy the following into the PowerShell prompt:</a:t>
            </a:r>
          </a:p>
          <a:p>
            <a:pPr lvl="0"/>
            <a:r>
              <a:rPr lang="en-US" dirty="0"/>
              <a:t>Get-</a:t>
            </a:r>
            <a:r>
              <a:rPr lang="en-US" dirty="0" err="1"/>
              <a:t>CimInstance</a:t>
            </a:r>
            <a:r>
              <a:rPr lang="en-US" dirty="0"/>
              <a:t> -</a:t>
            </a:r>
            <a:r>
              <a:rPr lang="en-US" dirty="0" err="1"/>
              <a:t>ClassName</a:t>
            </a:r>
            <a:r>
              <a:rPr lang="en-US" dirty="0"/>
              <a:t> </a:t>
            </a:r>
            <a:r>
              <a:rPr lang="en-US" dirty="0" err="1"/>
              <a:t>Win32_BaseBoard</a:t>
            </a:r>
            <a:r>
              <a:rPr lang="en-US" dirty="0"/>
              <a:t> | Select-Object Manufacturer, Product, Version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8997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2531" name="Rectangle 1">
            <a:extLst>
              <a:ext uri="{FF2B5EF4-FFF2-40B4-BE49-F238E27FC236}">
                <a16:creationId xmlns:a16="http://schemas.microsoft.com/office/drawing/2014/main" id="{DAC79257-67C2-4F8B-BEBB-A13D75340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198" y="152486"/>
            <a:ext cx="9067802" cy="1295366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en-US" sz="3200" dirty="0"/>
              <a:t>TO LOCATE THE OWNERS MANUAL OF YOUR COMPUTER'S MOTHERBOARD: (continued)</a:t>
            </a: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A3B487CB-BCAB-418B-A146-87777A56DC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198" y="1371654"/>
            <a:ext cx="9067682" cy="5424432"/>
          </a:xfrm>
        </p:spPr>
        <p:txBody>
          <a:bodyPr/>
          <a:lstStyle/>
          <a:p>
            <a:r>
              <a:rPr lang="en-US" dirty="0"/>
              <a:t>Go to the manufacturer's Web site for the motherboard of the computer and search for the owner's manual PDF file</a:t>
            </a:r>
          </a:p>
          <a:p>
            <a:r>
              <a:rPr lang="en-US" dirty="0"/>
              <a:t>Search for the power button "header" information in the owner's manual.</a:t>
            </a:r>
          </a:p>
        </p:txBody>
      </p:sp>
    </p:spTree>
    <p:extLst>
      <p:ext uri="{BB962C8B-B14F-4D97-AF65-F5344CB8AC3E}">
        <p14:creationId xmlns:p14="http://schemas.microsoft.com/office/powerpoint/2010/main" val="17856227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03923A-41FF-1EFD-57D0-2787758B0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054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03923A-41FF-1EFD-57D0-2787758B0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0" t="9328" r="2000" b="13332"/>
          <a:stretch>
            <a:fillRect/>
          </a:stretch>
        </p:blipFill>
        <p:spPr>
          <a:xfrm rot="10800000">
            <a:off x="182880" y="914400"/>
            <a:ext cx="9144000" cy="5303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7CF0B1-DBB1-5025-6A35-572F72110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60242"/>
            <a:ext cx="1562272" cy="1007644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8A55293-DD11-BCF7-62D9-C11EC5CCF8A6}"/>
              </a:ext>
            </a:extLst>
          </p:cNvPr>
          <p:cNvCxnSpPr/>
          <p:nvPr/>
        </p:nvCxnSpPr>
        <p:spPr bwMode="auto">
          <a:xfrm>
            <a:off x="5333980" y="1312526"/>
            <a:ext cx="0" cy="2573662"/>
          </a:xfrm>
          <a:prstGeom prst="straightConnector1">
            <a:avLst/>
          </a:prstGeom>
          <a:solidFill>
            <a:srgbClr val="00B8FF"/>
          </a:solidFill>
          <a:ln w="136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017510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03923A-41FF-1EFD-57D0-2787758B0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3" t="14578" r="41111" b="49607"/>
          <a:stretch>
            <a:fillRect/>
          </a:stretch>
        </p:blipFill>
        <p:spPr>
          <a:xfrm rot="10800000">
            <a:off x="1447882" y="138112"/>
            <a:ext cx="6629226" cy="613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1133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552C6D-3E6C-2298-1055-D7C88A589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" r="4998"/>
          <a:stretch>
            <a:fillRect/>
          </a:stretch>
        </p:blipFill>
        <p:spPr>
          <a:xfrm>
            <a:off x="365760" y="2514624"/>
            <a:ext cx="8229600" cy="182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06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552C6D-3E6C-2298-1055-D7C88A589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" r="4998"/>
          <a:stretch>
            <a:fillRect/>
          </a:stretch>
        </p:blipFill>
        <p:spPr>
          <a:xfrm>
            <a:off x="2696310" y="2514624"/>
            <a:ext cx="6361217" cy="1676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F2BA34-B747-82EA-E536-0BB4B95D3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14" y="2819416"/>
            <a:ext cx="1562272" cy="100764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FC18D28-378D-BDE9-ECF6-086CE0A8CE67}"/>
              </a:ext>
            </a:extLst>
          </p:cNvPr>
          <p:cNvCxnSpPr/>
          <p:nvPr/>
        </p:nvCxnSpPr>
        <p:spPr bwMode="auto">
          <a:xfrm flipH="1">
            <a:off x="1867184" y="3276604"/>
            <a:ext cx="799866" cy="0"/>
          </a:xfrm>
          <a:prstGeom prst="straightConnector1">
            <a:avLst/>
          </a:prstGeom>
          <a:solidFill>
            <a:srgbClr val="00B8FF"/>
          </a:solidFill>
          <a:ln w="136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678018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552C6D-3E6C-2298-1055-D7C88A589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" r="4998"/>
          <a:stretch>
            <a:fillRect/>
          </a:stretch>
        </p:blipFill>
        <p:spPr>
          <a:xfrm>
            <a:off x="2696310" y="2514624"/>
            <a:ext cx="6361217" cy="1676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F2BA34-B747-82EA-E536-0BB4B95D3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14" y="2819416"/>
            <a:ext cx="1562272" cy="100764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FC18D28-378D-BDE9-ECF6-086CE0A8CE67}"/>
              </a:ext>
            </a:extLst>
          </p:cNvPr>
          <p:cNvCxnSpPr/>
          <p:nvPr/>
        </p:nvCxnSpPr>
        <p:spPr bwMode="auto">
          <a:xfrm flipH="1">
            <a:off x="1867184" y="3276604"/>
            <a:ext cx="799866" cy="0"/>
          </a:xfrm>
          <a:prstGeom prst="straightConnector1">
            <a:avLst/>
          </a:prstGeom>
          <a:solidFill>
            <a:srgbClr val="00B8FF"/>
          </a:solidFill>
          <a:ln w="136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D2C416D-E3C2-A5A8-8A70-EB969A93011B}"/>
              </a:ext>
            </a:extLst>
          </p:cNvPr>
          <p:cNvSpPr txBox="1"/>
          <p:nvPr/>
        </p:nvSpPr>
        <p:spPr>
          <a:xfrm>
            <a:off x="3962416" y="0"/>
            <a:ext cx="4190890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connects to wire pair that goes to add-on momentary push button switch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C0F4285-6B5C-ABB6-54DD-7428E3B25F0D}"/>
              </a:ext>
            </a:extLst>
          </p:cNvPr>
          <p:cNvCxnSpPr/>
          <p:nvPr/>
        </p:nvCxnSpPr>
        <p:spPr bwMode="auto">
          <a:xfrm>
            <a:off x="5181584" y="1619601"/>
            <a:ext cx="2514534" cy="990574"/>
          </a:xfrm>
          <a:prstGeom prst="straightConnector1">
            <a:avLst/>
          </a:prstGeom>
          <a:solidFill>
            <a:srgbClr val="00B8FF"/>
          </a:solidFill>
          <a:ln w="136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DAC7EAE-C448-B525-481B-A4DEA4A753BC}"/>
              </a:ext>
            </a:extLst>
          </p:cNvPr>
          <p:cNvSpPr txBox="1"/>
          <p:nvPr/>
        </p:nvSpPr>
        <p:spPr>
          <a:xfrm>
            <a:off x="1862890" y="4630163"/>
            <a:ext cx="6895706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connects to the existing wire bundle that goes to the push-button power-on switch, which is typically mounted on the computer case’s front panel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02D593C-31CC-03B8-D2B5-B69E1F8BE444}"/>
              </a:ext>
            </a:extLst>
          </p:cNvPr>
          <p:cNvCxnSpPr/>
          <p:nvPr/>
        </p:nvCxnSpPr>
        <p:spPr bwMode="auto">
          <a:xfrm flipV="1">
            <a:off x="3276634" y="3924287"/>
            <a:ext cx="4648082" cy="876277"/>
          </a:xfrm>
          <a:prstGeom prst="straightConnector1">
            <a:avLst/>
          </a:prstGeom>
          <a:solidFill>
            <a:srgbClr val="00B8FF"/>
          </a:solidFill>
          <a:ln w="136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198267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107D56-D078-D97A-0851-D9AB004E6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64" y="15791"/>
            <a:ext cx="4571880" cy="625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317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107D56-D078-D97A-0851-D9AB004E6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64" y="15791"/>
            <a:ext cx="4571880" cy="625822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8ADB2B4-C815-759C-F41E-2569AA5E31EF}"/>
              </a:ext>
            </a:extLst>
          </p:cNvPr>
          <p:cNvSpPr/>
          <p:nvPr/>
        </p:nvSpPr>
        <p:spPr bwMode="auto">
          <a:xfrm>
            <a:off x="3505228" y="2133634"/>
            <a:ext cx="2514534" cy="1676356"/>
          </a:xfrm>
          <a:prstGeom prst="ellipse">
            <a:avLst/>
          </a:prstGeom>
          <a:noFill/>
          <a:ln w="136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4000" b="0" i="0" u="none" strike="noStrike" cap="none" normalizeH="0" baseline="-2500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9433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>
            <a:extLst>
              <a:ext uri="{FF2B5EF4-FFF2-40B4-BE49-F238E27FC236}">
                <a16:creationId xmlns:a16="http://schemas.microsoft.com/office/drawing/2014/main" id="{7545604E-AD16-4CC1-B3DD-5FFB8CCAC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10D424-4F28-4613-BBDD-BF0EC2630643}" type="slidenum">
              <a:rPr lang="en-US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7169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GB" altLang="en-US" sz="40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GB" altLang="en-US" sz="40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FF"/>
        </a:hlink>
        <a:folHlink>
          <a:srgbClr val="FF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FF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1_Default Design 1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GB" altLang="en-US" sz="40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GB" altLang="en-US" sz="40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FF"/>
        </a:hlink>
        <a:folHlink>
          <a:srgbClr val="FF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FF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fault Design">
  <a:themeElements>
    <a:clrScheme name="Default Design 10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40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4000" b="0" i="0" u="none" strike="noStrike" cap="none" normalizeH="0" baseline="-2500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00FF"/>
        </a:hlink>
        <a:folHlink>
          <a:srgbClr val="FF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FF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9006</TotalTime>
  <Words>525</Words>
  <Application>Microsoft Office PowerPoint</Application>
  <PresentationFormat>On-screen Show (4:3)</PresentationFormat>
  <Paragraphs>85</Paragraphs>
  <Slides>24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Georgia</vt:lpstr>
      <vt:lpstr>Times New Roman</vt:lpstr>
      <vt:lpstr>Default Design</vt:lpstr>
      <vt:lpstr>1_Default Design</vt:lpstr>
      <vt:lpstr>2_Default Design</vt:lpstr>
      <vt:lpstr>PowerPoint Presentation</vt:lpstr>
      <vt:lpstr>Web location for this presentation:</vt:lpstr>
      <vt:lpstr>SUMMARY</vt:lpstr>
      <vt:lpstr>WHAT YOU WILL NEED..</vt:lpstr>
      <vt:lpstr>WHAT YOU WILL NEED.. (continued)</vt:lpstr>
      <vt:lpstr>PowerPoint Presentation</vt:lpstr>
      <vt:lpstr>WIRE COLORS</vt:lpstr>
      <vt:lpstr>PowerPoint Presentation</vt:lpstr>
      <vt:lpstr>PowerPoint Presentation</vt:lpstr>
      <vt:lpstr>PowerPoint Presentation</vt:lpstr>
      <vt:lpstr>PowerPoint Presentation</vt:lpstr>
      <vt:lpstr>TO LOCATE THE OWNERS MANUAL OF YOUR COMPUTER'S MOTHERBOARD:</vt:lpstr>
      <vt:lpstr>TO LOCATE THE OWNERS MANUAL OF YOUR COMPUTER'S MOTHERBOARD: (continued)</vt:lpstr>
      <vt:lpstr>TO LOCATE THE OWNERS MANUAL OF YOUR COMPUTER'S MOTHERBOARD: (continued)</vt:lpstr>
      <vt:lpstr>TO LOCATE THE OWNERS MANUAL OF YOUR COMPUTER'S MOTHERBOARD: (continued)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Francis Chao</cp:lastModifiedBy>
  <cp:revision>935</cp:revision>
  <dcterms:modified xsi:type="dcterms:W3CDTF">2026-10-29T16:22:33Z</dcterms:modified>
</cp:coreProperties>
</file>