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64" r:id="rId2"/>
  </p:sldMasterIdLst>
  <p:notesMasterIdLst>
    <p:notesMasterId r:id="rId22"/>
  </p:notesMasterIdLst>
  <p:sldIdLst>
    <p:sldId id="738" r:id="rId3"/>
    <p:sldId id="625" r:id="rId4"/>
    <p:sldId id="2400" r:id="rId5"/>
    <p:sldId id="2447" r:id="rId6"/>
    <p:sldId id="2433" r:id="rId7"/>
    <p:sldId id="2449" r:id="rId8"/>
    <p:sldId id="2452" r:id="rId9"/>
    <p:sldId id="2460" r:id="rId10"/>
    <p:sldId id="2459" r:id="rId11"/>
    <p:sldId id="2458" r:id="rId12"/>
    <p:sldId id="2448" r:id="rId13"/>
    <p:sldId id="2461" r:id="rId14"/>
    <p:sldId id="2439" r:id="rId15"/>
    <p:sldId id="2462" r:id="rId16"/>
    <p:sldId id="2463" r:id="rId17"/>
    <p:sldId id="2464" r:id="rId18"/>
    <p:sldId id="2465" r:id="rId19"/>
    <p:sldId id="2466" r:id="rId20"/>
    <p:sldId id="2467" r:id="rId21"/>
  </p:sldIdLst>
  <p:sldSz cx="9144000" cy="6858000" type="screen4x3"/>
  <p:notesSz cx="7315200" cy="9601200"/>
  <p:defaultTextStyle>
    <a:defPPr>
      <a:defRPr lang="en-GB"/>
    </a:defPPr>
    <a:lvl1pPr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6" autoAdjust="0"/>
    <p:restoredTop sz="94669" autoAdjust="0"/>
  </p:normalViewPr>
  <p:slideViewPr>
    <p:cSldViewPr>
      <p:cViewPr varScale="1">
        <p:scale>
          <a:sx n="61" d="100"/>
          <a:sy n="61" d="100"/>
        </p:scale>
        <p:origin x="19" y="64"/>
      </p:cViewPr>
      <p:guideLst>
        <p:guide orient="horz" pos="2160"/>
        <p:guide pos="2880"/>
      </p:guideLst>
    </p:cSldViewPr>
  </p:slideViewPr>
  <p:notesTextViewPr>
    <p:cViewPr>
      <p:scale>
        <a:sx n="1" d="1"/>
        <a:sy n="1" d="1"/>
      </p:scale>
      <p:origin x="0" y="0"/>
    </p:cViewPr>
  </p:notesText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5362" name="AutoShape 1">
            <a:extLst>
              <a:ext uri="{FF2B5EF4-FFF2-40B4-BE49-F238E27FC236}">
                <a16:creationId xmlns:a16="http://schemas.microsoft.com/office/drawing/2014/main" id="{80A2BA6C-2092-E3F7-A0EC-BDF875D3E673}"/>
              </a:ext>
            </a:extLst>
          </p:cNvPr>
          <p:cNvSpPr>
            <a:spLocks noChangeArrowheads="1"/>
          </p:cNvSpPr>
          <p:nvPr/>
        </p:nvSpPr>
        <p:spPr bwMode="auto">
          <a:xfrm>
            <a:off x="0" y="0"/>
            <a:ext cx="7315200" cy="96012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p>
        </p:txBody>
      </p:sp>
      <p:sp>
        <p:nvSpPr>
          <p:cNvPr id="3075" name="Rectangle 2">
            <a:extLst>
              <a:ext uri="{FF2B5EF4-FFF2-40B4-BE49-F238E27FC236}">
                <a16:creationId xmlns:a16="http://schemas.microsoft.com/office/drawing/2014/main" id="{48CBDC21-ECEF-0DD7-A891-642F3782D28F}"/>
              </a:ext>
            </a:extLst>
          </p:cNvPr>
          <p:cNvSpPr>
            <a:spLocks noGrp="1" noChangeArrowheads="1"/>
          </p:cNvSpPr>
          <p:nvPr>
            <p:ph type="hdr"/>
          </p:nvPr>
        </p:nvSpPr>
        <p:spPr bwMode="auto">
          <a:xfrm>
            <a:off x="0" y="0"/>
            <a:ext cx="3168650" cy="477838"/>
          </a:xfrm>
          <a:prstGeom prst="rect">
            <a:avLst/>
          </a:prstGeom>
          <a:noFill/>
          <a:ln>
            <a:noFill/>
          </a:ln>
          <a:effectLst/>
        </p:spPr>
        <p:txBody>
          <a:bodyPr vert="horz" wrap="square" lIns="95139" tIns="49472" rIns="95139" bIns="49472" numCol="1" anchor="t" anchorCtr="0" compatLnSpc="1">
            <a:prstTxWarp prst="textNoShape">
              <a:avLst/>
            </a:prstTxWarp>
          </a:bodyPr>
          <a:lstStyle>
            <a:lvl1pP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ltLang="en-US"/>
          </a:p>
        </p:txBody>
      </p:sp>
      <p:sp>
        <p:nvSpPr>
          <p:cNvPr id="3076" name="Rectangle 3">
            <a:extLst>
              <a:ext uri="{FF2B5EF4-FFF2-40B4-BE49-F238E27FC236}">
                <a16:creationId xmlns:a16="http://schemas.microsoft.com/office/drawing/2014/main" id="{B3877E09-694A-2C6D-0ADE-38BD55192EEE}"/>
              </a:ext>
            </a:extLst>
          </p:cNvPr>
          <p:cNvSpPr>
            <a:spLocks noGrp="1" noChangeArrowheads="1"/>
          </p:cNvSpPr>
          <p:nvPr>
            <p:ph type="dt"/>
          </p:nvPr>
        </p:nvSpPr>
        <p:spPr bwMode="auto">
          <a:xfrm>
            <a:off x="4143375" y="0"/>
            <a:ext cx="3168650" cy="477838"/>
          </a:xfrm>
          <a:prstGeom prst="rect">
            <a:avLst/>
          </a:prstGeom>
          <a:noFill/>
          <a:ln>
            <a:noFill/>
          </a:ln>
          <a:effectLst/>
        </p:spPr>
        <p:txBody>
          <a:bodyPr vert="horz" wrap="square" lIns="95139" tIns="49472" rIns="95139" bIns="49472" numCol="1" anchor="t" anchorCtr="0" compatLnSpc="1">
            <a:prstTxWarp prst="textNoShape">
              <a:avLst/>
            </a:prstTxWarp>
          </a:bodyPr>
          <a:lstStyle>
            <a:lvl1pPr algn="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ltLang="en-US"/>
          </a:p>
        </p:txBody>
      </p:sp>
      <p:sp>
        <p:nvSpPr>
          <p:cNvPr id="15365" name="Rectangle 4">
            <a:extLst>
              <a:ext uri="{FF2B5EF4-FFF2-40B4-BE49-F238E27FC236}">
                <a16:creationId xmlns:a16="http://schemas.microsoft.com/office/drawing/2014/main" id="{E75FDA4B-4FBD-6E2C-EED6-F04A574A7953}"/>
              </a:ext>
            </a:extLst>
          </p:cNvPr>
          <p:cNvSpPr>
            <a:spLocks noGrp="1" noRot="1" noChangeAspect="1" noChangeArrowheads="1"/>
          </p:cNvSpPr>
          <p:nvPr>
            <p:ph type="sldImg"/>
          </p:nvPr>
        </p:nvSpPr>
        <p:spPr bwMode="auto">
          <a:xfrm>
            <a:off x="1257300" y="720725"/>
            <a:ext cx="4799013" cy="359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78" name="Rectangle 5">
            <a:extLst>
              <a:ext uri="{FF2B5EF4-FFF2-40B4-BE49-F238E27FC236}">
                <a16:creationId xmlns:a16="http://schemas.microsoft.com/office/drawing/2014/main" id="{2AD12BF3-A009-EFA8-9641-082CA6B6C1CF}"/>
              </a:ext>
            </a:extLst>
          </p:cNvPr>
          <p:cNvSpPr>
            <a:spLocks noGrp="1" noChangeArrowheads="1"/>
          </p:cNvSpPr>
          <p:nvPr>
            <p:ph type="body"/>
          </p:nvPr>
        </p:nvSpPr>
        <p:spPr bwMode="auto">
          <a:xfrm>
            <a:off x="731838" y="4560888"/>
            <a:ext cx="5849937" cy="4318000"/>
          </a:xfrm>
          <a:prstGeom prst="rect">
            <a:avLst/>
          </a:prstGeom>
          <a:noFill/>
          <a:ln>
            <a:noFill/>
          </a:ln>
          <a:effectLst/>
        </p:spPr>
        <p:txBody>
          <a:bodyPr vert="horz" wrap="square" lIns="95139" tIns="49472" rIns="95139" bIns="49472" numCol="1" anchor="ctr" anchorCtr="0" compatLnSpc="1">
            <a:prstTxWarp prst="textNoShape">
              <a:avLst/>
            </a:prstTxWarp>
          </a:bodyPr>
          <a:lstStyle/>
          <a:p>
            <a:pPr lvl="0"/>
            <a:endParaRPr lang="en-US" altLang="en-US" noProof="0"/>
          </a:p>
        </p:txBody>
      </p:sp>
      <p:sp>
        <p:nvSpPr>
          <p:cNvPr id="3079" name="Rectangle 6">
            <a:extLst>
              <a:ext uri="{FF2B5EF4-FFF2-40B4-BE49-F238E27FC236}">
                <a16:creationId xmlns:a16="http://schemas.microsoft.com/office/drawing/2014/main" id="{46EBBCB9-340C-02B1-3804-716975DEDBDA}"/>
              </a:ext>
            </a:extLst>
          </p:cNvPr>
          <p:cNvSpPr>
            <a:spLocks noGrp="1" noChangeArrowheads="1"/>
          </p:cNvSpPr>
          <p:nvPr>
            <p:ph type="ftr"/>
          </p:nvPr>
        </p:nvSpPr>
        <p:spPr bwMode="auto">
          <a:xfrm>
            <a:off x="0" y="9120188"/>
            <a:ext cx="3168650" cy="477837"/>
          </a:xfrm>
          <a:prstGeom prst="rect">
            <a:avLst/>
          </a:prstGeom>
          <a:noFill/>
          <a:ln>
            <a:noFill/>
          </a:ln>
          <a:effectLst/>
        </p:spPr>
        <p:txBody>
          <a:bodyPr vert="horz" wrap="square" lIns="95139" tIns="49472" rIns="95139" bIns="49472" numCol="1" anchor="b" anchorCtr="0" compatLnSpc="1">
            <a:prstTxWarp prst="textNoShape">
              <a:avLst/>
            </a:prstTxWarp>
          </a:bodyPr>
          <a:lstStyle>
            <a:lvl1pP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ltLang="en-US"/>
          </a:p>
        </p:txBody>
      </p:sp>
      <p:sp>
        <p:nvSpPr>
          <p:cNvPr id="3080" name="Rectangle 7">
            <a:extLst>
              <a:ext uri="{FF2B5EF4-FFF2-40B4-BE49-F238E27FC236}">
                <a16:creationId xmlns:a16="http://schemas.microsoft.com/office/drawing/2014/main" id="{984DE6D5-8DAF-4372-1F43-617874030E90}"/>
              </a:ext>
            </a:extLst>
          </p:cNvPr>
          <p:cNvSpPr>
            <a:spLocks noGrp="1" noChangeArrowheads="1"/>
          </p:cNvSpPr>
          <p:nvPr>
            <p:ph type="sldNum"/>
          </p:nvPr>
        </p:nvSpPr>
        <p:spPr bwMode="auto">
          <a:xfrm>
            <a:off x="4143375" y="9120188"/>
            <a:ext cx="3168650" cy="477837"/>
          </a:xfrm>
          <a:prstGeom prst="rect">
            <a:avLst/>
          </a:prstGeom>
          <a:noFill/>
          <a:ln>
            <a:noFill/>
          </a:ln>
          <a:effectLst/>
        </p:spPr>
        <p:txBody>
          <a:bodyPr vert="horz" wrap="square" lIns="95139" tIns="49472" rIns="95139" bIns="49472" numCol="1" anchor="b" anchorCtr="0" compatLnSpc="1">
            <a:prstTxWarp prst="textNoShape">
              <a:avLst/>
            </a:prstTxWarp>
          </a:bodyPr>
          <a:lstStyle>
            <a:lvl1pPr algn="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fld id="{6277C458-34C0-4779-AE2F-FDFD3A01E6E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08295CC4-2FB8-8661-9DE3-2B6247EB6E30}"/>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408F91A1-D750-02D9-0302-0DEA2B9ED636}"/>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E06372C-8BD4-6DF1-CA66-7FF2B7127EC3}"/>
              </a:ext>
            </a:extLst>
          </p:cNvPr>
          <p:cNvSpPr>
            <a:spLocks noGrp="1" noChangeArrowheads="1"/>
          </p:cNvSpPr>
          <p:nvPr>
            <p:ph type="sldNum" idx="12"/>
          </p:nvPr>
        </p:nvSpPr>
        <p:spPr>
          <a:ln/>
        </p:spPr>
        <p:txBody>
          <a:bodyPr/>
          <a:lstStyle>
            <a:lvl1pPr>
              <a:defRPr/>
            </a:lvl1pPr>
          </a:lstStyle>
          <a:p>
            <a:pPr>
              <a:defRPr/>
            </a:pPr>
            <a:fld id="{DFB097E7-3F82-4DFD-995A-B93EE4126DFF}" type="slidenum">
              <a:rPr lang="en-US" altLang="en-US"/>
              <a:pPr>
                <a:defRPr/>
              </a:pPr>
              <a:t>‹#›</a:t>
            </a:fld>
            <a:endParaRPr lang="en-US" altLang="en-US"/>
          </a:p>
        </p:txBody>
      </p:sp>
    </p:spTree>
    <p:extLst>
      <p:ext uri="{BB962C8B-B14F-4D97-AF65-F5344CB8AC3E}">
        <p14:creationId xmlns:p14="http://schemas.microsoft.com/office/powerpoint/2010/main" val="105064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D22EFC0B-A24E-22CC-78D7-C111CF736C7F}"/>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E480B702-22DF-7C36-2CE4-0169FC7B3162}"/>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800EDD6-CF6F-90D3-C759-CDC62F28F766}"/>
              </a:ext>
            </a:extLst>
          </p:cNvPr>
          <p:cNvSpPr>
            <a:spLocks noGrp="1" noChangeArrowheads="1"/>
          </p:cNvSpPr>
          <p:nvPr>
            <p:ph type="sldNum" idx="12"/>
          </p:nvPr>
        </p:nvSpPr>
        <p:spPr>
          <a:ln/>
        </p:spPr>
        <p:txBody>
          <a:bodyPr/>
          <a:lstStyle>
            <a:lvl1pPr>
              <a:defRPr/>
            </a:lvl1pPr>
          </a:lstStyle>
          <a:p>
            <a:pPr>
              <a:defRPr/>
            </a:pPr>
            <a:fld id="{C20AC46E-41B4-4A58-ACA4-8A2F603D2703}" type="slidenum">
              <a:rPr lang="en-US" altLang="en-US"/>
              <a:pPr>
                <a:defRPr/>
              </a:pPr>
              <a:t>‹#›</a:t>
            </a:fld>
            <a:endParaRPr lang="en-US" altLang="en-US"/>
          </a:p>
        </p:txBody>
      </p:sp>
    </p:spTree>
    <p:extLst>
      <p:ext uri="{BB962C8B-B14F-4D97-AF65-F5344CB8AC3E}">
        <p14:creationId xmlns:p14="http://schemas.microsoft.com/office/powerpoint/2010/main" val="794338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D64FD653-5A2A-07A3-EED2-2AA924762ED4}"/>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70F3B1DD-FFAC-23E0-81AD-D245FE3B7DFA}"/>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FAA050C-CF39-EE4A-D28D-2F2B0306EFAA}"/>
              </a:ext>
            </a:extLst>
          </p:cNvPr>
          <p:cNvSpPr>
            <a:spLocks noGrp="1" noChangeArrowheads="1"/>
          </p:cNvSpPr>
          <p:nvPr>
            <p:ph type="sldNum" idx="12"/>
          </p:nvPr>
        </p:nvSpPr>
        <p:spPr>
          <a:ln/>
        </p:spPr>
        <p:txBody>
          <a:bodyPr/>
          <a:lstStyle>
            <a:lvl1pPr>
              <a:defRPr/>
            </a:lvl1pPr>
          </a:lstStyle>
          <a:p>
            <a:pPr>
              <a:defRPr/>
            </a:pPr>
            <a:fld id="{5D7EFC2E-A9D6-48DF-9BB1-19D51F1E46E3}" type="slidenum">
              <a:rPr lang="en-US" altLang="en-US"/>
              <a:pPr>
                <a:defRPr/>
              </a:pPr>
              <a:t>‹#›</a:t>
            </a:fld>
            <a:endParaRPr lang="en-US" altLang="en-US"/>
          </a:p>
        </p:txBody>
      </p:sp>
    </p:spTree>
    <p:extLst>
      <p:ext uri="{BB962C8B-B14F-4D97-AF65-F5344CB8AC3E}">
        <p14:creationId xmlns:p14="http://schemas.microsoft.com/office/powerpoint/2010/main" val="2080975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5062F874-60CC-8D3B-28C7-B5B8202598FC}"/>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9C61041F-7356-F65C-D891-1EEED265660A}"/>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C5AA10B5-34A9-2DBA-4EA3-A2B20CDDDB4B}"/>
              </a:ext>
            </a:extLst>
          </p:cNvPr>
          <p:cNvSpPr>
            <a:spLocks noGrp="1" noChangeArrowheads="1"/>
          </p:cNvSpPr>
          <p:nvPr>
            <p:ph type="sldNum" idx="12"/>
          </p:nvPr>
        </p:nvSpPr>
        <p:spPr>
          <a:ln/>
        </p:spPr>
        <p:txBody>
          <a:bodyPr/>
          <a:lstStyle>
            <a:lvl1pPr>
              <a:defRPr/>
            </a:lvl1pPr>
          </a:lstStyle>
          <a:p>
            <a:pPr>
              <a:defRPr/>
            </a:pPr>
            <a:fld id="{2A93AAF9-A05E-4B1E-A049-748A3E622E86}" type="slidenum">
              <a:rPr lang="en-US" altLang="en-US"/>
              <a:pPr>
                <a:defRPr/>
              </a:pPr>
              <a:t>‹#›</a:t>
            </a:fld>
            <a:endParaRPr lang="en-US" altLang="en-US"/>
          </a:p>
        </p:txBody>
      </p:sp>
    </p:spTree>
    <p:extLst>
      <p:ext uri="{BB962C8B-B14F-4D97-AF65-F5344CB8AC3E}">
        <p14:creationId xmlns:p14="http://schemas.microsoft.com/office/powerpoint/2010/main" val="3136376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BFA8C93A-A0F5-5577-1965-15784606BED2}"/>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8" name="Rectangle 4">
            <a:extLst>
              <a:ext uri="{FF2B5EF4-FFF2-40B4-BE49-F238E27FC236}">
                <a16:creationId xmlns:a16="http://schemas.microsoft.com/office/drawing/2014/main" id="{D0FD12A4-DAFE-850A-EB17-DA68A73D61E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9" name="Rectangle 5">
            <a:extLst>
              <a:ext uri="{FF2B5EF4-FFF2-40B4-BE49-F238E27FC236}">
                <a16:creationId xmlns:a16="http://schemas.microsoft.com/office/drawing/2014/main" id="{7A864727-D329-F6C8-98A1-A5CBE3F19ABF}"/>
              </a:ext>
            </a:extLst>
          </p:cNvPr>
          <p:cNvSpPr>
            <a:spLocks noGrp="1" noChangeArrowheads="1"/>
          </p:cNvSpPr>
          <p:nvPr>
            <p:ph type="sldNum" idx="12"/>
          </p:nvPr>
        </p:nvSpPr>
        <p:spPr>
          <a:ln/>
        </p:spPr>
        <p:txBody>
          <a:bodyPr/>
          <a:lstStyle>
            <a:lvl1pPr>
              <a:defRPr/>
            </a:lvl1pPr>
          </a:lstStyle>
          <a:p>
            <a:pPr>
              <a:defRPr/>
            </a:pPr>
            <a:fld id="{0283A24E-36C2-4AD9-8E79-0E6A80CF343C}" type="slidenum">
              <a:rPr lang="en-US" altLang="en-US"/>
              <a:pPr>
                <a:defRPr/>
              </a:pPr>
              <a:t>‹#›</a:t>
            </a:fld>
            <a:endParaRPr lang="en-US" altLang="en-US"/>
          </a:p>
        </p:txBody>
      </p:sp>
    </p:spTree>
    <p:extLst>
      <p:ext uri="{BB962C8B-B14F-4D97-AF65-F5344CB8AC3E}">
        <p14:creationId xmlns:p14="http://schemas.microsoft.com/office/powerpoint/2010/main" val="101552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6EED1193-4DAC-445E-56F2-63D2D65CA8C8}"/>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4CF447C5-2367-F979-C4F9-7E47360E1F61}"/>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BC55CF6-3FAB-DA58-3CFC-F8AD15E7EE80}"/>
              </a:ext>
            </a:extLst>
          </p:cNvPr>
          <p:cNvSpPr>
            <a:spLocks noGrp="1" noChangeArrowheads="1"/>
          </p:cNvSpPr>
          <p:nvPr>
            <p:ph type="sldNum" idx="12"/>
          </p:nvPr>
        </p:nvSpPr>
        <p:spPr>
          <a:ln/>
        </p:spPr>
        <p:txBody>
          <a:bodyPr/>
          <a:lstStyle>
            <a:lvl1pPr>
              <a:defRPr/>
            </a:lvl1pPr>
          </a:lstStyle>
          <a:p>
            <a:pPr>
              <a:defRPr/>
            </a:pPr>
            <a:fld id="{8EC4E91E-0F38-4E2D-836F-D6C9DFBF5E9F}" type="slidenum">
              <a:rPr lang="en-US" altLang="en-US"/>
              <a:pPr>
                <a:defRPr/>
              </a:pPr>
              <a:t>‹#›</a:t>
            </a:fld>
            <a:endParaRPr lang="en-US" altLang="en-US"/>
          </a:p>
        </p:txBody>
      </p:sp>
    </p:spTree>
    <p:extLst>
      <p:ext uri="{BB962C8B-B14F-4D97-AF65-F5344CB8AC3E}">
        <p14:creationId xmlns:p14="http://schemas.microsoft.com/office/powerpoint/2010/main" val="3691170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CA972B6-05F9-E1A8-3A12-A241221288BB}"/>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3" name="Rectangle 4">
            <a:extLst>
              <a:ext uri="{FF2B5EF4-FFF2-40B4-BE49-F238E27FC236}">
                <a16:creationId xmlns:a16="http://schemas.microsoft.com/office/drawing/2014/main" id="{41C59C80-0419-DCEE-29A9-53366A607FB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4FCD582C-DE62-9C0D-73DE-981DF6A0BDB6}"/>
              </a:ext>
            </a:extLst>
          </p:cNvPr>
          <p:cNvSpPr>
            <a:spLocks noGrp="1" noChangeArrowheads="1"/>
          </p:cNvSpPr>
          <p:nvPr>
            <p:ph type="sldNum" idx="12"/>
          </p:nvPr>
        </p:nvSpPr>
        <p:spPr>
          <a:ln/>
        </p:spPr>
        <p:txBody>
          <a:bodyPr/>
          <a:lstStyle>
            <a:lvl1pPr>
              <a:defRPr/>
            </a:lvl1pPr>
          </a:lstStyle>
          <a:p>
            <a:pPr>
              <a:defRPr/>
            </a:pPr>
            <a:fld id="{DEDA7212-6B4E-4CA4-BFC5-F42E43C9E080}" type="slidenum">
              <a:rPr lang="en-US" altLang="en-US"/>
              <a:pPr>
                <a:defRPr/>
              </a:pPr>
              <a:t>‹#›</a:t>
            </a:fld>
            <a:endParaRPr lang="en-US" altLang="en-US"/>
          </a:p>
        </p:txBody>
      </p:sp>
    </p:spTree>
    <p:extLst>
      <p:ext uri="{BB962C8B-B14F-4D97-AF65-F5344CB8AC3E}">
        <p14:creationId xmlns:p14="http://schemas.microsoft.com/office/powerpoint/2010/main" val="271778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E8E17F53-5F75-6C79-5E9E-40CCB704B072}"/>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EB4CBCC7-A48D-380C-4F42-5C138640163B}"/>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2C225CB5-2809-BCD3-7A42-A585F1322C77}"/>
              </a:ext>
            </a:extLst>
          </p:cNvPr>
          <p:cNvSpPr>
            <a:spLocks noGrp="1" noChangeArrowheads="1"/>
          </p:cNvSpPr>
          <p:nvPr>
            <p:ph type="sldNum" idx="12"/>
          </p:nvPr>
        </p:nvSpPr>
        <p:spPr>
          <a:ln/>
        </p:spPr>
        <p:txBody>
          <a:bodyPr/>
          <a:lstStyle>
            <a:lvl1pPr>
              <a:defRPr/>
            </a:lvl1pPr>
          </a:lstStyle>
          <a:p>
            <a:pPr>
              <a:defRPr/>
            </a:pPr>
            <a:fld id="{1A777EAA-C57A-479A-9566-C9E1959D53E1}" type="slidenum">
              <a:rPr lang="en-US" altLang="en-US"/>
              <a:pPr>
                <a:defRPr/>
              </a:pPr>
              <a:t>‹#›</a:t>
            </a:fld>
            <a:endParaRPr lang="en-US" altLang="en-US"/>
          </a:p>
        </p:txBody>
      </p:sp>
    </p:spTree>
    <p:extLst>
      <p:ext uri="{BB962C8B-B14F-4D97-AF65-F5344CB8AC3E}">
        <p14:creationId xmlns:p14="http://schemas.microsoft.com/office/powerpoint/2010/main" val="325303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D6DC5B08-3A9D-974F-B0FB-211809254CAE}"/>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B35F0972-B9C3-A27E-400F-1A4306335350}"/>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D0875D84-DFD6-99B5-9FAC-B7678D7696CE}"/>
              </a:ext>
            </a:extLst>
          </p:cNvPr>
          <p:cNvSpPr>
            <a:spLocks noGrp="1" noChangeArrowheads="1"/>
          </p:cNvSpPr>
          <p:nvPr>
            <p:ph type="sldNum" idx="12"/>
          </p:nvPr>
        </p:nvSpPr>
        <p:spPr>
          <a:ln/>
        </p:spPr>
        <p:txBody>
          <a:bodyPr/>
          <a:lstStyle>
            <a:lvl1pPr>
              <a:defRPr/>
            </a:lvl1pPr>
          </a:lstStyle>
          <a:p>
            <a:pPr>
              <a:defRPr/>
            </a:pPr>
            <a:fld id="{2BE3D47D-2ABD-4F9C-A2EB-4A49E8E1CD35}" type="slidenum">
              <a:rPr lang="en-US" altLang="en-US"/>
              <a:pPr>
                <a:defRPr/>
              </a:pPr>
              <a:t>‹#›</a:t>
            </a:fld>
            <a:endParaRPr lang="en-US" altLang="en-US"/>
          </a:p>
        </p:txBody>
      </p:sp>
    </p:spTree>
    <p:extLst>
      <p:ext uri="{BB962C8B-B14F-4D97-AF65-F5344CB8AC3E}">
        <p14:creationId xmlns:p14="http://schemas.microsoft.com/office/powerpoint/2010/main" val="3137258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E7A432F-F5D4-D348-4C66-EBD0D1DC99DF}"/>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C703A54C-0119-D17E-334B-1D6BC9F5AD9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5911619-72C8-6F1E-3895-E9706C60FDD3}"/>
              </a:ext>
            </a:extLst>
          </p:cNvPr>
          <p:cNvSpPr>
            <a:spLocks noGrp="1" noChangeArrowheads="1"/>
          </p:cNvSpPr>
          <p:nvPr>
            <p:ph type="sldNum" idx="12"/>
          </p:nvPr>
        </p:nvSpPr>
        <p:spPr>
          <a:ln/>
        </p:spPr>
        <p:txBody>
          <a:bodyPr/>
          <a:lstStyle>
            <a:lvl1pPr>
              <a:defRPr/>
            </a:lvl1pPr>
          </a:lstStyle>
          <a:p>
            <a:pPr>
              <a:defRPr/>
            </a:pPr>
            <a:fld id="{68998214-96DB-4081-8453-5C819947EB85}" type="slidenum">
              <a:rPr lang="en-US" altLang="en-US"/>
              <a:pPr>
                <a:defRPr/>
              </a:pPr>
              <a:t>‹#›</a:t>
            </a:fld>
            <a:endParaRPr lang="en-US" altLang="en-US"/>
          </a:p>
        </p:txBody>
      </p:sp>
    </p:spTree>
    <p:extLst>
      <p:ext uri="{BB962C8B-B14F-4D97-AF65-F5344CB8AC3E}">
        <p14:creationId xmlns:p14="http://schemas.microsoft.com/office/powerpoint/2010/main" val="4031812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C63BA7EE-1B33-D230-7341-7F8E13DF81D7}"/>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045FDF48-79AC-9467-EF0E-8F5D3F942800}"/>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84688F4-945A-2427-94B0-DC637F22C62B}"/>
              </a:ext>
            </a:extLst>
          </p:cNvPr>
          <p:cNvSpPr>
            <a:spLocks noGrp="1" noChangeArrowheads="1"/>
          </p:cNvSpPr>
          <p:nvPr>
            <p:ph type="sldNum" idx="12"/>
          </p:nvPr>
        </p:nvSpPr>
        <p:spPr>
          <a:ln/>
        </p:spPr>
        <p:txBody>
          <a:bodyPr/>
          <a:lstStyle>
            <a:lvl1pPr>
              <a:defRPr/>
            </a:lvl1pPr>
          </a:lstStyle>
          <a:p>
            <a:pPr>
              <a:defRPr/>
            </a:pPr>
            <a:fld id="{9533F8CF-EC88-4952-8188-D274A142B85E}" type="slidenum">
              <a:rPr lang="en-US" altLang="en-US"/>
              <a:pPr>
                <a:defRPr/>
              </a:pPr>
              <a:t>‹#›</a:t>
            </a:fld>
            <a:endParaRPr lang="en-US" altLang="en-US"/>
          </a:p>
        </p:txBody>
      </p:sp>
    </p:spTree>
    <p:extLst>
      <p:ext uri="{BB962C8B-B14F-4D97-AF65-F5344CB8AC3E}">
        <p14:creationId xmlns:p14="http://schemas.microsoft.com/office/powerpoint/2010/main" val="2888592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1491D9-8931-4E55-B9C2-84F44EF6AB8A}"/>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5319BA4-5201-E226-A410-A3C1059EBCD1}"/>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81A1541-D8ED-6AC2-B5D3-16690C616AD9}"/>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73DFBAD-457E-4603-AC55-BE6FCD31CB6B}" type="slidenum">
              <a:rPr lang="en-US" altLang="en-US"/>
              <a:pPr>
                <a:defRPr/>
              </a:pPr>
              <a:t>‹#›</a:t>
            </a:fld>
            <a:endParaRPr lang="en-US" altLang="en-US"/>
          </a:p>
        </p:txBody>
      </p:sp>
    </p:spTree>
    <p:extLst>
      <p:ext uri="{BB962C8B-B14F-4D97-AF65-F5344CB8AC3E}">
        <p14:creationId xmlns:p14="http://schemas.microsoft.com/office/powerpoint/2010/main" val="2803121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65A6D-6997-81F2-F8F6-AFEE291B25D2}"/>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F8B5FFC9-FDEC-A384-7939-A5E954D946B9}"/>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4C1166E-3989-F152-0893-1F4A9F1B328F}"/>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E28AE64-AF9D-43F1-84CC-C1A9554DC499}" type="slidenum">
              <a:rPr lang="en-US" altLang="en-US"/>
              <a:pPr>
                <a:defRPr/>
              </a:pPr>
              <a:t>‹#›</a:t>
            </a:fld>
            <a:endParaRPr lang="en-US" altLang="en-US"/>
          </a:p>
        </p:txBody>
      </p:sp>
    </p:spTree>
    <p:extLst>
      <p:ext uri="{BB962C8B-B14F-4D97-AF65-F5344CB8AC3E}">
        <p14:creationId xmlns:p14="http://schemas.microsoft.com/office/powerpoint/2010/main" val="4091862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8F6E990-0E37-7AB1-9C4F-2E2F917E1208}"/>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F7AFEFB2-ED05-787F-404E-5BF454A0C52F}"/>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550A704B-F0EB-6EA7-A6D3-E0F0CCFA085D}"/>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2C5B514-BA1F-4844-A0A8-3229491072EB}" type="slidenum">
              <a:rPr lang="en-US" altLang="en-US"/>
              <a:pPr>
                <a:defRPr/>
              </a:pPr>
              <a:t>‹#›</a:t>
            </a:fld>
            <a:endParaRPr lang="en-US" altLang="en-US"/>
          </a:p>
        </p:txBody>
      </p:sp>
    </p:spTree>
    <p:extLst>
      <p:ext uri="{BB962C8B-B14F-4D97-AF65-F5344CB8AC3E}">
        <p14:creationId xmlns:p14="http://schemas.microsoft.com/office/powerpoint/2010/main" val="2209612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46EB99-FDA9-66AC-6137-FDDFEB1029B6}"/>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1DD5AC9B-C25E-B0B2-65F2-6031D1D18665}"/>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15B8398A-B07E-6E04-4A7F-131FACA6B608}"/>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1224F8B-5DB9-4326-BA80-A6A75E20351B}" type="slidenum">
              <a:rPr lang="en-US" altLang="en-US"/>
              <a:pPr>
                <a:defRPr/>
              </a:pPr>
              <a:t>‹#›</a:t>
            </a:fld>
            <a:endParaRPr lang="en-US" altLang="en-US"/>
          </a:p>
        </p:txBody>
      </p:sp>
    </p:spTree>
    <p:extLst>
      <p:ext uri="{BB962C8B-B14F-4D97-AF65-F5344CB8AC3E}">
        <p14:creationId xmlns:p14="http://schemas.microsoft.com/office/powerpoint/2010/main" val="1157584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3D8142-47EB-4451-0E71-A98F6F03729B}"/>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8" name="Footer Placeholder 7">
            <a:extLst>
              <a:ext uri="{FF2B5EF4-FFF2-40B4-BE49-F238E27FC236}">
                <a16:creationId xmlns:a16="http://schemas.microsoft.com/office/drawing/2014/main" id="{63B33ED9-0E45-A972-EC14-427EEBA2A774}"/>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9" name="Slide Number Placeholder 8">
            <a:extLst>
              <a:ext uri="{FF2B5EF4-FFF2-40B4-BE49-F238E27FC236}">
                <a16:creationId xmlns:a16="http://schemas.microsoft.com/office/drawing/2014/main" id="{F5530403-F682-F9E2-EB08-4B992D7617FC}"/>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79EC8E3-7941-4CF2-A580-8E855A9D09B7}" type="slidenum">
              <a:rPr lang="en-US" altLang="en-US"/>
              <a:pPr>
                <a:defRPr/>
              </a:pPr>
              <a:t>‹#›</a:t>
            </a:fld>
            <a:endParaRPr lang="en-US" altLang="en-US"/>
          </a:p>
        </p:txBody>
      </p:sp>
    </p:spTree>
    <p:extLst>
      <p:ext uri="{BB962C8B-B14F-4D97-AF65-F5344CB8AC3E}">
        <p14:creationId xmlns:p14="http://schemas.microsoft.com/office/powerpoint/2010/main" val="1080297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9179B3-CD3D-B611-4BEE-6AC8190121AA}"/>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5244D053-B7CF-2264-81C3-83607149D3B3}"/>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59D93A3D-A936-88C8-60D2-F7D93A4C382D}"/>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6BA6078-A865-4597-8710-863D7375A2A9}" type="slidenum">
              <a:rPr lang="en-US" altLang="en-US"/>
              <a:pPr>
                <a:defRPr/>
              </a:pPr>
              <a:t>‹#›</a:t>
            </a:fld>
            <a:endParaRPr lang="en-US" altLang="en-US"/>
          </a:p>
        </p:txBody>
      </p:sp>
    </p:spTree>
    <p:extLst>
      <p:ext uri="{BB962C8B-B14F-4D97-AF65-F5344CB8AC3E}">
        <p14:creationId xmlns:p14="http://schemas.microsoft.com/office/powerpoint/2010/main" val="3175680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21775D-4DC4-D52B-334F-F34395CC1DF1}"/>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3" name="Footer Placeholder 2">
            <a:extLst>
              <a:ext uri="{FF2B5EF4-FFF2-40B4-BE49-F238E27FC236}">
                <a16:creationId xmlns:a16="http://schemas.microsoft.com/office/drawing/2014/main" id="{E8E63BA7-5F40-9CE7-CE40-CCF91561ADAB}"/>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4" name="Slide Number Placeholder 3">
            <a:extLst>
              <a:ext uri="{FF2B5EF4-FFF2-40B4-BE49-F238E27FC236}">
                <a16:creationId xmlns:a16="http://schemas.microsoft.com/office/drawing/2014/main" id="{50B044ED-BA7B-9051-DAE4-5AA9883FC36D}"/>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8F72B08-8B02-4AAE-BE18-2C8A6E1CEF0E}" type="slidenum">
              <a:rPr lang="en-US" altLang="en-US"/>
              <a:pPr>
                <a:defRPr/>
              </a:pPr>
              <a:t>‹#›</a:t>
            </a:fld>
            <a:endParaRPr lang="en-US" altLang="en-US"/>
          </a:p>
        </p:txBody>
      </p:sp>
    </p:spTree>
    <p:extLst>
      <p:ext uri="{BB962C8B-B14F-4D97-AF65-F5344CB8AC3E}">
        <p14:creationId xmlns:p14="http://schemas.microsoft.com/office/powerpoint/2010/main" val="936924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267343-64A7-00A9-B2E8-73FFF5A2890B}"/>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41233446-B24A-D56B-ADF7-CB1241AF8FD3}"/>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A1C50459-003F-792C-074A-D7F51D30D3A7}"/>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65E7A95-A435-436E-946D-FF7C50142DA0}" type="slidenum">
              <a:rPr lang="en-US" altLang="en-US"/>
              <a:pPr>
                <a:defRPr/>
              </a:pPr>
              <a:t>‹#›</a:t>
            </a:fld>
            <a:endParaRPr lang="en-US" altLang="en-US"/>
          </a:p>
        </p:txBody>
      </p:sp>
    </p:spTree>
    <p:extLst>
      <p:ext uri="{BB962C8B-B14F-4D97-AF65-F5344CB8AC3E}">
        <p14:creationId xmlns:p14="http://schemas.microsoft.com/office/powerpoint/2010/main" val="1285143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A17058-0606-795B-A99B-A4CA852A0059}"/>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71E8E8A9-27C9-4002-D6EF-A22E794078B9}"/>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4007C36C-F9A7-C15B-5A76-9D91EA875D97}"/>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9A995A5B-B2BB-4099-8D7B-C68FFCF7877A}" type="slidenum">
              <a:rPr lang="en-US" altLang="en-US"/>
              <a:pPr>
                <a:defRPr/>
              </a:pPr>
              <a:t>‹#›</a:t>
            </a:fld>
            <a:endParaRPr lang="en-US" altLang="en-US"/>
          </a:p>
        </p:txBody>
      </p:sp>
    </p:spTree>
    <p:extLst>
      <p:ext uri="{BB962C8B-B14F-4D97-AF65-F5344CB8AC3E}">
        <p14:creationId xmlns:p14="http://schemas.microsoft.com/office/powerpoint/2010/main" val="2937068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899A03-8AD4-1A37-2EF9-C6A3670C2287}"/>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7134DFA-CF03-7302-AEF1-2BD26F54D1EF}"/>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C8273C84-C0FA-C3A3-4E5A-2F345B615318}"/>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7846B6F8-A5E7-4013-A9D4-065EEAD64558}" type="slidenum">
              <a:rPr lang="en-US" altLang="en-US"/>
              <a:pPr>
                <a:defRPr/>
              </a:pPr>
              <a:t>‹#›</a:t>
            </a:fld>
            <a:endParaRPr lang="en-US" altLang="en-US"/>
          </a:p>
        </p:txBody>
      </p:sp>
    </p:spTree>
    <p:extLst>
      <p:ext uri="{BB962C8B-B14F-4D97-AF65-F5344CB8AC3E}">
        <p14:creationId xmlns:p14="http://schemas.microsoft.com/office/powerpoint/2010/main" val="1345160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1788A3-F82B-4AEA-EAA0-5877BD5C010E}"/>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302E521-1B38-99F1-5007-AE0A153C18EE}"/>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4E034119-A5E8-0EB6-1AD4-5A8E14D400F4}"/>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AF8816B-E538-4941-8288-EBFF946D5535}" type="slidenum">
              <a:rPr lang="en-US" altLang="en-US"/>
              <a:pPr>
                <a:defRPr/>
              </a:pPr>
              <a:t>‹#›</a:t>
            </a:fld>
            <a:endParaRPr lang="en-US" altLang="en-US"/>
          </a:p>
        </p:txBody>
      </p:sp>
    </p:spTree>
    <p:extLst>
      <p:ext uri="{BB962C8B-B14F-4D97-AF65-F5344CB8AC3E}">
        <p14:creationId xmlns:p14="http://schemas.microsoft.com/office/powerpoint/2010/main" val="184601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C5D83C6C-4EE7-32FE-C356-0A6FCA0D90CB}"/>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BEF20719-1F81-B4AF-C23E-9D845CB50993}"/>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8" name="Rectangle 3">
            <a:extLst>
              <a:ext uri="{FF2B5EF4-FFF2-40B4-BE49-F238E27FC236}">
                <a16:creationId xmlns:a16="http://schemas.microsoft.com/office/drawing/2014/main" id="{31E5062A-F48A-1E44-19E4-3A3839151F88}"/>
              </a:ext>
            </a:extLst>
          </p:cNvPr>
          <p:cNvSpPr>
            <a:spLocks noGrp="1" noChangeArrowheads="1"/>
          </p:cNvSpPr>
          <p:nvPr>
            <p:ph type="dt"/>
          </p:nvPr>
        </p:nvSpPr>
        <p:spPr bwMode="auto">
          <a:xfrm>
            <a:off x="457200" y="6245225"/>
            <a:ext cx="2132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endParaRPr lang="en-US" altLang="en-US"/>
          </a:p>
        </p:txBody>
      </p:sp>
      <p:sp>
        <p:nvSpPr>
          <p:cNvPr id="1029" name="Rectangle 4">
            <a:extLst>
              <a:ext uri="{FF2B5EF4-FFF2-40B4-BE49-F238E27FC236}">
                <a16:creationId xmlns:a16="http://schemas.microsoft.com/office/drawing/2014/main" id="{31442A72-B4B8-98AF-6D08-2AFFDE486F34}"/>
              </a:ext>
            </a:extLst>
          </p:cNvPr>
          <p:cNvSpPr>
            <a:spLocks noGrp="1" noChangeArrowheads="1"/>
          </p:cNvSpPr>
          <p:nvPr>
            <p:ph type="ftr"/>
          </p:nvPr>
        </p:nvSpPr>
        <p:spPr bwMode="auto">
          <a:xfrm>
            <a:off x="3124200" y="6245225"/>
            <a:ext cx="2894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endParaRPr lang="en-US" altLang="en-US"/>
          </a:p>
        </p:txBody>
      </p:sp>
      <p:sp>
        <p:nvSpPr>
          <p:cNvPr id="1030" name="Rectangle 5">
            <a:extLst>
              <a:ext uri="{FF2B5EF4-FFF2-40B4-BE49-F238E27FC236}">
                <a16:creationId xmlns:a16="http://schemas.microsoft.com/office/drawing/2014/main" id="{D3590C0C-E145-7B4B-2B8E-1D632E8FB3B5}"/>
              </a:ext>
            </a:extLst>
          </p:cNvPr>
          <p:cNvSpPr>
            <a:spLocks noGrp="1" noChangeArrowheads="1"/>
          </p:cNvSpPr>
          <p:nvPr>
            <p:ph type="sldNum"/>
          </p:nvPr>
        </p:nvSpPr>
        <p:spPr bwMode="auto">
          <a:xfrm>
            <a:off x="6553200" y="6245225"/>
            <a:ext cx="2132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fld id="{D34CC7E0-B493-45A2-9086-85B98A3C2AB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8550" r:id="rId1"/>
    <p:sldLayoutId id="2147488551" r:id="rId2"/>
    <p:sldLayoutId id="2147488552" r:id="rId3"/>
    <p:sldLayoutId id="2147488553" r:id="rId4"/>
    <p:sldLayoutId id="2147488554" r:id="rId5"/>
    <p:sldLayoutId id="2147488555" r:id="rId6"/>
    <p:sldLayoutId id="2147488556" r:id="rId7"/>
    <p:sldLayoutId id="2147488557" r:id="rId8"/>
    <p:sldLayoutId id="2147488558" r:id="rId9"/>
    <p:sldLayoutId id="2147488559" r:id="rId10"/>
    <p:sldLayoutId id="2147488560" r:id="rId11"/>
  </p:sldLayoutIdLst>
  <p:hf hdr="0" ftr="0" dt="0"/>
  <p:txStyles>
    <p:titleStyle>
      <a:lvl1pPr algn="ctr" defTabSz="457200" rtl="0" eaLnBrk="0" fontAlgn="base" hangingPunct="0">
        <a:spcBef>
          <a:spcPct val="0"/>
        </a:spcBef>
        <a:spcAft>
          <a:spcPct val="0"/>
        </a:spcAft>
        <a:buSzPct val="100000"/>
        <a:buFont typeface="Times New Roman" panose="02020603050405020304" pitchFamily="18" charset="0"/>
        <a:defRPr sz="4400" kern="1200">
          <a:solidFill>
            <a:srgbClr val="000000"/>
          </a:solidFill>
          <a:latin typeface="+mj-lt"/>
          <a:ea typeface="+mj-ea"/>
          <a:cs typeface="+mj-cs"/>
        </a:defRPr>
      </a:lvl1pPr>
      <a:lvl2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2pPr>
      <a:lvl3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3pPr>
      <a:lvl4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4pPr>
      <a:lvl5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5pPr>
      <a:lvl6pPr marL="4572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6pPr>
      <a:lvl7pPr marL="9144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7pPr>
      <a:lvl8pPr marL="13716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8pPr>
      <a:lvl9pPr marL="18288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ts val="800"/>
        </a:spcBef>
        <a:spcAft>
          <a:spcPct val="0"/>
        </a:spcAft>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spcBef>
          <a:spcPts val="700"/>
        </a:spcBef>
        <a:spcAft>
          <a:spcPct val="0"/>
        </a:spcAft>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spcBef>
          <a:spcPts val="600"/>
        </a:spcBef>
        <a:spcAft>
          <a:spcPct val="0"/>
        </a:spcAft>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BF0FDA04-A88C-3C4C-DE7C-387147FCA5C2}"/>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2051" name="Rectangle 2">
            <a:extLst>
              <a:ext uri="{FF2B5EF4-FFF2-40B4-BE49-F238E27FC236}">
                <a16:creationId xmlns:a16="http://schemas.microsoft.com/office/drawing/2014/main" id="{18D1CF14-643B-1E46-5500-D34D9872F448}"/>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8576" r:id="rId1"/>
    <p:sldLayoutId id="2147488577" r:id="rId2"/>
    <p:sldLayoutId id="2147488578" r:id="rId3"/>
    <p:sldLayoutId id="2147488579" r:id="rId4"/>
    <p:sldLayoutId id="2147488580" r:id="rId5"/>
    <p:sldLayoutId id="2147488581" r:id="rId6"/>
    <p:sldLayoutId id="2147488582" r:id="rId7"/>
    <p:sldLayoutId id="2147488583" r:id="rId8"/>
    <p:sldLayoutId id="2147488584" r:id="rId9"/>
    <p:sldLayoutId id="2147488585" r:id="rId10"/>
    <p:sldLayoutId id="2147488586" r:id="rId11"/>
  </p:sldLayoutIdLst>
  <p:hf hdr="0" ftr="0" dt="0"/>
  <p:txStyles>
    <p:titleStyle>
      <a:lvl1pPr algn="ctr" defTabSz="457200" rtl="0" eaLnBrk="0" fontAlgn="base" hangingPunct="0">
        <a:spcBef>
          <a:spcPct val="0"/>
        </a:spcBef>
        <a:spcAft>
          <a:spcPct val="0"/>
        </a:spcAft>
        <a:buSzPct val="100000"/>
        <a:buFont typeface="Times New Roman" panose="02020603050405020304" pitchFamily="18" charset="0"/>
        <a:defRPr sz="4000" b="1" kern="1200">
          <a:solidFill>
            <a:srgbClr val="000000"/>
          </a:solidFill>
          <a:latin typeface="Georgia" panose="02040502050405020303" pitchFamily="18" charset="0"/>
          <a:ea typeface="+mj-ea"/>
          <a:cs typeface="+mj-cs"/>
        </a:defRPr>
      </a:lvl1pPr>
      <a:lvl2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2pPr>
      <a:lvl3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3pPr>
      <a:lvl4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4pPr>
      <a:lvl5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5pPr>
      <a:lvl6pPr marL="4572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6pPr>
      <a:lvl7pPr marL="9144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7pPr>
      <a:lvl8pPr marL="13716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8pPr>
      <a:lvl9pPr marL="18288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ts val="800"/>
        </a:spcBef>
        <a:spcAft>
          <a:spcPct val="0"/>
        </a:spcAft>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spcBef>
          <a:spcPts val="700"/>
        </a:spcBef>
        <a:spcAft>
          <a:spcPct val="0"/>
        </a:spcAft>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spcBef>
          <a:spcPts val="600"/>
        </a:spcBef>
        <a:spcAft>
          <a:spcPct val="0"/>
        </a:spcAft>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aztcs.org/" TargetMode="Externa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amazon.com/dp/B0HB4741PS?ref=ppx_yo2ov_dt_b_fed_asin_title&amp;th=1"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www.amazon.com/StarTech-4-Port-USB-C-10Gbps-P10Q4C-USB-CARD/dp/B0F7NBCW4K/"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www.amazon.com/BrosTrend-Ethernet-Adapter-Laptop-Desktop/dp/B0GYDFH1CW/"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amazon.com/s?k=netgear+a9000&amp;crid=3QYKBSDZT4554"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5DA5F63-E1B1-43CC-88A5-85F3AAA918D0}"/>
              </a:ext>
            </a:extLst>
          </p:cNvPr>
          <p:cNvSpPr>
            <a:spLocks noChangeArrowheads="1"/>
          </p:cNvSpPr>
          <p:nvPr/>
        </p:nvSpPr>
        <p:spPr bwMode="auto">
          <a:xfrm>
            <a:off x="0" y="296172"/>
            <a:ext cx="9067800" cy="3480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4400" b="1" baseline="0" dirty="0">
                <a:solidFill>
                  <a:srgbClr val="32946A"/>
                </a:solidFill>
              </a:rPr>
              <a:t>RESOLVING COMPUTER HARDWARE LIMITATIONS THAT LIMIT THE SPEEDS PROVIDED BY AN INTERNET </a:t>
            </a:r>
            <a:r>
              <a:rPr lang="en-US" altLang="en-US" sz="4400" b="1" baseline="0">
                <a:solidFill>
                  <a:srgbClr val="32946A"/>
                </a:solidFill>
              </a:rPr>
              <a:t>SUPPLIER-PART 2</a:t>
            </a:r>
            <a:endParaRPr lang="en-US" altLang="en-US" sz="4400" b="1" baseline="0" dirty="0">
              <a:solidFill>
                <a:srgbClr val="32946A"/>
              </a:solidFill>
            </a:endParaRPr>
          </a:p>
        </p:txBody>
      </p:sp>
      <p:sp>
        <p:nvSpPr>
          <p:cNvPr id="16387" name="Rectangle 3">
            <a:extLst>
              <a:ext uri="{FF2B5EF4-FFF2-40B4-BE49-F238E27FC236}">
                <a16:creationId xmlns:a16="http://schemas.microsoft.com/office/drawing/2014/main" id="{831A2A73-1FF8-C05C-3C65-1B7F6A5F9854}"/>
              </a:ext>
            </a:extLst>
          </p:cNvPr>
          <p:cNvSpPr>
            <a:spLocks noChangeArrowheads="1"/>
          </p:cNvSpPr>
          <p:nvPr/>
        </p:nvSpPr>
        <p:spPr bwMode="auto">
          <a:xfrm>
            <a:off x="574675" y="-854075"/>
            <a:ext cx="32893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solidFill>
                <a:srgbClr val="FFFFFF"/>
              </a:solidFill>
            </a:endParaRPr>
          </a:p>
        </p:txBody>
      </p:sp>
      <p:sp>
        <p:nvSpPr>
          <p:cNvPr id="16388" name="Rectangle 4">
            <a:extLst>
              <a:ext uri="{FF2B5EF4-FFF2-40B4-BE49-F238E27FC236}">
                <a16:creationId xmlns:a16="http://schemas.microsoft.com/office/drawing/2014/main" id="{19581CF4-13C6-5356-E4C5-2F641B4755E3}"/>
              </a:ext>
            </a:extLst>
          </p:cNvPr>
          <p:cNvSpPr>
            <a:spLocks noChangeArrowheads="1"/>
          </p:cNvSpPr>
          <p:nvPr/>
        </p:nvSpPr>
        <p:spPr bwMode="auto">
          <a:xfrm>
            <a:off x="574675" y="-854075"/>
            <a:ext cx="3556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solidFill>
                <a:srgbClr val="FFFFFF"/>
              </a:solidFill>
            </a:endParaRPr>
          </a:p>
        </p:txBody>
      </p:sp>
      <p:sp>
        <p:nvSpPr>
          <p:cNvPr id="16389" name="Rectangle 5">
            <a:extLst>
              <a:ext uri="{FF2B5EF4-FFF2-40B4-BE49-F238E27FC236}">
                <a16:creationId xmlns:a16="http://schemas.microsoft.com/office/drawing/2014/main" id="{152520D3-1EA2-C7E8-991F-B1EC066A95FC}"/>
              </a:ext>
            </a:extLst>
          </p:cNvPr>
          <p:cNvSpPr>
            <a:spLocks noChangeArrowheads="1"/>
          </p:cNvSpPr>
          <p:nvPr/>
        </p:nvSpPr>
        <p:spPr bwMode="auto">
          <a:xfrm>
            <a:off x="574675" y="-854075"/>
            <a:ext cx="68453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solidFill>
                <a:srgbClr val="FFFFFF"/>
              </a:solidFill>
            </a:endParaRPr>
          </a:p>
        </p:txBody>
      </p:sp>
      <p:sp>
        <p:nvSpPr>
          <p:cNvPr id="16390" name="Rectangle 6">
            <a:extLst>
              <a:ext uri="{FF2B5EF4-FFF2-40B4-BE49-F238E27FC236}">
                <a16:creationId xmlns:a16="http://schemas.microsoft.com/office/drawing/2014/main" id="{9C24FE9F-7721-3F0D-AD56-3246BD37F581}"/>
              </a:ext>
            </a:extLst>
          </p:cNvPr>
          <p:cNvSpPr>
            <a:spLocks noChangeArrowheads="1"/>
          </p:cNvSpPr>
          <p:nvPr/>
        </p:nvSpPr>
        <p:spPr bwMode="auto">
          <a:xfrm>
            <a:off x="3887788" y="-1084263"/>
            <a:ext cx="219075"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r>
              <a:rPr lang="en-US" altLang="en-US" sz="1200" baseline="0">
                <a:latin typeface="Times New Roman" panose="02020603050405020304" pitchFamily="18" charset="0"/>
                <a:cs typeface="Times New Roman" panose="02020603050405020304" pitchFamily="18" charset="0"/>
              </a:rPr>
              <a:t> </a:t>
            </a:r>
          </a:p>
          <a:p>
            <a:pPr>
              <a:spcBef>
                <a:spcPct val="0"/>
              </a:spcBef>
            </a:pPr>
            <a:endParaRPr lang="en-US" altLang="en-US" sz="1200" baseline="0">
              <a:latin typeface="Times New Roman" panose="02020603050405020304" pitchFamily="18" charset="0"/>
              <a:cs typeface="Times New Roman" panose="02020603050405020304" pitchFamily="18" charset="0"/>
            </a:endParaRPr>
          </a:p>
        </p:txBody>
      </p:sp>
      <p:sp>
        <p:nvSpPr>
          <p:cNvPr id="16391" name="Rectangle 7">
            <a:extLst>
              <a:ext uri="{FF2B5EF4-FFF2-40B4-BE49-F238E27FC236}">
                <a16:creationId xmlns:a16="http://schemas.microsoft.com/office/drawing/2014/main" id="{DAAAB2B3-3651-F0CC-6BEF-217764A01D96}"/>
              </a:ext>
            </a:extLst>
          </p:cNvPr>
          <p:cNvSpPr>
            <a:spLocks noChangeArrowheads="1"/>
          </p:cNvSpPr>
          <p:nvPr/>
        </p:nvSpPr>
        <p:spPr bwMode="auto">
          <a:xfrm>
            <a:off x="3276600" y="2799150"/>
            <a:ext cx="3581400"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3600" baseline="0" dirty="0">
                <a:cs typeface="Times New Roman" panose="02020603050405020304" pitchFamily="18" charset="0"/>
              </a:rPr>
              <a:t>          </a:t>
            </a:r>
            <a:endParaRPr lang="en-US" altLang="en-US" sz="2800" baseline="0" dirty="0">
              <a:cs typeface="Times New Roman" panose="02020603050405020304" pitchFamily="18" charset="0"/>
            </a:endParaRPr>
          </a:p>
        </p:txBody>
      </p:sp>
      <p:pic>
        <p:nvPicPr>
          <p:cNvPr id="16392" name="Picture 8">
            <a:hlinkClick r:id="rId2"/>
            <a:extLst>
              <a:ext uri="{FF2B5EF4-FFF2-40B4-BE49-F238E27FC236}">
                <a16:creationId xmlns:a16="http://schemas.microsoft.com/office/drawing/2014/main" id="{94776231-F032-DDAA-A788-02D84C2AB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46" y="4114782"/>
            <a:ext cx="3505108" cy="11645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94" name="Picture 1">
            <a:extLst>
              <a:ext uri="{FF2B5EF4-FFF2-40B4-BE49-F238E27FC236}">
                <a16:creationId xmlns:a16="http://schemas.microsoft.com/office/drawing/2014/main" id="{6B4C7A4D-E5EF-9B86-7A0A-7CD6D4F8C7AB}"/>
              </a:ext>
            </a:extLst>
          </p:cNvPr>
          <p:cNvPicPr>
            <a:picLocks noChangeAspect="1"/>
          </p:cNvPicPr>
          <p:nvPr/>
        </p:nvPicPr>
        <p:blipFill>
          <a:blip r:embed="rId4">
            <a:extLst>
              <a:ext uri="{28A0092B-C50C-407E-A947-70E740481C1C}">
                <a14:useLocalDpi xmlns:a14="http://schemas.microsoft.com/office/drawing/2010/main" val="0"/>
              </a:ext>
            </a:extLst>
          </a:blip>
          <a:srcRect l="-5" r="45010"/>
          <a:stretch>
            <a:fillRect/>
          </a:stretch>
        </p:blipFill>
        <p:spPr bwMode="auto">
          <a:xfrm>
            <a:off x="1914418" y="5463294"/>
            <a:ext cx="5991225"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D77B9ED8-6FF5-4E16-6936-43BA2448A307}"/>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8DCF893C-5351-47C3-A07A-C0C480A27265}" type="slidenum">
              <a:rPr lang="en-US" altLang="en-US" sz="2400" baseline="0">
                <a:latin typeface="Times New Roman" panose="02020603050405020304" pitchFamily="18" charset="0"/>
              </a:rPr>
              <a:pPr eaLnBrk="1" hangingPunct="1">
                <a:spcBef>
                  <a:spcPct val="0"/>
                </a:spcBef>
              </a:pPr>
              <a:t>2</a:t>
            </a:fld>
            <a:endParaRPr lang="en-US" altLang="en-US" sz="2400" baseline="0">
              <a:latin typeface="Times New Roman" panose="02020603050405020304" pitchFamily="18" charset="0"/>
            </a:endParaRPr>
          </a:p>
        </p:txBody>
      </p:sp>
      <p:sp>
        <p:nvSpPr>
          <p:cNvPr id="17411" name="Rectangle 1">
            <a:extLst>
              <a:ext uri="{FF2B5EF4-FFF2-40B4-BE49-F238E27FC236}">
                <a16:creationId xmlns:a16="http://schemas.microsoft.com/office/drawing/2014/main" id="{5F20A271-D8A0-0169-F9B9-1BEF563E9EA3}"/>
              </a:ext>
            </a:extLst>
          </p:cNvPr>
          <p:cNvSpPr>
            <a:spLocks noGrp="1" noChangeArrowheads="1"/>
          </p:cNvSpPr>
          <p:nvPr>
            <p:ph type="title" idx="4294967295"/>
          </p:nvPr>
        </p:nvSpPr>
        <p:spPr>
          <a:xfrm>
            <a:off x="685800" y="609600"/>
            <a:ext cx="7924800" cy="17526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6000" b="1" dirty="0"/>
              <a:t>Web location for this presentation:</a:t>
            </a:r>
          </a:p>
        </p:txBody>
      </p:sp>
      <p:sp>
        <p:nvSpPr>
          <p:cNvPr id="17412" name="Rectangle 2">
            <a:extLst>
              <a:ext uri="{FF2B5EF4-FFF2-40B4-BE49-F238E27FC236}">
                <a16:creationId xmlns:a16="http://schemas.microsoft.com/office/drawing/2014/main" id="{1E071157-5E1B-B36E-3C79-8E05C4BE6C28}"/>
              </a:ext>
            </a:extLst>
          </p:cNvPr>
          <p:cNvSpPr>
            <a:spLocks noGrp="1" noChangeArrowheads="1"/>
          </p:cNvSpPr>
          <p:nvPr>
            <p:ph type="body" idx="4294967295"/>
          </p:nvPr>
        </p:nvSpPr>
        <p:spPr>
          <a:xfrm>
            <a:off x="0" y="2667000"/>
            <a:ext cx="9144000" cy="3657600"/>
          </a:xfrm>
        </p:spPr>
        <p:txBody>
          <a:bodyPr/>
          <a:lstStyle/>
          <a:p>
            <a:pPr marL="0" indent="0" algn="ctr"/>
            <a:r>
              <a:rPr lang="en-US" altLang="en-US" sz="7200" dirty="0">
                <a:solidFill>
                  <a:srgbClr val="FF0000"/>
                </a:solidFill>
              </a:rPr>
              <a:t>http://aztcs.apcug.org</a:t>
            </a:r>
          </a:p>
          <a:p>
            <a:pPr marL="0" indent="0" algn="ctr"/>
            <a:r>
              <a:rPr lang="en-US" altLang="en-US" sz="7200" dirty="0"/>
              <a:t>Click on                     "</a:t>
            </a:r>
            <a:r>
              <a:rPr lang="en-US" altLang="en-US" sz="7200" dirty="0">
                <a:solidFill>
                  <a:srgbClr val="FF0000"/>
                </a:solidFill>
              </a:rPr>
              <a:t>Meeting Notes"</a:t>
            </a:r>
            <a:endParaRPr lang="en-US" altLang="en-US" sz="7200" dirty="0"/>
          </a:p>
        </p:txBody>
      </p:sp>
      <p:sp>
        <p:nvSpPr>
          <p:cNvPr id="17413" name="Slide Number Placeholder 1">
            <a:extLst>
              <a:ext uri="{FF2B5EF4-FFF2-40B4-BE49-F238E27FC236}">
                <a16:creationId xmlns:a16="http://schemas.microsoft.com/office/drawing/2014/main" id="{5D713DEC-A7E7-C2D8-2BA1-883E860CC856}"/>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9669AC4F-DAFB-464B-B1F7-51108AF21CED}" type="slidenum">
              <a:rPr lang="en-US" altLang="en-US" sz="2400" baseline="0" smtClean="0">
                <a:solidFill>
                  <a:srgbClr val="000000"/>
                </a:solidFill>
                <a:latin typeface="Times New Roman" panose="02020603050405020304" pitchFamily="18" charset="0"/>
              </a:rPr>
              <a:pPr/>
              <a:t>2</a:t>
            </a:fld>
            <a:endParaRPr lang="en-US" altLang="en-US" sz="2400" baseline="0">
              <a:solidFill>
                <a:srgbClr val="000000"/>
              </a:solidFill>
              <a:latin typeface="Times New Roman" panose="02020603050405020304" pitchFamily="18"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8434" name="Slide Number Placeholder 5">
            <a:extLst>
              <a:ext uri="{FF2B5EF4-FFF2-40B4-BE49-F238E27FC236}">
                <a16:creationId xmlns:a16="http://schemas.microsoft.com/office/drawing/2014/main" id="{687E7580-BC2A-F3DF-1BF1-E4526AE2CD8A}"/>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E045AC0-2BA7-4142-8AE7-1022E39D38A2}" type="slidenum">
              <a:rPr lang="en-US" altLang="en-US" sz="2400" baseline="0">
                <a:latin typeface="Times New Roman" panose="02020603050405020304" pitchFamily="18" charset="0"/>
              </a:rPr>
              <a:pPr eaLnBrk="1" hangingPunct="1">
                <a:spcBef>
                  <a:spcPct val="0"/>
                </a:spcBef>
              </a:pPr>
              <a:t>3</a:t>
            </a:fld>
            <a:endParaRPr lang="en-US" altLang="en-US" sz="2400" baseline="0">
              <a:latin typeface="Times New Roman" panose="02020603050405020304" pitchFamily="18" charset="0"/>
            </a:endParaRPr>
          </a:p>
        </p:txBody>
      </p:sp>
      <p:sp>
        <p:nvSpPr>
          <p:cNvPr id="18435" name="Rectangle 1">
            <a:extLst>
              <a:ext uri="{FF2B5EF4-FFF2-40B4-BE49-F238E27FC236}">
                <a16:creationId xmlns:a16="http://schemas.microsoft.com/office/drawing/2014/main" id="{D627EE16-9050-E07A-658B-3C33948FCE30}"/>
              </a:ext>
            </a:extLst>
          </p:cNvPr>
          <p:cNvSpPr>
            <a:spLocks noGrp="1" noChangeArrowheads="1"/>
          </p:cNvSpPr>
          <p:nvPr>
            <p:ph type="title" idx="4294967295"/>
          </p:nvPr>
        </p:nvSpPr>
        <p:spPr>
          <a:xfrm>
            <a:off x="0" y="-76108"/>
            <a:ext cx="9144000" cy="6858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800" dirty="0"/>
              <a:t>TOPICS</a:t>
            </a:r>
          </a:p>
        </p:txBody>
      </p:sp>
      <p:sp>
        <p:nvSpPr>
          <p:cNvPr id="18436" name="Rectangle 2">
            <a:extLst>
              <a:ext uri="{FF2B5EF4-FFF2-40B4-BE49-F238E27FC236}">
                <a16:creationId xmlns:a16="http://schemas.microsoft.com/office/drawing/2014/main" id="{E26230FF-911D-1327-B56E-938F270E5D23}"/>
              </a:ext>
            </a:extLst>
          </p:cNvPr>
          <p:cNvSpPr>
            <a:spLocks noGrp="1" noChangeArrowheads="1"/>
          </p:cNvSpPr>
          <p:nvPr>
            <p:ph type="body" idx="4294967295"/>
          </p:nvPr>
        </p:nvSpPr>
        <p:spPr>
          <a:xfrm>
            <a:off x="0" y="841279"/>
            <a:ext cx="9144000" cy="5788037"/>
          </a:xfrm>
        </p:spPr>
        <p:txBody>
          <a:bodyPr/>
          <a:lstStyle/>
          <a:p>
            <a:pPr marL="914400" indent="-5715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After a mandatory speed upgrade from a fiber-optic based residential Internet Provider from 200 Megabits per second up to 1000 Megabits per second:            all computers in the residence were limited to Internet speeds that were only a fraction of the speeds that were now provided by the Internet Provider. Adding parts to the existing computers resolved the slowdown but let's look first at what the speed upgrade did to our home network:</a:t>
            </a:r>
          </a:p>
        </p:txBody>
      </p:sp>
      <p:sp>
        <p:nvSpPr>
          <p:cNvPr id="18437" name="Slide Number Placeholder 1">
            <a:extLst>
              <a:ext uri="{FF2B5EF4-FFF2-40B4-BE49-F238E27FC236}">
                <a16:creationId xmlns:a16="http://schemas.microsoft.com/office/drawing/2014/main" id="{9BFA3523-46B6-E6F7-4200-1A4E16EB512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640158F6-1FBD-4384-9FB4-D25F4AD911D2}" type="slidenum">
              <a:rPr lang="en-US" altLang="en-US" sz="2400" baseline="0" smtClean="0">
                <a:solidFill>
                  <a:srgbClr val="000000"/>
                </a:solidFill>
                <a:latin typeface="Times New Roman" panose="02020603050405020304" pitchFamily="18" charset="0"/>
              </a:rPr>
              <a:pPr/>
              <a:t>3</a:t>
            </a:fld>
            <a:endParaRPr lang="en-US" altLang="en-US" sz="2400" baseline="0">
              <a:solidFill>
                <a:srgbClr val="000000"/>
              </a:solidFill>
              <a:latin typeface="Times New Roman" panose="02020603050405020304" pitchFamily="18" charset="0"/>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4</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76318" y="228684"/>
            <a:ext cx="9144000" cy="16001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MEASURED INTERNET SPEEDS AT VARIOUS PARTS OF THE LOCAL NETWORK</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1600248"/>
            <a:ext cx="9144000" cy="4876672"/>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600" dirty="0"/>
              <a:t>980 Megabits per second downloads and 1020 Megabits per second uploads  the Internet Provider's point of entry into the residence.</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600" dirty="0"/>
              <a:t>Same speeds at the "Wide Area Network" port of the main router of the residence</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600" dirty="0"/>
              <a:t>30 percent or less speeds at all of the computers in the residence</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4</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86769926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5</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152401"/>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CONTRIBUTING HARDWARE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914465"/>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None of the on-board wired and wireless network adapters on the motherboards of the computers were fast enough to handle the upgraded Internet speeds</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Add-on Ethernet adapters and add-on Wi-Fi adapters were the obvious solution but they require USB 3 ports and the computers at the house only had spare USB 2 ports. </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5</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67837406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6</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152401"/>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CONTRIBUTING HARDWARE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914465"/>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Installing a PCIe-to-multiple USB-C adapter was the obvious solution but the only free PCIe slot was partially covered up by the NVIDIA graphics adapter of the computer:</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6</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24556593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7</a:t>
            </a:fld>
            <a:endParaRPr lang="en-US" altLang="en-US" sz="2400" baseline="0">
              <a:latin typeface="Times New Roman" panose="02020603050405020304" pitchFamily="18" charset="0"/>
            </a:endParaRP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7</a:t>
            </a:fld>
            <a:endParaRPr lang="en-US" altLang="en-US" sz="2400" baseline="0">
              <a:solidFill>
                <a:srgbClr val="000000"/>
              </a:solidFill>
              <a:latin typeface="Times New Roman" panose="02020603050405020304" pitchFamily="18" charset="0"/>
            </a:endParaRPr>
          </a:p>
        </p:txBody>
      </p:sp>
      <p:pic>
        <p:nvPicPr>
          <p:cNvPr id="3" name="Picture 2">
            <a:extLst>
              <a:ext uri="{FF2B5EF4-FFF2-40B4-BE49-F238E27FC236}">
                <a16:creationId xmlns:a16="http://schemas.microsoft.com/office/drawing/2014/main" id="{91554F15-5A7D-95B9-51E1-EF39BA6CD834}"/>
              </a:ext>
            </a:extLst>
          </p:cNvPr>
          <p:cNvPicPr>
            <a:picLocks noChangeAspect="1"/>
          </p:cNvPicPr>
          <p:nvPr/>
        </p:nvPicPr>
        <p:blipFill>
          <a:blip r:embed="rId2"/>
          <a:srcRect r="1493" b="16266"/>
          <a:stretch>
            <a:fillRect/>
          </a:stretch>
        </p:blipFill>
        <p:spPr>
          <a:xfrm>
            <a:off x="869639" y="49619"/>
            <a:ext cx="6934018" cy="5893915"/>
          </a:xfrm>
          <a:prstGeom prst="rect">
            <a:avLst/>
          </a:prstGeom>
        </p:spPr>
      </p:pic>
      <p:sp>
        <p:nvSpPr>
          <p:cNvPr id="2" name="Rectangle 1">
            <a:extLst>
              <a:ext uri="{FF2B5EF4-FFF2-40B4-BE49-F238E27FC236}">
                <a16:creationId xmlns:a16="http://schemas.microsoft.com/office/drawing/2014/main" id="{012C8B3A-29CD-94B4-DC37-F8DC9618C767}"/>
              </a:ext>
            </a:extLst>
          </p:cNvPr>
          <p:cNvSpPr/>
          <p:nvPr/>
        </p:nvSpPr>
        <p:spPr bwMode="auto">
          <a:xfrm>
            <a:off x="869639" y="4403830"/>
            <a:ext cx="6230325" cy="502702"/>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dirty="0">
              <a:ln>
                <a:noFill/>
              </a:ln>
              <a:solidFill>
                <a:schemeClr val="bg1"/>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EBFCB19-5019-7E4D-2E1E-0471698DF657}"/>
              </a:ext>
            </a:extLst>
          </p:cNvPr>
          <p:cNvSpPr txBox="1"/>
          <p:nvPr/>
        </p:nvSpPr>
        <p:spPr>
          <a:xfrm>
            <a:off x="2743248" y="4343376"/>
            <a:ext cx="2743128" cy="502702"/>
          </a:xfrm>
          <a:prstGeom prst="rect">
            <a:avLst/>
          </a:prstGeom>
          <a:noFill/>
        </p:spPr>
        <p:txBody>
          <a:bodyPr wrap="square" rtlCol="0">
            <a:spAutoFit/>
          </a:bodyPr>
          <a:lstStyle/>
          <a:p>
            <a:r>
              <a:rPr lang="en-US" dirty="0">
                <a:solidFill>
                  <a:schemeClr val="tx1"/>
                </a:solidFill>
              </a:rPr>
              <a:t>NVIDIA adapter</a:t>
            </a:r>
          </a:p>
        </p:txBody>
      </p:sp>
      <p:cxnSp>
        <p:nvCxnSpPr>
          <p:cNvPr id="6" name="Straight Connector 5">
            <a:extLst>
              <a:ext uri="{FF2B5EF4-FFF2-40B4-BE49-F238E27FC236}">
                <a16:creationId xmlns:a16="http://schemas.microsoft.com/office/drawing/2014/main" id="{F73457A8-289B-66DB-1667-B40131558AD4}"/>
              </a:ext>
            </a:extLst>
          </p:cNvPr>
          <p:cNvCxnSpPr/>
          <p:nvPr/>
        </p:nvCxnSpPr>
        <p:spPr bwMode="auto">
          <a:xfrm>
            <a:off x="1116988" y="5943534"/>
            <a:ext cx="6655327" cy="26669"/>
          </a:xfrm>
          <a:prstGeom prst="line">
            <a:avLst/>
          </a:prstGeom>
          <a:solidFill>
            <a:srgbClr val="00B8FF"/>
          </a:solidFill>
          <a:ln w="444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23">
            <a:extLst>
              <a:ext uri="{FF2B5EF4-FFF2-40B4-BE49-F238E27FC236}">
                <a16:creationId xmlns:a16="http://schemas.microsoft.com/office/drawing/2014/main" id="{6DF07567-2CAB-4F5C-D664-24E491AFC44F}"/>
              </a:ext>
            </a:extLst>
          </p:cNvPr>
          <p:cNvSpPr/>
          <p:nvPr/>
        </p:nvSpPr>
        <p:spPr bwMode="auto">
          <a:xfrm>
            <a:off x="1524080" y="5357909"/>
            <a:ext cx="4114692" cy="5562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a:ln>
                <a:noFill/>
              </a:ln>
              <a:solidFill>
                <a:schemeClr val="bg1"/>
              </a:solidFill>
              <a:effectLst/>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853777E2-B307-A3D8-3AE5-FF6562E10738}"/>
              </a:ext>
            </a:extLst>
          </p:cNvPr>
          <p:cNvSpPr txBox="1"/>
          <p:nvPr/>
        </p:nvSpPr>
        <p:spPr>
          <a:xfrm>
            <a:off x="304911" y="5914155"/>
            <a:ext cx="7467403" cy="410369"/>
          </a:xfrm>
          <a:prstGeom prst="rect">
            <a:avLst/>
          </a:prstGeom>
          <a:noFill/>
        </p:spPr>
        <p:txBody>
          <a:bodyPr wrap="square" rtlCol="0">
            <a:spAutoFit/>
          </a:bodyPr>
          <a:lstStyle/>
          <a:p>
            <a:r>
              <a:rPr lang="en-US" sz="3100" dirty="0">
                <a:solidFill>
                  <a:schemeClr val="tx1"/>
                </a:solidFill>
              </a:rPr>
              <a:t>Available PCIe slot is </a:t>
            </a:r>
            <a:r>
              <a:rPr lang="en-US" sz="3100" dirty="0" err="1">
                <a:solidFill>
                  <a:schemeClr val="tx1"/>
                </a:solidFill>
              </a:rPr>
              <a:t>blockec</a:t>
            </a:r>
            <a:r>
              <a:rPr lang="en-US" sz="3100" dirty="0">
                <a:solidFill>
                  <a:schemeClr val="tx1"/>
                </a:solidFill>
              </a:rPr>
              <a:t> by the NVIDIA graphics adapter</a:t>
            </a:r>
          </a:p>
        </p:txBody>
      </p:sp>
      <p:cxnSp>
        <p:nvCxnSpPr>
          <p:cNvPr id="30" name="Straight Arrow Connector 29">
            <a:extLst>
              <a:ext uri="{FF2B5EF4-FFF2-40B4-BE49-F238E27FC236}">
                <a16:creationId xmlns:a16="http://schemas.microsoft.com/office/drawing/2014/main" id="{4EDBD9FF-45FA-689E-E4B7-2DC2EA33EAC2}"/>
              </a:ext>
            </a:extLst>
          </p:cNvPr>
          <p:cNvCxnSpPr/>
          <p:nvPr/>
        </p:nvCxnSpPr>
        <p:spPr bwMode="auto">
          <a:xfrm flipV="1">
            <a:off x="2286060" y="5257752"/>
            <a:ext cx="380990" cy="838178"/>
          </a:xfrm>
          <a:prstGeom prst="straightConnector1">
            <a:avLst/>
          </a:prstGeom>
          <a:solidFill>
            <a:srgbClr val="00B8FF"/>
          </a:solidFill>
          <a:ln w="1111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5865574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8</a:t>
            </a:fld>
            <a:endParaRPr lang="en-US" altLang="en-US" sz="2400" baseline="0">
              <a:latin typeface="Times New Roman" panose="02020603050405020304" pitchFamily="18" charset="0"/>
            </a:endParaRP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8</a:t>
            </a:fld>
            <a:endParaRPr lang="en-US" altLang="en-US" sz="2400" baseline="0">
              <a:solidFill>
                <a:srgbClr val="000000"/>
              </a:solidFill>
              <a:latin typeface="Times New Roman" panose="02020603050405020304" pitchFamily="18" charset="0"/>
            </a:endParaRPr>
          </a:p>
        </p:txBody>
      </p:sp>
      <p:pic>
        <p:nvPicPr>
          <p:cNvPr id="3" name="Picture 2">
            <a:extLst>
              <a:ext uri="{FF2B5EF4-FFF2-40B4-BE49-F238E27FC236}">
                <a16:creationId xmlns:a16="http://schemas.microsoft.com/office/drawing/2014/main" id="{91554F15-5A7D-95B9-51E1-EF39BA6CD834}"/>
              </a:ext>
            </a:extLst>
          </p:cNvPr>
          <p:cNvPicPr>
            <a:picLocks noChangeAspect="1"/>
          </p:cNvPicPr>
          <p:nvPr/>
        </p:nvPicPr>
        <p:blipFill>
          <a:blip r:embed="rId2"/>
          <a:srcRect r="1493" b="16266"/>
          <a:stretch>
            <a:fillRect/>
          </a:stretch>
        </p:blipFill>
        <p:spPr>
          <a:xfrm>
            <a:off x="869639" y="49619"/>
            <a:ext cx="6934018" cy="5893915"/>
          </a:xfrm>
          <a:prstGeom prst="rect">
            <a:avLst/>
          </a:prstGeom>
        </p:spPr>
      </p:pic>
      <p:sp>
        <p:nvSpPr>
          <p:cNvPr id="2" name="Rectangle 1">
            <a:extLst>
              <a:ext uri="{FF2B5EF4-FFF2-40B4-BE49-F238E27FC236}">
                <a16:creationId xmlns:a16="http://schemas.microsoft.com/office/drawing/2014/main" id="{012C8B3A-29CD-94B4-DC37-F8DC9618C767}"/>
              </a:ext>
            </a:extLst>
          </p:cNvPr>
          <p:cNvSpPr/>
          <p:nvPr/>
        </p:nvSpPr>
        <p:spPr bwMode="auto">
          <a:xfrm>
            <a:off x="869639" y="4403830"/>
            <a:ext cx="6230325" cy="502702"/>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dirty="0">
              <a:ln>
                <a:noFill/>
              </a:ln>
              <a:solidFill>
                <a:schemeClr val="bg1"/>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EBFCB19-5019-7E4D-2E1E-0471698DF657}"/>
              </a:ext>
            </a:extLst>
          </p:cNvPr>
          <p:cNvSpPr txBox="1"/>
          <p:nvPr/>
        </p:nvSpPr>
        <p:spPr>
          <a:xfrm>
            <a:off x="2743248" y="4343376"/>
            <a:ext cx="2743128" cy="502702"/>
          </a:xfrm>
          <a:prstGeom prst="rect">
            <a:avLst/>
          </a:prstGeom>
          <a:noFill/>
        </p:spPr>
        <p:txBody>
          <a:bodyPr wrap="square" rtlCol="0">
            <a:spAutoFit/>
          </a:bodyPr>
          <a:lstStyle/>
          <a:p>
            <a:r>
              <a:rPr lang="en-US" dirty="0">
                <a:solidFill>
                  <a:schemeClr val="tx1"/>
                </a:solidFill>
              </a:rPr>
              <a:t>NVIDIA adapter</a:t>
            </a:r>
          </a:p>
        </p:txBody>
      </p:sp>
      <p:cxnSp>
        <p:nvCxnSpPr>
          <p:cNvPr id="6" name="Straight Connector 5">
            <a:extLst>
              <a:ext uri="{FF2B5EF4-FFF2-40B4-BE49-F238E27FC236}">
                <a16:creationId xmlns:a16="http://schemas.microsoft.com/office/drawing/2014/main" id="{F73457A8-289B-66DB-1667-B40131558AD4}"/>
              </a:ext>
            </a:extLst>
          </p:cNvPr>
          <p:cNvCxnSpPr/>
          <p:nvPr/>
        </p:nvCxnSpPr>
        <p:spPr bwMode="auto">
          <a:xfrm>
            <a:off x="1116988" y="5943534"/>
            <a:ext cx="6655327" cy="26669"/>
          </a:xfrm>
          <a:prstGeom prst="line">
            <a:avLst/>
          </a:prstGeom>
          <a:solidFill>
            <a:srgbClr val="00B8FF"/>
          </a:solidFill>
          <a:ln w="444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23">
            <a:extLst>
              <a:ext uri="{FF2B5EF4-FFF2-40B4-BE49-F238E27FC236}">
                <a16:creationId xmlns:a16="http://schemas.microsoft.com/office/drawing/2014/main" id="{6DF07567-2CAB-4F5C-D664-24E491AFC44F}"/>
              </a:ext>
            </a:extLst>
          </p:cNvPr>
          <p:cNvSpPr/>
          <p:nvPr/>
        </p:nvSpPr>
        <p:spPr bwMode="auto">
          <a:xfrm>
            <a:off x="1524080" y="5333950"/>
            <a:ext cx="4114692" cy="5562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a:ln>
                <a:noFill/>
              </a:ln>
              <a:solidFill>
                <a:schemeClr val="bg1"/>
              </a:solidFill>
              <a:effectLst/>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BAD84C9-7B62-8379-1960-B35E1B21567E}"/>
              </a:ext>
            </a:extLst>
          </p:cNvPr>
          <p:cNvSpPr txBox="1"/>
          <p:nvPr/>
        </p:nvSpPr>
        <p:spPr>
          <a:xfrm>
            <a:off x="304911" y="5914155"/>
            <a:ext cx="7467403" cy="410369"/>
          </a:xfrm>
          <a:prstGeom prst="rect">
            <a:avLst/>
          </a:prstGeom>
          <a:noFill/>
        </p:spPr>
        <p:txBody>
          <a:bodyPr wrap="square" rtlCol="0">
            <a:spAutoFit/>
          </a:bodyPr>
          <a:lstStyle/>
          <a:p>
            <a:r>
              <a:rPr lang="en-US" sz="3100" dirty="0">
                <a:solidFill>
                  <a:schemeClr val="tx1"/>
                </a:solidFill>
              </a:rPr>
              <a:t>Installed a PCIe riser cable</a:t>
            </a:r>
          </a:p>
        </p:txBody>
      </p:sp>
      <p:cxnSp>
        <p:nvCxnSpPr>
          <p:cNvPr id="7" name="Straight Arrow Connector 6">
            <a:extLst>
              <a:ext uri="{FF2B5EF4-FFF2-40B4-BE49-F238E27FC236}">
                <a16:creationId xmlns:a16="http://schemas.microsoft.com/office/drawing/2014/main" id="{02213D95-43C4-9D06-77EE-41A3D76A3F58}"/>
              </a:ext>
            </a:extLst>
          </p:cNvPr>
          <p:cNvCxnSpPr/>
          <p:nvPr/>
        </p:nvCxnSpPr>
        <p:spPr bwMode="auto">
          <a:xfrm flipV="1">
            <a:off x="2286060" y="5257752"/>
            <a:ext cx="380990" cy="838178"/>
          </a:xfrm>
          <a:prstGeom prst="straightConnector1">
            <a:avLst/>
          </a:prstGeom>
          <a:solidFill>
            <a:srgbClr val="00B8FF"/>
          </a:solidFill>
          <a:ln w="1111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30799023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9</a:t>
            </a:fld>
            <a:endParaRPr lang="en-US" altLang="en-US" sz="2400" baseline="0">
              <a:latin typeface="Times New Roman" panose="02020603050405020304" pitchFamily="18" charset="0"/>
            </a:endParaRP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9</a:t>
            </a:fld>
            <a:endParaRPr lang="en-US" altLang="en-US" sz="2400" baseline="0">
              <a:solidFill>
                <a:srgbClr val="000000"/>
              </a:solidFill>
              <a:latin typeface="Times New Roman" panose="02020603050405020304" pitchFamily="18" charset="0"/>
            </a:endParaRPr>
          </a:p>
        </p:txBody>
      </p:sp>
      <p:pic>
        <p:nvPicPr>
          <p:cNvPr id="3" name="Picture 2">
            <a:extLst>
              <a:ext uri="{FF2B5EF4-FFF2-40B4-BE49-F238E27FC236}">
                <a16:creationId xmlns:a16="http://schemas.microsoft.com/office/drawing/2014/main" id="{91554F15-5A7D-95B9-51E1-EF39BA6CD834}"/>
              </a:ext>
            </a:extLst>
          </p:cNvPr>
          <p:cNvPicPr>
            <a:picLocks noChangeAspect="1"/>
          </p:cNvPicPr>
          <p:nvPr/>
        </p:nvPicPr>
        <p:blipFill>
          <a:blip r:embed="rId2"/>
          <a:srcRect r="1493" b="16266"/>
          <a:stretch>
            <a:fillRect/>
          </a:stretch>
        </p:blipFill>
        <p:spPr>
          <a:xfrm>
            <a:off x="869639" y="49619"/>
            <a:ext cx="6934018" cy="5893915"/>
          </a:xfrm>
          <a:prstGeom prst="rect">
            <a:avLst/>
          </a:prstGeom>
        </p:spPr>
      </p:pic>
      <p:sp>
        <p:nvSpPr>
          <p:cNvPr id="2" name="Rectangle 1">
            <a:extLst>
              <a:ext uri="{FF2B5EF4-FFF2-40B4-BE49-F238E27FC236}">
                <a16:creationId xmlns:a16="http://schemas.microsoft.com/office/drawing/2014/main" id="{012C8B3A-29CD-94B4-DC37-F8DC9618C767}"/>
              </a:ext>
            </a:extLst>
          </p:cNvPr>
          <p:cNvSpPr/>
          <p:nvPr/>
        </p:nvSpPr>
        <p:spPr bwMode="auto">
          <a:xfrm>
            <a:off x="869639" y="4403830"/>
            <a:ext cx="6230325" cy="502702"/>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dirty="0">
              <a:ln>
                <a:noFill/>
              </a:ln>
              <a:solidFill>
                <a:schemeClr val="bg1"/>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EBFCB19-5019-7E4D-2E1E-0471698DF657}"/>
              </a:ext>
            </a:extLst>
          </p:cNvPr>
          <p:cNvSpPr txBox="1"/>
          <p:nvPr/>
        </p:nvSpPr>
        <p:spPr>
          <a:xfrm>
            <a:off x="2743248" y="4343376"/>
            <a:ext cx="2743128" cy="502702"/>
          </a:xfrm>
          <a:prstGeom prst="rect">
            <a:avLst/>
          </a:prstGeom>
          <a:noFill/>
        </p:spPr>
        <p:txBody>
          <a:bodyPr wrap="square" rtlCol="0">
            <a:spAutoFit/>
          </a:bodyPr>
          <a:lstStyle/>
          <a:p>
            <a:r>
              <a:rPr lang="en-US" dirty="0">
                <a:solidFill>
                  <a:schemeClr val="tx1"/>
                </a:solidFill>
              </a:rPr>
              <a:t>NVIDIA adapter</a:t>
            </a:r>
          </a:p>
        </p:txBody>
      </p:sp>
      <p:cxnSp>
        <p:nvCxnSpPr>
          <p:cNvPr id="6" name="Straight Connector 5">
            <a:extLst>
              <a:ext uri="{FF2B5EF4-FFF2-40B4-BE49-F238E27FC236}">
                <a16:creationId xmlns:a16="http://schemas.microsoft.com/office/drawing/2014/main" id="{F73457A8-289B-66DB-1667-B40131558AD4}"/>
              </a:ext>
            </a:extLst>
          </p:cNvPr>
          <p:cNvCxnSpPr/>
          <p:nvPr/>
        </p:nvCxnSpPr>
        <p:spPr bwMode="auto">
          <a:xfrm>
            <a:off x="1116988" y="5993063"/>
            <a:ext cx="6655327" cy="26669"/>
          </a:xfrm>
          <a:prstGeom prst="line">
            <a:avLst/>
          </a:prstGeom>
          <a:solidFill>
            <a:srgbClr val="00B8FF"/>
          </a:solidFill>
          <a:ln w="444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23">
            <a:extLst>
              <a:ext uri="{FF2B5EF4-FFF2-40B4-BE49-F238E27FC236}">
                <a16:creationId xmlns:a16="http://schemas.microsoft.com/office/drawing/2014/main" id="{6DF07567-2CAB-4F5C-D664-24E491AFC44F}"/>
              </a:ext>
            </a:extLst>
          </p:cNvPr>
          <p:cNvSpPr/>
          <p:nvPr/>
        </p:nvSpPr>
        <p:spPr bwMode="auto">
          <a:xfrm>
            <a:off x="1524080" y="5387288"/>
            <a:ext cx="4114692" cy="5562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a:ln>
                <a:noFill/>
              </a:ln>
              <a:solidFill>
                <a:schemeClr val="bg1"/>
              </a:solidFill>
              <a:effectLst/>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11FCD30D-9E1F-4A90-BB85-CFE581570AFF}"/>
              </a:ext>
            </a:extLst>
          </p:cNvPr>
          <p:cNvPicPr>
            <a:picLocks noChangeAspect="1"/>
          </p:cNvPicPr>
          <p:nvPr/>
        </p:nvPicPr>
        <p:blipFill>
          <a:blip r:embed="rId3">
            <a:extLst>
              <a:ext uri="{28A0092B-C50C-407E-A947-70E740481C1C}">
                <a14:useLocalDpi xmlns:a14="http://schemas.microsoft.com/office/drawing/2010/main" val="0"/>
              </a:ext>
            </a:extLst>
          </a:blip>
          <a:srcRect l="14279" t="10303" r="8576" b="-10303"/>
          <a:stretch>
            <a:fillRect/>
          </a:stretch>
        </p:blipFill>
        <p:spPr>
          <a:xfrm>
            <a:off x="1981268" y="5114883"/>
            <a:ext cx="710845" cy="693077"/>
          </a:xfrm>
          <a:prstGeom prst="rect">
            <a:avLst/>
          </a:prstGeom>
        </p:spPr>
      </p:pic>
      <p:sp>
        <p:nvSpPr>
          <p:cNvPr id="8" name="Rectangle 7">
            <a:extLst>
              <a:ext uri="{FF2B5EF4-FFF2-40B4-BE49-F238E27FC236}">
                <a16:creationId xmlns:a16="http://schemas.microsoft.com/office/drawing/2014/main" id="{1023E470-A12E-AA9E-3AD1-4478B3586655}"/>
              </a:ext>
            </a:extLst>
          </p:cNvPr>
          <p:cNvSpPr/>
          <p:nvPr/>
        </p:nvSpPr>
        <p:spPr bwMode="auto">
          <a:xfrm>
            <a:off x="2743248" y="5562544"/>
            <a:ext cx="533386" cy="28231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a:ln>
                <a:noFill/>
              </a:ln>
              <a:solidFill>
                <a:schemeClr val="bg1"/>
              </a:solidFill>
              <a:effectLst/>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BDFD4D3-F07E-855B-5B80-E79D36AAFF68}"/>
              </a:ext>
            </a:extLst>
          </p:cNvPr>
          <p:cNvSpPr/>
          <p:nvPr/>
        </p:nvSpPr>
        <p:spPr bwMode="auto">
          <a:xfrm>
            <a:off x="2438456" y="5562544"/>
            <a:ext cx="304792" cy="28231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a:ln>
                <a:noFill/>
              </a:ln>
              <a:solidFill>
                <a:schemeClr val="bg1"/>
              </a:solidFill>
              <a:effectLst/>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A2969002-61C7-2CB1-0F16-C4D2044B62E0}"/>
              </a:ext>
            </a:extLst>
          </p:cNvPr>
          <p:cNvCxnSpPr/>
          <p:nvPr/>
        </p:nvCxnSpPr>
        <p:spPr bwMode="auto">
          <a:xfrm flipV="1">
            <a:off x="2095565" y="5675291"/>
            <a:ext cx="203987" cy="613425"/>
          </a:xfrm>
          <a:prstGeom prst="straightConnector1">
            <a:avLst/>
          </a:prstGeom>
          <a:solidFill>
            <a:srgbClr val="00B8FF"/>
          </a:solidFill>
          <a:ln w="1111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a:extLst>
              <a:ext uri="{FF2B5EF4-FFF2-40B4-BE49-F238E27FC236}">
                <a16:creationId xmlns:a16="http://schemas.microsoft.com/office/drawing/2014/main" id="{3C1B9CF4-9122-2D3C-ADD5-1F67C67A9FE9}"/>
              </a:ext>
            </a:extLst>
          </p:cNvPr>
          <p:cNvSpPr txBox="1"/>
          <p:nvPr/>
        </p:nvSpPr>
        <p:spPr>
          <a:xfrm>
            <a:off x="723941" y="6245225"/>
            <a:ext cx="4572000" cy="410369"/>
          </a:xfrm>
          <a:prstGeom prst="rect">
            <a:avLst/>
          </a:prstGeom>
          <a:noFill/>
        </p:spPr>
        <p:txBody>
          <a:bodyPr wrap="square">
            <a:spAutoFit/>
          </a:bodyPr>
          <a:lstStyle/>
          <a:p>
            <a:r>
              <a:rPr lang="en-US" sz="3100" dirty="0">
                <a:solidFill>
                  <a:schemeClr val="tx1"/>
                </a:solidFill>
              </a:rPr>
              <a:t>Installed a PCIe riser cable</a:t>
            </a:r>
          </a:p>
        </p:txBody>
      </p:sp>
    </p:spTree>
    <p:extLst>
      <p:ext uri="{BB962C8B-B14F-4D97-AF65-F5344CB8AC3E}">
        <p14:creationId xmlns:p14="http://schemas.microsoft.com/office/powerpoint/2010/main" val="287667589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10</a:t>
            </a:fld>
            <a:endParaRPr lang="en-US" altLang="en-US" sz="2400" baseline="0">
              <a:latin typeface="Times New Roman" panose="02020603050405020304" pitchFamily="18" charset="0"/>
            </a:endParaRP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10</a:t>
            </a:fld>
            <a:endParaRPr lang="en-US" altLang="en-US" sz="2400" baseline="0">
              <a:solidFill>
                <a:srgbClr val="000000"/>
              </a:solidFill>
              <a:latin typeface="Times New Roman" panose="02020603050405020304" pitchFamily="18" charset="0"/>
            </a:endParaRPr>
          </a:p>
        </p:txBody>
      </p:sp>
      <p:pic>
        <p:nvPicPr>
          <p:cNvPr id="3" name="Picture 2">
            <a:extLst>
              <a:ext uri="{FF2B5EF4-FFF2-40B4-BE49-F238E27FC236}">
                <a16:creationId xmlns:a16="http://schemas.microsoft.com/office/drawing/2014/main" id="{91554F15-5A7D-95B9-51E1-EF39BA6CD834}"/>
              </a:ext>
            </a:extLst>
          </p:cNvPr>
          <p:cNvPicPr>
            <a:picLocks noChangeAspect="1"/>
          </p:cNvPicPr>
          <p:nvPr/>
        </p:nvPicPr>
        <p:blipFill>
          <a:blip r:embed="rId2"/>
          <a:srcRect r="1493" b="16266"/>
          <a:stretch>
            <a:fillRect/>
          </a:stretch>
        </p:blipFill>
        <p:spPr>
          <a:xfrm>
            <a:off x="869639" y="49619"/>
            <a:ext cx="6934018" cy="5893915"/>
          </a:xfrm>
          <a:prstGeom prst="rect">
            <a:avLst/>
          </a:prstGeom>
        </p:spPr>
      </p:pic>
      <p:sp>
        <p:nvSpPr>
          <p:cNvPr id="2" name="Rectangle 1">
            <a:extLst>
              <a:ext uri="{FF2B5EF4-FFF2-40B4-BE49-F238E27FC236}">
                <a16:creationId xmlns:a16="http://schemas.microsoft.com/office/drawing/2014/main" id="{012C8B3A-29CD-94B4-DC37-F8DC9618C767}"/>
              </a:ext>
            </a:extLst>
          </p:cNvPr>
          <p:cNvSpPr/>
          <p:nvPr/>
        </p:nvSpPr>
        <p:spPr bwMode="auto">
          <a:xfrm>
            <a:off x="869639" y="4403830"/>
            <a:ext cx="6230325" cy="502702"/>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dirty="0">
              <a:ln>
                <a:noFill/>
              </a:ln>
              <a:solidFill>
                <a:schemeClr val="bg1"/>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EBFCB19-5019-7E4D-2E1E-0471698DF657}"/>
              </a:ext>
            </a:extLst>
          </p:cNvPr>
          <p:cNvSpPr txBox="1"/>
          <p:nvPr/>
        </p:nvSpPr>
        <p:spPr>
          <a:xfrm>
            <a:off x="2743248" y="4343376"/>
            <a:ext cx="2743128" cy="502702"/>
          </a:xfrm>
          <a:prstGeom prst="rect">
            <a:avLst/>
          </a:prstGeom>
          <a:noFill/>
        </p:spPr>
        <p:txBody>
          <a:bodyPr wrap="square" rtlCol="0">
            <a:spAutoFit/>
          </a:bodyPr>
          <a:lstStyle/>
          <a:p>
            <a:r>
              <a:rPr lang="en-US" dirty="0">
                <a:solidFill>
                  <a:schemeClr val="tx1"/>
                </a:solidFill>
              </a:rPr>
              <a:t>NVIDIA adapter</a:t>
            </a:r>
          </a:p>
        </p:txBody>
      </p:sp>
      <p:cxnSp>
        <p:nvCxnSpPr>
          <p:cNvPr id="6" name="Straight Connector 5">
            <a:extLst>
              <a:ext uri="{FF2B5EF4-FFF2-40B4-BE49-F238E27FC236}">
                <a16:creationId xmlns:a16="http://schemas.microsoft.com/office/drawing/2014/main" id="{F73457A8-289B-66DB-1667-B40131558AD4}"/>
              </a:ext>
            </a:extLst>
          </p:cNvPr>
          <p:cNvCxnSpPr/>
          <p:nvPr/>
        </p:nvCxnSpPr>
        <p:spPr bwMode="auto">
          <a:xfrm>
            <a:off x="990694" y="5956690"/>
            <a:ext cx="6655327" cy="26669"/>
          </a:xfrm>
          <a:prstGeom prst="line">
            <a:avLst/>
          </a:prstGeom>
          <a:solidFill>
            <a:srgbClr val="00B8FF"/>
          </a:solidFill>
          <a:ln w="444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23">
            <a:extLst>
              <a:ext uri="{FF2B5EF4-FFF2-40B4-BE49-F238E27FC236}">
                <a16:creationId xmlns:a16="http://schemas.microsoft.com/office/drawing/2014/main" id="{6DF07567-2CAB-4F5C-D664-24E491AFC44F}"/>
              </a:ext>
            </a:extLst>
          </p:cNvPr>
          <p:cNvSpPr/>
          <p:nvPr/>
        </p:nvSpPr>
        <p:spPr bwMode="auto">
          <a:xfrm>
            <a:off x="1524080" y="5387288"/>
            <a:ext cx="4114692" cy="55624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a:ln>
                <a:noFill/>
              </a:ln>
              <a:solidFill>
                <a:schemeClr val="bg1"/>
              </a:solidFill>
              <a:effectLst/>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11FCD30D-9E1F-4A90-BB85-CFE581570AFF}"/>
              </a:ext>
            </a:extLst>
          </p:cNvPr>
          <p:cNvPicPr>
            <a:picLocks noChangeAspect="1"/>
          </p:cNvPicPr>
          <p:nvPr/>
        </p:nvPicPr>
        <p:blipFill>
          <a:blip r:embed="rId3">
            <a:extLst>
              <a:ext uri="{28A0092B-C50C-407E-A947-70E740481C1C}">
                <a14:useLocalDpi xmlns:a14="http://schemas.microsoft.com/office/drawing/2010/main" val="0"/>
              </a:ext>
            </a:extLst>
          </a:blip>
          <a:srcRect l="14279" t="10303" r="8576" b="-10303"/>
          <a:stretch>
            <a:fillRect/>
          </a:stretch>
        </p:blipFill>
        <p:spPr>
          <a:xfrm>
            <a:off x="2055316" y="5133562"/>
            <a:ext cx="710845" cy="693077"/>
          </a:xfrm>
          <a:prstGeom prst="rect">
            <a:avLst/>
          </a:prstGeom>
        </p:spPr>
      </p:pic>
      <p:sp>
        <p:nvSpPr>
          <p:cNvPr id="8" name="Rectangle 7">
            <a:extLst>
              <a:ext uri="{FF2B5EF4-FFF2-40B4-BE49-F238E27FC236}">
                <a16:creationId xmlns:a16="http://schemas.microsoft.com/office/drawing/2014/main" id="{1023E470-A12E-AA9E-3AD1-4478B3586655}"/>
              </a:ext>
            </a:extLst>
          </p:cNvPr>
          <p:cNvSpPr/>
          <p:nvPr/>
        </p:nvSpPr>
        <p:spPr bwMode="auto">
          <a:xfrm>
            <a:off x="2743248" y="5562544"/>
            <a:ext cx="533386" cy="28231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a:ln>
                <a:noFill/>
              </a:ln>
              <a:solidFill>
                <a:schemeClr val="bg1"/>
              </a:solidFill>
              <a:effectLst/>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D0F888C8-A1C4-0D4E-8011-58AE41EC9EDD}"/>
              </a:ext>
            </a:extLst>
          </p:cNvPr>
          <p:cNvSpPr/>
          <p:nvPr/>
        </p:nvSpPr>
        <p:spPr bwMode="auto">
          <a:xfrm>
            <a:off x="762100" y="5572912"/>
            <a:ext cx="6324432" cy="307592"/>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pPr>
            <a:endParaRPr kumimoji="0" lang="en-US" sz="4000" b="0" i="0" u="none" strike="noStrike" cap="none" normalizeH="0" baseline="-25000" dirty="0">
              <a:ln>
                <a:noFill/>
              </a:ln>
              <a:solidFill>
                <a:schemeClr val="bg1"/>
              </a:solidFill>
              <a:effectLst/>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A261CED-D406-8074-451A-43AC405FBE16}"/>
              </a:ext>
            </a:extLst>
          </p:cNvPr>
          <p:cNvSpPr txBox="1"/>
          <p:nvPr/>
        </p:nvSpPr>
        <p:spPr>
          <a:xfrm>
            <a:off x="2514654" y="5410148"/>
            <a:ext cx="4267086" cy="410369"/>
          </a:xfrm>
          <a:prstGeom prst="rect">
            <a:avLst/>
          </a:prstGeom>
          <a:noFill/>
        </p:spPr>
        <p:txBody>
          <a:bodyPr wrap="square" rtlCol="0">
            <a:spAutoFit/>
          </a:bodyPr>
          <a:lstStyle/>
          <a:p>
            <a:r>
              <a:rPr lang="en-US" sz="3100" dirty="0">
                <a:solidFill>
                  <a:schemeClr val="tx1"/>
                </a:solidFill>
              </a:rPr>
              <a:t>PCIe to 4 USB 3/USB-C adapter</a:t>
            </a:r>
          </a:p>
        </p:txBody>
      </p:sp>
      <p:cxnSp>
        <p:nvCxnSpPr>
          <p:cNvPr id="12" name="Straight Arrow Connector 11">
            <a:extLst>
              <a:ext uri="{FF2B5EF4-FFF2-40B4-BE49-F238E27FC236}">
                <a16:creationId xmlns:a16="http://schemas.microsoft.com/office/drawing/2014/main" id="{7BEF70F0-3803-6461-4C35-41240B75B282}"/>
              </a:ext>
            </a:extLst>
          </p:cNvPr>
          <p:cNvCxnSpPr/>
          <p:nvPr/>
        </p:nvCxnSpPr>
        <p:spPr bwMode="auto">
          <a:xfrm flipV="1">
            <a:off x="2095565" y="5820517"/>
            <a:ext cx="419089" cy="468199"/>
          </a:xfrm>
          <a:prstGeom prst="straightConnector1">
            <a:avLst/>
          </a:prstGeom>
          <a:solidFill>
            <a:srgbClr val="00B8FF"/>
          </a:solidFill>
          <a:ln w="11112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BD2ABE9E-1F64-B9E9-DEDC-B5611756B82B}"/>
              </a:ext>
            </a:extLst>
          </p:cNvPr>
          <p:cNvSpPr txBox="1"/>
          <p:nvPr/>
        </p:nvSpPr>
        <p:spPr>
          <a:xfrm>
            <a:off x="381111" y="6053307"/>
            <a:ext cx="5562454" cy="728405"/>
          </a:xfrm>
          <a:prstGeom prst="rect">
            <a:avLst/>
          </a:prstGeom>
          <a:noFill/>
        </p:spPr>
        <p:txBody>
          <a:bodyPr wrap="square">
            <a:spAutoFit/>
          </a:bodyPr>
          <a:lstStyle/>
          <a:p>
            <a:r>
              <a:rPr lang="en-US" sz="3100" dirty="0">
                <a:solidFill>
                  <a:schemeClr val="tx1"/>
                </a:solidFill>
              </a:rPr>
              <a:t>Attached a PCIe to 4 USB 3/USB-C adapter to the PCIe riser cable</a:t>
            </a:r>
          </a:p>
        </p:txBody>
      </p:sp>
    </p:spTree>
    <p:extLst>
      <p:ext uri="{BB962C8B-B14F-4D97-AF65-F5344CB8AC3E}">
        <p14:creationId xmlns:p14="http://schemas.microsoft.com/office/powerpoint/2010/main" val="125664640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11</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90"/>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INSTALLING ADDITIONAL HARDWARE TO RESOLVE THE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1066777"/>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Install of PCIe riser cable to make the spare PCIe slot on the motherboard available </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Connect a 4-port USB-C to PCIe adapter to the PCIe riser cable</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Connect a multiple Gigabyte Ethernet adapter to the 4-port USB-C to PCIe adapter</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Connect a Wi-Fi 7 Wi-Fi adapter to the 4-port USB-C to PCIe adapter</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11</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16505763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12</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90"/>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INSTALLING ADDITIONAL HARDWARE TO RESOLVE THE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1066777"/>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hlinkClick r:id="rId2"/>
              </a:rPr>
              <a:t>https://</a:t>
            </a:r>
            <a:r>
              <a:rPr lang="en-US" altLang="en-US" sz="3300" dirty="0" err="1">
                <a:hlinkClick r:id="rId2"/>
              </a:rPr>
              <a:t>www.amazon.com</a:t>
            </a:r>
            <a:r>
              <a:rPr lang="en-US" altLang="en-US" sz="3300" dirty="0">
                <a:hlinkClick r:id="rId2"/>
              </a:rPr>
              <a:t>/</a:t>
            </a:r>
            <a:r>
              <a:rPr lang="en-US" altLang="en-US" sz="3300" dirty="0" err="1">
                <a:hlinkClick r:id="rId2"/>
              </a:rPr>
              <a:t>dp</a:t>
            </a:r>
            <a:r>
              <a:rPr lang="en-US" altLang="en-US" sz="3300" dirty="0">
                <a:hlinkClick r:id="rId2"/>
              </a:rPr>
              <a:t>/</a:t>
            </a:r>
            <a:r>
              <a:rPr lang="en-US" altLang="en-US" sz="3300" dirty="0" err="1">
                <a:hlinkClick r:id="rId2"/>
              </a:rPr>
              <a:t>B0HB4741PS?ref</a:t>
            </a:r>
            <a:r>
              <a:rPr lang="en-US" altLang="en-US" sz="3300" dirty="0">
                <a:hlinkClick r:id="rId2"/>
              </a:rPr>
              <a:t>=</a:t>
            </a:r>
            <a:r>
              <a:rPr lang="en-US" altLang="en-US" sz="3300" dirty="0" err="1">
                <a:hlinkClick r:id="rId2"/>
              </a:rPr>
              <a:t>ppx_yo2ov_dt_b_fed_asin_title&amp;th</a:t>
            </a:r>
            <a:r>
              <a:rPr lang="en-US" altLang="en-US" sz="3300" dirty="0">
                <a:hlinkClick r:id="rId2"/>
              </a:rPr>
              <a:t>=1</a:t>
            </a:r>
            <a:r>
              <a:rPr lang="en-US" altLang="en-US" sz="3300" dirty="0"/>
              <a:t>                                                                  The 90-degree angle at the PCIe side is critical for getting past obstructions such as the NVIDIA graphics card that is right above the spare PCIe connector.</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12</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70500915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509827-D9E3-9EC8-C455-BA9B631AAAA4}"/>
              </a:ext>
            </a:extLst>
          </p:cNvPr>
          <p:cNvPicPr>
            <a:picLocks noChangeAspect="1"/>
          </p:cNvPicPr>
          <p:nvPr/>
        </p:nvPicPr>
        <p:blipFill>
          <a:blip r:embed="rId2"/>
          <a:stretch>
            <a:fillRect/>
          </a:stretch>
        </p:blipFill>
        <p:spPr>
          <a:xfrm>
            <a:off x="350942" y="1447852"/>
            <a:ext cx="8442117" cy="3962296"/>
          </a:xfrm>
          <a:prstGeom prst="rect">
            <a:avLst/>
          </a:prstGeom>
        </p:spPr>
      </p:pic>
    </p:spTree>
    <p:extLst>
      <p:ext uri="{BB962C8B-B14F-4D97-AF65-F5344CB8AC3E}">
        <p14:creationId xmlns:p14="http://schemas.microsoft.com/office/powerpoint/2010/main" val="350090117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14</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90"/>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INSTALLING ADDITIONAL HARDWARE TO RESOLVE THE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1066777"/>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hlinkClick r:id="rId2"/>
              </a:rPr>
              <a:t>https://</a:t>
            </a:r>
            <a:r>
              <a:rPr lang="en-US" altLang="en-US" sz="3300" dirty="0" err="1">
                <a:hlinkClick r:id="rId2"/>
              </a:rPr>
              <a:t>www.amazon.com</a:t>
            </a:r>
            <a:r>
              <a:rPr lang="en-US" altLang="en-US" sz="3300" dirty="0">
                <a:hlinkClick r:id="rId2"/>
              </a:rPr>
              <a:t>/StarTech-4-Port-USB-C-</a:t>
            </a:r>
            <a:r>
              <a:rPr lang="en-US" altLang="en-US" sz="3300" dirty="0" err="1">
                <a:hlinkClick r:id="rId2"/>
              </a:rPr>
              <a:t>10Gbps</a:t>
            </a:r>
            <a:r>
              <a:rPr lang="en-US" altLang="en-US" sz="3300" dirty="0">
                <a:hlinkClick r:id="rId2"/>
              </a:rPr>
              <a:t>-</a:t>
            </a:r>
            <a:r>
              <a:rPr lang="en-US" altLang="en-US" sz="3300" dirty="0" err="1">
                <a:hlinkClick r:id="rId2"/>
              </a:rPr>
              <a:t>P10Q4C</a:t>
            </a:r>
            <a:r>
              <a:rPr lang="en-US" altLang="en-US" sz="3300" dirty="0">
                <a:hlinkClick r:id="rId2"/>
              </a:rPr>
              <a:t>-USB-CARD/</a:t>
            </a:r>
            <a:r>
              <a:rPr lang="en-US" altLang="en-US" sz="3300" dirty="0" err="1">
                <a:hlinkClick r:id="rId2"/>
              </a:rPr>
              <a:t>dp</a:t>
            </a:r>
            <a:r>
              <a:rPr lang="en-US" altLang="en-US" sz="3300" dirty="0">
                <a:hlinkClick r:id="rId2"/>
              </a:rPr>
              <a:t>/</a:t>
            </a:r>
            <a:r>
              <a:rPr lang="en-US" altLang="en-US" sz="3300" dirty="0" err="1">
                <a:hlinkClick r:id="rId2"/>
              </a:rPr>
              <a:t>B0F7NBCW4K</a:t>
            </a:r>
            <a:r>
              <a:rPr lang="en-US" altLang="en-US" sz="3300" dirty="0">
                <a:hlinkClick r:id="rId2"/>
              </a:rPr>
              <a:t>/</a:t>
            </a:r>
            <a:r>
              <a:rPr lang="en-US" altLang="en-US" sz="3300" dirty="0"/>
              <a:t>                                This is one of the few USB-C adapter cards that actually provide USB 3.0 ports instead of USB 2.0 ports.                              USB 3.0 ports are mandatory for Ethernet to USB adapters and Wi-Fi 7 to USB adapters at the Internet speeds that are typically available.</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14</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51917963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836323-E38C-8A13-D487-F928E9430BCC}"/>
              </a:ext>
            </a:extLst>
          </p:cNvPr>
          <p:cNvPicPr>
            <a:picLocks noChangeAspect="1"/>
          </p:cNvPicPr>
          <p:nvPr/>
        </p:nvPicPr>
        <p:blipFill>
          <a:blip r:embed="rId2"/>
          <a:stretch>
            <a:fillRect/>
          </a:stretch>
        </p:blipFill>
        <p:spPr>
          <a:xfrm>
            <a:off x="228714" y="1371654"/>
            <a:ext cx="8525710" cy="4038494"/>
          </a:xfrm>
          <a:prstGeom prst="rect">
            <a:avLst/>
          </a:prstGeom>
        </p:spPr>
      </p:pic>
    </p:spTree>
    <p:extLst>
      <p:ext uri="{BB962C8B-B14F-4D97-AF65-F5344CB8AC3E}">
        <p14:creationId xmlns:p14="http://schemas.microsoft.com/office/powerpoint/2010/main" val="14116770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16</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90"/>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INSTALLING ADDITIONAL HARDWARE TO RESOLVE THE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1066777"/>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hlinkClick r:id="rId2"/>
              </a:rPr>
              <a:t>https://</a:t>
            </a:r>
            <a:r>
              <a:rPr lang="en-US" altLang="en-US" sz="3300" dirty="0" err="1">
                <a:hlinkClick r:id="rId2"/>
              </a:rPr>
              <a:t>www.amazon.com</a:t>
            </a:r>
            <a:r>
              <a:rPr lang="en-US" altLang="en-US" sz="3300" dirty="0">
                <a:hlinkClick r:id="rId2"/>
              </a:rPr>
              <a:t>/</a:t>
            </a:r>
            <a:r>
              <a:rPr lang="en-US" altLang="en-US" sz="3300" dirty="0" err="1">
                <a:hlinkClick r:id="rId2"/>
              </a:rPr>
              <a:t>BrosTrend</a:t>
            </a:r>
            <a:r>
              <a:rPr lang="en-US" altLang="en-US" sz="3300" dirty="0">
                <a:hlinkClick r:id="rId2"/>
              </a:rPr>
              <a:t>-Ethernet-Adapter-Laptop-Desktop/</a:t>
            </a:r>
            <a:r>
              <a:rPr lang="en-US" altLang="en-US" sz="3300" dirty="0" err="1">
                <a:hlinkClick r:id="rId2"/>
              </a:rPr>
              <a:t>dp</a:t>
            </a:r>
            <a:r>
              <a:rPr lang="en-US" altLang="en-US" sz="3300" dirty="0">
                <a:hlinkClick r:id="rId2"/>
              </a:rPr>
              <a:t>/</a:t>
            </a:r>
            <a:r>
              <a:rPr lang="en-US" altLang="en-US" sz="3300" dirty="0" err="1">
                <a:hlinkClick r:id="rId2"/>
              </a:rPr>
              <a:t>B0GYDFH1CW</a:t>
            </a:r>
            <a:r>
              <a:rPr lang="en-US" altLang="en-US" sz="3300" dirty="0">
                <a:hlinkClick r:id="rId2"/>
              </a:rPr>
              <a:t>/</a:t>
            </a:r>
            <a:endParaRPr lang="en-US" altLang="en-US" sz="3300" dirty="0"/>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16</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96984372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3110A1-E21D-58F1-B428-3D990BEEF7E6}"/>
              </a:ext>
            </a:extLst>
          </p:cNvPr>
          <p:cNvPicPr>
            <a:picLocks noChangeAspect="1"/>
          </p:cNvPicPr>
          <p:nvPr/>
        </p:nvPicPr>
        <p:blipFill>
          <a:blip r:embed="rId2"/>
          <a:srcRect b="486"/>
          <a:stretch>
            <a:fillRect/>
          </a:stretch>
        </p:blipFill>
        <p:spPr>
          <a:xfrm>
            <a:off x="108815" y="1828842"/>
            <a:ext cx="8713837" cy="3108960"/>
          </a:xfrm>
          <a:prstGeom prst="rect">
            <a:avLst/>
          </a:prstGeom>
        </p:spPr>
      </p:pic>
    </p:spTree>
    <p:extLst>
      <p:ext uri="{BB962C8B-B14F-4D97-AF65-F5344CB8AC3E}">
        <p14:creationId xmlns:p14="http://schemas.microsoft.com/office/powerpoint/2010/main" val="208867783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18</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90"/>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INSTALLING ADDITIONAL HARDWARE TO RESOLVE THE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1066777"/>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hlinkClick r:id="rId2"/>
              </a:rPr>
              <a:t>https://</a:t>
            </a:r>
            <a:r>
              <a:rPr lang="en-US" altLang="en-US" sz="3300" dirty="0" err="1">
                <a:hlinkClick r:id="rId2"/>
              </a:rPr>
              <a:t>www.amazon.com</a:t>
            </a:r>
            <a:r>
              <a:rPr lang="en-US" altLang="en-US" sz="3300" dirty="0">
                <a:hlinkClick r:id="rId2"/>
              </a:rPr>
              <a:t>/</a:t>
            </a:r>
            <a:r>
              <a:rPr lang="en-US" altLang="en-US" sz="3300" dirty="0" err="1">
                <a:hlinkClick r:id="rId2"/>
              </a:rPr>
              <a:t>s?k</a:t>
            </a:r>
            <a:r>
              <a:rPr lang="en-US" altLang="en-US" sz="3300" dirty="0">
                <a:hlinkClick r:id="rId2"/>
              </a:rPr>
              <a:t>=</a:t>
            </a:r>
            <a:r>
              <a:rPr lang="en-US" altLang="en-US" sz="3300" dirty="0" err="1">
                <a:hlinkClick r:id="rId2"/>
              </a:rPr>
              <a:t>netgear+a9000&amp;crid</a:t>
            </a:r>
            <a:r>
              <a:rPr lang="en-US" altLang="en-US" sz="3300" dirty="0">
                <a:hlinkClick r:id="rId2"/>
              </a:rPr>
              <a:t>=</a:t>
            </a:r>
            <a:r>
              <a:rPr lang="en-US" altLang="en-US" sz="3300" dirty="0" err="1">
                <a:hlinkClick r:id="rId2"/>
              </a:rPr>
              <a:t>3QYKBSDZT4554</a:t>
            </a:r>
            <a:endParaRPr lang="en-US" altLang="en-US" sz="3300" dirty="0"/>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18</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89519209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8A3F5C-936F-D39A-F826-C9AA1E586547}"/>
              </a:ext>
            </a:extLst>
          </p:cNvPr>
          <p:cNvPicPr>
            <a:picLocks noChangeAspect="1"/>
          </p:cNvPicPr>
          <p:nvPr/>
        </p:nvPicPr>
        <p:blipFill>
          <a:blip r:embed="rId2"/>
          <a:stretch>
            <a:fillRect/>
          </a:stretch>
        </p:blipFill>
        <p:spPr>
          <a:xfrm>
            <a:off x="347862" y="1524049"/>
            <a:ext cx="8338830" cy="3760543"/>
          </a:xfrm>
          <a:prstGeom prst="rect">
            <a:avLst/>
          </a:prstGeom>
        </p:spPr>
      </p:pic>
    </p:spTree>
    <p:extLst>
      <p:ext uri="{BB962C8B-B14F-4D97-AF65-F5344CB8AC3E}">
        <p14:creationId xmlns:p14="http://schemas.microsoft.com/office/powerpoint/2010/main" val="2553330206"/>
      </p:ext>
    </p:extLst>
  </p:cSld>
  <p:clrMapOvr>
    <a:masterClrMapping/>
  </p:clrMapOvr>
  <p:transition spd="med"/>
</p:sld>
</file>

<file path=ppt/theme/theme1.xml><?xml version="1.0" encoding="utf-8"?>
<a:theme xmlns:a="http://schemas.openxmlformats.org/drawingml/2006/main" name="Default Design">
  <a:themeElements>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FF"/>
        </a:hlink>
        <a:folHlink>
          <a:srgbClr val="FF00FF"/>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FF00FF"/>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FF"/>
        </a:hlink>
        <a:folHlink>
          <a:srgbClr val="FF00FF"/>
        </a:folHlink>
      </a:clrScheme>
      <a:clrMap bg1="lt1" tx1="dk1" bg2="lt2" tx2="dk2" accent1="accent1" accent2="accent2" accent3="accent3" accent4="accent4" accent5="accent5" accent6="accent6" hlink="hlink" folHlink="folHlink"/>
    </a:extraClrScheme>
    <a:extraClrScheme>
      <a:clrScheme name="1_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FF00FF"/>
        </a:folHlink>
      </a:clrScheme>
      <a:clrMap bg1="lt1" tx1="dk1" bg2="lt2" tx2="dk2" accent1="accent1" accent2="accent2" accent3="accent3" accent4="accent4" accent5="accent5" accent6="accent6" hlink="hlink" folHlink="folHlink"/>
    </a:extraClrScheme>
    <a:extraClrScheme>
      <a:clrScheme name="1_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7963</TotalTime>
  <Words>579</Words>
  <Application>Microsoft Office PowerPoint</Application>
  <PresentationFormat>On-screen Show (4:3)</PresentationFormat>
  <Paragraphs>67</Paragraphs>
  <Slides>19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Georgia</vt:lpstr>
      <vt:lpstr>Times New Roman</vt:lpstr>
      <vt:lpstr>Default Design</vt:lpstr>
      <vt:lpstr>1_Default Design</vt:lpstr>
      <vt:lpstr>PowerPoint Presentation</vt:lpstr>
      <vt:lpstr>Web location for this presentation:</vt:lpstr>
      <vt:lpstr>TOPICS</vt:lpstr>
      <vt:lpstr>MEASURED INTERNET SPEEDS AT VARIOUS PARTS OF THE LOCAL NETWORK</vt:lpstr>
      <vt:lpstr>CONTRIBUTING HARDWARE ISSUES</vt:lpstr>
      <vt:lpstr>CONTRIBUTING HARDWARE ISSUES</vt:lpstr>
      <vt:lpstr>PowerPoint Presentation</vt:lpstr>
      <vt:lpstr>PowerPoint Presentation</vt:lpstr>
      <vt:lpstr>PowerPoint Presentation</vt:lpstr>
      <vt:lpstr>PowerPoint Presentation</vt:lpstr>
      <vt:lpstr>INSTALLING ADDITIONAL HARDWARE TO RESOLVE THE ISSUES</vt:lpstr>
      <vt:lpstr>INSTALLING ADDITIONAL HARDWARE TO RESOLVE THE ISSUES</vt:lpstr>
      <vt:lpstr>PowerPoint Presentation</vt:lpstr>
      <vt:lpstr>INSTALLING ADDITIONAL HARDWARE TO RESOLVE THE ISSUES</vt:lpstr>
      <vt:lpstr>PowerPoint Presentation</vt:lpstr>
      <vt:lpstr>INSTALLING ADDITIONAL HARDWARE TO RESOLVE THE ISSUES</vt:lpstr>
      <vt:lpstr>PowerPoint Presentation</vt:lpstr>
      <vt:lpstr>INSTALLING ADDITIONAL HARDWARE TO RESOLVE THE ISSUES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testuser</dc:creator>
  <cp:lastModifiedBy>Francis Chao</cp:lastModifiedBy>
  <cp:revision>910</cp:revision>
  <dcterms:modified xsi:type="dcterms:W3CDTF">2026-09-20T03:16:33Z</dcterms:modified>
</cp:coreProperties>
</file>