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 id="2147483664" r:id="rId2"/>
    <p:sldMasterId id="2147488587" r:id="rId3"/>
  </p:sldMasterIdLst>
  <p:notesMasterIdLst>
    <p:notesMasterId r:id="rId31"/>
  </p:notesMasterIdLst>
  <p:sldIdLst>
    <p:sldId id="738" r:id="rId4"/>
    <p:sldId id="625" r:id="rId5"/>
    <p:sldId id="2400" r:id="rId6"/>
    <p:sldId id="2444" r:id="rId7"/>
    <p:sldId id="3000" r:id="rId8"/>
    <p:sldId id="3007" r:id="rId9"/>
    <p:sldId id="3002" r:id="rId10"/>
    <p:sldId id="3023" r:id="rId11"/>
    <p:sldId id="3024" r:id="rId12"/>
    <p:sldId id="3015" r:id="rId13"/>
    <p:sldId id="3004" r:id="rId14"/>
    <p:sldId id="3016" r:id="rId15"/>
    <p:sldId id="3008" r:id="rId16"/>
    <p:sldId id="3009" r:id="rId17"/>
    <p:sldId id="3027" r:id="rId18"/>
    <p:sldId id="3025" r:id="rId19"/>
    <p:sldId id="3017" r:id="rId20"/>
    <p:sldId id="3018" r:id="rId21"/>
    <p:sldId id="3011" r:id="rId22"/>
    <p:sldId id="3013" r:id="rId23"/>
    <p:sldId id="3014" r:id="rId24"/>
    <p:sldId id="3021" r:id="rId25"/>
    <p:sldId id="3022" r:id="rId26"/>
    <p:sldId id="2447" r:id="rId27"/>
    <p:sldId id="2433" r:id="rId28"/>
    <p:sldId id="3028" r:id="rId29"/>
    <p:sldId id="2439" r:id="rId30"/>
  </p:sldIdLst>
  <p:sldSz cx="9144000" cy="6858000" type="screen4x3"/>
  <p:notesSz cx="7315200" cy="9601200"/>
  <p:defaultTextStyle>
    <a:defPPr>
      <a:defRPr lang="en-GB"/>
    </a:defPPr>
    <a:lvl1pPr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2pPr>
    <a:lvl3pPr marL="1143000" indent="-22860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3pPr>
    <a:lvl4pPr marL="1600200" indent="-22860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4pPr>
    <a:lvl5pPr marL="2057400" indent="-228600" algn="l" defTabSz="457200" rtl="0" eaLnBrk="0" fontAlgn="base" hangingPunct="0">
      <a:spcBef>
        <a:spcPct val="0"/>
      </a:spcBef>
      <a:spcAft>
        <a:spcPct val="0"/>
      </a:spcAft>
      <a:defRPr sz="4000" kern="1200" baseline="-25000">
        <a:solidFill>
          <a:schemeClr val="bg1"/>
        </a:solidFill>
        <a:latin typeface="Arial" panose="020B0604020202020204" pitchFamily="34" charset="0"/>
        <a:ea typeface="+mn-ea"/>
        <a:cs typeface="Arial" panose="020B0604020202020204" pitchFamily="34" charset="0"/>
      </a:defRPr>
    </a:lvl5pPr>
    <a:lvl6pPr marL="22860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6pPr>
    <a:lvl7pPr marL="27432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7pPr>
    <a:lvl8pPr marL="32004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8pPr>
    <a:lvl9pPr marL="3657600" algn="l" defTabSz="914400" rtl="0" eaLnBrk="1" latinLnBrk="0" hangingPunct="1">
      <a:defRPr sz="4000" kern="1200" baseline="-25000">
        <a:solidFill>
          <a:schemeClr val="bg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6" autoAdjust="0"/>
    <p:restoredTop sz="94669" autoAdjust="0"/>
  </p:normalViewPr>
  <p:slideViewPr>
    <p:cSldViewPr>
      <p:cViewPr varScale="1">
        <p:scale>
          <a:sx n="63" d="100"/>
          <a:sy n="63" d="100"/>
        </p:scale>
        <p:origin x="941" y="43"/>
      </p:cViewPr>
      <p:guideLst>
        <p:guide orient="horz" pos="2160"/>
        <p:guide pos="2880"/>
      </p:guideLst>
    </p:cSldViewPr>
  </p:slideViewPr>
  <p:notesTextViewPr>
    <p:cViewPr>
      <p:scale>
        <a:sx n="1" d="1"/>
        <a:sy n="1" d="1"/>
      </p:scale>
      <p:origin x="0" y="0"/>
    </p:cViewPr>
  </p:notesText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5362" name="AutoShape 1">
            <a:extLst>
              <a:ext uri="{FF2B5EF4-FFF2-40B4-BE49-F238E27FC236}">
                <a16:creationId xmlns:a16="http://schemas.microsoft.com/office/drawing/2014/main" id="{80A2BA6C-2092-E3F7-A0EC-BDF875D3E673}"/>
              </a:ext>
            </a:extLst>
          </p:cNvPr>
          <p:cNvSpPr>
            <a:spLocks noChangeArrowheads="1"/>
          </p:cNvSpPr>
          <p:nvPr/>
        </p:nvSpPr>
        <p:spPr bwMode="auto">
          <a:xfrm>
            <a:off x="0" y="0"/>
            <a:ext cx="7315200" cy="9601200"/>
          </a:xfrm>
          <a:prstGeom prst="roundRect">
            <a:avLst>
              <a:gd name="adj" fmla="val 23"/>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p>
        </p:txBody>
      </p:sp>
      <p:sp>
        <p:nvSpPr>
          <p:cNvPr id="3075" name="Rectangle 2">
            <a:extLst>
              <a:ext uri="{FF2B5EF4-FFF2-40B4-BE49-F238E27FC236}">
                <a16:creationId xmlns:a16="http://schemas.microsoft.com/office/drawing/2014/main" id="{48CBDC21-ECEF-0DD7-A891-642F3782D28F}"/>
              </a:ext>
            </a:extLst>
          </p:cNvPr>
          <p:cNvSpPr>
            <a:spLocks noGrp="1" noChangeArrowheads="1"/>
          </p:cNvSpPr>
          <p:nvPr>
            <p:ph type="hdr"/>
          </p:nvPr>
        </p:nvSpPr>
        <p:spPr bwMode="auto">
          <a:xfrm>
            <a:off x="0" y="0"/>
            <a:ext cx="3168650" cy="477838"/>
          </a:xfrm>
          <a:prstGeom prst="rect">
            <a:avLst/>
          </a:prstGeom>
          <a:noFill/>
          <a:ln>
            <a:noFill/>
          </a:ln>
          <a:effectLst/>
        </p:spPr>
        <p:txBody>
          <a:bodyPr vert="horz" wrap="square" lIns="95139" tIns="49472" rIns="95139" bIns="49472" numCol="1" anchor="t" anchorCtr="0" compatLnSpc="1">
            <a:prstTxWarp prst="textNoShape">
              <a:avLst/>
            </a:prstTxWarp>
          </a:bodyPr>
          <a:lstStyle>
            <a:lvl1pP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pPr>
              <a:defRPr/>
            </a:pPr>
            <a:endParaRPr lang="en-US" altLang="en-US"/>
          </a:p>
        </p:txBody>
      </p:sp>
      <p:sp>
        <p:nvSpPr>
          <p:cNvPr id="3076" name="Rectangle 3">
            <a:extLst>
              <a:ext uri="{FF2B5EF4-FFF2-40B4-BE49-F238E27FC236}">
                <a16:creationId xmlns:a16="http://schemas.microsoft.com/office/drawing/2014/main" id="{B3877E09-694A-2C6D-0ADE-38BD55192EEE}"/>
              </a:ext>
            </a:extLst>
          </p:cNvPr>
          <p:cNvSpPr>
            <a:spLocks noGrp="1" noChangeArrowheads="1"/>
          </p:cNvSpPr>
          <p:nvPr>
            <p:ph type="dt"/>
          </p:nvPr>
        </p:nvSpPr>
        <p:spPr bwMode="auto">
          <a:xfrm>
            <a:off x="4143375" y="0"/>
            <a:ext cx="3168650" cy="477838"/>
          </a:xfrm>
          <a:prstGeom prst="rect">
            <a:avLst/>
          </a:prstGeom>
          <a:noFill/>
          <a:ln>
            <a:noFill/>
          </a:ln>
          <a:effectLst/>
        </p:spPr>
        <p:txBody>
          <a:bodyPr vert="horz" wrap="square" lIns="95139" tIns="49472" rIns="95139" bIns="49472" numCol="1" anchor="t" anchorCtr="0" compatLnSpc="1">
            <a:prstTxWarp prst="textNoShape">
              <a:avLst/>
            </a:prstTxWarp>
          </a:bodyPr>
          <a:lstStyle>
            <a:lvl1pPr algn="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pPr>
              <a:defRPr/>
            </a:pPr>
            <a:endParaRPr lang="en-US" altLang="en-US"/>
          </a:p>
        </p:txBody>
      </p:sp>
      <p:sp>
        <p:nvSpPr>
          <p:cNvPr id="15365" name="Rectangle 4">
            <a:extLst>
              <a:ext uri="{FF2B5EF4-FFF2-40B4-BE49-F238E27FC236}">
                <a16:creationId xmlns:a16="http://schemas.microsoft.com/office/drawing/2014/main" id="{E75FDA4B-4FBD-6E2C-EED6-F04A574A7953}"/>
              </a:ext>
            </a:extLst>
          </p:cNvPr>
          <p:cNvSpPr>
            <a:spLocks noGrp="1" noRot="1" noChangeAspect="1" noChangeArrowheads="1"/>
          </p:cNvSpPr>
          <p:nvPr>
            <p:ph type="sldImg"/>
          </p:nvPr>
        </p:nvSpPr>
        <p:spPr bwMode="auto">
          <a:xfrm>
            <a:off x="1257300" y="720725"/>
            <a:ext cx="4799013" cy="35988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8" name="Rectangle 5">
            <a:extLst>
              <a:ext uri="{FF2B5EF4-FFF2-40B4-BE49-F238E27FC236}">
                <a16:creationId xmlns:a16="http://schemas.microsoft.com/office/drawing/2014/main" id="{2AD12BF3-A009-EFA8-9641-082CA6B6C1CF}"/>
              </a:ext>
            </a:extLst>
          </p:cNvPr>
          <p:cNvSpPr>
            <a:spLocks noGrp="1" noChangeArrowheads="1"/>
          </p:cNvSpPr>
          <p:nvPr>
            <p:ph type="body"/>
          </p:nvPr>
        </p:nvSpPr>
        <p:spPr bwMode="auto">
          <a:xfrm>
            <a:off x="731838" y="4560888"/>
            <a:ext cx="5849937" cy="4318000"/>
          </a:xfrm>
          <a:prstGeom prst="rect">
            <a:avLst/>
          </a:prstGeom>
          <a:noFill/>
          <a:ln>
            <a:noFill/>
          </a:ln>
          <a:effectLst/>
        </p:spPr>
        <p:txBody>
          <a:bodyPr vert="horz" wrap="square" lIns="95139" tIns="49472" rIns="95139" bIns="49472" numCol="1" anchor="ctr" anchorCtr="0" compatLnSpc="1">
            <a:prstTxWarp prst="textNoShape">
              <a:avLst/>
            </a:prstTxWarp>
          </a:bodyPr>
          <a:lstStyle/>
          <a:p>
            <a:pPr lvl="0"/>
            <a:endParaRPr lang="en-US" altLang="en-US" noProof="0"/>
          </a:p>
        </p:txBody>
      </p:sp>
      <p:sp>
        <p:nvSpPr>
          <p:cNvPr id="3079" name="Rectangle 6">
            <a:extLst>
              <a:ext uri="{FF2B5EF4-FFF2-40B4-BE49-F238E27FC236}">
                <a16:creationId xmlns:a16="http://schemas.microsoft.com/office/drawing/2014/main" id="{46EBBCB9-340C-02B1-3804-716975DEDBDA}"/>
              </a:ext>
            </a:extLst>
          </p:cNvPr>
          <p:cNvSpPr>
            <a:spLocks noGrp="1" noChangeArrowheads="1"/>
          </p:cNvSpPr>
          <p:nvPr>
            <p:ph type="ftr"/>
          </p:nvPr>
        </p:nvSpPr>
        <p:spPr bwMode="auto">
          <a:xfrm>
            <a:off x="0" y="9120188"/>
            <a:ext cx="3168650" cy="477837"/>
          </a:xfrm>
          <a:prstGeom prst="rect">
            <a:avLst/>
          </a:prstGeom>
          <a:noFill/>
          <a:ln>
            <a:noFill/>
          </a:ln>
          <a:effectLst/>
        </p:spPr>
        <p:txBody>
          <a:bodyPr vert="horz" wrap="square" lIns="95139" tIns="49472" rIns="95139" bIns="49472" numCol="1" anchor="b" anchorCtr="0" compatLnSpc="1">
            <a:prstTxWarp prst="textNoShape">
              <a:avLst/>
            </a:prstTxWarp>
          </a:bodyPr>
          <a:lstStyle>
            <a:lvl1pP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pPr>
              <a:defRPr/>
            </a:pPr>
            <a:endParaRPr lang="en-US" altLang="en-US"/>
          </a:p>
        </p:txBody>
      </p:sp>
      <p:sp>
        <p:nvSpPr>
          <p:cNvPr id="3080" name="Rectangle 7">
            <a:extLst>
              <a:ext uri="{FF2B5EF4-FFF2-40B4-BE49-F238E27FC236}">
                <a16:creationId xmlns:a16="http://schemas.microsoft.com/office/drawing/2014/main" id="{984DE6D5-8DAF-4372-1F43-617874030E90}"/>
              </a:ext>
            </a:extLst>
          </p:cNvPr>
          <p:cNvSpPr>
            <a:spLocks noGrp="1" noChangeArrowheads="1"/>
          </p:cNvSpPr>
          <p:nvPr>
            <p:ph type="sldNum"/>
          </p:nvPr>
        </p:nvSpPr>
        <p:spPr bwMode="auto">
          <a:xfrm>
            <a:off x="4143375" y="9120188"/>
            <a:ext cx="3168650" cy="477837"/>
          </a:xfrm>
          <a:prstGeom prst="rect">
            <a:avLst/>
          </a:prstGeom>
          <a:noFill/>
          <a:ln>
            <a:noFill/>
          </a:ln>
          <a:effectLst/>
        </p:spPr>
        <p:txBody>
          <a:bodyPr vert="horz" wrap="square" lIns="95139" tIns="49472" rIns="95139" bIns="49472" numCol="1" anchor="b" anchorCtr="0" compatLnSpc="1">
            <a:prstTxWarp prst="textNoShape">
              <a:avLst/>
            </a:prstTxWarp>
          </a:bodyPr>
          <a:lstStyle>
            <a:lvl1pPr algn="r" defTabSz="482600" eaLnBrk="1" hangingPunct="1">
              <a:buSzPct val="100000"/>
              <a:buFont typeface="Arial" panose="020B0604020202020204" pitchFamily="34" charset="0"/>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300" baseline="0">
                <a:solidFill>
                  <a:srgbClr val="000000"/>
                </a:solidFill>
                <a:latin typeface="Times New Roman" panose="02020603050405020304" pitchFamily="18" charset="0"/>
              </a:defRPr>
            </a:lvl1pPr>
          </a:lstStyle>
          <a:p>
            <a:pPr>
              <a:defRPr/>
            </a:pPr>
            <a:fld id="{6277C458-34C0-4779-AE2F-FDFD3A01E6E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57200" rtl="0" eaLnBrk="0" fontAlgn="base" hangingPunct="0">
      <a:spcBef>
        <a:spcPct val="30000"/>
      </a:spcBef>
      <a:spcAft>
        <a:spcPct val="0"/>
      </a:spcAft>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5F594148-0563-491E-A16F-B2F7206901CC}"/>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25B365AD-9F19-4EB3-A210-8CEC3F7C50AD}"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4</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43011" name="Rectangle 1">
            <a:extLst>
              <a:ext uri="{FF2B5EF4-FFF2-40B4-BE49-F238E27FC236}">
                <a16:creationId xmlns:a16="http://schemas.microsoft.com/office/drawing/2014/main" id="{9B5E9B17-CC30-45F2-B888-92DD0EBF5293}"/>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43012" name="Rectangle 2">
            <a:extLst>
              <a:ext uri="{FF2B5EF4-FFF2-40B4-BE49-F238E27FC236}">
                <a16:creationId xmlns:a16="http://schemas.microsoft.com/office/drawing/2014/main" id="{F586DA7B-F3EB-4086-A489-0E1F66D5AD72}"/>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2419935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5</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3188810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6</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32106676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7</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3068475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8</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1653682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9</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3465878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10</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4183365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11</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830257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12</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4117365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13</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2548603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14</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1355257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15</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1944213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16</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2345478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17</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975755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18</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3995462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19</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23803299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20</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591608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21</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24520529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22</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3500884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4DB872D-EED0-456B-880B-F41634FE429A}"/>
              </a:ext>
            </a:extLst>
          </p:cNvPr>
          <p:cNvSpPr>
            <a:spLocks noGrp="1" noChangeArrowheads="1"/>
          </p:cNvSpPr>
          <p:nvPr>
            <p:ph type="sldNum" sz="quarter"/>
          </p:nvPr>
        </p:nvSpPr>
        <p:spPr>
          <a:noFill/>
        </p:spPr>
        <p:txBody>
          <a:bodyPr/>
          <a:lstStyle>
            <a:lvl1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1pPr>
            <a:lvl2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2pPr>
            <a:lvl3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3pPr>
            <a:lvl4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4pPr>
            <a:lvl5pPr defTabSz="482600">
              <a:spcBef>
                <a:spcPct val="30000"/>
              </a:spcBef>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5pPr>
            <a:lvl6pPr marL="25146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6pPr>
            <a:lvl7pPr marL="29718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7pPr>
            <a:lvl8pPr marL="34290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8pPr>
            <a:lvl9pPr marL="3886200" indent="-228600" defTabSz="482600" eaLnBrk="0" fontAlgn="base" hangingPunct="0">
              <a:spcBef>
                <a:spcPct val="30000"/>
              </a:spcBef>
              <a:spcAft>
                <a:spcPct val="0"/>
              </a:spcAft>
              <a:buClr>
                <a:srgbClr val="000000"/>
              </a:buClr>
              <a:buSzPct val="100000"/>
              <a:buFont typeface="Times New Roman" panose="02020603050405020304" pitchFamily="18" charset="0"/>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sz="1200">
                <a:solidFill>
                  <a:srgbClr val="000000"/>
                </a:solidFill>
                <a:latin typeface="Times New Roman" panose="02020603050405020304" pitchFamily="18" charset="0"/>
              </a:defRPr>
            </a:lvl9pPr>
          </a:lstStyle>
          <a:p>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fld id="{D816988C-F697-4F4D-BF25-70CDA24987C2}" type="slidenum">
              <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482600" rtl="0" eaLnBrk="1" fontAlgn="base" latinLnBrk="0" hangingPunct="1">
                <a:lnSpc>
                  <a:spcPct val="100000"/>
                </a:lnSpc>
                <a:spcBef>
                  <a:spcPct val="0"/>
                </a:spcBef>
                <a:spcAft>
                  <a:spcPct val="0"/>
                </a:spcAft>
                <a:buClrTx/>
                <a:buSzPct val="100000"/>
                <a:buFontTx/>
                <a:buNone/>
                <a:tabLst>
                  <a:tab pos="0" algn="l"/>
                  <a:tab pos="966788" algn="l"/>
                  <a:tab pos="1933575" algn="l"/>
                  <a:tab pos="2900363" algn="l"/>
                  <a:tab pos="3867150" algn="l"/>
                  <a:tab pos="4832350" algn="l"/>
                  <a:tab pos="5799138" algn="l"/>
                  <a:tab pos="6765925" algn="l"/>
                  <a:tab pos="7732713" algn="l"/>
                  <a:tab pos="8699500" algn="l"/>
                  <a:tab pos="9666288" algn="l"/>
                  <a:tab pos="10633075" algn="l"/>
                </a:tabLst>
                <a:defRPr/>
              </a:pPr>
              <a:t>23</a:t>
            </a:fld>
            <a:endParaRPr kumimoji="0" lang="en-US" altLang="en-US" sz="13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5779" name="Rectangle 1">
            <a:extLst>
              <a:ext uri="{FF2B5EF4-FFF2-40B4-BE49-F238E27FC236}">
                <a16:creationId xmlns:a16="http://schemas.microsoft.com/office/drawing/2014/main" id="{46023802-BC59-49C2-98A7-0BDE0F9C6E05}"/>
              </a:ext>
            </a:extLst>
          </p:cNvPr>
          <p:cNvSpPr>
            <a:spLocks noGrp="1" noRot="1" noChangeAspect="1" noChangeArrowheads="1" noTextEdit="1"/>
          </p:cNvSpPr>
          <p:nvPr>
            <p:ph type="sldImg"/>
          </p:nvPr>
        </p:nvSpPr>
        <p:spPr>
          <a:xfrm>
            <a:off x="1257300" y="720725"/>
            <a:ext cx="4800600" cy="3600450"/>
          </a:xfrm>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75780" name="Rectangle 2">
            <a:extLst>
              <a:ext uri="{FF2B5EF4-FFF2-40B4-BE49-F238E27FC236}">
                <a16:creationId xmlns:a16="http://schemas.microsoft.com/office/drawing/2014/main" id="{BC20256A-9DBA-41A9-B9E9-3BDE4328DD99}"/>
              </a:ext>
            </a:extLst>
          </p:cNvPr>
          <p:cNvSpPr>
            <a:spLocks noGrp="1" noChangeArrowheads="1"/>
          </p:cNvSpPr>
          <p:nvPr>
            <p:ph type="body" idx="1"/>
          </p:nvPr>
        </p:nvSpPr>
        <p:spPr>
          <a:xfrm>
            <a:off x="731838" y="4560888"/>
            <a:ext cx="5851525" cy="431958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6661" tIns="48331" rIns="96661" bIns="48331" anchor="ctr"/>
          <a:lstStyle/>
          <a:p>
            <a:endParaRPr lang="en-US" altLang="en-US"/>
          </a:p>
        </p:txBody>
      </p:sp>
    </p:spTree>
    <p:extLst>
      <p:ext uri="{BB962C8B-B14F-4D97-AF65-F5344CB8AC3E}">
        <p14:creationId xmlns:p14="http://schemas.microsoft.com/office/powerpoint/2010/main" val="1686382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08295CC4-2FB8-8661-9DE3-2B6247EB6E30}"/>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408F91A1-D750-02D9-0302-0DEA2B9ED636}"/>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4E06372C-8BD4-6DF1-CA66-7FF2B7127EC3}"/>
              </a:ext>
            </a:extLst>
          </p:cNvPr>
          <p:cNvSpPr>
            <a:spLocks noGrp="1" noChangeArrowheads="1"/>
          </p:cNvSpPr>
          <p:nvPr>
            <p:ph type="sldNum" idx="12"/>
          </p:nvPr>
        </p:nvSpPr>
        <p:spPr>
          <a:ln/>
        </p:spPr>
        <p:txBody>
          <a:bodyPr/>
          <a:lstStyle>
            <a:lvl1pPr>
              <a:defRPr/>
            </a:lvl1pPr>
          </a:lstStyle>
          <a:p>
            <a:pPr>
              <a:defRPr/>
            </a:pPr>
            <a:fld id="{DFB097E7-3F82-4DFD-995A-B93EE4126DFF}" type="slidenum">
              <a:rPr lang="en-US" altLang="en-US"/>
              <a:pPr>
                <a:defRPr/>
              </a:pPr>
              <a:t>‹#›</a:t>
            </a:fld>
            <a:endParaRPr lang="en-US" altLang="en-US"/>
          </a:p>
        </p:txBody>
      </p:sp>
    </p:spTree>
    <p:extLst>
      <p:ext uri="{BB962C8B-B14F-4D97-AF65-F5344CB8AC3E}">
        <p14:creationId xmlns:p14="http://schemas.microsoft.com/office/powerpoint/2010/main" val="105064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D22EFC0B-A24E-22CC-78D7-C111CF736C7F}"/>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E480B702-22DF-7C36-2CE4-0169FC7B3162}"/>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E800EDD6-CF6F-90D3-C759-CDC62F28F766}"/>
              </a:ext>
            </a:extLst>
          </p:cNvPr>
          <p:cNvSpPr>
            <a:spLocks noGrp="1" noChangeArrowheads="1"/>
          </p:cNvSpPr>
          <p:nvPr>
            <p:ph type="sldNum" idx="12"/>
          </p:nvPr>
        </p:nvSpPr>
        <p:spPr>
          <a:ln/>
        </p:spPr>
        <p:txBody>
          <a:bodyPr/>
          <a:lstStyle>
            <a:lvl1pPr>
              <a:defRPr/>
            </a:lvl1pPr>
          </a:lstStyle>
          <a:p>
            <a:pPr>
              <a:defRPr/>
            </a:pPr>
            <a:fld id="{C20AC46E-41B4-4A58-ACA4-8A2F603D2703}" type="slidenum">
              <a:rPr lang="en-US" altLang="en-US"/>
              <a:pPr>
                <a:defRPr/>
              </a:pPr>
              <a:t>‹#›</a:t>
            </a:fld>
            <a:endParaRPr lang="en-US" altLang="en-US"/>
          </a:p>
        </p:txBody>
      </p:sp>
    </p:spTree>
    <p:extLst>
      <p:ext uri="{BB962C8B-B14F-4D97-AF65-F5344CB8AC3E}">
        <p14:creationId xmlns:p14="http://schemas.microsoft.com/office/powerpoint/2010/main" val="794338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3">
            <a:extLst>
              <a:ext uri="{FF2B5EF4-FFF2-40B4-BE49-F238E27FC236}">
                <a16:creationId xmlns:a16="http://schemas.microsoft.com/office/drawing/2014/main" id="{D64FD653-5A2A-07A3-EED2-2AA924762ED4}"/>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70F3B1DD-FFAC-23E0-81AD-D245FE3B7DFA}"/>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0FAA050C-CF39-EE4A-D28D-2F2B0306EFAA}"/>
              </a:ext>
            </a:extLst>
          </p:cNvPr>
          <p:cNvSpPr>
            <a:spLocks noGrp="1" noChangeArrowheads="1"/>
          </p:cNvSpPr>
          <p:nvPr>
            <p:ph type="sldNum" idx="12"/>
          </p:nvPr>
        </p:nvSpPr>
        <p:spPr>
          <a:ln/>
        </p:spPr>
        <p:txBody>
          <a:bodyPr/>
          <a:lstStyle>
            <a:lvl1pPr>
              <a:defRPr/>
            </a:lvl1pPr>
          </a:lstStyle>
          <a:p>
            <a:pPr>
              <a:defRPr/>
            </a:pPr>
            <a:fld id="{5D7EFC2E-A9D6-48DF-9BB1-19D51F1E46E3}" type="slidenum">
              <a:rPr lang="en-US" altLang="en-US"/>
              <a:pPr>
                <a:defRPr/>
              </a:pPr>
              <a:t>‹#›</a:t>
            </a:fld>
            <a:endParaRPr lang="en-US" altLang="en-US"/>
          </a:p>
        </p:txBody>
      </p:sp>
    </p:spTree>
    <p:extLst>
      <p:ext uri="{BB962C8B-B14F-4D97-AF65-F5344CB8AC3E}">
        <p14:creationId xmlns:p14="http://schemas.microsoft.com/office/powerpoint/2010/main" val="2080975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5062F874-60CC-8D3B-28C7-B5B8202598FC}"/>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9C61041F-7356-F65C-D891-1EEED265660A}"/>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C5AA10B5-34A9-2DBA-4EA3-A2B20CDDDB4B}"/>
              </a:ext>
            </a:extLst>
          </p:cNvPr>
          <p:cNvSpPr>
            <a:spLocks noGrp="1" noChangeArrowheads="1"/>
          </p:cNvSpPr>
          <p:nvPr>
            <p:ph type="sldNum" idx="12"/>
          </p:nvPr>
        </p:nvSpPr>
        <p:spPr>
          <a:ln/>
        </p:spPr>
        <p:txBody>
          <a:bodyPr/>
          <a:lstStyle>
            <a:lvl1pPr>
              <a:defRPr/>
            </a:lvl1pPr>
          </a:lstStyle>
          <a:p>
            <a:pPr>
              <a:defRPr/>
            </a:pPr>
            <a:fld id="{2A93AAF9-A05E-4B1E-A049-748A3E622E86}" type="slidenum">
              <a:rPr lang="en-US" altLang="en-US"/>
              <a:pPr>
                <a:defRPr/>
              </a:pPr>
              <a:t>‹#›</a:t>
            </a:fld>
            <a:endParaRPr lang="en-US" altLang="en-US"/>
          </a:p>
        </p:txBody>
      </p:sp>
    </p:spTree>
    <p:extLst>
      <p:ext uri="{BB962C8B-B14F-4D97-AF65-F5344CB8AC3E}">
        <p14:creationId xmlns:p14="http://schemas.microsoft.com/office/powerpoint/2010/main" val="3136376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BFA8C93A-A0F5-5577-1965-15784606BED2}"/>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8" name="Rectangle 4">
            <a:extLst>
              <a:ext uri="{FF2B5EF4-FFF2-40B4-BE49-F238E27FC236}">
                <a16:creationId xmlns:a16="http://schemas.microsoft.com/office/drawing/2014/main" id="{D0FD12A4-DAFE-850A-EB17-DA68A73D61E5}"/>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9" name="Rectangle 5">
            <a:extLst>
              <a:ext uri="{FF2B5EF4-FFF2-40B4-BE49-F238E27FC236}">
                <a16:creationId xmlns:a16="http://schemas.microsoft.com/office/drawing/2014/main" id="{7A864727-D329-F6C8-98A1-A5CBE3F19ABF}"/>
              </a:ext>
            </a:extLst>
          </p:cNvPr>
          <p:cNvSpPr>
            <a:spLocks noGrp="1" noChangeArrowheads="1"/>
          </p:cNvSpPr>
          <p:nvPr>
            <p:ph type="sldNum" idx="12"/>
          </p:nvPr>
        </p:nvSpPr>
        <p:spPr>
          <a:ln/>
        </p:spPr>
        <p:txBody>
          <a:bodyPr/>
          <a:lstStyle>
            <a:lvl1pPr>
              <a:defRPr/>
            </a:lvl1pPr>
          </a:lstStyle>
          <a:p>
            <a:pPr>
              <a:defRPr/>
            </a:pPr>
            <a:fld id="{0283A24E-36C2-4AD9-8E79-0E6A80CF343C}" type="slidenum">
              <a:rPr lang="en-US" altLang="en-US"/>
              <a:pPr>
                <a:defRPr/>
              </a:pPr>
              <a:t>‹#›</a:t>
            </a:fld>
            <a:endParaRPr lang="en-US" altLang="en-US"/>
          </a:p>
        </p:txBody>
      </p:sp>
    </p:spTree>
    <p:extLst>
      <p:ext uri="{BB962C8B-B14F-4D97-AF65-F5344CB8AC3E}">
        <p14:creationId xmlns:p14="http://schemas.microsoft.com/office/powerpoint/2010/main" val="1015525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6EED1193-4DAC-445E-56F2-63D2D65CA8C8}"/>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4" name="Rectangle 4">
            <a:extLst>
              <a:ext uri="{FF2B5EF4-FFF2-40B4-BE49-F238E27FC236}">
                <a16:creationId xmlns:a16="http://schemas.microsoft.com/office/drawing/2014/main" id="{4CF447C5-2367-F979-C4F9-7E47360E1F61}"/>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ABC55CF6-3FAB-DA58-3CFC-F8AD15E7EE80}"/>
              </a:ext>
            </a:extLst>
          </p:cNvPr>
          <p:cNvSpPr>
            <a:spLocks noGrp="1" noChangeArrowheads="1"/>
          </p:cNvSpPr>
          <p:nvPr>
            <p:ph type="sldNum" idx="12"/>
          </p:nvPr>
        </p:nvSpPr>
        <p:spPr>
          <a:ln/>
        </p:spPr>
        <p:txBody>
          <a:bodyPr/>
          <a:lstStyle>
            <a:lvl1pPr>
              <a:defRPr/>
            </a:lvl1pPr>
          </a:lstStyle>
          <a:p>
            <a:pPr>
              <a:defRPr/>
            </a:pPr>
            <a:fld id="{8EC4E91E-0F38-4E2D-836F-D6C9DFBF5E9F}" type="slidenum">
              <a:rPr lang="en-US" altLang="en-US"/>
              <a:pPr>
                <a:defRPr/>
              </a:pPr>
              <a:t>‹#›</a:t>
            </a:fld>
            <a:endParaRPr lang="en-US" altLang="en-US"/>
          </a:p>
        </p:txBody>
      </p:sp>
    </p:spTree>
    <p:extLst>
      <p:ext uri="{BB962C8B-B14F-4D97-AF65-F5344CB8AC3E}">
        <p14:creationId xmlns:p14="http://schemas.microsoft.com/office/powerpoint/2010/main" val="3691170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4CA972B6-05F9-E1A8-3A12-A241221288BB}"/>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3" name="Rectangle 4">
            <a:extLst>
              <a:ext uri="{FF2B5EF4-FFF2-40B4-BE49-F238E27FC236}">
                <a16:creationId xmlns:a16="http://schemas.microsoft.com/office/drawing/2014/main" id="{41C59C80-0419-DCEE-29A9-53366A607FB5}"/>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4FCD582C-DE62-9C0D-73DE-981DF6A0BDB6}"/>
              </a:ext>
            </a:extLst>
          </p:cNvPr>
          <p:cNvSpPr>
            <a:spLocks noGrp="1" noChangeArrowheads="1"/>
          </p:cNvSpPr>
          <p:nvPr>
            <p:ph type="sldNum" idx="12"/>
          </p:nvPr>
        </p:nvSpPr>
        <p:spPr>
          <a:ln/>
        </p:spPr>
        <p:txBody>
          <a:bodyPr/>
          <a:lstStyle>
            <a:lvl1pPr>
              <a:defRPr/>
            </a:lvl1pPr>
          </a:lstStyle>
          <a:p>
            <a:pPr>
              <a:defRPr/>
            </a:pPr>
            <a:fld id="{DEDA7212-6B4E-4CA4-BFC5-F42E43C9E080}" type="slidenum">
              <a:rPr lang="en-US" altLang="en-US"/>
              <a:pPr>
                <a:defRPr/>
              </a:pPr>
              <a:t>‹#›</a:t>
            </a:fld>
            <a:endParaRPr lang="en-US" altLang="en-US"/>
          </a:p>
        </p:txBody>
      </p:sp>
    </p:spTree>
    <p:extLst>
      <p:ext uri="{BB962C8B-B14F-4D97-AF65-F5344CB8AC3E}">
        <p14:creationId xmlns:p14="http://schemas.microsoft.com/office/powerpoint/2010/main" val="2717780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E8E17F53-5F75-6C79-5E9E-40CCB704B072}"/>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EB4CBCC7-A48D-380C-4F42-5C138640163B}"/>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2C225CB5-2809-BCD3-7A42-A585F1322C77}"/>
              </a:ext>
            </a:extLst>
          </p:cNvPr>
          <p:cNvSpPr>
            <a:spLocks noGrp="1" noChangeArrowheads="1"/>
          </p:cNvSpPr>
          <p:nvPr>
            <p:ph type="sldNum" idx="12"/>
          </p:nvPr>
        </p:nvSpPr>
        <p:spPr>
          <a:ln/>
        </p:spPr>
        <p:txBody>
          <a:bodyPr/>
          <a:lstStyle>
            <a:lvl1pPr>
              <a:defRPr/>
            </a:lvl1pPr>
          </a:lstStyle>
          <a:p>
            <a:pPr>
              <a:defRPr/>
            </a:pPr>
            <a:fld id="{1A777EAA-C57A-479A-9566-C9E1959D53E1}" type="slidenum">
              <a:rPr lang="en-US" altLang="en-US"/>
              <a:pPr>
                <a:defRPr/>
              </a:pPr>
              <a:t>‹#›</a:t>
            </a:fld>
            <a:endParaRPr lang="en-US" altLang="en-US"/>
          </a:p>
        </p:txBody>
      </p:sp>
    </p:spTree>
    <p:extLst>
      <p:ext uri="{BB962C8B-B14F-4D97-AF65-F5344CB8AC3E}">
        <p14:creationId xmlns:p14="http://schemas.microsoft.com/office/powerpoint/2010/main" val="3253032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3">
            <a:extLst>
              <a:ext uri="{FF2B5EF4-FFF2-40B4-BE49-F238E27FC236}">
                <a16:creationId xmlns:a16="http://schemas.microsoft.com/office/drawing/2014/main" id="{D6DC5B08-3A9D-974F-B0FB-211809254CAE}"/>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B35F0972-B9C3-A27E-400F-1A4306335350}"/>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7" name="Rectangle 5">
            <a:extLst>
              <a:ext uri="{FF2B5EF4-FFF2-40B4-BE49-F238E27FC236}">
                <a16:creationId xmlns:a16="http://schemas.microsoft.com/office/drawing/2014/main" id="{D0875D84-DFD6-99B5-9FAC-B7678D7696CE}"/>
              </a:ext>
            </a:extLst>
          </p:cNvPr>
          <p:cNvSpPr>
            <a:spLocks noGrp="1" noChangeArrowheads="1"/>
          </p:cNvSpPr>
          <p:nvPr>
            <p:ph type="sldNum" idx="12"/>
          </p:nvPr>
        </p:nvSpPr>
        <p:spPr>
          <a:ln/>
        </p:spPr>
        <p:txBody>
          <a:bodyPr/>
          <a:lstStyle>
            <a:lvl1pPr>
              <a:defRPr/>
            </a:lvl1pPr>
          </a:lstStyle>
          <a:p>
            <a:pPr>
              <a:defRPr/>
            </a:pPr>
            <a:fld id="{2BE3D47D-2ABD-4F9C-A2EB-4A49E8E1CD35}" type="slidenum">
              <a:rPr lang="en-US" altLang="en-US"/>
              <a:pPr>
                <a:defRPr/>
              </a:pPr>
              <a:t>‹#›</a:t>
            </a:fld>
            <a:endParaRPr lang="en-US" altLang="en-US"/>
          </a:p>
        </p:txBody>
      </p:sp>
    </p:spTree>
    <p:extLst>
      <p:ext uri="{BB962C8B-B14F-4D97-AF65-F5344CB8AC3E}">
        <p14:creationId xmlns:p14="http://schemas.microsoft.com/office/powerpoint/2010/main" val="3137258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6E7A432F-F5D4-D348-4C66-EBD0D1DC99DF}"/>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C703A54C-0119-D17E-334B-1D6BC9F5AD95}"/>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A5911619-72C8-6F1E-3895-E9706C60FDD3}"/>
              </a:ext>
            </a:extLst>
          </p:cNvPr>
          <p:cNvSpPr>
            <a:spLocks noGrp="1" noChangeArrowheads="1"/>
          </p:cNvSpPr>
          <p:nvPr>
            <p:ph type="sldNum" idx="12"/>
          </p:nvPr>
        </p:nvSpPr>
        <p:spPr>
          <a:ln/>
        </p:spPr>
        <p:txBody>
          <a:bodyPr/>
          <a:lstStyle>
            <a:lvl1pPr>
              <a:defRPr/>
            </a:lvl1pPr>
          </a:lstStyle>
          <a:p>
            <a:pPr>
              <a:defRPr/>
            </a:pPr>
            <a:fld id="{68998214-96DB-4081-8453-5C819947EB85}" type="slidenum">
              <a:rPr lang="en-US" altLang="en-US"/>
              <a:pPr>
                <a:defRPr/>
              </a:pPr>
              <a:t>‹#›</a:t>
            </a:fld>
            <a:endParaRPr lang="en-US" altLang="en-US"/>
          </a:p>
        </p:txBody>
      </p:sp>
    </p:spTree>
    <p:extLst>
      <p:ext uri="{BB962C8B-B14F-4D97-AF65-F5344CB8AC3E}">
        <p14:creationId xmlns:p14="http://schemas.microsoft.com/office/powerpoint/2010/main" val="4031812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C63BA7EE-1B33-D230-7341-7F8E13DF81D7}"/>
              </a:ext>
            </a:extLst>
          </p:cNvPr>
          <p:cNvSpPr>
            <a:spLocks noGrp="1" noChangeArrowheads="1"/>
          </p:cNvSpPr>
          <p:nvPr>
            <p:ph type="dt" idx="10"/>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045FDF48-79AC-9467-EF0E-8F5D3F942800}"/>
              </a:ext>
            </a:extLst>
          </p:cNvPr>
          <p:cNvSpPr>
            <a:spLocks noGrp="1" noChangeArrowheads="1"/>
          </p:cNvSpPr>
          <p:nvPr>
            <p:ph type="ftr" idx="11"/>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784688F4-945A-2427-94B0-DC637F22C62B}"/>
              </a:ext>
            </a:extLst>
          </p:cNvPr>
          <p:cNvSpPr>
            <a:spLocks noGrp="1" noChangeArrowheads="1"/>
          </p:cNvSpPr>
          <p:nvPr>
            <p:ph type="sldNum" idx="12"/>
          </p:nvPr>
        </p:nvSpPr>
        <p:spPr>
          <a:ln/>
        </p:spPr>
        <p:txBody>
          <a:bodyPr/>
          <a:lstStyle>
            <a:lvl1pPr>
              <a:defRPr/>
            </a:lvl1pPr>
          </a:lstStyle>
          <a:p>
            <a:pPr>
              <a:defRPr/>
            </a:pPr>
            <a:fld id="{9533F8CF-EC88-4952-8188-D274A142B85E}" type="slidenum">
              <a:rPr lang="en-US" altLang="en-US"/>
              <a:pPr>
                <a:defRPr/>
              </a:pPr>
              <a:t>‹#›</a:t>
            </a:fld>
            <a:endParaRPr lang="en-US" altLang="en-US"/>
          </a:p>
        </p:txBody>
      </p:sp>
    </p:spTree>
    <p:extLst>
      <p:ext uri="{BB962C8B-B14F-4D97-AF65-F5344CB8AC3E}">
        <p14:creationId xmlns:p14="http://schemas.microsoft.com/office/powerpoint/2010/main" val="28885923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1491D9-8931-4E55-B9C2-84F44EF6AB8A}"/>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95319BA4-5201-E226-A410-A3C1059EBCD1}"/>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F81A1541-D8ED-6AC2-B5D3-16690C616AD9}"/>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73DFBAD-457E-4603-AC55-BE6FCD31CB6B}" type="slidenum">
              <a:rPr lang="en-US" altLang="en-US"/>
              <a:pPr>
                <a:defRPr/>
              </a:pPr>
              <a:t>‹#›</a:t>
            </a:fld>
            <a:endParaRPr lang="en-US" altLang="en-US"/>
          </a:p>
        </p:txBody>
      </p:sp>
    </p:spTree>
    <p:extLst>
      <p:ext uri="{BB962C8B-B14F-4D97-AF65-F5344CB8AC3E}">
        <p14:creationId xmlns:p14="http://schemas.microsoft.com/office/powerpoint/2010/main" val="28031212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A65A6D-6997-81F2-F8F6-AFEE291B25D2}"/>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F8B5FFC9-FDEC-A384-7939-A5E954D946B9}"/>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4C1166E-3989-F152-0893-1F4A9F1B328F}"/>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E28AE64-AF9D-43F1-84CC-C1A9554DC499}" type="slidenum">
              <a:rPr lang="en-US" altLang="en-US"/>
              <a:pPr>
                <a:defRPr/>
              </a:pPr>
              <a:t>‹#›</a:t>
            </a:fld>
            <a:endParaRPr lang="en-US" altLang="en-US"/>
          </a:p>
        </p:txBody>
      </p:sp>
    </p:spTree>
    <p:extLst>
      <p:ext uri="{BB962C8B-B14F-4D97-AF65-F5344CB8AC3E}">
        <p14:creationId xmlns:p14="http://schemas.microsoft.com/office/powerpoint/2010/main" val="4091862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68F6E990-0E37-7AB1-9C4F-2E2F917E1208}"/>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F7AFEFB2-ED05-787F-404E-5BF454A0C52F}"/>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550A704B-F0EB-6EA7-A6D3-E0F0CCFA085D}"/>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2C5B514-BA1F-4844-A0A8-3229491072EB}" type="slidenum">
              <a:rPr lang="en-US" altLang="en-US"/>
              <a:pPr>
                <a:defRPr/>
              </a:pPr>
              <a:t>‹#›</a:t>
            </a:fld>
            <a:endParaRPr lang="en-US" altLang="en-US"/>
          </a:p>
        </p:txBody>
      </p:sp>
    </p:spTree>
    <p:extLst>
      <p:ext uri="{BB962C8B-B14F-4D97-AF65-F5344CB8AC3E}">
        <p14:creationId xmlns:p14="http://schemas.microsoft.com/office/powerpoint/2010/main" val="2209612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46EB99-FDA9-66AC-6137-FDDFEB1029B6}"/>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1DD5AC9B-C25E-B0B2-65F2-6031D1D18665}"/>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15B8398A-B07E-6E04-4A7F-131FACA6B608}"/>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1224F8B-5DB9-4326-BA80-A6A75E20351B}" type="slidenum">
              <a:rPr lang="en-US" altLang="en-US"/>
              <a:pPr>
                <a:defRPr/>
              </a:pPr>
              <a:t>‹#›</a:t>
            </a:fld>
            <a:endParaRPr lang="en-US" altLang="en-US"/>
          </a:p>
        </p:txBody>
      </p:sp>
    </p:spTree>
    <p:extLst>
      <p:ext uri="{BB962C8B-B14F-4D97-AF65-F5344CB8AC3E}">
        <p14:creationId xmlns:p14="http://schemas.microsoft.com/office/powerpoint/2010/main" val="1157584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A3D8142-47EB-4451-0E71-A98F6F03729B}"/>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8" name="Footer Placeholder 7">
            <a:extLst>
              <a:ext uri="{FF2B5EF4-FFF2-40B4-BE49-F238E27FC236}">
                <a16:creationId xmlns:a16="http://schemas.microsoft.com/office/drawing/2014/main" id="{63B33ED9-0E45-A972-EC14-427EEBA2A774}"/>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9" name="Slide Number Placeholder 8">
            <a:extLst>
              <a:ext uri="{FF2B5EF4-FFF2-40B4-BE49-F238E27FC236}">
                <a16:creationId xmlns:a16="http://schemas.microsoft.com/office/drawing/2014/main" id="{F5530403-F682-F9E2-EB08-4B992D7617FC}"/>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879EC8E3-7941-4CF2-A580-8E855A9D09B7}" type="slidenum">
              <a:rPr lang="en-US" altLang="en-US"/>
              <a:pPr>
                <a:defRPr/>
              </a:pPr>
              <a:t>‹#›</a:t>
            </a:fld>
            <a:endParaRPr lang="en-US" altLang="en-US"/>
          </a:p>
        </p:txBody>
      </p:sp>
    </p:spTree>
    <p:extLst>
      <p:ext uri="{BB962C8B-B14F-4D97-AF65-F5344CB8AC3E}">
        <p14:creationId xmlns:p14="http://schemas.microsoft.com/office/powerpoint/2010/main" val="1080297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9179B3-CD3D-B611-4BEE-6AC8190121AA}"/>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4" name="Footer Placeholder 3">
            <a:extLst>
              <a:ext uri="{FF2B5EF4-FFF2-40B4-BE49-F238E27FC236}">
                <a16:creationId xmlns:a16="http://schemas.microsoft.com/office/drawing/2014/main" id="{5244D053-B7CF-2264-81C3-83607149D3B3}"/>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59D93A3D-A936-88C8-60D2-F7D93A4C382D}"/>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6BA6078-A865-4597-8710-863D7375A2A9}" type="slidenum">
              <a:rPr lang="en-US" altLang="en-US"/>
              <a:pPr>
                <a:defRPr/>
              </a:pPr>
              <a:t>‹#›</a:t>
            </a:fld>
            <a:endParaRPr lang="en-US" altLang="en-US"/>
          </a:p>
        </p:txBody>
      </p:sp>
    </p:spTree>
    <p:extLst>
      <p:ext uri="{BB962C8B-B14F-4D97-AF65-F5344CB8AC3E}">
        <p14:creationId xmlns:p14="http://schemas.microsoft.com/office/powerpoint/2010/main" val="3175680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21775D-4DC4-D52B-334F-F34395CC1DF1}"/>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3" name="Footer Placeholder 2">
            <a:extLst>
              <a:ext uri="{FF2B5EF4-FFF2-40B4-BE49-F238E27FC236}">
                <a16:creationId xmlns:a16="http://schemas.microsoft.com/office/drawing/2014/main" id="{E8E63BA7-5F40-9CE7-CE40-CCF91561ADAB}"/>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4" name="Slide Number Placeholder 3">
            <a:extLst>
              <a:ext uri="{FF2B5EF4-FFF2-40B4-BE49-F238E27FC236}">
                <a16:creationId xmlns:a16="http://schemas.microsoft.com/office/drawing/2014/main" id="{50B044ED-BA7B-9051-DAE4-5AA9883FC36D}"/>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28F72B08-8B02-4AAE-BE18-2C8A6E1CEF0E}" type="slidenum">
              <a:rPr lang="en-US" altLang="en-US"/>
              <a:pPr>
                <a:defRPr/>
              </a:pPr>
              <a:t>‹#›</a:t>
            </a:fld>
            <a:endParaRPr lang="en-US" altLang="en-US"/>
          </a:p>
        </p:txBody>
      </p:sp>
    </p:spTree>
    <p:extLst>
      <p:ext uri="{BB962C8B-B14F-4D97-AF65-F5344CB8AC3E}">
        <p14:creationId xmlns:p14="http://schemas.microsoft.com/office/powerpoint/2010/main" val="9369247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267343-64A7-00A9-B2E8-73FFF5A2890B}"/>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41233446-B24A-D56B-ADF7-CB1241AF8FD3}"/>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A1C50459-003F-792C-074A-D7F51D30D3A7}"/>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E65E7A95-A435-436E-946D-FF7C50142DA0}" type="slidenum">
              <a:rPr lang="en-US" altLang="en-US"/>
              <a:pPr>
                <a:defRPr/>
              </a:pPr>
              <a:t>‹#›</a:t>
            </a:fld>
            <a:endParaRPr lang="en-US" altLang="en-US"/>
          </a:p>
        </p:txBody>
      </p:sp>
    </p:spTree>
    <p:extLst>
      <p:ext uri="{BB962C8B-B14F-4D97-AF65-F5344CB8AC3E}">
        <p14:creationId xmlns:p14="http://schemas.microsoft.com/office/powerpoint/2010/main" val="12851434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A17058-0606-795B-A99B-A4CA852A0059}"/>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6" name="Footer Placeholder 5">
            <a:extLst>
              <a:ext uri="{FF2B5EF4-FFF2-40B4-BE49-F238E27FC236}">
                <a16:creationId xmlns:a16="http://schemas.microsoft.com/office/drawing/2014/main" id="{71E8E8A9-27C9-4002-D6EF-A22E794078B9}"/>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7" name="Slide Number Placeholder 6">
            <a:extLst>
              <a:ext uri="{FF2B5EF4-FFF2-40B4-BE49-F238E27FC236}">
                <a16:creationId xmlns:a16="http://schemas.microsoft.com/office/drawing/2014/main" id="{4007C36C-F9A7-C15B-5A76-9D91EA875D97}"/>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9A995A5B-B2BB-4099-8D7B-C68FFCF7877A}" type="slidenum">
              <a:rPr lang="en-US" altLang="en-US"/>
              <a:pPr>
                <a:defRPr/>
              </a:pPr>
              <a:t>‹#›</a:t>
            </a:fld>
            <a:endParaRPr lang="en-US" altLang="en-US"/>
          </a:p>
        </p:txBody>
      </p:sp>
    </p:spTree>
    <p:extLst>
      <p:ext uri="{BB962C8B-B14F-4D97-AF65-F5344CB8AC3E}">
        <p14:creationId xmlns:p14="http://schemas.microsoft.com/office/powerpoint/2010/main" val="29370683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899A03-8AD4-1A37-2EF9-C6A3670C2287}"/>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07134DFA-CF03-7302-AEF1-2BD26F54D1EF}"/>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C8273C84-C0FA-C3A3-4E5A-2F345B615318}"/>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7846B6F8-A5E7-4013-A9D4-065EEAD64558}" type="slidenum">
              <a:rPr lang="en-US" altLang="en-US"/>
              <a:pPr>
                <a:defRPr/>
              </a:pPr>
              <a:t>‹#›</a:t>
            </a:fld>
            <a:endParaRPr lang="en-US" altLang="en-US"/>
          </a:p>
        </p:txBody>
      </p:sp>
    </p:spTree>
    <p:extLst>
      <p:ext uri="{BB962C8B-B14F-4D97-AF65-F5344CB8AC3E}">
        <p14:creationId xmlns:p14="http://schemas.microsoft.com/office/powerpoint/2010/main" val="13451608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1788A3-F82B-4AEA-EAA0-5877BD5C010E}"/>
              </a:ext>
            </a:extLst>
          </p:cNvPr>
          <p:cNvSpPr>
            <a:spLocks noGrp="1" noChangeArrowheads="1"/>
          </p:cNvSpPr>
          <p:nvPr>
            <p:ph type="dt" idx="10"/>
          </p:nvPr>
        </p:nvSpPr>
        <p:spPr>
          <a:xfrm>
            <a:off x="457200" y="6245225"/>
            <a:ext cx="2132013" cy="474663"/>
          </a:xfrm>
          <a:prstGeom prst="rect">
            <a:avLst/>
          </a:prstGeo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B302E521-1B38-99F1-5007-AE0A153C18EE}"/>
              </a:ext>
            </a:extLst>
          </p:cNvPr>
          <p:cNvSpPr>
            <a:spLocks noGrp="1" noChangeArrowheads="1"/>
          </p:cNvSpPr>
          <p:nvPr>
            <p:ph type="ftr" idx="11"/>
          </p:nvPr>
        </p:nvSpPr>
        <p:spPr>
          <a:xfrm>
            <a:off x="3124200" y="6245225"/>
            <a:ext cx="2894013" cy="474663"/>
          </a:xfrm>
          <a:prstGeom prst="rect">
            <a:avLst/>
          </a:prstGeo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4E034119-A5E8-0EB6-1AD4-5A8E14D400F4}"/>
              </a:ext>
            </a:extLst>
          </p:cNvPr>
          <p:cNvSpPr>
            <a:spLocks noGrp="1" noChangeArrowheads="1"/>
          </p:cNvSpPr>
          <p:nvPr>
            <p:ph type="sldNum" idx="12"/>
          </p:nvPr>
        </p:nvSpPr>
        <p:spPr>
          <a:xfrm>
            <a:off x="6553200" y="6245225"/>
            <a:ext cx="2132013" cy="474663"/>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AF8816B-E538-4941-8288-EBFF946D5535}" type="slidenum">
              <a:rPr lang="en-US" altLang="en-US"/>
              <a:pPr>
                <a:defRPr/>
              </a:pPr>
              <a:t>‹#›</a:t>
            </a:fld>
            <a:endParaRPr lang="en-US" altLang="en-US"/>
          </a:p>
        </p:txBody>
      </p:sp>
    </p:spTree>
    <p:extLst>
      <p:ext uri="{BB962C8B-B14F-4D97-AF65-F5344CB8AC3E}">
        <p14:creationId xmlns:p14="http://schemas.microsoft.com/office/powerpoint/2010/main" val="1846014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a:extLst>
              <a:ext uri="{FF2B5EF4-FFF2-40B4-BE49-F238E27FC236}">
                <a16:creationId xmlns:a16="http://schemas.microsoft.com/office/drawing/2014/main" id="{D66ED4CB-5D7E-443C-B5E2-71809D28AB7E}"/>
              </a:ext>
            </a:extLst>
          </p:cNvPr>
          <p:cNvSpPr>
            <a:spLocks noGrp="1" noChangeArrowheads="1"/>
          </p:cNvSpPr>
          <p:nvPr>
            <p:ph type="dt" idx="10"/>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id="{32249009-3929-4D45-A43D-7F30D0B80A4C}"/>
              </a:ext>
            </a:extLst>
          </p:cNvPr>
          <p:cNvSpPr>
            <a:spLocks noGrp="1" noChangeArrowheads="1"/>
          </p:cNvSpPr>
          <p:nvPr>
            <p:ph type="ftr" idx="11"/>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83D8E1C-BE69-40F8-9DA1-4F0B8C594247}"/>
              </a:ext>
            </a:extLst>
          </p:cNvPr>
          <p:cNvSpPr>
            <a:spLocks noGrp="1" noChangeArrowheads="1"/>
          </p:cNvSpPr>
          <p:nvPr>
            <p:ph type="sldNum" idx="12"/>
          </p:nvPr>
        </p:nvSpPr>
        <p:spPr>
          <a:ln/>
        </p:spPr>
        <p:txBody>
          <a:bodyPr/>
          <a:lstStyle>
            <a:lvl1pPr>
              <a:defRPr/>
            </a:lvl1pPr>
          </a:lstStyle>
          <a:p>
            <a:fld id="{6610785B-498D-4F00-A53D-C5FB99E0A35E}" type="slidenum">
              <a:rPr lang="en-US" altLang="en-US"/>
              <a:pPr/>
              <a:t>‹#›</a:t>
            </a:fld>
            <a:endParaRPr lang="en-US" altLang="en-US"/>
          </a:p>
        </p:txBody>
      </p:sp>
    </p:spTree>
    <p:extLst>
      <p:ext uri="{BB962C8B-B14F-4D97-AF65-F5344CB8AC3E}">
        <p14:creationId xmlns:p14="http://schemas.microsoft.com/office/powerpoint/2010/main" val="36470294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270358A9-08C7-45AA-9932-D56A2487F4DD}"/>
              </a:ext>
            </a:extLst>
          </p:cNvPr>
          <p:cNvSpPr>
            <a:spLocks noGrp="1" noChangeArrowheads="1"/>
          </p:cNvSpPr>
          <p:nvPr>
            <p:ph type="dt" idx="10"/>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id="{2464A584-7C2B-4715-9DB6-BA2F4B0CCB11}"/>
              </a:ext>
            </a:extLst>
          </p:cNvPr>
          <p:cNvSpPr>
            <a:spLocks noGrp="1" noChangeArrowheads="1"/>
          </p:cNvSpPr>
          <p:nvPr>
            <p:ph type="ftr" idx="11"/>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C962673-56D8-4503-8E20-6498E75EA14B}"/>
              </a:ext>
            </a:extLst>
          </p:cNvPr>
          <p:cNvSpPr>
            <a:spLocks noGrp="1" noChangeArrowheads="1"/>
          </p:cNvSpPr>
          <p:nvPr>
            <p:ph type="sldNum" idx="12"/>
          </p:nvPr>
        </p:nvSpPr>
        <p:spPr>
          <a:ln/>
        </p:spPr>
        <p:txBody>
          <a:bodyPr/>
          <a:lstStyle>
            <a:lvl1pPr>
              <a:defRPr/>
            </a:lvl1pPr>
          </a:lstStyle>
          <a:p>
            <a:fld id="{BF44D084-DB90-46B6-BF87-36F00AC8641A}" type="slidenum">
              <a:rPr lang="en-US" altLang="en-US"/>
              <a:pPr/>
              <a:t>‹#›</a:t>
            </a:fld>
            <a:endParaRPr lang="en-US" altLang="en-US"/>
          </a:p>
        </p:txBody>
      </p:sp>
    </p:spTree>
    <p:extLst>
      <p:ext uri="{BB962C8B-B14F-4D97-AF65-F5344CB8AC3E}">
        <p14:creationId xmlns:p14="http://schemas.microsoft.com/office/powerpoint/2010/main" val="16289515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a:extLst>
              <a:ext uri="{FF2B5EF4-FFF2-40B4-BE49-F238E27FC236}">
                <a16:creationId xmlns:a16="http://schemas.microsoft.com/office/drawing/2014/main" id="{F6A4F6A3-4DAA-4A9E-B416-7DD4F1E9FE4F}"/>
              </a:ext>
            </a:extLst>
          </p:cNvPr>
          <p:cNvSpPr>
            <a:spLocks noGrp="1" noChangeArrowheads="1"/>
          </p:cNvSpPr>
          <p:nvPr>
            <p:ph type="dt" idx="10"/>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id="{9343FD0B-ACD7-411B-8F9A-5D8C22F99962}"/>
              </a:ext>
            </a:extLst>
          </p:cNvPr>
          <p:cNvSpPr>
            <a:spLocks noGrp="1" noChangeArrowheads="1"/>
          </p:cNvSpPr>
          <p:nvPr>
            <p:ph type="ftr" idx="11"/>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05B9244-53F7-43E8-A38D-76FE2AC3FC27}"/>
              </a:ext>
            </a:extLst>
          </p:cNvPr>
          <p:cNvSpPr>
            <a:spLocks noGrp="1" noChangeArrowheads="1"/>
          </p:cNvSpPr>
          <p:nvPr>
            <p:ph type="sldNum" idx="12"/>
          </p:nvPr>
        </p:nvSpPr>
        <p:spPr>
          <a:ln/>
        </p:spPr>
        <p:txBody>
          <a:bodyPr/>
          <a:lstStyle>
            <a:lvl1pPr>
              <a:defRPr/>
            </a:lvl1pPr>
          </a:lstStyle>
          <a:p>
            <a:fld id="{6584FA06-0329-486F-BAAF-F53BB0E21D26}" type="slidenum">
              <a:rPr lang="en-US" altLang="en-US"/>
              <a:pPr/>
              <a:t>‹#›</a:t>
            </a:fld>
            <a:endParaRPr lang="en-US" altLang="en-US"/>
          </a:p>
        </p:txBody>
      </p:sp>
    </p:spTree>
    <p:extLst>
      <p:ext uri="{BB962C8B-B14F-4D97-AF65-F5344CB8AC3E}">
        <p14:creationId xmlns:p14="http://schemas.microsoft.com/office/powerpoint/2010/main" val="2449440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432D7B1E-6FFB-4C00-BA15-524CB068A899}"/>
              </a:ext>
            </a:extLst>
          </p:cNvPr>
          <p:cNvSpPr>
            <a:spLocks noGrp="1" noChangeArrowheads="1"/>
          </p:cNvSpPr>
          <p:nvPr>
            <p:ph type="dt" idx="10"/>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id="{33DC6BD7-BD91-4918-952A-99D068BC6BDA}"/>
              </a:ext>
            </a:extLst>
          </p:cNvPr>
          <p:cNvSpPr>
            <a:spLocks noGrp="1" noChangeArrowheads="1"/>
          </p:cNvSpPr>
          <p:nvPr>
            <p:ph type="ftr" idx="11"/>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290EEA85-FB51-4D94-8EDB-D63696D085F9}"/>
              </a:ext>
            </a:extLst>
          </p:cNvPr>
          <p:cNvSpPr>
            <a:spLocks noGrp="1" noChangeArrowheads="1"/>
          </p:cNvSpPr>
          <p:nvPr>
            <p:ph type="sldNum" idx="12"/>
          </p:nvPr>
        </p:nvSpPr>
        <p:spPr>
          <a:ln/>
        </p:spPr>
        <p:txBody>
          <a:bodyPr/>
          <a:lstStyle>
            <a:lvl1pPr>
              <a:defRPr/>
            </a:lvl1pPr>
          </a:lstStyle>
          <a:p>
            <a:fld id="{040B3666-FBC7-4343-A158-146ACE67965C}" type="slidenum">
              <a:rPr lang="en-US" altLang="en-US"/>
              <a:pPr/>
              <a:t>‹#›</a:t>
            </a:fld>
            <a:endParaRPr lang="en-US" altLang="en-US"/>
          </a:p>
        </p:txBody>
      </p:sp>
    </p:spTree>
    <p:extLst>
      <p:ext uri="{BB962C8B-B14F-4D97-AF65-F5344CB8AC3E}">
        <p14:creationId xmlns:p14="http://schemas.microsoft.com/office/powerpoint/2010/main" val="41352208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E25A4B35-BADB-4787-8620-1C8643C257A3}"/>
              </a:ext>
            </a:extLst>
          </p:cNvPr>
          <p:cNvSpPr>
            <a:spLocks noGrp="1" noChangeArrowheads="1"/>
          </p:cNvSpPr>
          <p:nvPr>
            <p:ph type="dt" idx="10"/>
          </p:nvPr>
        </p:nvSpPr>
        <p:spPr>
          <a:ln/>
        </p:spPr>
        <p:txBody>
          <a:bodyPr/>
          <a:lstStyle>
            <a:lvl1pPr>
              <a:defRPr/>
            </a:lvl1pPr>
          </a:lstStyle>
          <a:p>
            <a:pPr>
              <a:defRPr/>
            </a:pPr>
            <a:endParaRPr lang="en-US"/>
          </a:p>
        </p:txBody>
      </p:sp>
      <p:sp>
        <p:nvSpPr>
          <p:cNvPr id="8" name="Rectangle 4">
            <a:extLst>
              <a:ext uri="{FF2B5EF4-FFF2-40B4-BE49-F238E27FC236}">
                <a16:creationId xmlns:a16="http://schemas.microsoft.com/office/drawing/2014/main" id="{A73CCEA0-10BA-42CD-A72D-8EA0C04F2212}"/>
              </a:ext>
            </a:extLst>
          </p:cNvPr>
          <p:cNvSpPr>
            <a:spLocks noGrp="1" noChangeArrowheads="1"/>
          </p:cNvSpPr>
          <p:nvPr>
            <p:ph type="ftr" idx="11"/>
          </p:nvPr>
        </p:nvSpPr>
        <p:spPr>
          <a:ln/>
        </p:spPr>
        <p:txBody>
          <a:bodyPr/>
          <a:lstStyle>
            <a:lvl1pPr>
              <a:defRPr/>
            </a:lvl1pPr>
          </a:lstStyle>
          <a:p>
            <a:pPr>
              <a:defRPr/>
            </a:pPr>
            <a:endParaRPr lang="en-US"/>
          </a:p>
        </p:txBody>
      </p:sp>
      <p:sp>
        <p:nvSpPr>
          <p:cNvPr id="9" name="Rectangle 5">
            <a:extLst>
              <a:ext uri="{FF2B5EF4-FFF2-40B4-BE49-F238E27FC236}">
                <a16:creationId xmlns:a16="http://schemas.microsoft.com/office/drawing/2014/main" id="{7717314E-726F-4462-848F-71BCE39A298B}"/>
              </a:ext>
            </a:extLst>
          </p:cNvPr>
          <p:cNvSpPr>
            <a:spLocks noGrp="1" noChangeArrowheads="1"/>
          </p:cNvSpPr>
          <p:nvPr>
            <p:ph type="sldNum" idx="12"/>
          </p:nvPr>
        </p:nvSpPr>
        <p:spPr>
          <a:ln/>
        </p:spPr>
        <p:txBody>
          <a:bodyPr/>
          <a:lstStyle>
            <a:lvl1pPr>
              <a:defRPr/>
            </a:lvl1pPr>
          </a:lstStyle>
          <a:p>
            <a:fld id="{0753CD65-9AF4-4B76-B150-3F6CA8CE2867}" type="slidenum">
              <a:rPr lang="en-US" altLang="en-US"/>
              <a:pPr/>
              <a:t>‹#›</a:t>
            </a:fld>
            <a:endParaRPr lang="en-US" altLang="en-US"/>
          </a:p>
        </p:txBody>
      </p:sp>
    </p:spTree>
    <p:extLst>
      <p:ext uri="{BB962C8B-B14F-4D97-AF65-F5344CB8AC3E}">
        <p14:creationId xmlns:p14="http://schemas.microsoft.com/office/powerpoint/2010/main" val="3504008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a:extLst>
              <a:ext uri="{FF2B5EF4-FFF2-40B4-BE49-F238E27FC236}">
                <a16:creationId xmlns:a16="http://schemas.microsoft.com/office/drawing/2014/main" id="{CC153CE4-FC24-4E8B-8B09-83B6FB556955}"/>
              </a:ext>
            </a:extLst>
          </p:cNvPr>
          <p:cNvSpPr>
            <a:spLocks noGrp="1" noChangeArrowheads="1"/>
          </p:cNvSpPr>
          <p:nvPr>
            <p:ph type="dt" idx="10"/>
          </p:nvPr>
        </p:nvSpPr>
        <p:spPr>
          <a:ln/>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id="{6B16F272-16B6-40A7-98CB-27B2F89FCD1D}"/>
              </a:ext>
            </a:extLst>
          </p:cNvPr>
          <p:cNvSpPr>
            <a:spLocks noGrp="1" noChangeArrowheads="1"/>
          </p:cNvSpPr>
          <p:nvPr>
            <p:ph type="ftr" idx="11"/>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B652957-B15F-4A5A-BDAD-A27E0CE81F3F}"/>
              </a:ext>
            </a:extLst>
          </p:cNvPr>
          <p:cNvSpPr>
            <a:spLocks noGrp="1" noChangeArrowheads="1"/>
          </p:cNvSpPr>
          <p:nvPr>
            <p:ph type="sldNum" idx="12"/>
          </p:nvPr>
        </p:nvSpPr>
        <p:spPr>
          <a:ln/>
        </p:spPr>
        <p:txBody>
          <a:bodyPr/>
          <a:lstStyle>
            <a:lvl1pPr>
              <a:defRPr/>
            </a:lvl1pPr>
          </a:lstStyle>
          <a:p>
            <a:fld id="{CE3BEC34-B539-49AB-B397-3F63405E41DD}" type="slidenum">
              <a:rPr lang="en-US" altLang="en-US"/>
              <a:pPr/>
              <a:t>‹#›</a:t>
            </a:fld>
            <a:endParaRPr lang="en-US" altLang="en-US"/>
          </a:p>
        </p:txBody>
      </p:sp>
    </p:spTree>
    <p:extLst>
      <p:ext uri="{BB962C8B-B14F-4D97-AF65-F5344CB8AC3E}">
        <p14:creationId xmlns:p14="http://schemas.microsoft.com/office/powerpoint/2010/main" val="2464960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3EA0E2D-0E7A-4D45-8902-64113D67BBFF}"/>
              </a:ext>
            </a:extLst>
          </p:cNvPr>
          <p:cNvSpPr>
            <a:spLocks noGrp="1" noChangeArrowheads="1"/>
          </p:cNvSpPr>
          <p:nvPr>
            <p:ph type="dt" idx="10"/>
          </p:nvPr>
        </p:nvSpPr>
        <p:spPr>
          <a:ln/>
        </p:spPr>
        <p:txBody>
          <a:bodyPr/>
          <a:lstStyle>
            <a:lvl1pPr>
              <a:defRPr/>
            </a:lvl1pPr>
          </a:lstStyle>
          <a:p>
            <a:pPr>
              <a:defRPr/>
            </a:pPr>
            <a:endParaRPr lang="en-US"/>
          </a:p>
        </p:txBody>
      </p:sp>
      <p:sp>
        <p:nvSpPr>
          <p:cNvPr id="3" name="Rectangle 4">
            <a:extLst>
              <a:ext uri="{FF2B5EF4-FFF2-40B4-BE49-F238E27FC236}">
                <a16:creationId xmlns:a16="http://schemas.microsoft.com/office/drawing/2014/main" id="{0FE6A96F-8C85-4896-A0B2-517D829E252E}"/>
              </a:ext>
            </a:extLst>
          </p:cNvPr>
          <p:cNvSpPr>
            <a:spLocks noGrp="1" noChangeArrowheads="1"/>
          </p:cNvSpPr>
          <p:nvPr>
            <p:ph type="ftr" idx="11"/>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46CDDBC-CD51-4387-9D5D-F2390EFB3088}"/>
              </a:ext>
            </a:extLst>
          </p:cNvPr>
          <p:cNvSpPr>
            <a:spLocks noGrp="1" noChangeArrowheads="1"/>
          </p:cNvSpPr>
          <p:nvPr>
            <p:ph type="sldNum" idx="12"/>
          </p:nvPr>
        </p:nvSpPr>
        <p:spPr>
          <a:ln/>
        </p:spPr>
        <p:txBody>
          <a:bodyPr/>
          <a:lstStyle>
            <a:lvl1pPr>
              <a:defRPr/>
            </a:lvl1pPr>
          </a:lstStyle>
          <a:p>
            <a:fld id="{36B955AB-E0F6-4017-BB8E-206E7A39FE79}" type="slidenum">
              <a:rPr lang="en-US" altLang="en-US"/>
              <a:pPr/>
              <a:t>‹#›</a:t>
            </a:fld>
            <a:endParaRPr lang="en-US" altLang="en-US"/>
          </a:p>
        </p:txBody>
      </p:sp>
    </p:spTree>
    <p:extLst>
      <p:ext uri="{BB962C8B-B14F-4D97-AF65-F5344CB8AC3E}">
        <p14:creationId xmlns:p14="http://schemas.microsoft.com/office/powerpoint/2010/main" val="29759171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FFC8DA2C-9303-42A3-B547-5B5C22DB20F3}"/>
              </a:ext>
            </a:extLst>
          </p:cNvPr>
          <p:cNvSpPr>
            <a:spLocks noGrp="1" noChangeArrowheads="1"/>
          </p:cNvSpPr>
          <p:nvPr>
            <p:ph type="dt" idx="10"/>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id="{F12F0B9D-E5A1-4E9A-BA8F-E35DBFCD58C8}"/>
              </a:ext>
            </a:extLst>
          </p:cNvPr>
          <p:cNvSpPr>
            <a:spLocks noGrp="1" noChangeArrowheads="1"/>
          </p:cNvSpPr>
          <p:nvPr>
            <p:ph type="ftr" idx="11"/>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AD46FE60-5602-4978-B221-18726EE55435}"/>
              </a:ext>
            </a:extLst>
          </p:cNvPr>
          <p:cNvSpPr>
            <a:spLocks noGrp="1" noChangeArrowheads="1"/>
          </p:cNvSpPr>
          <p:nvPr>
            <p:ph type="sldNum" idx="12"/>
          </p:nvPr>
        </p:nvSpPr>
        <p:spPr>
          <a:ln/>
        </p:spPr>
        <p:txBody>
          <a:bodyPr/>
          <a:lstStyle>
            <a:lvl1pPr>
              <a:defRPr/>
            </a:lvl1pPr>
          </a:lstStyle>
          <a:p>
            <a:fld id="{6BE62551-47F8-4A01-98D1-1C6B54B885D8}" type="slidenum">
              <a:rPr lang="en-US" altLang="en-US"/>
              <a:pPr/>
              <a:t>‹#›</a:t>
            </a:fld>
            <a:endParaRPr lang="en-US" altLang="en-US"/>
          </a:p>
        </p:txBody>
      </p:sp>
    </p:spTree>
    <p:extLst>
      <p:ext uri="{BB962C8B-B14F-4D97-AF65-F5344CB8AC3E}">
        <p14:creationId xmlns:p14="http://schemas.microsoft.com/office/powerpoint/2010/main" val="15470173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a:extLst>
              <a:ext uri="{FF2B5EF4-FFF2-40B4-BE49-F238E27FC236}">
                <a16:creationId xmlns:a16="http://schemas.microsoft.com/office/drawing/2014/main" id="{3101809C-3D43-4D58-8711-4AB086DC6509}"/>
              </a:ext>
            </a:extLst>
          </p:cNvPr>
          <p:cNvSpPr>
            <a:spLocks noGrp="1" noChangeArrowheads="1"/>
          </p:cNvSpPr>
          <p:nvPr>
            <p:ph type="dt" idx="10"/>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id="{4ED5B827-375A-4D2F-B38C-7A7F26917798}"/>
              </a:ext>
            </a:extLst>
          </p:cNvPr>
          <p:cNvSpPr>
            <a:spLocks noGrp="1" noChangeArrowheads="1"/>
          </p:cNvSpPr>
          <p:nvPr>
            <p:ph type="ftr" idx="11"/>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6220A728-62D6-49AA-B576-DE3DBAD30218}"/>
              </a:ext>
            </a:extLst>
          </p:cNvPr>
          <p:cNvSpPr>
            <a:spLocks noGrp="1" noChangeArrowheads="1"/>
          </p:cNvSpPr>
          <p:nvPr>
            <p:ph type="sldNum" idx="12"/>
          </p:nvPr>
        </p:nvSpPr>
        <p:spPr>
          <a:ln/>
        </p:spPr>
        <p:txBody>
          <a:bodyPr/>
          <a:lstStyle>
            <a:lvl1pPr>
              <a:defRPr/>
            </a:lvl1pPr>
          </a:lstStyle>
          <a:p>
            <a:fld id="{BB299083-8392-45EE-9F73-C0A493EAA99D}" type="slidenum">
              <a:rPr lang="en-US" altLang="en-US"/>
              <a:pPr/>
              <a:t>‹#›</a:t>
            </a:fld>
            <a:endParaRPr lang="en-US" altLang="en-US"/>
          </a:p>
        </p:txBody>
      </p:sp>
    </p:spTree>
    <p:extLst>
      <p:ext uri="{BB962C8B-B14F-4D97-AF65-F5344CB8AC3E}">
        <p14:creationId xmlns:p14="http://schemas.microsoft.com/office/powerpoint/2010/main" val="15546982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207AE926-4B4F-472D-AEA5-6CD51B25781F}"/>
              </a:ext>
            </a:extLst>
          </p:cNvPr>
          <p:cNvSpPr>
            <a:spLocks noGrp="1" noChangeArrowheads="1"/>
          </p:cNvSpPr>
          <p:nvPr>
            <p:ph type="dt" idx="10"/>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id="{4E261F53-830D-448A-A73D-86B66E2BF5E6}"/>
              </a:ext>
            </a:extLst>
          </p:cNvPr>
          <p:cNvSpPr>
            <a:spLocks noGrp="1" noChangeArrowheads="1"/>
          </p:cNvSpPr>
          <p:nvPr>
            <p:ph type="ftr" idx="11"/>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0081F05-A92A-4161-826A-5F44FF0D2E86}"/>
              </a:ext>
            </a:extLst>
          </p:cNvPr>
          <p:cNvSpPr>
            <a:spLocks noGrp="1" noChangeArrowheads="1"/>
          </p:cNvSpPr>
          <p:nvPr>
            <p:ph type="sldNum" idx="12"/>
          </p:nvPr>
        </p:nvSpPr>
        <p:spPr>
          <a:ln/>
        </p:spPr>
        <p:txBody>
          <a:bodyPr/>
          <a:lstStyle>
            <a:lvl1pPr>
              <a:defRPr/>
            </a:lvl1pPr>
          </a:lstStyle>
          <a:p>
            <a:fld id="{CEEA0A09-508F-4C00-9625-E0DE9B82EA8A}" type="slidenum">
              <a:rPr lang="en-US" altLang="en-US"/>
              <a:pPr/>
              <a:t>‹#›</a:t>
            </a:fld>
            <a:endParaRPr lang="en-US" altLang="en-US"/>
          </a:p>
        </p:txBody>
      </p:sp>
    </p:spTree>
    <p:extLst>
      <p:ext uri="{BB962C8B-B14F-4D97-AF65-F5344CB8AC3E}">
        <p14:creationId xmlns:p14="http://schemas.microsoft.com/office/powerpoint/2010/main" val="7112706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A6942FAE-A3E0-4E26-933C-55560DBCEF44}"/>
              </a:ext>
            </a:extLst>
          </p:cNvPr>
          <p:cNvSpPr>
            <a:spLocks noGrp="1" noChangeArrowheads="1"/>
          </p:cNvSpPr>
          <p:nvPr>
            <p:ph type="dt" idx="10"/>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id="{FFE4791F-4D94-443D-A8CA-729F2E4AAAE3}"/>
              </a:ext>
            </a:extLst>
          </p:cNvPr>
          <p:cNvSpPr>
            <a:spLocks noGrp="1" noChangeArrowheads="1"/>
          </p:cNvSpPr>
          <p:nvPr>
            <p:ph type="ftr" idx="11"/>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55E8BDC-9FF7-439F-9C69-1A300C521C36}"/>
              </a:ext>
            </a:extLst>
          </p:cNvPr>
          <p:cNvSpPr>
            <a:spLocks noGrp="1" noChangeArrowheads="1"/>
          </p:cNvSpPr>
          <p:nvPr>
            <p:ph type="sldNum" idx="12"/>
          </p:nvPr>
        </p:nvSpPr>
        <p:spPr>
          <a:ln/>
        </p:spPr>
        <p:txBody>
          <a:bodyPr/>
          <a:lstStyle>
            <a:lvl1pPr>
              <a:defRPr/>
            </a:lvl1pPr>
          </a:lstStyle>
          <a:p>
            <a:fld id="{B3AB6BBC-24F0-43A1-84BC-A16615D28F72}" type="slidenum">
              <a:rPr lang="en-US" altLang="en-US"/>
              <a:pPr/>
              <a:t>‹#›</a:t>
            </a:fld>
            <a:endParaRPr lang="en-US" altLang="en-US"/>
          </a:p>
        </p:txBody>
      </p:sp>
    </p:spTree>
    <p:extLst>
      <p:ext uri="{BB962C8B-B14F-4D97-AF65-F5344CB8AC3E}">
        <p14:creationId xmlns:p14="http://schemas.microsoft.com/office/powerpoint/2010/main" val="4913571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8013" cy="1141412"/>
          </a:xfrm>
        </p:spPr>
        <p:txBody>
          <a:bodyPr/>
          <a:lstStyle/>
          <a:p>
            <a:r>
              <a:rPr lang="en-US"/>
              <a:t>Click to edit Master title style</a:t>
            </a:r>
          </a:p>
        </p:txBody>
      </p:sp>
      <p:sp>
        <p:nvSpPr>
          <p:cNvPr id="3" name="Rectangle 3">
            <a:extLst>
              <a:ext uri="{FF2B5EF4-FFF2-40B4-BE49-F238E27FC236}">
                <a16:creationId xmlns:a16="http://schemas.microsoft.com/office/drawing/2014/main" id="{F8C36A32-8A97-4319-9BC2-18F5E27DCC20}"/>
              </a:ext>
            </a:extLst>
          </p:cNvPr>
          <p:cNvSpPr>
            <a:spLocks noGrp="1" noChangeArrowheads="1"/>
          </p:cNvSpPr>
          <p:nvPr>
            <p:ph type="dt" idx="10"/>
          </p:nvPr>
        </p:nvSpPr>
        <p:spPr>
          <a:ln/>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id="{180D418A-8005-43B3-A395-943311376BB7}"/>
              </a:ext>
            </a:extLst>
          </p:cNvPr>
          <p:cNvSpPr>
            <a:spLocks noGrp="1" noChangeArrowheads="1"/>
          </p:cNvSpPr>
          <p:nvPr>
            <p:ph type="ftr" idx="11"/>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32CE8A7-A55D-4A41-AA46-B7AE1F2D3EDB}"/>
              </a:ext>
            </a:extLst>
          </p:cNvPr>
          <p:cNvSpPr>
            <a:spLocks noGrp="1" noChangeArrowheads="1"/>
          </p:cNvSpPr>
          <p:nvPr>
            <p:ph type="sldNum" idx="12"/>
          </p:nvPr>
        </p:nvSpPr>
        <p:spPr>
          <a:ln/>
        </p:spPr>
        <p:txBody>
          <a:bodyPr/>
          <a:lstStyle>
            <a:lvl1pPr>
              <a:defRPr/>
            </a:lvl1pPr>
          </a:lstStyle>
          <a:p>
            <a:fld id="{D3F1A29D-64F2-4F8A-ACA8-D39AFCDA0FF8}" type="slidenum">
              <a:rPr lang="en-US" altLang="en-US"/>
              <a:pPr/>
              <a:t>‹#›</a:t>
            </a:fld>
            <a:endParaRPr lang="en-US" altLang="en-US"/>
          </a:p>
        </p:txBody>
      </p:sp>
    </p:spTree>
    <p:extLst>
      <p:ext uri="{BB962C8B-B14F-4D97-AF65-F5344CB8AC3E}">
        <p14:creationId xmlns:p14="http://schemas.microsoft.com/office/powerpoint/2010/main" val="18409745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8013" cy="1141412"/>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70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6613"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6613" y="3938588"/>
            <a:ext cx="4038600" cy="2185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a:extLst>
              <a:ext uri="{FF2B5EF4-FFF2-40B4-BE49-F238E27FC236}">
                <a16:creationId xmlns:a16="http://schemas.microsoft.com/office/drawing/2014/main" id="{4C984F58-2132-48D6-80BE-C6F01225C76B}"/>
              </a:ext>
            </a:extLst>
          </p:cNvPr>
          <p:cNvSpPr>
            <a:spLocks noGrp="1" noChangeArrowheads="1"/>
          </p:cNvSpPr>
          <p:nvPr>
            <p:ph type="dt" idx="10"/>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id="{76C1D837-85E3-4DA1-BC19-5BED2D9CE5AD}"/>
              </a:ext>
            </a:extLst>
          </p:cNvPr>
          <p:cNvSpPr>
            <a:spLocks noGrp="1" noChangeArrowheads="1"/>
          </p:cNvSpPr>
          <p:nvPr>
            <p:ph type="ftr" idx="11"/>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41494ED5-4560-4AE3-80A0-208A63FB4603}"/>
              </a:ext>
            </a:extLst>
          </p:cNvPr>
          <p:cNvSpPr>
            <a:spLocks noGrp="1" noChangeArrowheads="1"/>
          </p:cNvSpPr>
          <p:nvPr>
            <p:ph type="sldNum" idx="12"/>
          </p:nvPr>
        </p:nvSpPr>
        <p:spPr>
          <a:ln/>
        </p:spPr>
        <p:txBody>
          <a:bodyPr/>
          <a:lstStyle>
            <a:lvl1pPr>
              <a:defRPr/>
            </a:lvl1pPr>
          </a:lstStyle>
          <a:p>
            <a:fld id="{158D98D7-FDE4-462A-94E9-5BF1389BDF74}" type="slidenum">
              <a:rPr lang="en-US" altLang="en-US"/>
              <a:pPr/>
              <a:t>‹#›</a:t>
            </a:fld>
            <a:endParaRPr lang="en-US" altLang="en-US"/>
          </a:p>
        </p:txBody>
      </p:sp>
    </p:spTree>
    <p:extLst>
      <p:ext uri="{BB962C8B-B14F-4D97-AF65-F5344CB8AC3E}">
        <p14:creationId xmlns:p14="http://schemas.microsoft.com/office/powerpoint/2010/main" val="10003615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8013" cy="1141412"/>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7013"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a:extLst>
              <a:ext uri="{FF2B5EF4-FFF2-40B4-BE49-F238E27FC236}">
                <a16:creationId xmlns:a16="http://schemas.microsoft.com/office/drawing/2014/main" id="{5110D96A-67B8-4B1D-8E14-A090C3E0947B}"/>
              </a:ext>
            </a:extLst>
          </p:cNvPr>
          <p:cNvSpPr>
            <a:spLocks noGrp="1" noChangeArrowheads="1"/>
          </p:cNvSpPr>
          <p:nvPr>
            <p:ph type="dt" idx="10"/>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id="{063BB93E-A0A6-421B-B160-0FBBCA246B2B}"/>
              </a:ext>
            </a:extLst>
          </p:cNvPr>
          <p:cNvSpPr>
            <a:spLocks noGrp="1" noChangeArrowheads="1"/>
          </p:cNvSpPr>
          <p:nvPr>
            <p:ph type="ftr" idx="11"/>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F607E692-FEA5-4D6E-93E6-C4CDB04D9FB2}"/>
              </a:ext>
            </a:extLst>
          </p:cNvPr>
          <p:cNvSpPr>
            <a:spLocks noGrp="1" noChangeArrowheads="1"/>
          </p:cNvSpPr>
          <p:nvPr>
            <p:ph type="sldNum" idx="12"/>
          </p:nvPr>
        </p:nvSpPr>
        <p:spPr>
          <a:ln/>
        </p:spPr>
        <p:txBody>
          <a:bodyPr/>
          <a:lstStyle>
            <a:lvl1pPr>
              <a:defRPr/>
            </a:lvl1pPr>
          </a:lstStyle>
          <a:p>
            <a:fld id="{155CF4C8-5A9E-421C-A02E-09E19564B6DD}" type="slidenum">
              <a:rPr lang="en-US" altLang="en-US"/>
              <a:pPr/>
              <a:t>‹#›</a:t>
            </a:fld>
            <a:endParaRPr lang="en-US" altLang="en-US"/>
          </a:p>
        </p:txBody>
      </p:sp>
    </p:spTree>
    <p:extLst>
      <p:ext uri="{BB962C8B-B14F-4D97-AF65-F5344CB8AC3E}">
        <p14:creationId xmlns:p14="http://schemas.microsoft.com/office/powerpoint/2010/main" val="42499241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8013" cy="1141412"/>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7013"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6613"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7013" cy="2185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6613" y="3938588"/>
            <a:ext cx="4038600" cy="21859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B822200F-1037-4176-84F1-4F2BC66CAE4B}"/>
              </a:ext>
            </a:extLst>
          </p:cNvPr>
          <p:cNvSpPr>
            <a:spLocks noGrp="1" noChangeArrowheads="1"/>
          </p:cNvSpPr>
          <p:nvPr>
            <p:ph type="dt" idx="10"/>
          </p:nvPr>
        </p:nvSpPr>
        <p:spPr>
          <a:ln/>
        </p:spPr>
        <p:txBody>
          <a:bodyPr/>
          <a:lstStyle>
            <a:lvl1pPr>
              <a:defRPr/>
            </a:lvl1pPr>
          </a:lstStyle>
          <a:p>
            <a:pPr>
              <a:defRPr/>
            </a:pPr>
            <a:endParaRPr lang="en-US"/>
          </a:p>
        </p:txBody>
      </p:sp>
      <p:sp>
        <p:nvSpPr>
          <p:cNvPr id="8" name="Rectangle 4">
            <a:extLst>
              <a:ext uri="{FF2B5EF4-FFF2-40B4-BE49-F238E27FC236}">
                <a16:creationId xmlns:a16="http://schemas.microsoft.com/office/drawing/2014/main" id="{832A4A74-99C2-4641-9394-C0E68E446F74}"/>
              </a:ext>
            </a:extLst>
          </p:cNvPr>
          <p:cNvSpPr>
            <a:spLocks noGrp="1" noChangeArrowheads="1"/>
          </p:cNvSpPr>
          <p:nvPr>
            <p:ph type="ftr" idx="11"/>
          </p:nvPr>
        </p:nvSpPr>
        <p:spPr>
          <a:ln/>
        </p:spPr>
        <p:txBody>
          <a:bodyPr/>
          <a:lstStyle>
            <a:lvl1pPr>
              <a:defRPr/>
            </a:lvl1pPr>
          </a:lstStyle>
          <a:p>
            <a:pPr>
              <a:defRPr/>
            </a:pPr>
            <a:endParaRPr lang="en-US"/>
          </a:p>
        </p:txBody>
      </p:sp>
      <p:sp>
        <p:nvSpPr>
          <p:cNvPr id="9" name="Rectangle 5">
            <a:extLst>
              <a:ext uri="{FF2B5EF4-FFF2-40B4-BE49-F238E27FC236}">
                <a16:creationId xmlns:a16="http://schemas.microsoft.com/office/drawing/2014/main" id="{E67664E8-C10D-4EDA-90D9-5D78DCBDC48E}"/>
              </a:ext>
            </a:extLst>
          </p:cNvPr>
          <p:cNvSpPr>
            <a:spLocks noGrp="1" noChangeArrowheads="1"/>
          </p:cNvSpPr>
          <p:nvPr>
            <p:ph type="sldNum" idx="12"/>
          </p:nvPr>
        </p:nvSpPr>
        <p:spPr>
          <a:ln/>
        </p:spPr>
        <p:txBody>
          <a:bodyPr/>
          <a:lstStyle>
            <a:lvl1pPr>
              <a:defRPr/>
            </a:lvl1pPr>
          </a:lstStyle>
          <a:p>
            <a:fld id="{9E810440-E61A-4231-BEA1-DDD0DEBE9E1D}" type="slidenum">
              <a:rPr lang="en-US" altLang="en-US"/>
              <a:pPr/>
              <a:t>‹#›</a:t>
            </a:fld>
            <a:endParaRPr lang="en-US" altLang="en-US"/>
          </a:p>
        </p:txBody>
      </p:sp>
    </p:spTree>
    <p:extLst>
      <p:ext uri="{BB962C8B-B14F-4D97-AF65-F5344CB8AC3E}">
        <p14:creationId xmlns:p14="http://schemas.microsoft.com/office/powerpoint/2010/main" val="1253659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theme" Target="../theme/theme3.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C5D83C6C-4EE7-32FE-C356-0A6FCA0D90CB}"/>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a:t>Click to edit the title text format</a:t>
            </a:r>
          </a:p>
        </p:txBody>
      </p:sp>
      <p:sp>
        <p:nvSpPr>
          <p:cNvPr id="1027" name="Rectangle 2">
            <a:extLst>
              <a:ext uri="{FF2B5EF4-FFF2-40B4-BE49-F238E27FC236}">
                <a16:creationId xmlns:a16="http://schemas.microsoft.com/office/drawing/2014/main" id="{BEF20719-1F81-B4AF-C23E-9D845CB50993}"/>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8" name="Rectangle 3">
            <a:extLst>
              <a:ext uri="{FF2B5EF4-FFF2-40B4-BE49-F238E27FC236}">
                <a16:creationId xmlns:a16="http://schemas.microsoft.com/office/drawing/2014/main" id="{31E5062A-F48A-1E44-19E4-3A3839151F88}"/>
              </a:ext>
            </a:extLst>
          </p:cNvPr>
          <p:cNvSpPr>
            <a:spLocks noGrp="1" noChangeArrowheads="1"/>
          </p:cNvSpPr>
          <p:nvPr>
            <p:ph type="dt"/>
          </p:nvPr>
        </p:nvSpPr>
        <p:spPr bwMode="auto">
          <a:xfrm>
            <a:off x="457200" y="6245225"/>
            <a:ext cx="2132013" cy="474663"/>
          </a:xfrm>
          <a:prstGeom prst="rect">
            <a:avLst/>
          </a:prstGeom>
          <a:noFill/>
          <a:ln>
            <a:noFill/>
          </a:ln>
          <a:effectLst/>
        </p:spPr>
        <p:txBody>
          <a:bodyPr vert="horz" wrap="square" lIns="90000" tIns="46800" rIns="90000" bIns="46800" numCol="1" anchor="t" anchorCtr="0" compatLnSpc="1">
            <a:prstTxWarp prst="textNoShape">
              <a:avLst/>
            </a:prstTxWarp>
          </a:bodyPr>
          <a:lstStyle>
            <a:lvl1pPr eaLnBrk="1" hangingPunct="1">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anose="02020603050405020304" pitchFamily="18" charset="0"/>
              </a:defRPr>
            </a:lvl1pPr>
          </a:lstStyle>
          <a:p>
            <a:pPr>
              <a:defRPr/>
            </a:pPr>
            <a:endParaRPr lang="en-US" altLang="en-US"/>
          </a:p>
        </p:txBody>
      </p:sp>
      <p:sp>
        <p:nvSpPr>
          <p:cNvPr id="1029" name="Rectangle 4">
            <a:extLst>
              <a:ext uri="{FF2B5EF4-FFF2-40B4-BE49-F238E27FC236}">
                <a16:creationId xmlns:a16="http://schemas.microsoft.com/office/drawing/2014/main" id="{31442A72-B4B8-98AF-6D08-2AFFDE486F34}"/>
              </a:ext>
            </a:extLst>
          </p:cNvPr>
          <p:cNvSpPr>
            <a:spLocks noGrp="1" noChangeArrowheads="1"/>
          </p:cNvSpPr>
          <p:nvPr>
            <p:ph type="ftr"/>
          </p:nvPr>
        </p:nvSpPr>
        <p:spPr bwMode="auto">
          <a:xfrm>
            <a:off x="3124200" y="6245225"/>
            <a:ext cx="2894013" cy="474663"/>
          </a:xfrm>
          <a:prstGeom prst="rect">
            <a:avLst/>
          </a:prstGeom>
          <a:noFill/>
          <a:ln>
            <a:noFill/>
          </a:ln>
          <a:effectLst/>
        </p:spPr>
        <p:txBody>
          <a:bodyPr vert="horz" wrap="square" lIns="90000" tIns="46800" rIns="90000" bIns="46800" numCol="1" anchor="t" anchorCtr="0" compatLnSpc="1">
            <a:prstTxWarp prst="textNoShape">
              <a:avLst/>
            </a:prstTxWarp>
          </a:bodyPr>
          <a:lstStyle>
            <a:lvl1pPr eaLnBrk="1" hangingPunct="1">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anose="02020603050405020304" pitchFamily="18" charset="0"/>
              </a:defRPr>
            </a:lvl1pPr>
          </a:lstStyle>
          <a:p>
            <a:pPr>
              <a:defRPr/>
            </a:pPr>
            <a:endParaRPr lang="en-US" altLang="en-US"/>
          </a:p>
        </p:txBody>
      </p:sp>
      <p:sp>
        <p:nvSpPr>
          <p:cNvPr id="1030" name="Rectangle 5">
            <a:extLst>
              <a:ext uri="{FF2B5EF4-FFF2-40B4-BE49-F238E27FC236}">
                <a16:creationId xmlns:a16="http://schemas.microsoft.com/office/drawing/2014/main" id="{D3590C0C-E145-7B4B-2B8E-1D632E8FB3B5}"/>
              </a:ext>
            </a:extLst>
          </p:cNvPr>
          <p:cNvSpPr>
            <a:spLocks noGrp="1" noChangeArrowheads="1"/>
          </p:cNvSpPr>
          <p:nvPr>
            <p:ph type="sldNum"/>
          </p:nvPr>
        </p:nvSpPr>
        <p:spPr bwMode="auto">
          <a:xfrm>
            <a:off x="6553200" y="6245225"/>
            <a:ext cx="2132013" cy="474663"/>
          </a:xfrm>
          <a:prstGeom prst="rect">
            <a:avLst/>
          </a:prstGeom>
          <a:noFill/>
          <a:ln>
            <a:noFill/>
          </a:ln>
          <a:effectLst/>
        </p:spPr>
        <p:txBody>
          <a:bodyPr vert="horz" wrap="square" lIns="90000" tIns="46800" rIns="90000" bIns="46800" numCol="1" anchor="t" anchorCtr="0" compatLnSpc="1">
            <a:prstTxWarp prst="textNoShape">
              <a:avLst/>
            </a:prstTxWarp>
          </a:bodyPr>
          <a:lstStyle>
            <a:lvl1pPr eaLnBrk="1" hangingPunct="1">
              <a:buSzPct val="100000"/>
              <a:buFont typeface="Arial" panose="020B060402020202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anose="02020603050405020304" pitchFamily="18" charset="0"/>
              </a:defRPr>
            </a:lvl1pPr>
          </a:lstStyle>
          <a:p>
            <a:pPr>
              <a:defRPr/>
            </a:pPr>
            <a:fld id="{D34CC7E0-B493-45A2-9086-85B98A3C2AB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8550" r:id="rId1"/>
    <p:sldLayoutId id="2147488551" r:id="rId2"/>
    <p:sldLayoutId id="2147488552" r:id="rId3"/>
    <p:sldLayoutId id="2147488553" r:id="rId4"/>
    <p:sldLayoutId id="2147488554" r:id="rId5"/>
    <p:sldLayoutId id="2147488555" r:id="rId6"/>
    <p:sldLayoutId id="2147488556" r:id="rId7"/>
    <p:sldLayoutId id="2147488557" r:id="rId8"/>
    <p:sldLayoutId id="2147488558" r:id="rId9"/>
    <p:sldLayoutId id="2147488559" r:id="rId10"/>
    <p:sldLayoutId id="2147488560" r:id="rId11"/>
  </p:sldLayoutIdLst>
  <p:hf hdr="0" ftr="0" dt="0"/>
  <p:txStyles>
    <p:titleStyle>
      <a:lvl1pPr algn="ctr" defTabSz="457200" rtl="0" eaLnBrk="0" fontAlgn="base" hangingPunct="0">
        <a:spcBef>
          <a:spcPct val="0"/>
        </a:spcBef>
        <a:spcAft>
          <a:spcPct val="0"/>
        </a:spcAft>
        <a:buSzPct val="100000"/>
        <a:buFont typeface="Times New Roman" panose="02020603050405020304" pitchFamily="18" charset="0"/>
        <a:defRPr sz="4400" kern="1200">
          <a:solidFill>
            <a:srgbClr val="000000"/>
          </a:solidFill>
          <a:latin typeface="+mj-lt"/>
          <a:ea typeface="+mj-ea"/>
          <a:cs typeface="+mj-cs"/>
        </a:defRPr>
      </a:lvl1pPr>
      <a:lvl2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2pPr>
      <a:lvl3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3pPr>
      <a:lvl4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4pPr>
      <a:lvl5pPr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5pPr>
      <a:lvl6pPr marL="4572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6pPr>
      <a:lvl7pPr marL="9144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7pPr>
      <a:lvl8pPr marL="13716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8pPr>
      <a:lvl9pPr marL="18288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9pPr>
    </p:titleStyle>
    <p:bodyStyle>
      <a:lvl1pPr marL="342900" indent="-342900" algn="l" defTabSz="457200" rtl="0" eaLnBrk="0" fontAlgn="base" hangingPunct="0">
        <a:spcBef>
          <a:spcPts val="800"/>
        </a:spcBef>
        <a:spcAft>
          <a:spcPct val="0"/>
        </a:spcAft>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eaLnBrk="0" fontAlgn="base" hangingPunct="0">
        <a:spcBef>
          <a:spcPts val="700"/>
        </a:spcBef>
        <a:spcAft>
          <a:spcPct val="0"/>
        </a:spcAft>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eaLnBrk="0" fontAlgn="base" hangingPunct="0">
        <a:spcBef>
          <a:spcPts val="600"/>
        </a:spcBef>
        <a:spcAft>
          <a:spcPct val="0"/>
        </a:spcAft>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eaLnBrk="0" fontAlgn="base" hangingPunct="0">
        <a:spcBef>
          <a:spcPts val="500"/>
        </a:spcBef>
        <a:spcAft>
          <a:spcPct val="0"/>
        </a:spcAft>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eaLnBrk="0" fontAlgn="base" hangingPunct="0">
        <a:spcBef>
          <a:spcPts val="500"/>
        </a:spcBef>
        <a:spcAft>
          <a:spcPct val="0"/>
        </a:spcAft>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BF0FDA04-A88C-3C4C-DE7C-387147FCA5C2}"/>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a:t>Click to edit the title text format</a:t>
            </a:r>
          </a:p>
        </p:txBody>
      </p:sp>
      <p:sp>
        <p:nvSpPr>
          <p:cNvPr id="2051" name="Rectangle 2">
            <a:extLst>
              <a:ext uri="{FF2B5EF4-FFF2-40B4-BE49-F238E27FC236}">
                <a16:creationId xmlns:a16="http://schemas.microsoft.com/office/drawing/2014/main" id="{18D1CF14-643B-1E46-5500-D34D9872F448}"/>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Tree>
  </p:cSld>
  <p:clrMap bg1="lt1" tx1="dk1" bg2="lt2" tx2="dk2" accent1="accent1" accent2="accent2" accent3="accent3" accent4="accent4" accent5="accent5" accent6="accent6" hlink="hlink" folHlink="folHlink"/>
  <p:sldLayoutIdLst>
    <p:sldLayoutId id="2147488576" r:id="rId1"/>
    <p:sldLayoutId id="2147488577" r:id="rId2"/>
    <p:sldLayoutId id="2147488578" r:id="rId3"/>
    <p:sldLayoutId id="2147488579" r:id="rId4"/>
    <p:sldLayoutId id="2147488580" r:id="rId5"/>
    <p:sldLayoutId id="2147488581" r:id="rId6"/>
    <p:sldLayoutId id="2147488582" r:id="rId7"/>
    <p:sldLayoutId id="2147488583" r:id="rId8"/>
    <p:sldLayoutId id="2147488584" r:id="rId9"/>
    <p:sldLayoutId id="2147488585" r:id="rId10"/>
    <p:sldLayoutId id="2147488586" r:id="rId11"/>
  </p:sldLayoutIdLst>
  <p:hf hdr="0" ftr="0" dt="0"/>
  <p:txStyles>
    <p:titleStyle>
      <a:lvl1pPr algn="ctr" defTabSz="457200" rtl="0" eaLnBrk="0" fontAlgn="base" hangingPunct="0">
        <a:spcBef>
          <a:spcPct val="0"/>
        </a:spcBef>
        <a:spcAft>
          <a:spcPct val="0"/>
        </a:spcAft>
        <a:buSzPct val="100000"/>
        <a:buFont typeface="Times New Roman" panose="02020603050405020304" pitchFamily="18" charset="0"/>
        <a:defRPr sz="4000" b="1" kern="1200">
          <a:solidFill>
            <a:srgbClr val="000000"/>
          </a:solidFill>
          <a:latin typeface="Georgia" panose="02040502050405020303" pitchFamily="18" charset="0"/>
          <a:ea typeface="+mj-ea"/>
          <a:cs typeface="+mj-cs"/>
        </a:defRPr>
      </a:lvl1pPr>
      <a:lvl2pPr algn="ctr" defTabSz="457200" rtl="0" eaLnBrk="0" fontAlgn="base" hangingPunct="0">
        <a:spcBef>
          <a:spcPct val="0"/>
        </a:spcBef>
        <a:spcAft>
          <a:spcPct val="0"/>
        </a:spcAft>
        <a:buSzPct val="100000"/>
        <a:buFont typeface="Times New Roman" panose="02020603050405020304" pitchFamily="18" charset="0"/>
        <a:defRPr sz="4000" b="1">
          <a:solidFill>
            <a:srgbClr val="000000"/>
          </a:solidFill>
          <a:latin typeface="Georgia" panose="02040502050405020303" pitchFamily="18" charset="0"/>
          <a:cs typeface="Arial" panose="020B0604020202020204" pitchFamily="34" charset="0"/>
        </a:defRPr>
      </a:lvl2pPr>
      <a:lvl3pPr algn="ctr" defTabSz="457200" rtl="0" eaLnBrk="0" fontAlgn="base" hangingPunct="0">
        <a:spcBef>
          <a:spcPct val="0"/>
        </a:spcBef>
        <a:spcAft>
          <a:spcPct val="0"/>
        </a:spcAft>
        <a:buSzPct val="100000"/>
        <a:buFont typeface="Times New Roman" panose="02020603050405020304" pitchFamily="18" charset="0"/>
        <a:defRPr sz="4000" b="1">
          <a:solidFill>
            <a:srgbClr val="000000"/>
          </a:solidFill>
          <a:latin typeface="Georgia" panose="02040502050405020303" pitchFamily="18" charset="0"/>
          <a:cs typeface="Arial" panose="020B0604020202020204" pitchFamily="34" charset="0"/>
        </a:defRPr>
      </a:lvl3pPr>
      <a:lvl4pPr algn="ctr" defTabSz="457200" rtl="0" eaLnBrk="0" fontAlgn="base" hangingPunct="0">
        <a:spcBef>
          <a:spcPct val="0"/>
        </a:spcBef>
        <a:spcAft>
          <a:spcPct val="0"/>
        </a:spcAft>
        <a:buSzPct val="100000"/>
        <a:buFont typeface="Times New Roman" panose="02020603050405020304" pitchFamily="18" charset="0"/>
        <a:defRPr sz="4000" b="1">
          <a:solidFill>
            <a:srgbClr val="000000"/>
          </a:solidFill>
          <a:latin typeface="Georgia" panose="02040502050405020303" pitchFamily="18" charset="0"/>
          <a:cs typeface="Arial" panose="020B0604020202020204" pitchFamily="34" charset="0"/>
        </a:defRPr>
      </a:lvl4pPr>
      <a:lvl5pPr algn="ctr" defTabSz="457200" rtl="0" eaLnBrk="0" fontAlgn="base" hangingPunct="0">
        <a:spcBef>
          <a:spcPct val="0"/>
        </a:spcBef>
        <a:spcAft>
          <a:spcPct val="0"/>
        </a:spcAft>
        <a:buSzPct val="100000"/>
        <a:buFont typeface="Times New Roman" panose="02020603050405020304" pitchFamily="18" charset="0"/>
        <a:defRPr sz="4000" b="1">
          <a:solidFill>
            <a:srgbClr val="000000"/>
          </a:solidFill>
          <a:latin typeface="Georgia" panose="02040502050405020303" pitchFamily="18" charset="0"/>
          <a:cs typeface="Arial" panose="020B0604020202020204" pitchFamily="34" charset="0"/>
        </a:defRPr>
      </a:lvl5pPr>
      <a:lvl6pPr marL="4572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6pPr>
      <a:lvl7pPr marL="9144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7pPr>
      <a:lvl8pPr marL="13716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8pPr>
      <a:lvl9pPr marL="1828800" algn="ctr" defTabSz="457200" rtl="0" eaLnBrk="0" fontAlgn="base" hangingPunct="0">
        <a:spcBef>
          <a:spcPct val="0"/>
        </a:spcBef>
        <a:spcAft>
          <a:spcPct val="0"/>
        </a:spcAft>
        <a:buSzPct val="100000"/>
        <a:buFont typeface="Times New Roman" panose="02020603050405020304" pitchFamily="18" charset="0"/>
        <a:defRPr sz="4400">
          <a:solidFill>
            <a:srgbClr val="000000"/>
          </a:solidFill>
          <a:latin typeface="Arial" panose="020B0604020202020204" pitchFamily="34" charset="0"/>
          <a:cs typeface="Arial" panose="020B0604020202020204" pitchFamily="34" charset="0"/>
        </a:defRPr>
      </a:lvl9pPr>
    </p:titleStyle>
    <p:bodyStyle>
      <a:lvl1pPr marL="342900" indent="-342900" algn="l" defTabSz="457200" rtl="0" eaLnBrk="0" fontAlgn="base" hangingPunct="0">
        <a:spcBef>
          <a:spcPts val="800"/>
        </a:spcBef>
        <a:spcAft>
          <a:spcPct val="0"/>
        </a:spcAft>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57200" rtl="0" eaLnBrk="0" fontAlgn="base" hangingPunct="0">
        <a:spcBef>
          <a:spcPts val="700"/>
        </a:spcBef>
        <a:spcAft>
          <a:spcPct val="0"/>
        </a:spcAft>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57200" rtl="0" eaLnBrk="0" fontAlgn="base" hangingPunct="0">
        <a:spcBef>
          <a:spcPts val="600"/>
        </a:spcBef>
        <a:spcAft>
          <a:spcPct val="0"/>
        </a:spcAft>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57200" rtl="0" eaLnBrk="0" fontAlgn="base" hangingPunct="0">
        <a:spcBef>
          <a:spcPts val="500"/>
        </a:spcBef>
        <a:spcAft>
          <a:spcPct val="0"/>
        </a:spcAft>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57200" rtl="0" eaLnBrk="0" fontAlgn="base" hangingPunct="0">
        <a:spcBef>
          <a:spcPts val="500"/>
        </a:spcBef>
        <a:spcAft>
          <a:spcPct val="0"/>
        </a:spcAft>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C2D19703-36F0-4388-A509-BCF5C613A66D}"/>
              </a:ext>
            </a:extLst>
          </p:cNvPr>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altLang="en-US"/>
              <a:t>Click to edit the title text format</a:t>
            </a:r>
          </a:p>
        </p:txBody>
      </p:sp>
      <p:sp>
        <p:nvSpPr>
          <p:cNvPr id="1027" name="Rectangle 2">
            <a:extLst>
              <a:ext uri="{FF2B5EF4-FFF2-40B4-BE49-F238E27FC236}">
                <a16:creationId xmlns:a16="http://schemas.microsoft.com/office/drawing/2014/main" id="{BB0390E8-A487-4031-8AEF-2294CBDBEE9C}"/>
              </a:ext>
            </a:extLst>
          </p:cNvPr>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2" name="Rectangle 3">
            <a:extLst>
              <a:ext uri="{FF2B5EF4-FFF2-40B4-BE49-F238E27FC236}">
                <a16:creationId xmlns:a16="http://schemas.microsoft.com/office/drawing/2014/main" id="{CE55C5BD-5DE1-4422-8CED-1C01DA731F9B}"/>
              </a:ext>
            </a:extLst>
          </p:cNvPr>
          <p:cNvSpPr>
            <a:spLocks noGrp="1" noChangeArrowheads="1"/>
          </p:cNvSpPr>
          <p:nvPr>
            <p:ph type="dt"/>
          </p:nvPr>
        </p:nvSpPr>
        <p:spPr bwMode="auto">
          <a:xfrm>
            <a:off x="457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eaLnBrk="1" hangingPunct="1">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itchFamily="18" charset="0"/>
                <a:cs typeface="Arial" charset="0"/>
              </a:defRPr>
            </a:lvl1pPr>
          </a:lstStyle>
          <a:p>
            <a:pPr>
              <a:defRPr/>
            </a:pPr>
            <a:endParaRPr lang="en-US"/>
          </a:p>
        </p:txBody>
      </p:sp>
      <p:sp>
        <p:nvSpPr>
          <p:cNvPr id="1028" name="Rectangle 4">
            <a:extLst>
              <a:ext uri="{FF2B5EF4-FFF2-40B4-BE49-F238E27FC236}">
                <a16:creationId xmlns:a16="http://schemas.microsoft.com/office/drawing/2014/main" id="{E152044B-0391-494B-931C-619A69E7F597}"/>
              </a:ext>
            </a:extLst>
          </p:cNvPr>
          <p:cNvSpPr>
            <a:spLocks noGrp="1" noChangeArrowheads="1"/>
          </p:cNvSpPr>
          <p:nvPr>
            <p:ph type="ftr"/>
          </p:nvPr>
        </p:nvSpPr>
        <p:spPr bwMode="auto">
          <a:xfrm>
            <a:off x="3124200" y="6245225"/>
            <a:ext cx="2894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eaLnBrk="1" hangingPunct="1">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itchFamily="18" charset="0"/>
                <a:cs typeface="Arial" charset="0"/>
              </a:defRPr>
            </a:lvl1pPr>
          </a:lstStyle>
          <a:p>
            <a:pPr>
              <a:defRPr/>
            </a:pPr>
            <a:endParaRPr lang="en-US"/>
          </a:p>
        </p:txBody>
      </p:sp>
      <p:sp>
        <p:nvSpPr>
          <p:cNvPr id="1029" name="Rectangle 5">
            <a:extLst>
              <a:ext uri="{FF2B5EF4-FFF2-40B4-BE49-F238E27FC236}">
                <a16:creationId xmlns:a16="http://schemas.microsoft.com/office/drawing/2014/main" id="{6C53BD79-0C22-4E40-B5E1-95C3790B1407}"/>
              </a:ext>
            </a:extLst>
          </p:cNvPr>
          <p:cNvSpPr>
            <a:spLocks noGrp="1" noChangeArrowheads="1"/>
          </p:cNvSpPr>
          <p:nvPr>
            <p:ph type="sldNum"/>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eaLnBrk="1" hangingPunct="1">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aseline="0">
                <a:solidFill>
                  <a:srgbClr val="000000"/>
                </a:solidFill>
                <a:latin typeface="Times New Roman" panose="02020603050405020304" pitchFamily="18" charset="0"/>
              </a:defRPr>
            </a:lvl1pPr>
          </a:lstStyle>
          <a:p>
            <a:fld id="{00FB1D6F-6A8B-478A-96BA-CFADA41EE87C}" type="slidenum">
              <a:rPr lang="en-US" altLang="en-US"/>
              <a:pPr/>
              <a:t>‹#›</a:t>
            </a:fld>
            <a:endParaRPr lang="en-US" altLang="en-US"/>
          </a:p>
        </p:txBody>
      </p:sp>
    </p:spTree>
    <p:extLst>
      <p:ext uri="{BB962C8B-B14F-4D97-AF65-F5344CB8AC3E}">
        <p14:creationId xmlns:p14="http://schemas.microsoft.com/office/powerpoint/2010/main" val="1297931075"/>
      </p:ext>
    </p:extLst>
  </p:cSld>
  <p:clrMap bg1="lt1" tx1="dk1" bg2="lt2" tx2="dk2" accent1="accent1" accent2="accent2" accent3="accent3" accent4="accent4" accent5="accent5" accent6="accent6" hlink="hlink" folHlink="folHlink"/>
  <p:sldLayoutIdLst>
    <p:sldLayoutId id="2147488588" r:id="rId1"/>
    <p:sldLayoutId id="2147488589" r:id="rId2"/>
    <p:sldLayoutId id="2147488590" r:id="rId3"/>
    <p:sldLayoutId id="2147488591" r:id="rId4"/>
    <p:sldLayoutId id="2147488592" r:id="rId5"/>
    <p:sldLayoutId id="2147488593" r:id="rId6"/>
    <p:sldLayoutId id="2147488594" r:id="rId7"/>
    <p:sldLayoutId id="2147488595" r:id="rId8"/>
    <p:sldLayoutId id="2147488596" r:id="rId9"/>
    <p:sldLayoutId id="2147488597" r:id="rId10"/>
    <p:sldLayoutId id="2147488598" r:id="rId11"/>
    <p:sldLayoutId id="2147488599" r:id="rId12"/>
    <p:sldLayoutId id="2147488600" r:id="rId13"/>
    <p:sldLayoutId id="2147488601" r:id="rId14"/>
    <p:sldLayoutId id="2147488602" r:id="rId15"/>
  </p:sldLayoutIdLst>
  <p:hf hdr="0" ftr="0" dt="0"/>
  <p:txStyles>
    <p:titleStyle>
      <a:lvl1pPr algn="ctr" defTabSz="457200"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mj-lt"/>
          <a:ea typeface="+mj-ea"/>
          <a:cs typeface="+mj-cs"/>
        </a:defRPr>
      </a:lvl1pPr>
      <a:lvl2pPr algn="ctr" defTabSz="457200"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cs typeface="Arial" charset="0"/>
        </a:defRPr>
      </a:lvl2pPr>
      <a:lvl3pPr algn="ctr" defTabSz="457200"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cs typeface="Arial" charset="0"/>
        </a:defRPr>
      </a:lvl3pPr>
      <a:lvl4pPr algn="ctr" defTabSz="457200"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cs typeface="Arial" charset="0"/>
        </a:defRPr>
      </a:lvl4pPr>
      <a:lvl5pPr algn="ctr" defTabSz="457200"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cs typeface="Arial" charset="0"/>
        </a:defRPr>
      </a:lvl5pPr>
      <a:lvl6pPr marL="2514600" indent="-228600" algn="ctr" defTabSz="457200" rtl="0" fontAlgn="base">
        <a:spcBef>
          <a:spcPct val="0"/>
        </a:spcBef>
        <a:spcAft>
          <a:spcPct val="0"/>
        </a:spcAft>
        <a:buClr>
          <a:srgbClr val="000000"/>
        </a:buClr>
        <a:buSzPct val="100000"/>
        <a:buFont typeface="Times New Roman" pitchFamily="18" charset="0"/>
        <a:defRPr sz="4400">
          <a:solidFill>
            <a:srgbClr val="000000"/>
          </a:solidFill>
          <a:latin typeface="Arial" charset="0"/>
          <a:cs typeface="Arial" charset="0"/>
        </a:defRPr>
      </a:lvl6pPr>
      <a:lvl7pPr marL="2971800" indent="-228600" algn="ctr" defTabSz="457200" rtl="0" fontAlgn="base">
        <a:spcBef>
          <a:spcPct val="0"/>
        </a:spcBef>
        <a:spcAft>
          <a:spcPct val="0"/>
        </a:spcAft>
        <a:buClr>
          <a:srgbClr val="000000"/>
        </a:buClr>
        <a:buSzPct val="100000"/>
        <a:buFont typeface="Times New Roman" pitchFamily="18" charset="0"/>
        <a:defRPr sz="4400">
          <a:solidFill>
            <a:srgbClr val="000000"/>
          </a:solidFill>
          <a:latin typeface="Arial" charset="0"/>
          <a:cs typeface="Arial" charset="0"/>
        </a:defRPr>
      </a:lvl7pPr>
      <a:lvl8pPr marL="3429000" indent="-228600" algn="ctr" defTabSz="457200" rtl="0" fontAlgn="base">
        <a:spcBef>
          <a:spcPct val="0"/>
        </a:spcBef>
        <a:spcAft>
          <a:spcPct val="0"/>
        </a:spcAft>
        <a:buClr>
          <a:srgbClr val="000000"/>
        </a:buClr>
        <a:buSzPct val="100000"/>
        <a:buFont typeface="Times New Roman" pitchFamily="18" charset="0"/>
        <a:defRPr sz="4400">
          <a:solidFill>
            <a:srgbClr val="000000"/>
          </a:solidFill>
          <a:latin typeface="Arial" charset="0"/>
          <a:cs typeface="Arial" charset="0"/>
        </a:defRPr>
      </a:lvl8pPr>
      <a:lvl9pPr marL="3886200" indent="-228600" algn="ctr" defTabSz="457200" rtl="0" fontAlgn="base">
        <a:spcBef>
          <a:spcPct val="0"/>
        </a:spcBef>
        <a:spcAft>
          <a:spcPct val="0"/>
        </a:spcAft>
        <a:buClr>
          <a:srgbClr val="000000"/>
        </a:buClr>
        <a:buSzPct val="100000"/>
        <a:buFont typeface="Times New Roman" pitchFamily="18" charset="0"/>
        <a:defRPr sz="4400">
          <a:solidFill>
            <a:srgbClr val="000000"/>
          </a:solidFill>
          <a:latin typeface="Arial" charset="0"/>
          <a:cs typeface="Arial" charset="0"/>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aztcs.org/" TargetMode="Externa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hyperlink" Target="https://www.amazon.com/dp/B0C2H9HVH3" TargetMode="External"/><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hyperlink" Target="https://www.amazon.com/Lightning-1000Mbps-Ethernet-IVSHOWCO-Charging/dp/B0CSSVXM1M/" TargetMode="External"/><Relationship Id="rId2" Type="http://schemas.openxmlformats.org/officeDocument/2006/relationships/notesSlide" Target="../notesSlides/notesSlide5.xml"/><Relationship Id="rId1" Type="http://schemas.openxmlformats.org/officeDocument/2006/relationships/slideLayout" Target="../slideLayouts/slideLayout36.xml"/><Relationship Id="rId4" Type="http://schemas.openxmlformats.org/officeDocument/2006/relationships/hyperlink" Target="https://www.amazon.com/sunshot-Ethernet-Charging-Connector-Compatible/dp/B09DRR5YMT/"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amazon.com/1000-Ethernet-Adapter-ELECTOP-Micro/dp/B0D7MBSNS4/" TargetMode="External"/><Relationship Id="rId2" Type="http://schemas.openxmlformats.org/officeDocument/2006/relationships/notesSlide" Target="../notesSlides/notesSlide6.xml"/><Relationship Id="rId1" Type="http://schemas.openxmlformats.org/officeDocument/2006/relationships/slideLayout" Target="../slideLayouts/slideLayout36.xml"/><Relationship Id="rId4" Type="http://schemas.openxmlformats.org/officeDocument/2006/relationships/hyperlink" Target="https://www.amazon.com/ZEXMTE-Ethernet-1000Mbps-Compatible-Chromecast/dp/B0D22PT2D5/"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55DA5F63-E1B1-43CC-88A5-85F3AAA918D0}"/>
              </a:ext>
            </a:extLst>
          </p:cNvPr>
          <p:cNvSpPr>
            <a:spLocks noChangeArrowheads="1"/>
          </p:cNvSpPr>
          <p:nvPr/>
        </p:nvSpPr>
        <p:spPr bwMode="auto">
          <a:xfrm>
            <a:off x="0" y="296172"/>
            <a:ext cx="9067800" cy="3480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4400" b="1" baseline="0" dirty="0">
                <a:solidFill>
                  <a:srgbClr val="32946A"/>
                </a:solidFill>
              </a:rPr>
              <a:t>RESOLVING COMPUTER HARDWARE LIMITATIONS THAT LIMIT THE SPEEDS PROVIDED BY AN INTERNET SUPPLIER-PART 1</a:t>
            </a:r>
          </a:p>
        </p:txBody>
      </p:sp>
      <p:sp>
        <p:nvSpPr>
          <p:cNvPr id="16387" name="Rectangle 3">
            <a:extLst>
              <a:ext uri="{FF2B5EF4-FFF2-40B4-BE49-F238E27FC236}">
                <a16:creationId xmlns:a16="http://schemas.microsoft.com/office/drawing/2014/main" id="{831A2A73-1FF8-C05C-3C65-1B7F6A5F9854}"/>
              </a:ext>
            </a:extLst>
          </p:cNvPr>
          <p:cNvSpPr>
            <a:spLocks noChangeArrowheads="1"/>
          </p:cNvSpPr>
          <p:nvPr/>
        </p:nvSpPr>
        <p:spPr bwMode="auto">
          <a:xfrm>
            <a:off x="574675" y="-854075"/>
            <a:ext cx="32893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solidFill>
                <a:srgbClr val="FFFFFF"/>
              </a:solidFill>
            </a:endParaRPr>
          </a:p>
        </p:txBody>
      </p:sp>
      <p:sp>
        <p:nvSpPr>
          <p:cNvPr id="16388" name="Rectangle 4">
            <a:extLst>
              <a:ext uri="{FF2B5EF4-FFF2-40B4-BE49-F238E27FC236}">
                <a16:creationId xmlns:a16="http://schemas.microsoft.com/office/drawing/2014/main" id="{19581CF4-13C6-5356-E4C5-2F641B4755E3}"/>
              </a:ext>
            </a:extLst>
          </p:cNvPr>
          <p:cNvSpPr>
            <a:spLocks noChangeArrowheads="1"/>
          </p:cNvSpPr>
          <p:nvPr/>
        </p:nvSpPr>
        <p:spPr bwMode="auto">
          <a:xfrm>
            <a:off x="574675" y="-854075"/>
            <a:ext cx="35560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solidFill>
                <a:srgbClr val="FFFFFF"/>
              </a:solidFill>
            </a:endParaRPr>
          </a:p>
        </p:txBody>
      </p:sp>
      <p:sp>
        <p:nvSpPr>
          <p:cNvPr id="16389" name="Rectangle 5">
            <a:extLst>
              <a:ext uri="{FF2B5EF4-FFF2-40B4-BE49-F238E27FC236}">
                <a16:creationId xmlns:a16="http://schemas.microsoft.com/office/drawing/2014/main" id="{152520D3-1EA2-C7E8-991F-B1EC066A95FC}"/>
              </a:ext>
            </a:extLst>
          </p:cNvPr>
          <p:cNvSpPr>
            <a:spLocks noChangeArrowheads="1"/>
          </p:cNvSpPr>
          <p:nvPr/>
        </p:nvSpPr>
        <p:spPr bwMode="auto">
          <a:xfrm>
            <a:off x="574675" y="-854075"/>
            <a:ext cx="6845300" cy="1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SzPct val="100000"/>
              <a:buFont typeface="Times New Roman" panose="02020603050405020304" pitchFamily="18" charset="0"/>
              <a:buNone/>
            </a:pPr>
            <a:endParaRPr lang="en-US" altLang="en-US">
              <a:solidFill>
                <a:srgbClr val="FFFFFF"/>
              </a:solidFill>
            </a:endParaRPr>
          </a:p>
        </p:txBody>
      </p:sp>
      <p:sp>
        <p:nvSpPr>
          <p:cNvPr id="16390" name="Rectangle 6">
            <a:extLst>
              <a:ext uri="{FF2B5EF4-FFF2-40B4-BE49-F238E27FC236}">
                <a16:creationId xmlns:a16="http://schemas.microsoft.com/office/drawing/2014/main" id="{9C24FE9F-7721-3F0D-AD56-3246BD37F581}"/>
              </a:ext>
            </a:extLst>
          </p:cNvPr>
          <p:cNvSpPr>
            <a:spLocks noChangeArrowheads="1"/>
          </p:cNvSpPr>
          <p:nvPr/>
        </p:nvSpPr>
        <p:spPr bwMode="auto">
          <a:xfrm>
            <a:off x="3887788" y="-1084263"/>
            <a:ext cx="219075" cy="458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spAutoFit/>
          </a:bodyPr>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r>
              <a:rPr lang="en-US" altLang="en-US" sz="1200" baseline="0">
                <a:latin typeface="Times New Roman" panose="02020603050405020304" pitchFamily="18" charset="0"/>
                <a:cs typeface="Times New Roman" panose="02020603050405020304" pitchFamily="18" charset="0"/>
              </a:rPr>
              <a:t> </a:t>
            </a:r>
          </a:p>
          <a:p>
            <a:pPr>
              <a:spcBef>
                <a:spcPct val="0"/>
              </a:spcBef>
            </a:pPr>
            <a:endParaRPr lang="en-US" altLang="en-US" sz="1200" baseline="0">
              <a:latin typeface="Times New Roman" panose="02020603050405020304" pitchFamily="18" charset="0"/>
              <a:cs typeface="Times New Roman" panose="02020603050405020304" pitchFamily="18" charset="0"/>
            </a:endParaRPr>
          </a:p>
        </p:txBody>
      </p:sp>
      <p:sp>
        <p:nvSpPr>
          <p:cNvPr id="16391" name="Rectangle 7">
            <a:extLst>
              <a:ext uri="{FF2B5EF4-FFF2-40B4-BE49-F238E27FC236}">
                <a16:creationId xmlns:a16="http://schemas.microsoft.com/office/drawing/2014/main" id="{DAAAB2B3-3651-F0CC-6BEF-217764A01D96}"/>
              </a:ext>
            </a:extLst>
          </p:cNvPr>
          <p:cNvSpPr>
            <a:spLocks noChangeArrowheads="1"/>
          </p:cNvSpPr>
          <p:nvPr/>
        </p:nvSpPr>
        <p:spPr bwMode="auto">
          <a:xfrm>
            <a:off x="3276600" y="2799150"/>
            <a:ext cx="3581400" cy="648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ct val="0"/>
              </a:spcBef>
            </a:pPr>
            <a:r>
              <a:rPr lang="en-US" altLang="en-US" sz="3600" baseline="0" dirty="0">
                <a:cs typeface="Times New Roman" panose="02020603050405020304" pitchFamily="18" charset="0"/>
              </a:rPr>
              <a:t>          </a:t>
            </a:r>
            <a:endParaRPr lang="en-US" altLang="en-US" sz="2800" baseline="0" dirty="0">
              <a:cs typeface="Times New Roman" panose="02020603050405020304" pitchFamily="18" charset="0"/>
            </a:endParaRPr>
          </a:p>
        </p:txBody>
      </p:sp>
      <p:pic>
        <p:nvPicPr>
          <p:cNvPr id="16392" name="Picture 8">
            <a:hlinkClick r:id="rId2"/>
            <a:extLst>
              <a:ext uri="{FF2B5EF4-FFF2-40B4-BE49-F238E27FC236}">
                <a16:creationId xmlns:a16="http://schemas.microsoft.com/office/drawing/2014/main" id="{94776231-F032-DDAA-A788-02D84C2AB8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1346" y="4114782"/>
            <a:ext cx="3505108" cy="116452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94" name="Picture 1">
            <a:extLst>
              <a:ext uri="{FF2B5EF4-FFF2-40B4-BE49-F238E27FC236}">
                <a16:creationId xmlns:a16="http://schemas.microsoft.com/office/drawing/2014/main" id="{6B4C7A4D-E5EF-9B86-7A0A-7CD6D4F8C7AB}"/>
              </a:ext>
            </a:extLst>
          </p:cNvPr>
          <p:cNvPicPr>
            <a:picLocks noChangeAspect="1"/>
          </p:cNvPicPr>
          <p:nvPr/>
        </p:nvPicPr>
        <p:blipFill>
          <a:blip r:embed="rId4">
            <a:extLst>
              <a:ext uri="{28A0092B-C50C-407E-A947-70E740481C1C}">
                <a14:useLocalDpi xmlns:a14="http://schemas.microsoft.com/office/drawing/2010/main" val="0"/>
              </a:ext>
            </a:extLst>
          </a:blip>
          <a:srcRect l="-5" r="45010"/>
          <a:stretch>
            <a:fillRect/>
          </a:stretch>
        </p:blipFill>
        <p:spPr bwMode="auto">
          <a:xfrm>
            <a:off x="1914418" y="5463294"/>
            <a:ext cx="5991225"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D77B9ED8-6FF5-4E16-6936-43BA2448A307}"/>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8DCF893C-5351-47C3-A07A-C0C480A27265}" type="slidenum">
              <a:rPr lang="en-US" altLang="en-US" sz="2400" baseline="0">
                <a:latin typeface="Times New Roman" panose="02020603050405020304" pitchFamily="18" charset="0"/>
              </a:rPr>
              <a:pPr eaLnBrk="1" hangingPunct="1">
                <a:spcBef>
                  <a:spcPct val="0"/>
                </a:spcBef>
              </a:pPr>
              <a:t>2</a:t>
            </a:fld>
            <a:endParaRPr lang="en-US" altLang="en-US" sz="2400" baseline="0">
              <a:latin typeface="Times New Roman" panose="02020603050405020304" pitchFamily="18" charset="0"/>
            </a:endParaRPr>
          </a:p>
        </p:txBody>
      </p:sp>
      <p:sp>
        <p:nvSpPr>
          <p:cNvPr id="17411" name="Rectangle 1">
            <a:extLst>
              <a:ext uri="{FF2B5EF4-FFF2-40B4-BE49-F238E27FC236}">
                <a16:creationId xmlns:a16="http://schemas.microsoft.com/office/drawing/2014/main" id="{5F20A271-D8A0-0169-F9B9-1BEF563E9EA3}"/>
              </a:ext>
            </a:extLst>
          </p:cNvPr>
          <p:cNvSpPr>
            <a:spLocks noGrp="1" noChangeArrowheads="1"/>
          </p:cNvSpPr>
          <p:nvPr>
            <p:ph type="title" idx="4294967295"/>
          </p:nvPr>
        </p:nvSpPr>
        <p:spPr>
          <a:xfrm>
            <a:off x="685800" y="609600"/>
            <a:ext cx="7924800" cy="17526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6000" b="1" dirty="0"/>
              <a:t>Web location for this presentation:</a:t>
            </a:r>
          </a:p>
        </p:txBody>
      </p:sp>
      <p:sp>
        <p:nvSpPr>
          <p:cNvPr id="17412" name="Rectangle 2">
            <a:extLst>
              <a:ext uri="{FF2B5EF4-FFF2-40B4-BE49-F238E27FC236}">
                <a16:creationId xmlns:a16="http://schemas.microsoft.com/office/drawing/2014/main" id="{1E071157-5E1B-B36E-3C79-8E05C4BE6C28}"/>
              </a:ext>
            </a:extLst>
          </p:cNvPr>
          <p:cNvSpPr>
            <a:spLocks noGrp="1" noChangeArrowheads="1"/>
          </p:cNvSpPr>
          <p:nvPr>
            <p:ph type="body" idx="4294967295"/>
          </p:nvPr>
        </p:nvSpPr>
        <p:spPr>
          <a:xfrm>
            <a:off x="0" y="2667000"/>
            <a:ext cx="9144000" cy="3657600"/>
          </a:xfrm>
        </p:spPr>
        <p:txBody>
          <a:bodyPr/>
          <a:lstStyle/>
          <a:p>
            <a:pPr marL="0" indent="0" algn="ctr"/>
            <a:r>
              <a:rPr lang="en-US" altLang="en-US" sz="7200" dirty="0">
                <a:solidFill>
                  <a:srgbClr val="FF0000"/>
                </a:solidFill>
              </a:rPr>
              <a:t>http://aztcs.apcug.org</a:t>
            </a:r>
          </a:p>
          <a:p>
            <a:pPr marL="0" indent="0" algn="ctr"/>
            <a:r>
              <a:rPr lang="en-US" altLang="en-US" sz="7200" dirty="0"/>
              <a:t>Click on                     "</a:t>
            </a:r>
            <a:r>
              <a:rPr lang="en-US" altLang="en-US" sz="7200" dirty="0">
                <a:solidFill>
                  <a:srgbClr val="FF0000"/>
                </a:solidFill>
              </a:rPr>
              <a:t>Meeting Notes"</a:t>
            </a:r>
            <a:endParaRPr lang="en-US" altLang="en-US" sz="7200" dirty="0"/>
          </a:p>
        </p:txBody>
      </p:sp>
      <p:sp>
        <p:nvSpPr>
          <p:cNvPr id="17413" name="Slide Number Placeholder 1">
            <a:extLst>
              <a:ext uri="{FF2B5EF4-FFF2-40B4-BE49-F238E27FC236}">
                <a16:creationId xmlns:a16="http://schemas.microsoft.com/office/drawing/2014/main" id="{5D713DEC-A7E7-C2D8-2BA1-883E860CC856}"/>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9669AC4F-DAFB-464B-B1F7-51108AF21CED}" type="slidenum">
              <a:rPr lang="en-US" altLang="en-US" sz="2400" baseline="0" smtClean="0">
                <a:solidFill>
                  <a:srgbClr val="000000"/>
                </a:solidFill>
                <a:latin typeface="Times New Roman" panose="02020603050405020304" pitchFamily="18" charset="0"/>
              </a:rPr>
              <a:pPr/>
              <a:t>2</a:t>
            </a:fld>
            <a:endParaRPr lang="en-US" altLang="en-US" sz="2400" baseline="0">
              <a:solidFill>
                <a:srgbClr val="000000"/>
              </a:solidFill>
              <a:latin typeface="Times New Roman" panose="02020603050405020304" pitchFamily="18" charset="0"/>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8434" name="Slide Number Placeholder 5">
            <a:extLst>
              <a:ext uri="{FF2B5EF4-FFF2-40B4-BE49-F238E27FC236}">
                <a16:creationId xmlns:a16="http://schemas.microsoft.com/office/drawing/2014/main" id="{687E7580-BC2A-F3DF-1BF1-E4526AE2CD8A}"/>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E045AC0-2BA7-4142-8AE7-1022E39D38A2}" type="slidenum">
              <a:rPr lang="en-US" altLang="en-US" sz="2400" baseline="0">
                <a:latin typeface="Times New Roman" panose="02020603050405020304" pitchFamily="18" charset="0"/>
              </a:rPr>
              <a:pPr eaLnBrk="1" hangingPunct="1">
                <a:spcBef>
                  <a:spcPct val="0"/>
                </a:spcBef>
              </a:pPr>
              <a:t>3</a:t>
            </a:fld>
            <a:endParaRPr lang="en-US" altLang="en-US" sz="2400" baseline="0">
              <a:latin typeface="Times New Roman" panose="02020603050405020304" pitchFamily="18" charset="0"/>
            </a:endParaRPr>
          </a:p>
        </p:txBody>
      </p:sp>
      <p:sp>
        <p:nvSpPr>
          <p:cNvPr id="18435" name="Rectangle 1">
            <a:extLst>
              <a:ext uri="{FF2B5EF4-FFF2-40B4-BE49-F238E27FC236}">
                <a16:creationId xmlns:a16="http://schemas.microsoft.com/office/drawing/2014/main" id="{D627EE16-9050-E07A-658B-3C33948FCE30}"/>
              </a:ext>
            </a:extLst>
          </p:cNvPr>
          <p:cNvSpPr>
            <a:spLocks noGrp="1" noChangeArrowheads="1"/>
          </p:cNvSpPr>
          <p:nvPr>
            <p:ph type="title" idx="4294967295"/>
          </p:nvPr>
        </p:nvSpPr>
        <p:spPr>
          <a:xfrm>
            <a:off x="0" y="-76108"/>
            <a:ext cx="9144000" cy="6858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800" dirty="0"/>
              <a:t>TOPICS</a:t>
            </a:r>
          </a:p>
        </p:txBody>
      </p:sp>
      <p:sp>
        <p:nvSpPr>
          <p:cNvPr id="18436" name="Rectangle 2">
            <a:extLst>
              <a:ext uri="{FF2B5EF4-FFF2-40B4-BE49-F238E27FC236}">
                <a16:creationId xmlns:a16="http://schemas.microsoft.com/office/drawing/2014/main" id="{E26230FF-911D-1327-B56E-938F270E5D23}"/>
              </a:ext>
            </a:extLst>
          </p:cNvPr>
          <p:cNvSpPr>
            <a:spLocks noGrp="1" noChangeArrowheads="1"/>
          </p:cNvSpPr>
          <p:nvPr>
            <p:ph type="body" idx="4294967295"/>
          </p:nvPr>
        </p:nvSpPr>
        <p:spPr>
          <a:xfrm>
            <a:off x="0" y="609674"/>
            <a:ext cx="9144000" cy="6110214"/>
          </a:xfrm>
        </p:spPr>
        <p:txBody>
          <a:bodyPr/>
          <a:lstStyle/>
          <a:p>
            <a:pPr marL="914400" indent="-5715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600" dirty="0"/>
              <a:t>After a mandatory speed upgrade from a fiber-optic based residential Internet Provider from 200 Megabits per second up to 1000 Megabits per second:            all computers in the residence were limited to Internet speeds that were only a fraction of the speeds that were now provided by the Internet Provider. Here are the parts that we added to the existing computers to resolve the slowdown:</a:t>
            </a:r>
          </a:p>
        </p:txBody>
      </p:sp>
      <p:sp>
        <p:nvSpPr>
          <p:cNvPr id="18437" name="Slide Number Placeholder 1">
            <a:extLst>
              <a:ext uri="{FF2B5EF4-FFF2-40B4-BE49-F238E27FC236}">
                <a16:creationId xmlns:a16="http://schemas.microsoft.com/office/drawing/2014/main" id="{9BFA3523-46B6-E6F7-4200-1A4E16EB5122}"/>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640158F6-1FBD-4384-9FB4-D25F4AD911D2}" type="slidenum">
              <a:rPr lang="en-US" altLang="en-US" sz="2400" baseline="0" smtClean="0">
                <a:solidFill>
                  <a:srgbClr val="000000"/>
                </a:solidFill>
                <a:latin typeface="Times New Roman" panose="02020603050405020304" pitchFamily="18" charset="0"/>
              </a:rPr>
              <a:pPr/>
              <a:t>3</a:t>
            </a:fld>
            <a:endParaRPr lang="en-US" altLang="en-US" sz="2400" baseline="0">
              <a:solidFill>
                <a:srgbClr val="000000"/>
              </a:solidFill>
              <a:latin typeface="Times New Roman" panose="02020603050405020304" pitchFamily="18" charset="0"/>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6">
            <a:extLst>
              <a:ext uri="{FF2B5EF4-FFF2-40B4-BE49-F238E27FC236}">
                <a16:creationId xmlns:a16="http://schemas.microsoft.com/office/drawing/2014/main" id="{89B4F8B3-45F2-48C2-A7EC-BA4D426EC1B7}"/>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8D85504F-1429-4C3B-8063-BBFC7494857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4</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41987" name="Rectangle 1">
            <a:extLst>
              <a:ext uri="{FF2B5EF4-FFF2-40B4-BE49-F238E27FC236}">
                <a16:creationId xmlns:a16="http://schemas.microsoft.com/office/drawing/2014/main" id="{DD8709EB-58EA-4E38-BD42-087F8E171B9B}"/>
              </a:ext>
            </a:extLst>
          </p:cNvPr>
          <p:cNvSpPr>
            <a:spLocks noGrp="1" noChangeArrowheads="1"/>
          </p:cNvSpPr>
          <p:nvPr>
            <p:ph type="title"/>
          </p:nvPr>
        </p:nvSpPr>
        <p:spPr>
          <a:xfrm>
            <a:off x="0" y="76200"/>
            <a:ext cx="9144000" cy="6096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100" dirty="0"/>
              <a:t>BIG STEPS</a:t>
            </a:r>
          </a:p>
        </p:txBody>
      </p:sp>
      <p:sp>
        <p:nvSpPr>
          <p:cNvPr id="68612" name="Rectangle 2">
            <a:extLst>
              <a:ext uri="{FF2B5EF4-FFF2-40B4-BE49-F238E27FC236}">
                <a16:creationId xmlns:a16="http://schemas.microsoft.com/office/drawing/2014/main" id="{6AF6E181-5B2B-4AAF-8E69-20C1CC4FDB6C}"/>
              </a:ext>
            </a:extLst>
          </p:cNvPr>
          <p:cNvSpPr>
            <a:spLocks noGrp="1" noChangeArrowheads="1"/>
          </p:cNvSpPr>
          <p:nvPr>
            <p:ph type="body" idx="1"/>
          </p:nvPr>
        </p:nvSpPr>
        <p:spPr>
          <a:xfrm>
            <a:off x="152400" y="609600"/>
            <a:ext cx="8991600" cy="6248400"/>
          </a:xfrm>
        </p:spPr>
        <p:txBody>
          <a:bodyPr/>
          <a:lstStyle/>
          <a:p>
            <a:pPr marL="685800" indent="-685800">
              <a:buFont typeface="Arial" panose="020B0604020202020204" pitchFamily="34" charset="0"/>
              <a:buChar char="•"/>
              <a:defRPr/>
            </a:pPr>
            <a:r>
              <a:rPr lang="en-US" altLang="en-US" dirty="0"/>
              <a:t>BIG STEP 100: Obtain a Ethernet adapter for a newer cell phone or an lightning to Ethernet adapter for an older iPhone</a:t>
            </a:r>
          </a:p>
          <a:p>
            <a:pPr marL="685800" indent="-685800">
              <a:buFont typeface="Arial" panose="020B0604020202020204" pitchFamily="34" charset="0"/>
              <a:buChar char="•"/>
              <a:defRPr/>
            </a:pPr>
            <a:r>
              <a:rPr lang="en-US" altLang="en-US" dirty="0"/>
              <a:t>BIG STEP 200: Temporarily connect the Ethernet adapter to your cell phone and disconnect the cell phone from Wi-Fi, </a:t>
            </a:r>
            <a:r>
              <a:rPr lang="en-US" altLang="en-US" dirty="0" err="1"/>
              <a:t>BlueTooth</a:t>
            </a:r>
            <a:r>
              <a:rPr lang="en-US" altLang="en-US" dirty="0"/>
              <a:t>, and the SIM or </a:t>
            </a:r>
            <a:r>
              <a:rPr lang="en-US" altLang="en-US" dirty="0" err="1"/>
              <a:t>eSIM</a:t>
            </a:r>
            <a:r>
              <a:rPr lang="en-US" altLang="en-US" dirty="0"/>
              <a:t> module</a:t>
            </a:r>
          </a:p>
          <a:p>
            <a:pPr marL="685800" indent="-685800">
              <a:buFont typeface="Arial" panose="020B0604020202020204" pitchFamily="34" charset="0"/>
              <a:buChar char="•"/>
              <a:defRPr/>
            </a:pPr>
            <a:r>
              <a:rPr lang="en-US" altLang="en-US" dirty="0"/>
              <a:t>BIG STEP 300: Use the cell phone to test the Internet speeds at various points of your home or business network</a:t>
            </a:r>
          </a:p>
          <a:p>
            <a:pPr marL="685800" indent="-685800">
              <a:buFont typeface="Arial" panose="020B0604020202020204" pitchFamily="34" charset="0"/>
              <a:buChar char="•"/>
              <a:defRPr/>
            </a:pPr>
            <a:r>
              <a:rPr lang="en-US" altLang="en-US" dirty="0"/>
              <a:t>BIG STEP 400: Restore the cell phone back to it's normal configuration</a:t>
            </a:r>
          </a:p>
          <a:p>
            <a:pPr marL="0" indent="0">
              <a:defRPr/>
            </a:pPr>
            <a:endParaRPr lang="en-US" altLang="en-US" dirty="0"/>
          </a:p>
          <a:p>
            <a:pPr marL="685800" indent="-685800">
              <a:buFont typeface="Arial" panose="020B0604020202020204" pitchFamily="34" charset="0"/>
              <a:buChar char="•"/>
              <a:defRPr/>
            </a:pPr>
            <a:endParaRPr lang="en-US" altLang="en-US" dirty="0"/>
          </a:p>
        </p:txBody>
      </p:sp>
    </p:spTree>
    <p:extLst>
      <p:ext uri="{BB962C8B-B14F-4D97-AF65-F5344CB8AC3E}">
        <p14:creationId xmlns:p14="http://schemas.microsoft.com/office/powerpoint/2010/main" val="396962458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5</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0" y="76199"/>
            <a:ext cx="8915400" cy="1831975"/>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dirty="0"/>
              <a:t>BIG STEP 100:</a:t>
            </a:r>
            <a:br>
              <a:rPr lang="en-US" altLang="en-US" sz="4000" dirty="0"/>
            </a:br>
            <a:r>
              <a:rPr lang="en-US" altLang="en-US" sz="4000" dirty="0"/>
              <a:t>OBTAIN A ETHERNET ADAPTER</a:t>
            </a:r>
          </a:p>
        </p:txBody>
      </p:sp>
      <p:sp>
        <p:nvSpPr>
          <p:cNvPr id="74756" name="Rectangle 2">
            <a:extLst>
              <a:ext uri="{FF2B5EF4-FFF2-40B4-BE49-F238E27FC236}">
                <a16:creationId xmlns:a16="http://schemas.microsoft.com/office/drawing/2014/main" id="{B68C28A6-872D-4651-A4E3-796534C4C180}"/>
              </a:ext>
            </a:extLst>
          </p:cNvPr>
          <p:cNvSpPr>
            <a:spLocks noGrp="1" noChangeArrowheads="1"/>
          </p:cNvSpPr>
          <p:nvPr>
            <p:ph type="body" idx="1"/>
          </p:nvPr>
        </p:nvSpPr>
        <p:spPr>
          <a:xfrm>
            <a:off x="0" y="2286000"/>
            <a:ext cx="9144000" cy="4191000"/>
          </a:xfrm>
        </p:spPr>
        <p:txBody>
          <a:bodyPr/>
          <a:lstStyle/>
          <a:p>
            <a:pPr marL="685800" indent="-685800">
              <a:buFont typeface="Arial" panose="020B0604020202020204" pitchFamily="34" charset="0"/>
              <a:buChar char="•"/>
            </a:pPr>
            <a:r>
              <a:rPr lang="en-US" altLang="en-US" sz="3600" dirty="0"/>
              <a:t>BIG STEP 100:                                     Procure a USB-C to Ethernet adapter for the later-model Android cell phone                    or a micro-USB-C to Ethernet adapter for a really old Android phone                             or an lightning to Ethernet adapter for a older iPhone:</a:t>
            </a:r>
          </a:p>
        </p:txBody>
      </p:sp>
    </p:spTree>
    <p:extLst>
      <p:ext uri="{BB962C8B-B14F-4D97-AF65-F5344CB8AC3E}">
        <p14:creationId xmlns:p14="http://schemas.microsoft.com/office/powerpoint/2010/main" val="179290302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6</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0"/>
            <a:ext cx="9144000" cy="19812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dirty="0"/>
              <a:t>BIG STEP 100:                                       OBTAIN A ETHERNET ADAPTER (continued)</a:t>
            </a:r>
          </a:p>
        </p:txBody>
      </p:sp>
      <p:sp>
        <p:nvSpPr>
          <p:cNvPr id="74756" name="Rectangle 2">
            <a:extLst>
              <a:ext uri="{FF2B5EF4-FFF2-40B4-BE49-F238E27FC236}">
                <a16:creationId xmlns:a16="http://schemas.microsoft.com/office/drawing/2014/main" id="{B68C28A6-872D-4651-A4E3-796534C4C180}"/>
              </a:ext>
            </a:extLst>
          </p:cNvPr>
          <p:cNvSpPr>
            <a:spLocks noGrp="1" noChangeArrowheads="1"/>
          </p:cNvSpPr>
          <p:nvPr>
            <p:ph type="body" idx="1"/>
          </p:nvPr>
        </p:nvSpPr>
        <p:spPr>
          <a:xfrm>
            <a:off x="-76200" y="2133600"/>
            <a:ext cx="9220200" cy="4343400"/>
          </a:xfrm>
        </p:spPr>
        <p:txBody>
          <a:bodyPr/>
          <a:lstStyle/>
          <a:p>
            <a:pPr marL="685800" indent="-685800">
              <a:buFont typeface="Arial" panose="020B0604020202020204" pitchFamily="34" charset="0"/>
              <a:buChar char="•"/>
            </a:pPr>
            <a:r>
              <a:rPr lang="en-US" altLang="en-US" sz="3600" dirty="0">
                <a:hlinkClick r:id="rId3"/>
              </a:rPr>
              <a:t>https://</a:t>
            </a:r>
            <a:r>
              <a:rPr lang="en-US" altLang="en-US" sz="3600" dirty="0" err="1">
                <a:hlinkClick r:id="rId3"/>
              </a:rPr>
              <a:t>www.amazon.com</a:t>
            </a:r>
            <a:r>
              <a:rPr lang="en-US" altLang="en-US" sz="3600" dirty="0">
                <a:hlinkClick r:id="rId3"/>
              </a:rPr>
              <a:t>/</a:t>
            </a:r>
            <a:r>
              <a:rPr lang="en-US" altLang="en-US" sz="3600" dirty="0" err="1">
                <a:hlinkClick r:id="rId3"/>
              </a:rPr>
              <a:t>dp</a:t>
            </a:r>
            <a:r>
              <a:rPr lang="en-US" altLang="en-US" sz="3600" dirty="0">
                <a:hlinkClick r:id="rId3"/>
              </a:rPr>
              <a:t>/</a:t>
            </a:r>
            <a:r>
              <a:rPr lang="en-US" altLang="en-US" sz="3600" dirty="0" err="1">
                <a:hlinkClick r:id="rId3"/>
              </a:rPr>
              <a:t>B0C2H9HVH3</a:t>
            </a:r>
            <a:endParaRPr lang="en-US" altLang="en-US" sz="3600" dirty="0"/>
          </a:p>
          <a:p>
            <a:pPr marL="685800" indent="-685800">
              <a:buFont typeface="Arial" panose="020B0604020202020204" pitchFamily="34" charset="0"/>
              <a:buChar char="•"/>
            </a:pPr>
            <a:r>
              <a:rPr lang="en-US" altLang="en-US" sz="3600" dirty="0"/>
              <a:t>is a good example of a USB-C to Gigabit Ethernet adapter for a later model Android cell phone or a later model iPhone</a:t>
            </a:r>
          </a:p>
        </p:txBody>
      </p:sp>
    </p:spTree>
    <p:extLst>
      <p:ext uri="{BB962C8B-B14F-4D97-AF65-F5344CB8AC3E}">
        <p14:creationId xmlns:p14="http://schemas.microsoft.com/office/powerpoint/2010/main" val="18262092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7</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pic>
        <p:nvPicPr>
          <p:cNvPr id="3" name="Picture 2">
            <a:extLst>
              <a:ext uri="{FF2B5EF4-FFF2-40B4-BE49-F238E27FC236}">
                <a16:creationId xmlns:a16="http://schemas.microsoft.com/office/drawing/2014/main" id="{3A43DDA7-3D0F-FF42-1891-BCB623698C46}"/>
              </a:ext>
            </a:extLst>
          </p:cNvPr>
          <p:cNvPicPr>
            <a:picLocks noChangeAspect="1"/>
          </p:cNvPicPr>
          <p:nvPr/>
        </p:nvPicPr>
        <p:blipFill>
          <a:blip r:embed="rId3"/>
          <a:stretch>
            <a:fillRect/>
          </a:stretch>
        </p:blipFill>
        <p:spPr>
          <a:xfrm>
            <a:off x="1600200" y="350349"/>
            <a:ext cx="5562600" cy="5762603"/>
          </a:xfrm>
          <a:prstGeom prst="rect">
            <a:avLst/>
          </a:prstGeom>
        </p:spPr>
      </p:pic>
    </p:spTree>
    <p:extLst>
      <p:ext uri="{BB962C8B-B14F-4D97-AF65-F5344CB8AC3E}">
        <p14:creationId xmlns:p14="http://schemas.microsoft.com/office/powerpoint/2010/main" val="30975278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8</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0"/>
            <a:ext cx="9144000" cy="19812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dirty="0"/>
              <a:t>BIG STEP 100:                                       OBTAIN A ETHERNET ADAPTER (continued)</a:t>
            </a:r>
          </a:p>
        </p:txBody>
      </p:sp>
      <p:sp>
        <p:nvSpPr>
          <p:cNvPr id="74756" name="Rectangle 2">
            <a:extLst>
              <a:ext uri="{FF2B5EF4-FFF2-40B4-BE49-F238E27FC236}">
                <a16:creationId xmlns:a16="http://schemas.microsoft.com/office/drawing/2014/main" id="{B68C28A6-872D-4651-A4E3-796534C4C180}"/>
              </a:ext>
            </a:extLst>
          </p:cNvPr>
          <p:cNvSpPr>
            <a:spLocks noGrp="1" noChangeArrowheads="1"/>
          </p:cNvSpPr>
          <p:nvPr>
            <p:ph type="body" idx="1"/>
          </p:nvPr>
        </p:nvSpPr>
        <p:spPr>
          <a:xfrm>
            <a:off x="-76200" y="1676400"/>
            <a:ext cx="9220200" cy="4343400"/>
          </a:xfrm>
        </p:spPr>
        <p:txBody>
          <a:bodyPr/>
          <a:lstStyle/>
          <a:p>
            <a:pPr marL="685800" indent="-685800">
              <a:buFont typeface="Arial" panose="020B0604020202020204" pitchFamily="34" charset="0"/>
              <a:buChar char="•"/>
            </a:pPr>
            <a:r>
              <a:rPr lang="en-US" altLang="en-US" dirty="0">
                <a:hlinkClick r:id="rId3"/>
              </a:rPr>
              <a:t>https://</a:t>
            </a:r>
            <a:r>
              <a:rPr lang="en-US" altLang="en-US" dirty="0" err="1">
                <a:hlinkClick r:id="rId3"/>
              </a:rPr>
              <a:t>www.amazon.com</a:t>
            </a:r>
            <a:r>
              <a:rPr lang="en-US" altLang="en-US" dirty="0">
                <a:hlinkClick r:id="rId3"/>
              </a:rPr>
              <a:t>/Lightning-</a:t>
            </a:r>
            <a:r>
              <a:rPr lang="en-US" altLang="en-US" dirty="0" err="1">
                <a:hlinkClick r:id="rId3"/>
              </a:rPr>
              <a:t>1000Mbps</a:t>
            </a:r>
            <a:r>
              <a:rPr lang="en-US" altLang="en-US" dirty="0">
                <a:hlinkClick r:id="rId3"/>
              </a:rPr>
              <a:t>-Ethernet-</a:t>
            </a:r>
            <a:r>
              <a:rPr lang="en-US" altLang="en-US" dirty="0" err="1">
                <a:hlinkClick r:id="rId3"/>
              </a:rPr>
              <a:t>IVSHOWCO</a:t>
            </a:r>
            <a:r>
              <a:rPr lang="en-US" altLang="en-US" dirty="0">
                <a:hlinkClick r:id="rId3"/>
              </a:rPr>
              <a:t>-Charging/</a:t>
            </a:r>
            <a:r>
              <a:rPr lang="en-US" altLang="en-US" dirty="0" err="1">
                <a:hlinkClick r:id="rId3"/>
              </a:rPr>
              <a:t>dp</a:t>
            </a:r>
            <a:r>
              <a:rPr lang="en-US" altLang="en-US" dirty="0">
                <a:hlinkClick r:id="rId3"/>
              </a:rPr>
              <a:t>/</a:t>
            </a:r>
            <a:r>
              <a:rPr lang="en-US" altLang="en-US" dirty="0" err="1">
                <a:hlinkClick r:id="rId3"/>
              </a:rPr>
              <a:t>B0CSSVXM1M</a:t>
            </a:r>
            <a:r>
              <a:rPr lang="en-US" altLang="en-US" dirty="0">
                <a:hlinkClick r:id="rId3"/>
              </a:rPr>
              <a:t>/</a:t>
            </a:r>
            <a:r>
              <a:rPr lang="en-US" altLang="en-US" dirty="0"/>
              <a:t>                                AND                                </a:t>
            </a:r>
            <a:r>
              <a:rPr lang="en-US" altLang="en-US" dirty="0">
                <a:hlinkClick r:id="rId4"/>
              </a:rPr>
              <a:t>https://</a:t>
            </a:r>
            <a:r>
              <a:rPr lang="en-US" altLang="en-US" dirty="0" err="1">
                <a:hlinkClick r:id="rId4"/>
              </a:rPr>
              <a:t>www.amazon.com</a:t>
            </a:r>
            <a:r>
              <a:rPr lang="en-US" altLang="en-US" dirty="0">
                <a:hlinkClick r:id="rId4"/>
              </a:rPr>
              <a:t>/sunshot-Ethernet-Charging-Connector-Compatible/</a:t>
            </a:r>
            <a:r>
              <a:rPr lang="en-US" altLang="en-US" dirty="0" err="1">
                <a:hlinkClick r:id="rId4"/>
              </a:rPr>
              <a:t>dp</a:t>
            </a:r>
            <a:r>
              <a:rPr lang="en-US" altLang="en-US" dirty="0">
                <a:hlinkClick r:id="rId4"/>
              </a:rPr>
              <a:t>/</a:t>
            </a:r>
            <a:r>
              <a:rPr lang="en-US" altLang="en-US" dirty="0" err="1">
                <a:hlinkClick r:id="rId4"/>
              </a:rPr>
              <a:t>B09DRR5YMT</a:t>
            </a:r>
            <a:r>
              <a:rPr lang="en-US" altLang="en-US" dirty="0">
                <a:hlinkClick r:id="rId4"/>
              </a:rPr>
              <a:t>/</a:t>
            </a:r>
            <a:endParaRPr lang="en-US" altLang="en-US" dirty="0"/>
          </a:p>
          <a:p>
            <a:pPr marL="685800" indent="-685800">
              <a:buFont typeface="Arial" panose="020B0604020202020204" pitchFamily="34" charset="0"/>
              <a:buChar char="•"/>
            </a:pPr>
            <a:r>
              <a:rPr lang="en-US" altLang="en-US" dirty="0"/>
              <a:t>are good examples of a lightning to Gigabit Ethernet adapter for an older iPhone.    </a:t>
            </a:r>
          </a:p>
        </p:txBody>
      </p:sp>
    </p:spTree>
    <p:extLst>
      <p:ext uri="{BB962C8B-B14F-4D97-AF65-F5344CB8AC3E}">
        <p14:creationId xmlns:p14="http://schemas.microsoft.com/office/powerpoint/2010/main" val="8789702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9</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0"/>
            <a:ext cx="9144000" cy="19812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4000" dirty="0"/>
              <a:t>BIG STEP 100:                                       OBTAIN A ETHERNET ADAPTER (continued)</a:t>
            </a:r>
          </a:p>
        </p:txBody>
      </p:sp>
      <p:sp>
        <p:nvSpPr>
          <p:cNvPr id="74756" name="Rectangle 2">
            <a:extLst>
              <a:ext uri="{FF2B5EF4-FFF2-40B4-BE49-F238E27FC236}">
                <a16:creationId xmlns:a16="http://schemas.microsoft.com/office/drawing/2014/main" id="{B68C28A6-872D-4651-A4E3-796534C4C180}"/>
              </a:ext>
            </a:extLst>
          </p:cNvPr>
          <p:cNvSpPr>
            <a:spLocks noGrp="1" noChangeArrowheads="1"/>
          </p:cNvSpPr>
          <p:nvPr>
            <p:ph type="body" idx="1"/>
          </p:nvPr>
        </p:nvSpPr>
        <p:spPr>
          <a:xfrm>
            <a:off x="-76200" y="1905000"/>
            <a:ext cx="9220200" cy="4343400"/>
          </a:xfrm>
        </p:spPr>
        <p:txBody>
          <a:bodyPr/>
          <a:lstStyle/>
          <a:p>
            <a:pPr marL="685800" indent="-685800">
              <a:buFont typeface="Arial" panose="020B0604020202020204" pitchFamily="34" charset="0"/>
              <a:buChar char="•"/>
            </a:pPr>
            <a:r>
              <a:rPr lang="en-US" altLang="en-US" dirty="0">
                <a:hlinkClick r:id="rId3"/>
              </a:rPr>
              <a:t>https://</a:t>
            </a:r>
            <a:r>
              <a:rPr lang="en-US" altLang="en-US" dirty="0" err="1">
                <a:hlinkClick r:id="rId3"/>
              </a:rPr>
              <a:t>www.amazon.com</a:t>
            </a:r>
            <a:r>
              <a:rPr lang="en-US" altLang="en-US" dirty="0">
                <a:hlinkClick r:id="rId3"/>
              </a:rPr>
              <a:t>/1000-Ethernet-Adapter-</a:t>
            </a:r>
            <a:r>
              <a:rPr lang="en-US" altLang="en-US" dirty="0" err="1">
                <a:hlinkClick r:id="rId3"/>
              </a:rPr>
              <a:t>ELECTOP</a:t>
            </a:r>
            <a:r>
              <a:rPr lang="en-US" altLang="en-US" dirty="0">
                <a:hlinkClick r:id="rId3"/>
              </a:rPr>
              <a:t>-Micro/</a:t>
            </a:r>
            <a:r>
              <a:rPr lang="en-US" altLang="en-US" dirty="0" err="1">
                <a:hlinkClick r:id="rId3"/>
              </a:rPr>
              <a:t>dp</a:t>
            </a:r>
            <a:r>
              <a:rPr lang="en-US" altLang="en-US" dirty="0">
                <a:hlinkClick r:id="rId3"/>
              </a:rPr>
              <a:t>/</a:t>
            </a:r>
            <a:r>
              <a:rPr lang="en-US" altLang="en-US" dirty="0" err="1">
                <a:hlinkClick r:id="rId3"/>
              </a:rPr>
              <a:t>B0D7MBSNS4</a:t>
            </a:r>
            <a:r>
              <a:rPr lang="en-US" altLang="en-US" dirty="0">
                <a:hlinkClick r:id="rId3"/>
              </a:rPr>
              <a:t>/</a:t>
            </a:r>
            <a:r>
              <a:rPr lang="en-US" altLang="en-US" dirty="0"/>
              <a:t>    and                                </a:t>
            </a:r>
            <a:r>
              <a:rPr lang="en-US" altLang="en-US" dirty="0">
                <a:hlinkClick r:id="rId4"/>
              </a:rPr>
              <a:t>https://</a:t>
            </a:r>
            <a:r>
              <a:rPr lang="en-US" altLang="en-US" dirty="0" err="1">
                <a:hlinkClick r:id="rId4"/>
              </a:rPr>
              <a:t>www.amazon.com</a:t>
            </a:r>
            <a:r>
              <a:rPr lang="en-US" altLang="en-US" dirty="0">
                <a:hlinkClick r:id="rId4"/>
              </a:rPr>
              <a:t>/</a:t>
            </a:r>
            <a:r>
              <a:rPr lang="en-US" altLang="en-US" dirty="0" err="1">
                <a:hlinkClick r:id="rId4"/>
              </a:rPr>
              <a:t>ZEXMTE</a:t>
            </a:r>
            <a:r>
              <a:rPr lang="en-US" altLang="en-US" dirty="0">
                <a:hlinkClick r:id="rId4"/>
              </a:rPr>
              <a:t>-Ethernet-</a:t>
            </a:r>
            <a:r>
              <a:rPr lang="en-US" altLang="en-US" dirty="0" err="1">
                <a:hlinkClick r:id="rId4"/>
              </a:rPr>
              <a:t>1000Mbps</a:t>
            </a:r>
            <a:r>
              <a:rPr lang="en-US" altLang="en-US" dirty="0">
                <a:hlinkClick r:id="rId4"/>
              </a:rPr>
              <a:t>-Compatible-Chromecast/</a:t>
            </a:r>
            <a:r>
              <a:rPr lang="en-US" altLang="en-US" dirty="0" err="1">
                <a:hlinkClick r:id="rId4"/>
              </a:rPr>
              <a:t>dp</a:t>
            </a:r>
            <a:r>
              <a:rPr lang="en-US" altLang="en-US" dirty="0">
                <a:hlinkClick r:id="rId4"/>
              </a:rPr>
              <a:t>/</a:t>
            </a:r>
            <a:r>
              <a:rPr lang="en-US" altLang="en-US" dirty="0" err="1">
                <a:hlinkClick r:id="rId4"/>
              </a:rPr>
              <a:t>B0D22PT2D5</a:t>
            </a:r>
            <a:r>
              <a:rPr lang="en-US" altLang="en-US" dirty="0">
                <a:hlinkClick r:id="rId4"/>
              </a:rPr>
              <a:t>/</a:t>
            </a:r>
            <a:r>
              <a:rPr lang="en-US" altLang="en-US" dirty="0"/>
              <a:t>                                           are good examples of a micro USB to Gigabit Ethernet adapter for an older Android cell phone.    </a:t>
            </a:r>
          </a:p>
        </p:txBody>
      </p:sp>
    </p:spTree>
    <p:extLst>
      <p:ext uri="{BB962C8B-B14F-4D97-AF65-F5344CB8AC3E}">
        <p14:creationId xmlns:p14="http://schemas.microsoft.com/office/powerpoint/2010/main" val="350193856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10</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0"/>
            <a:ext cx="9144000" cy="22098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300" dirty="0"/>
              <a:t>BIG STEP 200:                                          TEMPORARILY CONFIGURE THE ANDROID PHONE TO ONLY CONNECT THROUGH THE ETHERNET ADAPTER</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42582" y="2347912"/>
            <a:ext cx="9144000" cy="4129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200" b="0" i="0" u="none" strike="noStrike" kern="1200" cap="none" spc="0" normalizeH="0" baseline="0" noProof="0" dirty="0">
                <a:ln>
                  <a:noFill/>
                </a:ln>
                <a:solidFill>
                  <a:srgbClr val="000000"/>
                </a:solidFill>
                <a:effectLst/>
                <a:uLnTx/>
                <a:uFillTx/>
                <a:latin typeface="Arial"/>
                <a:ea typeface="+mn-ea"/>
                <a:cs typeface="Arial"/>
              </a:rPr>
              <a:t>Connect the Ethernet adapter to your cell phone</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200" b="0" i="0" u="none" strike="noStrike" kern="1200" cap="none" spc="0" normalizeH="0" baseline="0" noProof="0" dirty="0">
                <a:ln>
                  <a:noFill/>
                </a:ln>
                <a:solidFill>
                  <a:srgbClr val="000000"/>
                </a:solidFill>
                <a:effectLst/>
                <a:uLnTx/>
                <a:uFillTx/>
                <a:latin typeface="Arial"/>
                <a:ea typeface="+mn-ea"/>
                <a:cs typeface="Arial"/>
              </a:rPr>
              <a:t>Then turn off the  following connections </a:t>
            </a:r>
            <a:r>
              <a:rPr kumimoji="0" lang="en-US" altLang="en-US" sz="3200" b="0" i="0" u="none" strike="noStrike" kern="0" cap="none" spc="0" normalizeH="0" baseline="0" noProof="0" dirty="0">
                <a:ln>
                  <a:noFill/>
                </a:ln>
                <a:solidFill>
                  <a:srgbClr val="000000"/>
                </a:solidFill>
                <a:effectLst/>
                <a:uLnTx/>
                <a:uFillTx/>
                <a:latin typeface="Arial"/>
                <a:ea typeface="+mn-ea"/>
                <a:cs typeface="Arial"/>
              </a:rPr>
              <a:t>inside the the cell phone:                                                                    the the Wi-Fi connection,                                                           the SIM or </a:t>
            </a:r>
            <a:r>
              <a:rPr kumimoji="0" lang="en-US" altLang="en-US" sz="3200" b="0" i="0" u="none" strike="noStrike" kern="0" cap="none" spc="0" normalizeH="0" baseline="0" noProof="0" dirty="0" err="1">
                <a:ln>
                  <a:noFill/>
                </a:ln>
                <a:solidFill>
                  <a:srgbClr val="000000"/>
                </a:solidFill>
                <a:effectLst/>
                <a:uLnTx/>
                <a:uFillTx/>
                <a:latin typeface="Arial"/>
                <a:ea typeface="+mn-ea"/>
                <a:cs typeface="Arial"/>
              </a:rPr>
              <a:t>eSIM</a:t>
            </a:r>
            <a:r>
              <a:rPr kumimoji="0" lang="en-US" altLang="en-US" sz="3200" b="0" i="0" u="none" strike="noStrike" kern="0" cap="none" spc="0" normalizeH="0" baseline="0" noProof="0" dirty="0">
                <a:ln>
                  <a:noFill/>
                </a:ln>
                <a:solidFill>
                  <a:srgbClr val="000000"/>
                </a:solidFill>
                <a:effectLst/>
                <a:uLnTx/>
                <a:uFillTx/>
                <a:latin typeface="Arial"/>
                <a:ea typeface="+mn-ea"/>
                <a:cs typeface="Arial"/>
              </a:rPr>
              <a:t> cellular connection                                and the Bluetooth connection</a:t>
            </a:r>
          </a:p>
        </p:txBody>
      </p:sp>
    </p:spTree>
    <p:extLst>
      <p:ext uri="{BB962C8B-B14F-4D97-AF65-F5344CB8AC3E}">
        <p14:creationId xmlns:p14="http://schemas.microsoft.com/office/powerpoint/2010/main" val="371159172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11</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0"/>
            <a:ext cx="9144000" cy="2271712"/>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300" dirty="0"/>
              <a:t>BIG STEP 200:                                          TEMPORARILY CONFIGURE THE ANDROID PHONE TO ONLY CONNECT THROUGH THE ETHERNET ADAPTER (continued)</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2667000"/>
            <a:ext cx="9067800" cy="3505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Attach the Ethernet adapter to the USB-C port or the micro-USB port or the lightning port of the cell phone</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Get into the Settings applet of the cell phone</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Tap on "Connections"</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03979094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12</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1"/>
            <a:ext cx="9144000" cy="2227263"/>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300" dirty="0"/>
              <a:t>BIG STEP 200:                                          TEMPORARILY CONFIGURE THE ANDROID PHONE TO ONLY CONNECT THROUGH THE ETHERNET ADAPTER (continued)</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2286000"/>
            <a:ext cx="9067800" cy="449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300" b="0" i="0" u="none" strike="noStrike" kern="0" cap="none" spc="0" normalizeH="0" baseline="0" noProof="0" dirty="0">
                <a:ln>
                  <a:noFill/>
                </a:ln>
                <a:solidFill>
                  <a:srgbClr val="000000"/>
                </a:solidFill>
                <a:effectLst/>
                <a:uLnTx/>
                <a:uFillTx/>
                <a:latin typeface="Arial"/>
                <a:ea typeface="+mn-ea"/>
                <a:cs typeface="Arial"/>
              </a:rPr>
              <a:t>Tap on "Connections"</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300" b="0" i="0" u="none" strike="noStrike" kern="0" cap="none" spc="0" normalizeH="0" baseline="0" noProof="0" dirty="0">
                <a:ln>
                  <a:noFill/>
                </a:ln>
                <a:solidFill>
                  <a:srgbClr val="000000"/>
                </a:solidFill>
                <a:effectLst/>
                <a:uLnTx/>
                <a:uFillTx/>
                <a:latin typeface="Arial"/>
                <a:ea typeface="+mn-ea"/>
                <a:cs typeface="Arial"/>
              </a:rPr>
              <a:t>Tap on "Ethernet" and make sure that the cell phone recognizes the "Ethernet" adapter</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300" b="0" i="0" u="none" strike="noStrike" kern="0" cap="none" spc="0" normalizeH="0" baseline="0" noProof="0" dirty="0">
                <a:ln>
                  <a:noFill/>
                </a:ln>
                <a:solidFill>
                  <a:srgbClr val="000000"/>
                </a:solidFill>
                <a:effectLst/>
                <a:uLnTx/>
                <a:uFillTx/>
                <a:latin typeface="Arial"/>
                <a:ea typeface="+mn-ea"/>
                <a:cs typeface="Arial"/>
              </a:rPr>
              <a:t>Turn off the Wi-Fi connection.</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300" b="0" i="0" u="none" strike="noStrike" kern="0" cap="none" spc="0" normalizeH="0" baseline="0" noProof="0" dirty="0">
                <a:ln>
                  <a:noFill/>
                </a:ln>
                <a:solidFill>
                  <a:srgbClr val="000000"/>
                </a:solidFill>
                <a:effectLst/>
                <a:uLnTx/>
                <a:uFillTx/>
                <a:latin typeface="Arial"/>
                <a:ea typeface="+mn-ea"/>
                <a:cs typeface="Arial"/>
              </a:rPr>
              <a:t>Turn off the Bluetooth connection.</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300" b="0" i="0" u="none" strike="noStrike" kern="0" cap="none" spc="0" normalizeH="0" baseline="0" noProof="0" dirty="0">
                <a:ln>
                  <a:noFill/>
                </a:ln>
                <a:solidFill>
                  <a:srgbClr val="000000"/>
                </a:solidFill>
                <a:effectLst/>
                <a:uLnTx/>
                <a:uFillTx/>
                <a:latin typeface="Arial"/>
                <a:ea typeface="+mn-ea"/>
                <a:cs typeface="Arial"/>
              </a:rPr>
              <a:t>Turn off the active SIM or </a:t>
            </a:r>
            <a:r>
              <a:rPr kumimoji="0" lang="en-US" altLang="en-US" sz="3300" b="0" i="0" u="none" strike="noStrike" kern="0" cap="none" spc="0" normalizeH="0" baseline="0" noProof="0" dirty="0" err="1">
                <a:ln>
                  <a:noFill/>
                </a:ln>
                <a:solidFill>
                  <a:srgbClr val="000000"/>
                </a:solidFill>
                <a:effectLst/>
                <a:uLnTx/>
                <a:uFillTx/>
                <a:latin typeface="Arial"/>
                <a:ea typeface="+mn-ea"/>
                <a:cs typeface="Arial"/>
              </a:rPr>
              <a:t>eSAM</a:t>
            </a:r>
            <a:r>
              <a:rPr kumimoji="0" lang="en-US" altLang="en-US" sz="3300" b="0" i="0" u="none" strike="noStrike" kern="0" cap="none" spc="0" normalizeH="0" baseline="0" noProof="0" dirty="0">
                <a:ln>
                  <a:noFill/>
                </a:ln>
                <a:solidFill>
                  <a:srgbClr val="000000"/>
                </a:solidFill>
                <a:effectLst/>
                <a:uLnTx/>
                <a:uFillTx/>
                <a:latin typeface="Arial"/>
                <a:ea typeface="+mn-ea"/>
                <a:cs typeface="Arial"/>
              </a:rPr>
              <a:t>, if there is one.</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endParaRPr kumimoji="0" lang="en-US" altLang="en-US" sz="33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0596848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13</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152400"/>
            <a:ext cx="8991600" cy="17526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300" dirty="0"/>
              <a:t>BIG STEP 200:                                          TEMPORARILY CONFIGURE THE ANDROID PHONE TO ONLY CONNECT THROUGH THE ETHERNET ADAPTER (continued)</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1981200"/>
            <a:ext cx="9067800" cy="403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100" b="0" i="0" u="none" strike="noStrike" kern="0" cap="none" spc="0" normalizeH="0" baseline="0" noProof="0" dirty="0">
                <a:ln>
                  <a:noFill/>
                </a:ln>
                <a:solidFill>
                  <a:srgbClr val="000000"/>
                </a:solidFill>
                <a:effectLst/>
                <a:uLnTx/>
                <a:uFillTx/>
                <a:latin typeface="Arial"/>
                <a:ea typeface="+mn-ea"/>
                <a:cs typeface="Arial"/>
              </a:rPr>
              <a:t>From inside the "..store" of the cell phone, install the "</a:t>
            </a:r>
            <a:r>
              <a:rPr kumimoji="0" lang="en-US" altLang="en-US" sz="3100" b="0" i="0" u="none" strike="noStrike" kern="0" cap="none" spc="0" normalizeH="0" baseline="0" noProof="0" dirty="0" err="1">
                <a:ln>
                  <a:noFill/>
                </a:ln>
                <a:solidFill>
                  <a:srgbClr val="000000"/>
                </a:solidFill>
                <a:effectLst/>
                <a:uLnTx/>
                <a:uFillTx/>
                <a:latin typeface="Arial"/>
                <a:ea typeface="+mn-ea"/>
                <a:cs typeface="Arial"/>
              </a:rPr>
              <a:t>Speedtest</a:t>
            </a:r>
            <a:r>
              <a:rPr kumimoji="0" lang="en-US" altLang="en-US" sz="3100" b="0" i="0" u="none" strike="noStrike" kern="0" cap="none" spc="0" normalizeH="0" baseline="0" noProof="0" dirty="0">
                <a:ln>
                  <a:noFill/>
                </a:ln>
                <a:solidFill>
                  <a:srgbClr val="000000"/>
                </a:solidFill>
                <a:effectLst/>
                <a:uLnTx/>
                <a:uFillTx/>
                <a:latin typeface="Arial"/>
                <a:ea typeface="+mn-ea"/>
                <a:cs typeface="Arial"/>
              </a:rPr>
              <a:t>" (= "</a:t>
            </a:r>
            <a:r>
              <a:rPr kumimoji="0" lang="en-US" altLang="en-US" sz="3100" b="0" i="0" u="none" strike="noStrike" kern="0" cap="none" spc="0" normalizeH="0" baseline="0" noProof="0" dirty="0" err="1">
                <a:ln>
                  <a:noFill/>
                </a:ln>
                <a:solidFill>
                  <a:srgbClr val="000000"/>
                </a:solidFill>
                <a:effectLst/>
                <a:uLnTx/>
                <a:uFillTx/>
                <a:latin typeface="Arial"/>
                <a:ea typeface="+mn-ea"/>
                <a:cs typeface="Arial"/>
              </a:rPr>
              <a:t>Speedtest</a:t>
            </a:r>
            <a:r>
              <a:rPr kumimoji="0" lang="en-US" altLang="en-US" sz="3100" b="0" i="0" u="none" strike="noStrike" kern="0" cap="none" spc="0" normalizeH="0" baseline="0" noProof="0" dirty="0">
                <a:ln>
                  <a:noFill/>
                </a:ln>
                <a:solidFill>
                  <a:srgbClr val="000000"/>
                </a:solidFill>
                <a:effectLst/>
                <a:uLnTx/>
                <a:uFillTx/>
                <a:latin typeface="Arial"/>
                <a:ea typeface="+mn-ea"/>
                <a:cs typeface="Arial"/>
              </a:rPr>
              <a:t> by Ookla") app</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100" b="0" i="0" u="none" strike="noStrike" kern="0" cap="none" spc="0" normalizeH="0" baseline="0" noProof="0" dirty="0">
                <a:ln>
                  <a:noFill/>
                </a:ln>
                <a:solidFill>
                  <a:srgbClr val="000000"/>
                </a:solidFill>
                <a:effectLst/>
                <a:uLnTx/>
                <a:uFillTx/>
                <a:latin typeface="Arial"/>
                <a:ea typeface="+mn-ea"/>
                <a:cs typeface="Arial"/>
              </a:rPr>
              <a:t>With the Ethernet adapter NOT connected to any network, tap on the "</a:t>
            </a:r>
            <a:r>
              <a:rPr kumimoji="0" lang="en-US" altLang="en-US" sz="3100" b="0" i="0" u="none" strike="noStrike" kern="0" cap="none" spc="0" normalizeH="0" baseline="0" noProof="0" dirty="0" err="1">
                <a:ln>
                  <a:noFill/>
                </a:ln>
                <a:solidFill>
                  <a:srgbClr val="000000"/>
                </a:solidFill>
                <a:effectLst/>
                <a:uLnTx/>
                <a:uFillTx/>
                <a:latin typeface="Arial"/>
                <a:ea typeface="+mn-ea"/>
                <a:cs typeface="Arial"/>
              </a:rPr>
              <a:t>Speedtest</a:t>
            </a:r>
            <a:r>
              <a:rPr kumimoji="0" lang="en-US" altLang="en-US" sz="3100" b="0" i="0" u="none" strike="noStrike" kern="0" cap="none" spc="0" normalizeH="0" baseline="0" noProof="0" dirty="0">
                <a:ln>
                  <a:noFill/>
                </a:ln>
                <a:solidFill>
                  <a:srgbClr val="000000"/>
                </a:solidFill>
                <a:effectLst/>
                <a:uLnTx/>
                <a:uFillTx/>
                <a:latin typeface="Arial"/>
                <a:ea typeface="+mn-ea"/>
                <a:cs typeface="Arial"/>
              </a:rPr>
              <a:t>" (by "Ookla") app of the cell phone and run a </a:t>
            </a:r>
            <a:r>
              <a:rPr kumimoji="0" lang="en-US" altLang="en-US" sz="3100" b="0" i="0" u="none" strike="noStrike" kern="0" cap="none" spc="0" normalizeH="0" baseline="0" noProof="0" dirty="0" err="1">
                <a:ln>
                  <a:noFill/>
                </a:ln>
                <a:solidFill>
                  <a:srgbClr val="000000"/>
                </a:solidFill>
                <a:effectLst/>
                <a:uLnTx/>
                <a:uFillTx/>
                <a:latin typeface="Arial"/>
                <a:ea typeface="+mn-ea"/>
                <a:cs typeface="Arial"/>
              </a:rPr>
              <a:t>speedtest</a:t>
            </a:r>
            <a:r>
              <a:rPr kumimoji="0" lang="en-US" altLang="en-US" sz="3100" b="0" i="0" u="none" strike="noStrike" kern="0" cap="none" spc="0" normalizeH="0" baseline="0" noProof="0" dirty="0">
                <a:ln>
                  <a:noFill/>
                </a:ln>
                <a:solidFill>
                  <a:srgbClr val="000000"/>
                </a:solidFill>
                <a:effectLst/>
                <a:uLnTx/>
                <a:uFillTx/>
                <a:latin typeface="Arial"/>
                <a:ea typeface="+mn-ea"/>
                <a:cs typeface="Arial"/>
              </a:rPr>
              <a:t>. The </a:t>
            </a:r>
            <a:r>
              <a:rPr kumimoji="0" lang="en-US" altLang="en-US" sz="3100" b="0" i="0" u="none" strike="noStrike" kern="0" cap="none" spc="0" normalizeH="0" baseline="0" noProof="0" dirty="0" err="1">
                <a:ln>
                  <a:noFill/>
                </a:ln>
                <a:solidFill>
                  <a:srgbClr val="000000"/>
                </a:solidFill>
                <a:effectLst/>
                <a:uLnTx/>
                <a:uFillTx/>
                <a:latin typeface="Arial"/>
                <a:ea typeface="+mn-ea"/>
                <a:cs typeface="Arial"/>
              </a:rPr>
              <a:t>speedtest</a:t>
            </a:r>
            <a:r>
              <a:rPr kumimoji="0" lang="en-US" altLang="en-US" sz="3100" b="0" i="0" u="none" strike="noStrike" kern="0" cap="none" spc="0" normalizeH="0" baseline="0" noProof="0" dirty="0">
                <a:ln>
                  <a:noFill/>
                </a:ln>
                <a:solidFill>
                  <a:srgbClr val="000000"/>
                </a:solidFill>
                <a:effectLst/>
                <a:uLnTx/>
                <a:uFillTx/>
                <a:latin typeface="Arial"/>
                <a:ea typeface="+mn-ea"/>
                <a:cs typeface="Arial"/>
              </a:rPr>
              <a:t> needs to fail.                     If the </a:t>
            </a:r>
            <a:r>
              <a:rPr kumimoji="0" lang="en-US" altLang="en-US" sz="3100" b="0" i="0" u="none" strike="noStrike" kern="0" cap="none" spc="0" normalizeH="0" baseline="0" noProof="0" dirty="0" err="1">
                <a:ln>
                  <a:noFill/>
                </a:ln>
                <a:solidFill>
                  <a:srgbClr val="000000"/>
                </a:solidFill>
                <a:effectLst/>
                <a:uLnTx/>
                <a:uFillTx/>
                <a:latin typeface="Arial"/>
                <a:ea typeface="+mn-ea"/>
                <a:cs typeface="Arial"/>
              </a:rPr>
              <a:t>speedtest</a:t>
            </a:r>
            <a:r>
              <a:rPr kumimoji="0" lang="en-US" altLang="en-US" sz="3100" b="0" i="0" u="none" strike="noStrike" kern="0" cap="none" spc="0" normalizeH="0" baseline="0" noProof="0" dirty="0">
                <a:ln>
                  <a:noFill/>
                </a:ln>
                <a:solidFill>
                  <a:srgbClr val="000000"/>
                </a:solidFill>
                <a:effectLst/>
                <a:uLnTx/>
                <a:uFillTx/>
                <a:latin typeface="Arial"/>
                <a:ea typeface="+mn-ea"/>
                <a:cs typeface="Arial"/>
              </a:rPr>
              <a:t> does not fail, find out what other ways that your cell phone is connected to the Internet.</a:t>
            </a: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603050405020304" pitchFamily="18" charset="0"/>
              <a:buNone/>
              <a:tabLst/>
              <a:defRPr/>
            </a:pPr>
            <a:endParaRPr kumimoji="0" lang="en-US" altLang="en-US" sz="31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03240662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14</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0"/>
            <a:ext cx="8991600" cy="20574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300" dirty="0"/>
              <a:t>BIG STEP 200:                                          TEMPORARILY CONFIGURE THE ANDROID PHONE TO ONLY CONNECT THROUGH THE ETHERNET ADAPTER (continued)</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2238375"/>
            <a:ext cx="9067800" cy="3705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Go to "gateway", or "fiber optic terminal" or "cable modem" of your Internet provider and disconnect the line that connects to the local network of your home or business.</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603050405020304" pitchFamily="18" charset="0"/>
              <a:buNone/>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7009689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15</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0"/>
            <a:ext cx="8991600" cy="20574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300" dirty="0"/>
              <a:t>BIG STEP 200:                                          TEMPORARILY CONFIGURE THE ANDROID PHONE TO ONLY CONNECT THROUGH THE ETHERNET ADAPTER (continued)</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2238375"/>
            <a:ext cx="9067800" cy="3705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Use a short Ethernet cable to connect the gateway", or "fiber optic terminal" or "cable modem" of your Internet provider to the Ethernet adapter that is connected to your cell phone</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603050405020304" pitchFamily="18" charset="0"/>
              <a:buNone/>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2238674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16</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0"/>
            <a:ext cx="8991600" cy="20574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300" dirty="0"/>
              <a:t>BIG STEP 200:                                          TEMPORARILY CONFIGURE THE ANDROID PHONE TO ONLY CONNECT THROUGH THE ETHERNET ADAPTER (continued)</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1981200"/>
            <a:ext cx="9067800" cy="3705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Tap on "Settings" inside the cell phone.</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Then tap on "Connections".</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Swipe up to go vertically downward.</a:t>
            </a: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603050405020304" pitchFamily="18" charset="0"/>
              <a:buNone/>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62174006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17</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0"/>
            <a:ext cx="8991600" cy="20574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300" dirty="0"/>
              <a:t>BIG STEP 200:                                          TEMPORARILY CONFIGURE THE ANDROID PHONE TO ONLY CONNECT THROUGH THE ETHERNET ADAPTER (continued)</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2209800"/>
            <a:ext cx="9067800" cy="3552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Tap on "Ethernet"</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If you do not find "Ethernet", tap on "More connection settings"</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Tap on "Ethernet".                                            (If "Ethernet" is not shown, disconnect and the re-connect the Ethernet-to-USB-C adapter.)</a:t>
            </a: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603050405020304" pitchFamily="18" charset="0"/>
              <a:buNone/>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00175867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18</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0"/>
            <a:ext cx="8991600" cy="23622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300" dirty="0"/>
              <a:t>BIG STEP 200:                                          TEMPORARILY CONFIGURE THE ANDROID PHONE TO ONLY CONNECT THROUGH THE ETHERNET ADAPTER (continued)</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3124200"/>
            <a:ext cx="9067800" cy="381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The slider inside the "Ethernet" screen should indicate that it is "Enabled".             If this slider is not "Enabled", tap on it to Enable it.</a:t>
            </a: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603050405020304" pitchFamily="18" charset="0"/>
              <a:buNone/>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416265549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19</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152400" y="0"/>
            <a:ext cx="8915400" cy="25146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300" dirty="0"/>
              <a:t>BIG STEP 200:                                          TEMPORARILY CONFIGURE THE ANDROID PHONE TO ONLY CONNECT THROUGH THE ETHERNET ADAPTER (continued)</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2438400"/>
            <a:ext cx="9067800" cy="419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The Enable slider in the Ethernet screen should now show that it is "enabled".</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Tap on the "</a:t>
            </a:r>
            <a:r>
              <a:rPr kumimoji="0" lang="en-US" altLang="en-US" sz="3600" b="0" i="0" u="none" strike="noStrike" kern="0" cap="none" spc="0" normalizeH="0" baseline="0" noProof="0" dirty="0" err="1">
                <a:ln>
                  <a:noFill/>
                </a:ln>
                <a:solidFill>
                  <a:srgbClr val="000000"/>
                </a:solidFill>
                <a:effectLst/>
                <a:uLnTx/>
                <a:uFillTx/>
                <a:latin typeface="Arial"/>
                <a:ea typeface="+mn-ea"/>
                <a:cs typeface="Arial"/>
              </a:rPr>
              <a:t>Speedtest</a:t>
            </a:r>
            <a:r>
              <a:rPr kumimoji="0" lang="en-US" altLang="en-US" sz="3600" b="0" i="0" u="none" strike="noStrike" kern="0" cap="none" spc="0" normalizeH="0" baseline="0" noProof="0" dirty="0">
                <a:ln>
                  <a:noFill/>
                </a:ln>
                <a:solidFill>
                  <a:srgbClr val="000000"/>
                </a:solidFill>
                <a:effectLst/>
                <a:uLnTx/>
                <a:uFillTx/>
                <a:latin typeface="Arial"/>
                <a:ea typeface="+mn-ea"/>
                <a:cs typeface="Arial"/>
              </a:rPr>
              <a:t>" app of the cell phone.</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After the "</a:t>
            </a:r>
            <a:r>
              <a:rPr kumimoji="0" lang="en-US" altLang="en-US" sz="3600" b="0" i="0" u="none" strike="noStrike" kern="0" cap="none" spc="0" normalizeH="0" baseline="0" noProof="0" dirty="0" err="1">
                <a:ln>
                  <a:noFill/>
                </a:ln>
                <a:solidFill>
                  <a:srgbClr val="000000"/>
                </a:solidFill>
                <a:effectLst/>
                <a:uLnTx/>
                <a:uFillTx/>
                <a:latin typeface="Arial"/>
                <a:ea typeface="+mn-ea"/>
                <a:cs typeface="Arial"/>
              </a:rPr>
              <a:t>Speedtest</a:t>
            </a:r>
            <a:r>
              <a:rPr kumimoji="0" lang="en-US" altLang="en-US" sz="3600" b="0" i="0" u="none" strike="noStrike" kern="0" cap="none" spc="0" normalizeH="0" baseline="0" noProof="0" dirty="0">
                <a:ln>
                  <a:noFill/>
                </a:ln>
                <a:solidFill>
                  <a:srgbClr val="000000"/>
                </a:solidFill>
                <a:effectLst/>
                <a:uLnTx/>
                <a:uFillTx/>
                <a:latin typeface="Arial"/>
                <a:ea typeface="+mn-ea"/>
                <a:cs typeface="Arial"/>
              </a:rPr>
              <a:t>" process completes, take a screenshot of the results.</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603050405020304" pitchFamily="18" charset="0"/>
              <a:buNone/>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53529585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20</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0" y="0"/>
            <a:ext cx="9067800" cy="2576512"/>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300" dirty="0"/>
              <a:t>BIG STEP 300:                                                       USE THE ANDROID CELL PHONE TO TEST THE INTERNET SPEED AT VARIOUS POINTS OF YOUR HOME OR BUSINESS NETWORK</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2514600"/>
            <a:ext cx="9067800" cy="312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Disconnect the short Ethernet cable from the cell phone.                                          Reconnect your home or business to the interface of your </a:t>
            </a:r>
            <a:r>
              <a:rPr kumimoji="0" lang="en-US" altLang="en-US" sz="3600" b="0" i="0" u="none" strike="noStrike" kern="0" cap="none" spc="0" normalizeH="0" baseline="0" noProof="0" dirty="0" err="1">
                <a:ln>
                  <a:noFill/>
                </a:ln>
                <a:solidFill>
                  <a:srgbClr val="000000"/>
                </a:solidFill>
                <a:effectLst/>
                <a:uLnTx/>
                <a:uFillTx/>
                <a:latin typeface="Arial"/>
                <a:ea typeface="+mn-ea"/>
                <a:cs typeface="Arial"/>
              </a:rPr>
              <a:t>Internetsupplier</a:t>
            </a:r>
            <a:r>
              <a:rPr kumimoji="0" lang="en-US" altLang="en-US" sz="3600" b="0" i="0" u="none" strike="noStrike" kern="0" cap="none" spc="0" normalizeH="0" baseline="0" noProof="0" dirty="0">
                <a:ln>
                  <a:noFill/>
                </a:ln>
                <a:solidFill>
                  <a:srgbClr val="000000"/>
                </a:solidFill>
                <a:effectLst/>
                <a:uLnTx/>
                <a:uFillTx/>
                <a:latin typeface="Arial"/>
                <a:ea typeface="+mn-ea"/>
                <a:cs typeface="Arial"/>
              </a:rPr>
              <a:t>.</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Test the Internet speed at various points in your home or business network.</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603050405020304" pitchFamily="18" charset="0"/>
              <a:buNone/>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65817744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21</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152400" y="0"/>
            <a:ext cx="8915400" cy="27432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200" dirty="0"/>
              <a:t>BIG STEP 300:                                                       USE THE ANDROID CELL PHONE TO TEST THE INTERNET SPEED AT VARIOUS POINTS OF YOUR HOME OR BUSINESS NETWORK (continued)</a:t>
            </a:r>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2760663"/>
            <a:ext cx="9067800" cy="3944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457200" marR="0" lvl="0" indent="-4572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400" b="0" i="0" u="none" strike="noStrike" kern="0" cap="none" spc="0" normalizeH="0" baseline="0" noProof="0" dirty="0">
                <a:ln>
                  <a:noFill/>
                </a:ln>
                <a:solidFill>
                  <a:srgbClr val="000000"/>
                </a:solidFill>
                <a:effectLst/>
                <a:uLnTx/>
                <a:uFillTx/>
                <a:latin typeface="Arial"/>
                <a:ea typeface="+mn-ea"/>
                <a:cs typeface="Arial"/>
              </a:rPr>
              <a:t>If your Windows.. or ..Linux.. computer has a USB-to-Ethernet adapter attached to a USB-C or USB-A port, only the ports that run at "USB 3" or "USB 4" or "Thunderbolt" signal formats will be as fast as the Internet speeds that are provide by your Internet supplier at their "point of entry".</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endParaRPr kumimoji="0" lang="en-US" altLang="en-US" sz="3400" b="0" i="0" u="none" strike="noStrike" kern="0" cap="none" spc="0" normalizeH="0" baseline="0" noProof="0" dirty="0">
              <a:ln>
                <a:noFill/>
              </a:ln>
              <a:solidFill>
                <a:srgbClr val="000000"/>
              </a:solidFill>
              <a:effectLst/>
              <a:uLnTx/>
              <a:uFillTx/>
              <a:latin typeface="Arial"/>
              <a:ea typeface="+mn-ea"/>
              <a:cs typeface="Arial"/>
            </a:endParaRPr>
          </a:p>
          <a:p>
            <a:pPr marL="0" marR="0" lvl="0" indent="0" algn="l" defTabSz="457200" rtl="0" eaLnBrk="0" fontAlgn="base" latinLnBrk="0" hangingPunct="0">
              <a:lnSpc>
                <a:spcPct val="100000"/>
              </a:lnSpc>
              <a:spcBef>
                <a:spcPts val="800"/>
              </a:spcBef>
              <a:spcAft>
                <a:spcPct val="0"/>
              </a:spcAft>
              <a:buClr>
                <a:srgbClr val="000000"/>
              </a:buClr>
              <a:buSzPct val="100000"/>
              <a:buFont typeface="Times New Roman" panose="02020603050405020304" pitchFamily="18" charset="0"/>
              <a:buNone/>
              <a:tabLst/>
              <a:defRPr/>
            </a:pPr>
            <a:endParaRPr kumimoji="0" lang="en-US" altLang="en-US" sz="34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29203051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22</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1"/>
            <a:ext cx="9144000" cy="2227263"/>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600" dirty="0"/>
              <a:t>BIG STEP 400:                                          </a:t>
            </a:r>
            <a:r>
              <a:rPr lang="en-US" altLang="en-US" sz="3200" dirty="0"/>
              <a:t>RESTORE THE CELL PHONE BACK TO IT'S NORMAL CONFIGURATION (continued)</a:t>
            </a:r>
            <a:endParaRPr lang="en-US" altLang="en-US" sz="3300" dirty="0"/>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2608263"/>
            <a:ext cx="9067800" cy="4097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Tap on "Connections"</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Turn on the Wi-Fi connection.</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Turn on the Bluetooth connection.</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Turn on the active SIM, if there is one.</a:t>
            </a:r>
          </a:p>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endParaRPr kumimoji="0" lang="en-US" altLang="en-US" sz="3600" b="0" i="0" u="none" strike="noStrike" kern="0" cap="none" spc="0" normalizeH="0" baseline="0" noProof="0" dirty="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214750084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a:extLst>
              <a:ext uri="{FF2B5EF4-FFF2-40B4-BE49-F238E27FC236}">
                <a16:creationId xmlns:a16="http://schemas.microsoft.com/office/drawing/2014/main" id="{098C65E3-9D13-4F06-9EFC-E4F12054B949}"/>
              </a:ext>
            </a:extLst>
          </p:cNvPr>
          <p:cNvSpPr>
            <a:spLocks noGrp="1"/>
          </p:cNvSpPr>
          <p:nvPr>
            <p:ph type="sldNum" sz="quarter" idx="12"/>
          </p:nvPr>
        </p:nvSpPr>
        <p:spPr>
          <a:noFill/>
        </p:spPr>
        <p:txBody>
          <a:bodyPr/>
          <a:lstStyle>
            <a:lvl1pPr marL="342900" indent="-342900">
              <a:spcBef>
                <a:spcPts val="8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5907CA46-F3AD-46E3-A9D4-7FCEDDDB7BDB}" type="slidenum">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rPr>
              <a:pPr marL="342900" marR="0" lvl="0" indent="-342900" algn="l" defTabSz="457200" rtl="0" eaLnBrk="1" fontAlgn="base" latinLnBrk="0" hangingPunct="1">
                <a:lnSpc>
                  <a:spcPct val="100000"/>
                </a:lnSpc>
                <a:spcBef>
                  <a:spcPct val="0"/>
                </a:spcBef>
                <a:spcAft>
                  <a:spcPct val="0"/>
                </a:spcAft>
                <a:buClrTx/>
                <a:buSzPct val="10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23</a:t>
            </a:fld>
            <a:endPar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
        <p:nvSpPr>
          <p:cNvPr id="74755" name="Rectangle 1">
            <a:extLst>
              <a:ext uri="{FF2B5EF4-FFF2-40B4-BE49-F238E27FC236}">
                <a16:creationId xmlns:a16="http://schemas.microsoft.com/office/drawing/2014/main" id="{766B47D6-2643-4B2B-91DA-426C461B1814}"/>
              </a:ext>
            </a:extLst>
          </p:cNvPr>
          <p:cNvSpPr>
            <a:spLocks noGrp="1" noChangeArrowheads="1"/>
          </p:cNvSpPr>
          <p:nvPr>
            <p:ph type="title"/>
          </p:nvPr>
        </p:nvSpPr>
        <p:spPr>
          <a:xfrm>
            <a:off x="76200" y="304800"/>
            <a:ext cx="8991600" cy="17526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600" dirty="0"/>
              <a:t>BIG STEP 400:                                          RESTORE THE CELL PHONE BACK TO IT'S NORMAL CONFIGURATION (continued)</a:t>
            </a:r>
          </a:p>
        </p:txBody>
      </p:sp>
      <p:sp>
        <p:nvSpPr>
          <p:cNvPr id="2" name="Text Placeholder 1">
            <a:extLst>
              <a:ext uri="{FF2B5EF4-FFF2-40B4-BE49-F238E27FC236}">
                <a16:creationId xmlns:a16="http://schemas.microsoft.com/office/drawing/2014/main" id="{0A536937-F3D2-3805-DE9E-810E4FBF88B3}"/>
              </a:ext>
            </a:extLst>
          </p:cNvPr>
          <p:cNvSpPr>
            <a:spLocks noGrp="1"/>
          </p:cNvSpPr>
          <p:nvPr>
            <p:ph type="body" sz="half" idx="1"/>
          </p:nvPr>
        </p:nvSpPr>
        <p:spPr>
          <a:xfrm>
            <a:off x="381000" y="1800225"/>
            <a:ext cx="8382000" cy="4524375"/>
          </a:xfrm>
        </p:spPr>
        <p:txBody>
          <a:bodyPr/>
          <a:lstStyle/>
          <a:p>
            <a:endParaRPr lang="en-US" dirty="0"/>
          </a:p>
          <a:p>
            <a:endParaRPr lang="en-US" dirty="0"/>
          </a:p>
        </p:txBody>
      </p:sp>
      <p:sp>
        <p:nvSpPr>
          <p:cNvPr id="3" name="Rectangle 2">
            <a:extLst>
              <a:ext uri="{FF2B5EF4-FFF2-40B4-BE49-F238E27FC236}">
                <a16:creationId xmlns:a16="http://schemas.microsoft.com/office/drawing/2014/main" id="{546B0B89-CCD8-01E9-7352-E0F1CC5AABDB}"/>
              </a:ext>
            </a:extLst>
          </p:cNvPr>
          <p:cNvSpPr txBox="1">
            <a:spLocks noChangeArrowheads="1"/>
          </p:cNvSpPr>
          <p:nvPr/>
        </p:nvSpPr>
        <p:spPr bwMode="auto">
          <a:xfrm>
            <a:off x="76200" y="2514600"/>
            <a:ext cx="9067800" cy="403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lvl1pPr marL="342900" indent="-342900" algn="l" defTabSz="457200"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cs typeface="+mn-cs"/>
              </a:defRPr>
            </a:lvl9pPr>
          </a:lstStyle>
          <a:p>
            <a:pPr marL="685800" marR="0" lvl="0" indent="-685800" algn="l" defTabSz="457200" rtl="0" eaLnBrk="0" fontAlgn="base" latinLnBrk="0" hangingPunct="0">
              <a:lnSpc>
                <a:spcPct val="100000"/>
              </a:lnSpc>
              <a:spcBef>
                <a:spcPts val="800"/>
              </a:spcBef>
              <a:spcAft>
                <a:spcPct val="0"/>
              </a:spcAft>
              <a:buClr>
                <a:srgbClr val="000000"/>
              </a:buClr>
              <a:buSzPct val="100000"/>
              <a:buFont typeface="Arial" panose="020B0604020202020204" pitchFamily="34" charset="0"/>
              <a:buChar char="•"/>
              <a:tabLst/>
              <a:defRPr/>
            </a:pPr>
            <a:r>
              <a:rPr kumimoji="0" lang="en-US" altLang="en-US" sz="3600" b="0" i="0" u="none" strike="noStrike" kern="0" cap="none" spc="0" normalizeH="0" baseline="0" noProof="0" dirty="0">
                <a:ln>
                  <a:noFill/>
                </a:ln>
                <a:solidFill>
                  <a:srgbClr val="000000"/>
                </a:solidFill>
                <a:effectLst/>
                <a:uLnTx/>
                <a:uFillTx/>
                <a:latin typeface="Arial"/>
                <a:ea typeface="+mn-ea"/>
                <a:cs typeface="Arial"/>
              </a:rPr>
              <a:t>Tap on the "</a:t>
            </a:r>
            <a:r>
              <a:rPr kumimoji="0" lang="en-US" altLang="en-US" sz="3600" b="0" i="0" u="none" strike="noStrike" kern="0" cap="none" spc="0" normalizeH="0" baseline="0" noProof="0" dirty="0" err="1">
                <a:ln>
                  <a:noFill/>
                </a:ln>
                <a:solidFill>
                  <a:srgbClr val="000000"/>
                </a:solidFill>
                <a:effectLst/>
                <a:uLnTx/>
                <a:uFillTx/>
                <a:latin typeface="Arial"/>
                <a:ea typeface="+mn-ea"/>
                <a:cs typeface="Arial"/>
              </a:rPr>
              <a:t>Speedtest</a:t>
            </a:r>
            <a:r>
              <a:rPr kumimoji="0" lang="en-US" altLang="en-US" sz="3600" b="0" i="0" u="none" strike="noStrike" kern="0" cap="none" spc="0" normalizeH="0" baseline="0" noProof="0" dirty="0">
                <a:ln>
                  <a:noFill/>
                </a:ln>
                <a:solidFill>
                  <a:srgbClr val="000000"/>
                </a:solidFill>
                <a:effectLst/>
                <a:uLnTx/>
                <a:uFillTx/>
                <a:latin typeface="Arial"/>
                <a:ea typeface="+mn-ea"/>
                <a:cs typeface="Arial"/>
              </a:rPr>
              <a:t>" (by "Ookla") app of the cell phone and run a </a:t>
            </a:r>
            <a:r>
              <a:rPr kumimoji="0" lang="en-US" altLang="en-US" sz="3600" b="0" i="0" u="none" strike="noStrike" kern="0" cap="none" spc="0" normalizeH="0" baseline="0" noProof="0" dirty="0" err="1">
                <a:ln>
                  <a:noFill/>
                </a:ln>
                <a:solidFill>
                  <a:srgbClr val="000000"/>
                </a:solidFill>
                <a:effectLst/>
                <a:uLnTx/>
                <a:uFillTx/>
                <a:latin typeface="Arial"/>
                <a:ea typeface="+mn-ea"/>
                <a:cs typeface="Arial"/>
              </a:rPr>
              <a:t>speedtest</a:t>
            </a:r>
            <a:r>
              <a:rPr kumimoji="0" lang="en-US" altLang="en-US" sz="3600" b="0" i="0" u="none" strike="noStrike" kern="0" cap="none" spc="0" normalizeH="0" baseline="0" noProof="0" dirty="0">
                <a:ln>
                  <a:noFill/>
                </a:ln>
                <a:solidFill>
                  <a:srgbClr val="000000"/>
                </a:solidFill>
                <a:effectLst/>
                <a:uLnTx/>
                <a:uFillTx/>
                <a:latin typeface="Arial"/>
                <a:ea typeface="+mn-ea"/>
                <a:cs typeface="Arial"/>
              </a:rPr>
              <a:t>. The </a:t>
            </a:r>
            <a:r>
              <a:rPr kumimoji="0" lang="en-US" altLang="en-US" sz="3600" b="0" i="0" u="none" strike="noStrike" kern="0" cap="none" spc="0" normalizeH="0" baseline="0" noProof="0" dirty="0" err="1">
                <a:ln>
                  <a:noFill/>
                </a:ln>
                <a:solidFill>
                  <a:srgbClr val="000000"/>
                </a:solidFill>
                <a:effectLst/>
                <a:uLnTx/>
                <a:uFillTx/>
                <a:latin typeface="Arial"/>
                <a:ea typeface="+mn-ea"/>
                <a:cs typeface="Arial"/>
              </a:rPr>
              <a:t>speedtest</a:t>
            </a:r>
            <a:r>
              <a:rPr kumimoji="0" lang="en-US" altLang="en-US" sz="3600" b="0" i="0" u="none" strike="noStrike" kern="0" cap="none" spc="0" normalizeH="0" baseline="0" noProof="0" dirty="0">
                <a:ln>
                  <a:noFill/>
                </a:ln>
                <a:solidFill>
                  <a:srgbClr val="000000"/>
                </a:solidFill>
                <a:effectLst/>
                <a:uLnTx/>
                <a:uFillTx/>
                <a:latin typeface="Arial"/>
                <a:ea typeface="+mn-ea"/>
                <a:cs typeface="Arial"/>
              </a:rPr>
              <a:t> should now be the same as before your performed BIG STEP 200.</a:t>
            </a:r>
          </a:p>
        </p:txBody>
      </p:sp>
    </p:spTree>
    <p:extLst>
      <p:ext uri="{BB962C8B-B14F-4D97-AF65-F5344CB8AC3E}">
        <p14:creationId xmlns:p14="http://schemas.microsoft.com/office/powerpoint/2010/main" val="3676732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24</a:t>
            </a:fld>
            <a:endParaRPr lang="en-US" altLang="en-US" sz="2400" baseline="0">
              <a:latin typeface="Times New Roman" panose="02020603050405020304" pitchFamily="18" charset="0"/>
            </a:endParaRPr>
          </a:p>
        </p:txBody>
      </p:sp>
      <p:sp>
        <p:nvSpPr>
          <p:cNvPr id="19459" name="Rectangle 1">
            <a:extLst>
              <a:ext uri="{FF2B5EF4-FFF2-40B4-BE49-F238E27FC236}">
                <a16:creationId xmlns:a16="http://schemas.microsoft.com/office/drawing/2014/main" id="{B5842AC4-395E-D339-71F9-4437189DEC36}"/>
              </a:ext>
            </a:extLst>
          </p:cNvPr>
          <p:cNvSpPr>
            <a:spLocks noGrp="1" noChangeArrowheads="1"/>
          </p:cNvSpPr>
          <p:nvPr>
            <p:ph type="title" idx="4294967295"/>
          </p:nvPr>
        </p:nvSpPr>
        <p:spPr>
          <a:xfrm>
            <a:off x="76318" y="228684"/>
            <a:ext cx="9144000" cy="1600158"/>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500" dirty="0"/>
              <a:t>MEASURED INTERNET SPEEDS AT VARIOUS PARTS OF THE LOCAL NETWORK</a:t>
            </a:r>
          </a:p>
        </p:txBody>
      </p:sp>
      <p:sp>
        <p:nvSpPr>
          <p:cNvPr id="19460" name="Rectangle 2">
            <a:extLst>
              <a:ext uri="{FF2B5EF4-FFF2-40B4-BE49-F238E27FC236}">
                <a16:creationId xmlns:a16="http://schemas.microsoft.com/office/drawing/2014/main" id="{1B331928-4CED-45AB-5094-99D659AEECE0}"/>
              </a:ext>
            </a:extLst>
          </p:cNvPr>
          <p:cNvSpPr>
            <a:spLocks noGrp="1" noChangeArrowheads="1"/>
          </p:cNvSpPr>
          <p:nvPr>
            <p:ph type="body" idx="4294967295"/>
          </p:nvPr>
        </p:nvSpPr>
        <p:spPr>
          <a:xfrm>
            <a:off x="0" y="1676446"/>
            <a:ext cx="9144000" cy="4876672"/>
          </a:xfrm>
        </p:spPr>
        <p:txBody>
          <a:bodyPr/>
          <a:lstStyle/>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600" dirty="0"/>
              <a:t>980 Megabits per second downloads and 1020 Megabits per second </a:t>
            </a:r>
            <a:r>
              <a:rPr lang="en-US" altLang="en-US" sz="3600"/>
              <a:t>uploads at </a:t>
            </a:r>
            <a:r>
              <a:rPr lang="en-US" altLang="en-US" sz="3600" dirty="0"/>
              <a:t>the Internet Provider's point of entry into the residence.</a:t>
            </a:r>
          </a:p>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600" dirty="0"/>
              <a:t>Same speeds at the "Wide Area Network" port of the main router of the residence</a:t>
            </a:r>
          </a:p>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600" dirty="0"/>
              <a:t>30 percent or less speeds at all of the computers in the residence</a:t>
            </a: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24</a:t>
            </a:fld>
            <a:endParaRPr lang="en-US" altLang="en-US" sz="2400" baseline="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86769926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25</a:t>
            </a:fld>
            <a:endParaRPr lang="en-US" altLang="en-US" sz="2400" baseline="0">
              <a:latin typeface="Times New Roman" panose="02020603050405020304" pitchFamily="18" charset="0"/>
            </a:endParaRPr>
          </a:p>
        </p:txBody>
      </p:sp>
      <p:sp>
        <p:nvSpPr>
          <p:cNvPr id="19459" name="Rectangle 1">
            <a:extLst>
              <a:ext uri="{FF2B5EF4-FFF2-40B4-BE49-F238E27FC236}">
                <a16:creationId xmlns:a16="http://schemas.microsoft.com/office/drawing/2014/main" id="{B5842AC4-395E-D339-71F9-4437189DEC36}"/>
              </a:ext>
            </a:extLst>
          </p:cNvPr>
          <p:cNvSpPr>
            <a:spLocks noGrp="1" noChangeArrowheads="1"/>
          </p:cNvSpPr>
          <p:nvPr>
            <p:ph type="title" idx="4294967295"/>
          </p:nvPr>
        </p:nvSpPr>
        <p:spPr>
          <a:xfrm>
            <a:off x="0" y="152401"/>
            <a:ext cx="9144000" cy="1066858"/>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500" dirty="0"/>
              <a:t>CONTRIBUTING HARDWARE ISSUES</a:t>
            </a:r>
          </a:p>
        </p:txBody>
      </p:sp>
      <p:sp>
        <p:nvSpPr>
          <p:cNvPr id="19460" name="Rectangle 2">
            <a:extLst>
              <a:ext uri="{FF2B5EF4-FFF2-40B4-BE49-F238E27FC236}">
                <a16:creationId xmlns:a16="http://schemas.microsoft.com/office/drawing/2014/main" id="{1B331928-4CED-45AB-5094-99D659AEECE0}"/>
              </a:ext>
            </a:extLst>
          </p:cNvPr>
          <p:cNvSpPr>
            <a:spLocks noGrp="1" noChangeArrowheads="1"/>
          </p:cNvSpPr>
          <p:nvPr>
            <p:ph type="body" idx="4294967295"/>
          </p:nvPr>
        </p:nvSpPr>
        <p:spPr>
          <a:xfrm>
            <a:off x="0" y="914465"/>
            <a:ext cx="8915286" cy="5791133"/>
          </a:xfrm>
        </p:spPr>
        <p:txBody>
          <a:bodyPr/>
          <a:lstStyle/>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t>None of the on-board wired and wireless adapters on the motherboards of the computers were fast enough to handle the upgraded Internet speeds of 1 Gigabits per second download and upload.</a:t>
            </a:r>
          </a:p>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t>There were not enough USB 3 ports on the computers to allow for the installation of any add-on Ethernet adapters or Wi-Fi adapters</a:t>
            </a: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25</a:t>
            </a:fld>
            <a:endParaRPr lang="en-US" altLang="en-US" sz="2400" baseline="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678374060"/>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064AE261-D7C1-03F0-BBBA-160AA7A16EDE}"/>
              </a:ext>
            </a:extLst>
          </p:cNvPr>
          <p:cNvSpPr txBox="1">
            <a:spLocks noGrp="1" noChangeArrowheads="1"/>
          </p:cNvSpPr>
          <p:nvPr/>
        </p:nvSpPr>
        <p:spPr bwMode="auto">
          <a:xfrm>
            <a:off x="6553200" y="6245225"/>
            <a:ext cx="2132013" cy="474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lstStyle>
            <a:lvl1pPr marL="342900" indent="-342900">
              <a:spcBef>
                <a:spcPts val="8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Arial" panose="020B0604020202020204" pitchFamily="34" charset="0"/>
                <a:cs typeface="Arial" panose="020B0604020202020204" pitchFamily="34" charset="0"/>
              </a:defRPr>
            </a:lvl1pPr>
            <a:lvl2pPr>
              <a:spcBef>
                <a:spcPts val="7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Arial" panose="020B0604020202020204" pitchFamily="34" charset="0"/>
                <a:cs typeface="Arial" panose="020B0604020202020204" pitchFamily="34" charset="0"/>
              </a:defRPr>
            </a:lvl2pPr>
            <a:lvl3pPr>
              <a:spcBef>
                <a:spcPts val="6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Arial" panose="020B0604020202020204" pitchFamily="34" charset="0"/>
                <a:cs typeface="Arial" panose="020B0604020202020204" pitchFamily="34" charset="0"/>
              </a:defRPr>
            </a:lvl3pPr>
            <a:lvl4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4pPr>
            <a:lvl5pPr>
              <a:spcBef>
                <a:spcPts val="500"/>
              </a:spcBef>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5pPr>
            <a:lvl6pPr marL="25146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6pPr>
            <a:lvl7pPr marL="29718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7pPr>
            <a:lvl8pPr marL="34290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8pPr>
            <a:lvl9pPr marL="3886200" indent="-228600" defTabSz="457200" eaLnBrk="0" fontAlgn="base" hangingPunct="0">
              <a:spcBef>
                <a:spcPts val="500"/>
              </a:spcBef>
              <a:spcAft>
                <a:spcPct val="0"/>
              </a:spcAft>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ct val="0"/>
              </a:spcBef>
            </a:pPr>
            <a:fld id="{B32C8E6E-CD7A-4258-92BE-306840D18E61}" type="slidenum">
              <a:rPr lang="en-US" altLang="en-US" sz="2400" baseline="0">
                <a:latin typeface="Times New Roman" panose="02020603050405020304" pitchFamily="18" charset="0"/>
              </a:rPr>
              <a:pPr eaLnBrk="1" hangingPunct="1">
                <a:spcBef>
                  <a:spcPct val="0"/>
                </a:spcBef>
              </a:pPr>
              <a:t>26</a:t>
            </a:fld>
            <a:endParaRPr lang="en-US" altLang="en-US" sz="2400" baseline="0">
              <a:latin typeface="Times New Roman" panose="02020603050405020304" pitchFamily="18" charset="0"/>
            </a:endParaRPr>
          </a:p>
        </p:txBody>
      </p:sp>
      <p:sp>
        <p:nvSpPr>
          <p:cNvPr id="19459" name="Rectangle 1">
            <a:extLst>
              <a:ext uri="{FF2B5EF4-FFF2-40B4-BE49-F238E27FC236}">
                <a16:creationId xmlns:a16="http://schemas.microsoft.com/office/drawing/2014/main" id="{B5842AC4-395E-D339-71F9-4437189DEC36}"/>
              </a:ext>
            </a:extLst>
          </p:cNvPr>
          <p:cNvSpPr>
            <a:spLocks noGrp="1" noChangeArrowheads="1"/>
          </p:cNvSpPr>
          <p:nvPr>
            <p:ph type="title" idx="4294967295"/>
          </p:nvPr>
        </p:nvSpPr>
        <p:spPr>
          <a:xfrm>
            <a:off x="0" y="152401"/>
            <a:ext cx="9144000" cy="1066858"/>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tLang="en-US" sz="3500" dirty="0"/>
              <a:t>CONTRIBUTING HARDWARE ISSUES</a:t>
            </a:r>
          </a:p>
        </p:txBody>
      </p:sp>
      <p:sp>
        <p:nvSpPr>
          <p:cNvPr id="19460" name="Rectangle 2">
            <a:extLst>
              <a:ext uri="{FF2B5EF4-FFF2-40B4-BE49-F238E27FC236}">
                <a16:creationId xmlns:a16="http://schemas.microsoft.com/office/drawing/2014/main" id="{1B331928-4CED-45AB-5094-99D659AEECE0}"/>
              </a:ext>
            </a:extLst>
          </p:cNvPr>
          <p:cNvSpPr>
            <a:spLocks noGrp="1" noChangeArrowheads="1"/>
          </p:cNvSpPr>
          <p:nvPr>
            <p:ph type="body" idx="4294967295"/>
          </p:nvPr>
        </p:nvSpPr>
        <p:spPr>
          <a:xfrm>
            <a:off x="0" y="914465"/>
            <a:ext cx="8915286" cy="5791133"/>
          </a:xfrm>
        </p:spPr>
        <p:txBody>
          <a:bodyPr/>
          <a:lstStyle/>
          <a:p>
            <a:pPr marL="1028700" indent="-685800" eaLnBrk="1" hangingPunct="1">
              <a:spcBef>
                <a:spcPts val="900"/>
              </a:spcBef>
              <a:buFont typeface="Arial" panose="020B0604020202020204" pitchFamily="34" charset="0"/>
              <a:buChar char="•"/>
              <a:tabLst>
                <a:tab pos="342900" algn="l"/>
                <a:tab pos="912813" algn="l"/>
                <a:tab pos="1827213" algn="l"/>
                <a:tab pos="2741613" algn="l"/>
                <a:tab pos="3656013" algn="l"/>
                <a:tab pos="4570413" algn="l"/>
                <a:tab pos="5484813" algn="l"/>
                <a:tab pos="6399213" algn="l"/>
                <a:tab pos="7313613" algn="l"/>
                <a:tab pos="8228013" algn="l"/>
                <a:tab pos="9142413" algn="l"/>
                <a:tab pos="10056813" algn="l"/>
              </a:tabLst>
            </a:pPr>
            <a:r>
              <a:rPr lang="en-US" altLang="en-US" sz="3300" dirty="0"/>
              <a:t>The existing graphics adapters inside the motherboards of the computers were too wide to allow for the use of the available PCIe slots inside the computers.</a:t>
            </a:r>
          </a:p>
        </p:txBody>
      </p:sp>
      <p:sp>
        <p:nvSpPr>
          <p:cNvPr id="19461" name="Slide Number Placeholder 1">
            <a:extLst>
              <a:ext uri="{FF2B5EF4-FFF2-40B4-BE49-F238E27FC236}">
                <a16:creationId xmlns:a16="http://schemas.microsoft.com/office/drawing/2014/main" id="{88434727-B5A4-5E2D-8638-7D3A662FA49F}"/>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000" baseline="-25000">
                <a:solidFill>
                  <a:schemeClr val="bg1"/>
                </a:solidFill>
                <a:latin typeface="Arial" panose="020B0604020202020204" pitchFamily="34" charset="0"/>
                <a:cs typeface="Arial" panose="020B0604020202020204" pitchFamily="34" charset="0"/>
              </a:defRPr>
            </a:lvl9pPr>
          </a:lstStyle>
          <a:p>
            <a:fld id="{7579ED57-E236-4032-91B4-BEF18EE7ECAD}" type="slidenum">
              <a:rPr lang="en-US" altLang="en-US" sz="2400" baseline="0" smtClean="0">
                <a:solidFill>
                  <a:srgbClr val="000000"/>
                </a:solidFill>
                <a:latin typeface="Times New Roman" panose="02020603050405020304" pitchFamily="18" charset="0"/>
              </a:rPr>
              <a:pPr/>
              <a:t>26</a:t>
            </a:fld>
            <a:endParaRPr lang="en-US" altLang="en-US" sz="2400" baseline="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513616114"/>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0901177"/>
      </p:ext>
    </p:extLst>
  </p:cSld>
  <p:clrMapOvr>
    <a:masterClrMapping/>
  </p:clrMapOvr>
  <p:transition spd="med"/>
</p:sld>
</file>

<file path=ppt/theme/theme1.xml><?xml version="1.0" encoding="utf-8"?>
<a:theme xmlns:a="http://schemas.openxmlformats.org/drawingml/2006/main" name="Default Design">
  <a:themeElements>
    <a:clrScheme name="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defRPr kumimoji="0" lang="en-GB" altLang="en-US" sz="4000" b="0" i="0" u="none" strike="noStrike" cap="none" normalizeH="0" baseline="-2500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defRPr kumimoji="0" lang="en-GB" altLang="en-US" sz="4000" b="0" i="0" u="none" strike="noStrike" cap="none" normalizeH="0" baseline="-2500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FF"/>
        </a:hlink>
        <a:folHlink>
          <a:srgbClr val="FF00FF"/>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FF00FF"/>
        </a:folHlink>
      </a:clrScheme>
      <a:clrMap bg1="lt1" tx1="dk1" bg2="lt2" tx2="dk2" accent1="accent1" accent2="accent2" accent3="accent3" accent4="accent4" accent5="accent5" accent6="accent6" hlink="hlink" folHlink="folHlink"/>
    </a:extraClrScheme>
    <a:extraClrScheme>
      <a:clrScheme name="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1_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defRPr kumimoji="0" lang="en-GB" altLang="en-US" sz="4000" b="0" i="0" u="none" strike="noStrike" cap="none" normalizeH="0" baseline="-25000" smtClean="0">
            <a:ln>
              <a:noFill/>
            </a:ln>
            <a:solidFill>
              <a:schemeClr val="bg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0" fontAlgn="base" latinLnBrk="0" hangingPunct="0">
          <a:lnSpc>
            <a:spcPct val="100000"/>
          </a:lnSpc>
          <a:spcBef>
            <a:spcPct val="0"/>
          </a:spcBef>
          <a:spcAft>
            <a:spcPct val="0"/>
          </a:spcAft>
          <a:buClrTx/>
          <a:buSzTx/>
          <a:buFont typeface="Arial" panose="020B0604020202020204" pitchFamily="34" charset="0"/>
          <a:buNone/>
          <a:tabLst/>
          <a:defRPr kumimoji="0" lang="en-GB" altLang="en-US" sz="4000" b="0" i="0" u="none" strike="noStrike" cap="none" normalizeH="0" baseline="-25000" smtClean="0">
            <a:ln>
              <a:noFill/>
            </a:ln>
            <a:solidFill>
              <a:schemeClr val="bg1"/>
            </a:solidFill>
            <a:effectLst/>
            <a:latin typeface="Arial" panose="020B0604020202020204" pitchFamily="34" charset="0"/>
            <a:cs typeface="Arial" panose="020B0604020202020204" pitchFamily="34" charset="0"/>
          </a:defRPr>
        </a:defPPr>
      </a:lstStyle>
    </a:lnDef>
  </a:objectDefaults>
  <a:extraClrSchemeLst>
    <a:extraClrScheme>
      <a:clrScheme name="1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FF"/>
        </a:hlink>
        <a:folHlink>
          <a:srgbClr val="FF00FF"/>
        </a:folHlink>
      </a:clrScheme>
      <a:clrMap bg1="lt1" tx1="dk1" bg2="lt2" tx2="dk2" accent1="accent1" accent2="accent2" accent3="accent3" accent4="accent4" accent5="accent5" accent6="accent6" hlink="hlink" folHlink="folHlink"/>
    </a:extraClrScheme>
    <a:extraClrScheme>
      <a:clrScheme name="1_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FF00FF"/>
        </a:folHlink>
      </a:clrScheme>
      <a:clrMap bg1="lt1" tx1="dk1" bg2="lt2" tx2="dk2" accent1="accent1" accent2="accent2" accent3="accent3" accent4="accent4" accent5="accent5" accent6="accent6" hlink="hlink" folHlink="folHlink"/>
    </a:extraClrScheme>
    <a:extraClrScheme>
      <a:clrScheme name="1_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efault Design">
  <a:themeElements>
    <a:clrScheme name="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4000" b="0" i="0" u="none" strike="noStrike" cap="none" normalizeH="0" baseline="-2500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4000" b="0" i="0" u="none" strike="noStrike" cap="none" normalizeH="0" baseline="-25000" smtClean="0">
            <a:ln>
              <a:noFill/>
            </a:ln>
            <a:solidFill>
              <a:schemeClr val="bg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FF00FF"/>
        </a:hlink>
        <a:folHlink>
          <a:srgbClr val="FF00FF"/>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FF00FF"/>
        </a:folHlink>
      </a:clrScheme>
      <a:clrMap bg1="lt1" tx1="dk1" bg2="lt2" tx2="dk2" accent1="accent1" accent2="accent2" accent3="accent3" accent4="accent4" accent5="accent5" accent6="accent6" hlink="hlink" folHlink="folHlink"/>
    </a:extraClrScheme>
    <a:extraClrScheme>
      <a:clrScheme name="Default Design 10">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7859</TotalTime>
  <Words>1440</Words>
  <Application>Microsoft Office PowerPoint</Application>
  <PresentationFormat>On-screen Show (4:3)</PresentationFormat>
  <Paragraphs>128</Paragraphs>
  <Slides>27</Slides>
  <Notes>20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27</vt:i4>
      </vt:variant>
    </vt:vector>
  </HeadingPairs>
  <TitlesOfParts>
    <vt:vector size="33" baseType="lpstr">
      <vt:lpstr>Arial</vt:lpstr>
      <vt:lpstr>Georgia</vt:lpstr>
      <vt:lpstr>Times New Roman</vt:lpstr>
      <vt:lpstr>Default Design</vt:lpstr>
      <vt:lpstr>1_Default Design</vt:lpstr>
      <vt:lpstr>2_Default Design</vt:lpstr>
      <vt:lpstr>PowerPoint Presentation</vt:lpstr>
      <vt:lpstr>Web location for this presentation:</vt:lpstr>
      <vt:lpstr>TOPICS</vt:lpstr>
      <vt:lpstr>BIG STEPS</vt:lpstr>
      <vt:lpstr>BIG STEP 100: OBTAIN A ETHERNET ADAPTER</vt:lpstr>
      <vt:lpstr>BIG STEP 100:                                       OBTAIN A ETHERNET ADAPTER (continued)</vt:lpstr>
      <vt:lpstr>PowerPoint Presentation</vt:lpstr>
      <vt:lpstr>BIG STEP 100:                                       OBTAIN A ETHERNET ADAPTER (continued)</vt:lpstr>
      <vt:lpstr>BIG STEP 100:                                       OBTAIN A ETHERNET ADAPTER (continued)</vt:lpstr>
      <vt:lpstr>BIG STEP 200:                                          TEMPORARILY CONFIGURE THE ANDROID PHONE TO ONLY CONNECT THROUGH THE ETHERNET ADAPTER</vt:lpstr>
      <vt:lpstr>BIG STEP 200:                                          TEMPORARILY CONFIGURE THE ANDROID PHONE TO ONLY CONNECT THROUGH THE ETHERNET ADAPTER (continued)</vt:lpstr>
      <vt:lpstr>BIG STEP 200:                                          TEMPORARILY CONFIGURE THE ANDROID PHONE TO ONLY CONNECT THROUGH THE ETHERNET ADAPTER (continued)</vt:lpstr>
      <vt:lpstr>BIG STEP 200:                                          TEMPORARILY CONFIGURE THE ANDROID PHONE TO ONLY CONNECT THROUGH THE ETHERNET ADAPTER (continued)</vt:lpstr>
      <vt:lpstr>BIG STEP 200:                                          TEMPORARILY CONFIGURE THE ANDROID PHONE TO ONLY CONNECT THROUGH THE ETHERNET ADAPTER (continued)</vt:lpstr>
      <vt:lpstr>BIG STEP 200:                                          TEMPORARILY CONFIGURE THE ANDROID PHONE TO ONLY CONNECT THROUGH THE ETHERNET ADAPTER (continued)</vt:lpstr>
      <vt:lpstr>BIG STEP 200:                                          TEMPORARILY CONFIGURE THE ANDROID PHONE TO ONLY CONNECT THROUGH THE ETHERNET ADAPTER (continued)</vt:lpstr>
      <vt:lpstr>BIG STEP 200:                                          TEMPORARILY CONFIGURE THE ANDROID PHONE TO ONLY CONNECT THROUGH THE ETHERNET ADAPTER (continued)</vt:lpstr>
      <vt:lpstr>BIG STEP 200:                                          TEMPORARILY CONFIGURE THE ANDROID PHONE TO ONLY CONNECT THROUGH THE ETHERNET ADAPTER (continued)</vt:lpstr>
      <vt:lpstr>BIG STEP 200:                                          TEMPORARILY CONFIGURE THE ANDROID PHONE TO ONLY CONNECT THROUGH THE ETHERNET ADAPTER (continued)</vt:lpstr>
      <vt:lpstr>BIG STEP 300:                                                       USE THE ANDROID CELL PHONE TO TEST THE INTERNET SPEED AT VARIOUS POINTS OF YOUR HOME OR BUSINESS NETWORK</vt:lpstr>
      <vt:lpstr>BIG STEP 300:                                                       USE THE ANDROID CELL PHONE TO TEST THE INTERNET SPEED AT VARIOUS POINTS OF YOUR HOME OR BUSINESS NETWORK (continued)</vt:lpstr>
      <vt:lpstr>BIG STEP 400:                                          RESTORE THE CELL PHONE BACK TO IT'S NORMAL CONFIGURATION (continued)</vt:lpstr>
      <vt:lpstr>BIG STEP 400:                                          RESTORE THE CELL PHONE BACK TO IT'S NORMAL CONFIGURATION (continued)</vt:lpstr>
      <vt:lpstr>MEASURED INTERNET SPEEDS AT VARIOUS PARTS OF THE LOCAL NETWORK</vt:lpstr>
      <vt:lpstr>CONTRIBUTING HARDWARE ISSUES</vt:lpstr>
      <vt:lpstr>CONTRIBUTING HARDWARE ISSUES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testuser</dc:creator>
  <cp:lastModifiedBy>Francis Chao</cp:lastModifiedBy>
  <cp:revision>912</cp:revision>
  <dcterms:modified xsi:type="dcterms:W3CDTF">2026-09-20T03:43:20Z</dcterms:modified>
</cp:coreProperties>
</file>