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5004" r:id="rId1"/>
    <p:sldMasterId id="2147485029" r:id="rId2"/>
    <p:sldMasterId id="2147485480" r:id="rId3"/>
  </p:sldMasterIdLst>
  <p:notesMasterIdLst>
    <p:notesMasterId r:id="rId80"/>
  </p:notesMasterIdLst>
  <p:sldIdLst>
    <p:sldId id="314" r:id="rId4"/>
    <p:sldId id="1271" r:id="rId5"/>
    <p:sldId id="1192" r:id="rId6"/>
    <p:sldId id="1014" r:id="rId7"/>
    <p:sldId id="1290" r:id="rId8"/>
    <p:sldId id="1202" r:id="rId9"/>
    <p:sldId id="1343" r:id="rId10"/>
    <p:sldId id="1334" r:id="rId11"/>
    <p:sldId id="1335" r:id="rId12"/>
    <p:sldId id="1337" r:id="rId13"/>
    <p:sldId id="1339" r:id="rId14"/>
    <p:sldId id="1352" r:id="rId15"/>
    <p:sldId id="1346" r:id="rId16"/>
    <p:sldId id="1344" r:id="rId17"/>
    <p:sldId id="1294" r:id="rId18"/>
    <p:sldId id="1307" r:id="rId19"/>
    <p:sldId id="1309" r:id="rId20"/>
    <p:sldId id="1308" r:id="rId21"/>
    <p:sldId id="1311" r:id="rId22"/>
    <p:sldId id="1324" r:id="rId23"/>
    <p:sldId id="1333" r:id="rId24"/>
    <p:sldId id="1306" r:id="rId25"/>
    <p:sldId id="1310" r:id="rId26"/>
    <p:sldId id="1313" r:id="rId27"/>
    <p:sldId id="1323" r:id="rId28"/>
    <p:sldId id="1325" r:id="rId29"/>
    <p:sldId id="1328" r:id="rId30"/>
    <p:sldId id="1315" r:id="rId31"/>
    <p:sldId id="1316" r:id="rId32"/>
    <p:sldId id="1317" r:id="rId33"/>
    <p:sldId id="1353" r:id="rId34"/>
    <p:sldId id="1305" r:id="rId35"/>
    <p:sldId id="1299" r:id="rId36"/>
    <p:sldId id="1303" r:id="rId37"/>
    <p:sldId id="1304" r:id="rId38"/>
    <p:sldId id="1312" r:id="rId39"/>
    <p:sldId id="1149" r:id="rId40"/>
    <p:sldId id="1151" r:id="rId41"/>
    <p:sldId id="1276" r:id="rId42"/>
    <p:sldId id="1302" r:id="rId43"/>
    <p:sldId id="1301" r:id="rId44"/>
    <p:sldId id="1295" r:id="rId45"/>
    <p:sldId id="1297" r:id="rId46"/>
    <p:sldId id="1156" r:id="rId47"/>
    <p:sldId id="1157" r:id="rId48"/>
    <p:sldId id="1340" r:id="rId49"/>
    <p:sldId id="1342" r:id="rId50"/>
    <p:sldId id="1341" r:id="rId51"/>
    <p:sldId id="1198" r:id="rId52"/>
    <p:sldId id="1165" r:id="rId53"/>
    <p:sldId id="1278" r:id="rId54"/>
    <p:sldId id="1279" r:id="rId55"/>
    <p:sldId id="1280" r:id="rId56"/>
    <p:sldId id="1282" r:id="rId57"/>
    <p:sldId id="1293" r:id="rId58"/>
    <p:sldId id="1318" r:id="rId59"/>
    <p:sldId id="1298" r:id="rId60"/>
    <p:sldId id="1327" r:id="rId61"/>
    <p:sldId id="1345" r:id="rId62"/>
    <p:sldId id="1283" r:id="rId63"/>
    <p:sldId id="1288" r:id="rId64"/>
    <p:sldId id="1287" r:id="rId65"/>
    <p:sldId id="1286" r:id="rId66"/>
    <p:sldId id="1285" r:id="rId67"/>
    <p:sldId id="1289" r:id="rId68"/>
    <p:sldId id="1329" r:id="rId69"/>
    <p:sldId id="1331" r:id="rId70"/>
    <p:sldId id="1332" r:id="rId71"/>
    <p:sldId id="1321" r:id="rId72"/>
    <p:sldId id="1330" r:id="rId73"/>
    <p:sldId id="1322" r:id="rId74"/>
    <p:sldId id="1350" r:id="rId75"/>
    <p:sldId id="1348" r:id="rId76"/>
    <p:sldId id="1351" r:id="rId77"/>
    <p:sldId id="1349" r:id="rId78"/>
    <p:sldId id="1320" r:id="rId7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8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32" autoAdjust="0"/>
    <p:restoredTop sz="93810" autoAdjust="0"/>
  </p:normalViewPr>
  <p:slideViewPr>
    <p:cSldViewPr>
      <p:cViewPr varScale="1">
        <p:scale>
          <a:sx n="52" d="100"/>
          <a:sy n="52" d="100"/>
        </p:scale>
        <p:origin x="714" y="38"/>
      </p:cViewPr>
      <p:guideLst>
        <p:guide orient="horz" pos="2184"/>
        <p:guide pos="2880"/>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tableStyles" Target="tableStyle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Header Placeholder 1">
            <a:extLst>
              <a:ext uri="{FF2B5EF4-FFF2-40B4-BE49-F238E27FC236}">
                <a16:creationId xmlns:a16="http://schemas.microsoft.com/office/drawing/2014/main" id="{F1B25EDD-6DE7-3AB7-1570-6EE635F5DC27}"/>
              </a:ext>
            </a:extLst>
          </p:cNvPr>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a:lvl1pPr>
          </a:lstStyle>
          <a:p>
            <a:pPr>
              <a:defRPr/>
            </a:pPr>
            <a:endParaRPr lang="en-US"/>
          </a:p>
        </p:txBody>
      </p:sp>
      <p:sp>
        <p:nvSpPr>
          <p:cNvPr id="4099" name="Date Placeholder 2">
            <a:extLst>
              <a:ext uri="{FF2B5EF4-FFF2-40B4-BE49-F238E27FC236}">
                <a16:creationId xmlns:a16="http://schemas.microsoft.com/office/drawing/2014/main" id="{A0687FB4-1961-95B5-CD60-0776CFFE02C2}"/>
              </a:ext>
            </a:extLst>
          </p:cNvPr>
          <p:cNvSpPr>
            <a:spLocks noGrp="1" noChangeArrowheads="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200"/>
            </a:lvl1pPr>
          </a:lstStyle>
          <a:p>
            <a:pPr>
              <a:defRPr/>
            </a:pPr>
            <a:fld id="{2D7189E8-8196-4E2B-8F77-DFD4DAF78BC2}" type="datetimeFigureOut">
              <a:rPr lang="en-US"/>
              <a:pPr>
                <a:defRPr/>
              </a:pPr>
              <a:t>4/4/2024</a:t>
            </a:fld>
            <a:endParaRPr lang="en-US"/>
          </a:p>
        </p:txBody>
      </p:sp>
      <p:sp>
        <p:nvSpPr>
          <p:cNvPr id="4100" name="Slide Image Placeholder 3">
            <a:extLst>
              <a:ext uri="{FF2B5EF4-FFF2-40B4-BE49-F238E27FC236}">
                <a16:creationId xmlns:a16="http://schemas.microsoft.com/office/drawing/2014/main" id="{86168585-7025-967F-EEF7-B7D61B2E577A}"/>
              </a:ext>
            </a:extLst>
          </p:cNvPr>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4101" name="Notes Placeholder 4">
            <a:extLst>
              <a:ext uri="{FF2B5EF4-FFF2-40B4-BE49-F238E27FC236}">
                <a16:creationId xmlns:a16="http://schemas.microsoft.com/office/drawing/2014/main" id="{EF698DCA-50C8-CA53-393A-AD7FF0017213}"/>
              </a:ext>
            </a:extLst>
          </p:cNvPr>
          <p:cNvSpPr>
            <a:spLocks noGrp="1" noChangeArrowheads="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Footer Placeholder 5">
            <a:extLst>
              <a:ext uri="{FF2B5EF4-FFF2-40B4-BE49-F238E27FC236}">
                <a16:creationId xmlns:a16="http://schemas.microsoft.com/office/drawing/2014/main" id="{882DB4B2-0150-F85A-9F71-AF813039B8D8}"/>
              </a:ext>
            </a:extLst>
          </p:cNvPr>
          <p:cNvSpPr>
            <a:spLocks noGrp="1" noChangeArrowheads="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buFont typeface="Arial" panose="020B0604020202020204" pitchFamily="34" charset="0"/>
              <a:buNone/>
              <a:defRPr sz="1200"/>
            </a:lvl1pPr>
          </a:lstStyle>
          <a:p>
            <a:pPr>
              <a:defRPr/>
            </a:pPr>
            <a:endParaRPr lang="en-US"/>
          </a:p>
        </p:txBody>
      </p:sp>
      <p:sp>
        <p:nvSpPr>
          <p:cNvPr id="4103" name="Slide Number Placeholder 6">
            <a:extLst>
              <a:ext uri="{FF2B5EF4-FFF2-40B4-BE49-F238E27FC236}">
                <a16:creationId xmlns:a16="http://schemas.microsoft.com/office/drawing/2014/main" id="{2900A995-6A34-B417-317A-0942B1482DAA}"/>
              </a:ext>
            </a:extLst>
          </p:cNvPr>
          <p:cNvSpPr>
            <a:spLocks noGrp="1" noChangeArrowheads="1"/>
          </p:cNvSpPr>
          <p:nvPr>
            <p:ph type="sldNum" sz="quarter" idx="5"/>
          </p:nvPr>
        </p:nvSpPr>
        <p:spPr bwMode="auto">
          <a:xfrm>
            <a:off x="3884613"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z="1200"/>
            </a:lvl1pPr>
          </a:lstStyle>
          <a:p>
            <a:pPr>
              <a:defRPr/>
            </a:pPr>
            <a:fld id="{94CA01CD-7EA2-484D-A274-719286E141B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6">
            <a:extLst>
              <a:ext uri="{FF2B5EF4-FFF2-40B4-BE49-F238E27FC236}">
                <a16:creationId xmlns:a16="http://schemas.microsoft.com/office/drawing/2014/main" id="{64708DE6-469D-DB35-4CDD-45C8AF0BD743}"/>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56CEA8DB-9181-7FCF-4D4A-88215192CD3A}"/>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FDAF8EEF-7C7E-177F-4188-D755C2CF4F96}"/>
              </a:ext>
            </a:extLst>
          </p:cNvPr>
          <p:cNvSpPr>
            <a:spLocks noGrp="1" noChangeArrowheads="1"/>
          </p:cNvSpPr>
          <p:nvPr>
            <p:ph type="sldNum" idx="12"/>
          </p:nvPr>
        </p:nvSpPr>
        <p:spPr>
          <a:ln/>
        </p:spPr>
        <p:txBody>
          <a:bodyPr/>
          <a:lstStyle>
            <a:lvl1pPr>
              <a:defRPr/>
            </a:lvl1pPr>
          </a:lstStyle>
          <a:p>
            <a:pPr>
              <a:defRPr/>
            </a:pPr>
            <a:fld id="{30B4008E-364C-4242-A7F6-A6DD1F56B302}" type="slidenum">
              <a:rPr lang="en-US" altLang="en-US"/>
              <a:pPr>
                <a:defRPr/>
              </a:pPr>
              <a:t>‹#›</a:t>
            </a:fld>
            <a:endParaRPr lang="en-US" altLang="en-US"/>
          </a:p>
        </p:txBody>
      </p:sp>
    </p:spTree>
    <p:extLst>
      <p:ext uri="{BB962C8B-B14F-4D97-AF65-F5344CB8AC3E}">
        <p14:creationId xmlns:p14="http://schemas.microsoft.com/office/powerpoint/2010/main" val="1314446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083C9DA2-1139-53ED-EF1B-346CC66D22E1}"/>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65AC0419-8EBA-B6A3-4ADE-C2D842B57052}"/>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DB1B37B2-DC45-B499-36F1-06529080E120}"/>
              </a:ext>
            </a:extLst>
          </p:cNvPr>
          <p:cNvSpPr>
            <a:spLocks noGrp="1" noChangeArrowheads="1"/>
          </p:cNvSpPr>
          <p:nvPr>
            <p:ph type="sldNum" idx="12"/>
          </p:nvPr>
        </p:nvSpPr>
        <p:spPr>
          <a:ln/>
        </p:spPr>
        <p:txBody>
          <a:bodyPr/>
          <a:lstStyle>
            <a:lvl1pPr>
              <a:defRPr/>
            </a:lvl1pPr>
          </a:lstStyle>
          <a:p>
            <a:pPr>
              <a:defRPr/>
            </a:pPr>
            <a:fld id="{12166DF6-2F02-43EE-9D3F-C781482F90EE}" type="slidenum">
              <a:rPr lang="en-US" altLang="en-US"/>
              <a:pPr>
                <a:defRPr/>
              </a:pPr>
              <a:t>‹#›</a:t>
            </a:fld>
            <a:endParaRPr lang="en-US" altLang="en-US"/>
          </a:p>
        </p:txBody>
      </p:sp>
    </p:spTree>
    <p:extLst>
      <p:ext uri="{BB962C8B-B14F-4D97-AF65-F5344CB8AC3E}">
        <p14:creationId xmlns:p14="http://schemas.microsoft.com/office/powerpoint/2010/main" val="157861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F94EA31E-CB78-03A8-3BBF-C0DAE4F21081}"/>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E4D6C8E5-566B-D452-B5E3-58A387F72022}"/>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4CABB404-DF04-F337-8EF2-3C12177AB249}"/>
              </a:ext>
            </a:extLst>
          </p:cNvPr>
          <p:cNvSpPr>
            <a:spLocks noGrp="1" noChangeArrowheads="1"/>
          </p:cNvSpPr>
          <p:nvPr>
            <p:ph type="sldNum" idx="12"/>
          </p:nvPr>
        </p:nvSpPr>
        <p:spPr>
          <a:ln/>
        </p:spPr>
        <p:txBody>
          <a:bodyPr/>
          <a:lstStyle>
            <a:lvl1pPr>
              <a:defRPr/>
            </a:lvl1pPr>
          </a:lstStyle>
          <a:p>
            <a:pPr>
              <a:defRPr/>
            </a:pPr>
            <a:fld id="{4F417116-6E3F-45BA-AC71-262668891748}" type="slidenum">
              <a:rPr lang="en-US" altLang="en-US"/>
              <a:pPr>
                <a:defRPr/>
              </a:pPr>
              <a:t>‹#›</a:t>
            </a:fld>
            <a:endParaRPr lang="en-US" altLang="en-US"/>
          </a:p>
        </p:txBody>
      </p:sp>
    </p:spTree>
    <p:extLst>
      <p:ext uri="{BB962C8B-B14F-4D97-AF65-F5344CB8AC3E}">
        <p14:creationId xmlns:p14="http://schemas.microsoft.com/office/powerpoint/2010/main" val="2536376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B6876681-9DF9-D932-7ED3-DE6F81B646DA}"/>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4DBF47E5-9AD5-C79E-875D-C17E721A6269}"/>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2754EBB-1570-D3B2-487E-D98AC69C0C9C}"/>
              </a:ext>
            </a:extLst>
          </p:cNvPr>
          <p:cNvSpPr>
            <a:spLocks noGrp="1" noChangeArrowheads="1"/>
          </p:cNvSpPr>
          <p:nvPr>
            <p:ph type="sldNum" idx="12"/>
          </p:nvPr>
        </p:nvSpPr>
        <p:spPr>
          <a:ln/>
        </p:spPr>
        <p:txBody>
          <a:bodyPr/>
          <a:lstStyle>
            <a:lvl1pPr>
              <a:defRPr/>
            </a:lvl1pPr>
          </a:lstStyle>
          <a:p>
            <a:pPr>
              <a:defRPr/>
            </a:pPr>
            <a:fld id="{B213A300-15CD-4991-A633-31E3E96139F9}" type="slidenum">
              <a:rPr lang="en-US" altLang="en-US"/>
              <a:pPr>
                <a:defRPr/>
              </a:pPr>
              <a:t>‹#›</a:t>
            </a:fld>
            <a:endParaRPr lang="en-US" altLang="en-US"/>
          </a:p>
        </p:txBody>
      </p:sp>
    </p:spTree>
    <p:extLst>
      <p:ext uri="{BB962C8B-B14F-4D97-AF65-F5344CB8AC3E}">
        <p14:creationId xmlns:p14="http://schemas.microsoft.com/office/powerpoint/2010/main" val="2896376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CEB2142-F5E0-710F-99B2-0509506BB4FA}"/>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A3B44C0A-5369-39F8-E2F9-1573BF04B690}"/>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944291E-0DA6-2EAF-51C3-C9D679E96078}"/>
              </a:ext>
            </a:extLst>
          </p:cNvPr>
          <p:cNvSpPr>
            <a:spLocks noGrp="1" noChangeArrowheads="1"/>
          </p:cNvSpPr>
          <p:nvPr>
            <p:ph type="sldNum" idx="12"/>
          </p:nvPr>
        </p:nvSpPr>
        <p:spPr>
          <a:ln/>
        </p:spPr>
        <p:txBody>
          <a:bodyPr/>
          <a:lstStyle>
            <a:lvl1pPr>
              <a:defRPr/>
            </a:lvl1pPr>
          </a:lstStyle>
          <a:p>
            <a:pPr>
              <a:defRPr/>
            </a:pPr>
            <a:fld id="{429888F2-4B96-4696-8A16-67ED519E903B}" type="slidenum">
              <a:rPr lang="en-US" altLang="en-US"/>
              <a:pPr>
                <a:defRPr/>
              </a:pPr>
              <a:t>‹#›</a:t>
            </a:fld>
            <a:endParaRPr lang="en-US" altLang="en-US"/>
          </a:p>
        </p:txBody>
      </p:sp>
    </p:spTree>
    <p:extLst>
      <p:ext uri="{BB962C8B-B14F-4D97-AF65-F5344CB8AC3E}">
        <p14:creationId xmlns:p14="http://schemas.microsoft.com/office/powerpoint/2010/main" val="3207571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a:extLst>
              <a:ext uri="{FF2B5EF4-FFF2-40B4-BE49-F238E27FC236}">
                <a16:creationId xmlns:a16="http://schemas.microsoft.com/office/drawing/2014/main" id="{2DB4A174-9CDB-8E73-5B3C-80A70BA639B0}"/>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C760C980-EA12-DC8A-2853-5DCC0B1A082D}"/>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1EEB5E2-19C2-F254-4D45-B0B034EB5548}"/>
              </a:ext>
            </a:extLst>
          </p:cNvPr>
          <p:cNvSpPr>
            <a:spLocks noGrp="1" noChangeArrowheads="1"/>
          </p:cNvSpPr>
          <p:nvPr>
            <p:ph type="sldNum" idx="12"/>
          </p:nvPr>
        </p:nvSpPr>
        <p:spPr>
          <a:ln/>
        </p:spPr>
        <p:txBody>
          <a:bodyPr/>
          <a:lstStyle>
            <a:lvl1pPr>
              <a:defRPr/>
            </a:lvl1pPr>
          </a:lstStyle>
          <a:p>
            <a:pPr>
              <a:defRPr/>
            </a:pPr>
            <a:fld id="{924AA2AA-45EC-41ED-B419-A74D047BBB77}" type="slidenum">
              <a:rPr lang="en-US" altLang="en-US"/>
              <a:pPr>
                <a:defRPr/>
              </a:pPr>
              <a:t>‹#›</a:t>
            </a:fld>
            <a:endParaRPr lang="en-US" altLang="en-US"/>
          </a:p>
        </p:txBody>
      </p:sp>
    </p:spTree>
    <p:extLst>
      <p:ext uri="{BB962C8B-B14F-4D97-AF65-F5344CB8AC3E}">
        <p14:creationId xmlns:p14="http://schemas.microsoft.com/office/powerpoint/2010/main" val="1478619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FFE46C2B-BC43-360C-7452-3E934A65C4FD}"/>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A56AB294-7613-27DE-C6D2-55A6C7C2A886}"/>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95F5B752-FB46-10D8-37EB-342B595E93B3}"/>
              </a:ext>
            </a:extLst>
          </p:cNvPr>
          <p:cNvSpPr>
            <a:spLocks noGrp="1" noChangeArrowheads="1"/>
          </p:cNvSpPr>
          <p:nvPr>
            <p:ph type="sldNum" idx="12"/>
          </p:nvPr>
        </p:nvSpPr>
        <p:spPr>
          <a:ln/>
        </p:spPr>
        <p:txBody>
          <a:bodyPr/>
          <a:lstStyle>
            <a:lvl1pPr>
              <a:defRPr/>
            </a:lvl1pPr>
          </a:lstStyle>
          <a:p>
            <a:pPr>
              <a:defRPr/>
            </a:pPr>
            <a:fld id="{5B1B07C4-D015-418D-B14D-B120D4088224}" type="slidenum">
              <a:rPr lang="en-US" altLang="en-US"/>
              <a:pPr>
                <a:defRPr/>
              </a:pPr>
              <a:t>‹#›</a:t>
            </a:fld>
            <a:endParaRPr lang="en-US" altLang="en-US"/>
          </a:p>
        </p:txBody>
      </p:sp>
    </p:spTree>
    <p:extLst>
      <p:ext uri="{BB962C8B-B14F-4D97-AF65-F5344CB8AC3E}">
        <p14:creationId xmlns:p14="http://schemas.microsoft.com/office/powerpoint/2010/main" val="126149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E3151306-B78C-74EF-145C-121144655BC0}"/>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88C7D564-4E01-A836-6469-C812B387EFB0}"/>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8A7973BA-46A5-9191-1591-33A0A6DD4B33}"/>
              </a:ext>
            </a:extLst>
          </p:cNvPr>
          <p:cNvSpPr>
            <a:spLocks noGrp="1" noChangeArrowheads="1"/>
          </p:cNvSpPr>
          <p:nvPr>
            <p:ph type="sldNum" idx="12"/>
          </p:nvPr>
        </p:nvSpPr>
        <p:spPr>
          <a:ln/>
        </p:spPr>
        <p:txBody>
          <a:bodyPr/>
          <a:lstStyle>
            <a:lvl1pPr>
              <a:defRPr/>
            </a:lvl1pPr>
          </a:lstStyle>
          <a:p>
            <a:pPr>
              <a:defRPr/>
            </a:pPr>
            <a:fld id="{8F1B7139-F3C0-4477-AD82-1C45048397F5}" type="slidenum">
              <a:rPr lang="en-US" altLang="en-US"/>
              <a:pPr>
                <a:defRPr/>
              </a:pPr>
              <a:t>‹#›</a:t>
            </a:fld>
            <a:endParaRPr lang="en-US" altLang="en-US"/>
          </a:p>
        </p:txBody>
      </p:sp>
    </p:spTree>
    <p:extLst>
      <p:ext uri="{BB962C8B-B14F-4D97-AF65-F5344CB8AC3E}">
        <p14:creationId xmlns:p14="http://schemas.microsoft.com/office/powerpoint/2010/main" val="1906984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62E571B7-B56C-79C5-8737-81FEE63A4F88}"/>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F41B5BA2-A463-AFB7-E477-C34E43C5F590}"/>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FC0687E-D4FB-7F52-8895-6E2A97047EC8}"/>
              </a:ext>
            </a:extLst>
          </p:cNvPr>
          <p:cNvSpPr>
            <a:spLocks noGrp="1" noChangeArrowheads="1"/>
          </p:cNvSpPr>
          <p:nvPr>
            <p:ph type="sldNum" idx="12"/>
          </p:nvPr>
        </p:nvSpPr>
        <p:spPr>
          <a:ln/>
        </p:spPr>
        <p:txBody>
          <a:bodyPr/>
          <a:lstStyle>
            <a:lvl1pPr>
              <a:defRPr/>
            </a:lvl1pPr>
          </a:lstStyle>
          <a:p>
            <a:pPr>
              <a:defRPr/>
            </a:pPr>
            <a:fld id="{D1AF860C-B62A-4214-92B6-C07CF42D870A}" type="slidenum">
              <a:rPr lang="en-US" altLang="en-US"/>
              <a:pPr>
                <a:defRPr/>
              </a:pPr>
              <a:t>‹#›</a:t>
            </a:fld>
            <a:endParaRPr lang="en-US" altLang="en-US"/>
          </a:p>
        </p:txBody>
      </p:sp>
    </p:spTree>
    <p:extLst>
      <p:ext uri="{BB962C8B-B14F-4D97-AF65-F5344CB8AC3E}">
        <p14:creationId xmlns:p14="http://schemas.microsoft.com/office/powerpoint/2010/main" val="763476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4C358D9-61F5-C512-6FA6-3FF63BEE973D}"/>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id="{180EF51D-3C08-3330-2DA9-E8600EFC27D1}"/>
              </a:ext>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6EF8496-78B4-DA39-B34B-3375D6689D5B}"/>
              </a:ext>
            </a:extLst>
          </p:cNvPr>
          <p:cNvSpPr>
            <a:spLocks noGrp="1" noChangeArrowheads="1"/>
          </p:cNvSpPr>
          <p:nvPr>
            <p:ph type="sldNum" idx="12"/>
          </p:nvPr>
        </p:nvSpPr>
        <p:spPr>
          <a:ln/>
        </p:spPr>
        <p:txBody>
          <a:bodyPr/>
          <a:lstStyle>
            <a:lvl1pPr>
              <a:defRPr/>
            </a:lvl1pPr>
          </a:lstStyle>
          <a:p>
            <a:pPr>
              <a:defRPr/>
            </a:pPr>
            <a:fld id="{A6C9CFAF-656E-40BF-B9CA-937FAC1A4DBD}" type="slidenum">
              <a:rPr lang="en-US" altLang="en-US"/>
              <a:pPr>
                <a:defRPr/>
              </a:pPr>
              <a:t>‹#›</a:t>
            </a:fld>
            <a:endParaRPr lang="en-US" altLang="en-US"/>
          </a:p>
        </p:txBody>
      </p:sp>
    </p:spTree>
    <p:extLst>
      <p:ext uri="{BB962C8B-B14F-4D97-AF65-F5344CB8AC3E}">
        <p14:creationId xmlns:p14="http://schemas.microsoft.com/office/powerpoint/2010/main" val="942520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158E370F-CAE5-8177-87B6-4CB415C1CB58}"/>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17728A35-558C-D91B-DFA9-7B9E546450D4}"/>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FF2DBAB2-4942-FFA1-73D8-A4D398A30C35}"/>
              </a:ext>
            </a:extLst>
          </p:cNvPr>
          <p:cNvSpPr>
            <a:spLocks noGrp="1" noChangeArrowheads="1"/>
          </p:cNvSpPr>
          <p:nvPr>
            <p:ph type="sldNum" idx="12"/>
          </p:nvPr>
        </p:nvSpPr>
        <p:spPr>
          <a:ln/>
        </p:spPr>
        <p:txBody>
          <a:bodyPr/>
          <a:lstStyle>
            <a:lvl1pPr>
              <a:defRPr/>
            </a:lvl1pPr>
          </a:lstStyle>
          <a:p>
            <a:pPr>
              <a:defRPr/>
            </a:pPr>
            <a:fld id="{F7F3F813-47F0-4AE8-BE2B-0BB9652CABD4}" type="slidenum">
              <a:rPr lang="en-US" altLang="en-US"/>
              <a:pPr>
                <a:defRPr/>
              </a:pPr>
              <a:t>‹#›</a:t>
            </a:fld>
            <a:endParaRPr lang="en-US" altLang="en-US"/>
          </a:p>
        </p:txBody>
      </p:sp>
    </p:spTree>
    <p:extLst>
      <p:ext uri="{BB962C8B-B14F-4D97-AF65-F5344CB8AC3E}">
        <p14:creationId xmlns:p14="http://schemas.microsoft.com/office/powerpoint/2010/main" val="204375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28DFC635-C38A-DDCF-FF36-4AA31589DE68}"/>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73A2F6A1-9BBA-1413-5C88-82E72E7015C1}"/>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14553FFE-8804-9C35-069B-52EEED53ADF1}"/>
              </a:ext>
            </a:extLst>
          </p:cNvPr>
          <p:cNvSpPr>
            <a:spLocks noGrp="1" noChangeArrowheads="1"/>
          </p:cNvSpPr>
          <p:nvPr>
            <p:ph type="sldNum" idx="12"/>
          </p:nvPr>
        </p:nvSpPr>
        <p:spPr>
          <a:ln/>
        </p:spPr>
        <p:txBody>
          <a:bodyPr/>
          <a:lstStyle>
            <a:lvl1pPr>
              <a:defRPr/>
            </a:lvl1pPr>
          </a:lstStyle>
          <a:p>
            <a:pPr>
              <a:defRPr/>
            </a:pPr>
            <a:fld id="{71EAB654-22DA-490E-B992-BCD53DD44DB6}" type="slidenum">
              <a:rPr lang="en-US" altLang="en-US"/>
              <a:pPr>
                <a:defRPr/>
              </a:pPr>
              <a:t>‹#›</a:t>
            </a:fld>
            <a:endParaRPr lang="en-US" altLang="en-US"/>
          </a:p>
        </p:txBody>
      </p:sp>
    </p:spTree>
    <p:extLst>
      <p:ext uri="{BB962C8B-B14F-4D97-AF65-F5344CB8AC3E}">
        <p14:creationId xmlns:p14="http://schemas.microsoft.com/office/powerpoint/2010/main" val="3497201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BCA47AC0-D7B8-A8FF-6353-0EB1A1F35A81}"/>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184AF382-F20F-6E6B-7AAF-32B84C16838C}"/>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7161ADA8-FD30-B1E0-D8F1-6BCB223DE023}"/>
              </a:ext>
            </a:extLst>
          </p:cNvPr>
          <p:cNvSpPr>
            <a:spLocks noGrp="1" noChangeArrowheads="1"/>
          </p:cNvSpPr>
          <p:nvPr>
            <p:ph type="sldNum" idx="12"/>
          </p:nvPr>
        </p:nvSpPr>
        <p:spPr>
          <a:ln/>
        </p:spPr>
        <p:txBody>
          <a:bodyPr/>
          <a:lstStyle>
            <a:lvl1pPr>
              <a:defRPr/>
            </a:lvl1pPr>
          </a:lstStyle>
          <a:p>
            <a:pPr>
              <a:defRPr/>
            </a:pPr>
            <a:fld id="{ECCCE9B3-B4D6-4858-9950-982ECFB393C5}" type="slidenum">
              <a:rPr lang="en-US" altLang="en-US"/>
              <a:pPr>
                <a:defRPr/>
              </a:pPr>
              <a:t>‹#›</a:t>
            </a:fld>
            <a:endParaRPr lang="en-US" altLang="en-US"/>
          </a:p>
        </p:txBody>
      </p:sp>
    </p:spTree>
    <p:extLst>
      <p:ext uri="{BB962C8B-B14F-4D97-AF65-F5344CB8AC3E}">
        <p14:creationId xmlns:p14="http://schemas.microsoft.com/office/powerpoint/2010/main" val="3429020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C36E9D5-317D-2FEE-6503-6AEE3766FDAB}"/>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B48E36E8-C35A-C0E0-1C8E-6F632498C952}"/>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172CFE2-8158-801B-5FE6-68B428079CCE}"/>
              </a:ext>
            </a:extLst>
          </p:cNvPr>
          <p:cNvSpPr>
            <a:spLocks noGrp="1" noChangeArrowheads="1"/>
          </p:cNvSpPr>
          <p:nvPr>
            <p:ph type="sldNum" idx="12"/>
          </p:nvPr>
        </p:nvSpPr>
        <p:spPr>
          <a:ln/>
        </p:spPr>
        <p:txBody>
          <a:bodyPr/>
          <a:lstStyle>
            <a:lvl1pPr>
              <a:defRPr/>
            </a:lvl1pPr>
          </a:lstStyle>
          <a:p>
            <a:pPr>
              <a:defRPr/>
            </a:pPr>
            <a:fld id="{A1DBD1BA-644F-4EB8-9DA7-9573323F72BA}" type="slidenum">
              <a:rPr lang="en-US" altLang="en-US"/>
              <a:pPr>
                <a:defRPr/>
              </a:pPr>
              <a:t>‹#›</a:t>
            </a:fld>
            <a:endParaRPr lang="en-US" altLang="en-US"/>
          </a:p>
        </p:txBody>
      </p:sp>
    </p:spTree>
    <p:extLst>
      <p:ext uri="{BB962C8B-B14F-4D97-AF65-F5344CB8AC3E}">
        <p14:creationId xmlns:p14="http://schemas.microsoft.com/office/powerpoint/2010/main" val="3827240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73C4CD08-9451-F765-2638-99D6598201B4}"/>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A724C0B7-5D70-8807-4CB2-2FEE7804F6D1}"/>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62CF44E-B414-F532-9112-FC49DCF59B2F}"/>
              </a:ext>
            </a:extLst>
          </p:cNvPr>
          <p:cNvSpPr>
            <a:spLocks noGrp="1" noChangeArrowheads="1"/>
          </p:cNvSpPr>
          <p:nvPr>
            <p:ph type="sldNum" idx="12"/>
          </p:nvPr>
        </p:nvSpPr>
        <p:spPr>
          <a:ln/>
        </p:spPr>
        <p:txBody>
          <a:bodyPr/>
          <a:lstStyle>
            <a:lvl1pPr>
              <a:defRPr/>
            </a:lvl1pPr>
          </a:lstStyle>
          <a:p>
            <a:pPr>
              <a:defRPr/>
            </a:pPr>
            <a:fld id="{8D84386F-B683-4B37-A633-D0C70F4C5C8A}" type="slidenum">
              <a:rPr lang="en-US" altLang="en-US"/>
              <a:pPr>
                <a:defRPr/>
              </a:pPr>
              <a:t>‹#›</a:t>
            </a:fld>
            <a:endParaRPr lang="en-US" altLang="en-US"/>
          </a:p>
        </p:txBody>
      </p:sp>
    </p:spTree>
    <p:extLst>
      <p:ext uri="{BB962C8B-B14F-4D97-AF65-F5344CB8AC3E}">
        <p14:creationId xmlns:p14="http://schemas.microsoft.com/office/powerpoint/2010/main" val="4014280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36792D4A-28A9-315A-03E5-081AAE1621A7}"/>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22BB82E9-2C0F-47DA-74B0-BEBBAFF55F4E}"/>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C55D679-C5CF-78B0-94E5-D0633994700F}"/>
              </a:ext>
            </a:extLst>
          </p:cNvPr>
          <p:cNvSpPr>
            <a:spLocks noGrp="1" noChangeArrowheads="1"/>
          </p:cNvSpPr>
          <p:nvPr>
            <p:ph type="sldNum" idx="12"/>
          </p:nvPr>
        </p:nvSpPr>
        <p:spPr>
          <a:ln/>
        </p:spPr>
        <p:txBody>
          <a:bodyPr/>
          <a:lstStyle>
            <a:lvl1pPr>
              <a:defRPr/>
            </a:lvl1pPr>
          </a:lstStyle>
          <a:p>
            <a:pPr>
              <a:defRPr/>
            </a:pPr>
            <a:fld id="{B0E69F9B-9F36-4B33-BCE1-C3DC00C42EC6}" type="slidenum">
              <a:rPr lang="en-US" altLang="en-US"/>
              <a:pPr>
                <a:defRPr/>
              </a:pPr>
              <a:t>‹#›</a:t>
            </a:fld>
            <a:endParaRPr lang="en-US" altLang="en-US"/>
          </a:p>
        </p:txBody>
      </p:sp>
    </p:spTree>
    <p:extLst>
      <p:ext uri="{BB962C8B-B14F-4D97-AF65-F5344CB8AC3E}">
        <p14:creationId xmlns:p14="http://schemas.microsoft.com/office/powerpoint/2010/main" val="3543456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5957E7C-F34E-D786-1E36-CA0F0A8E9EBF}"/>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DB7CE54B-BF83-152E-6DFA-AC74E3107D4F}"/>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B9E0B6D-0701-426B-85D7-902DEF1753F6}"/>
              </a:ext>
            </a:extLst>
          </p:cNvPr>
          <p:cNvSpPr>
            <a:spLocks noGrp="1" noChangeArrowheads="1"/>
          </p:cNvSpPr>
          <p:nvPr>
            <p:ph type="sldNum" idx="12"/>
          </p:nvPr>
        </p:nvSpPr>
        <p:spPr>
          <a:ln/>
        </p:spPr>
        <p:txBody>
          <a:bodyPr/>
          <a:lstStyle>
            <a:lvl1pPr>
              <a:defRPr/>
            </a:lvl1pPr>
          </a:lstStyle>
          <a:p>
            <a:pPr>
              <a:defRPr/>
            </a:pPr>
            <a:fld id="{5FCDD204-B37B-4E70-BAAD-F5A5BCB042CB}" type="slidenum">
              <a:rPr lang="en-US" altLang="en-US"/>
              <a:pPr>
                <a:defRPr/>
              </a:pPr>
              <a:t>‹#›</a:t>
            </a:fld>
            <a:endParaRPr lang="en-US" altLang="en-US"/>
          </a:p>
        </p:txBody>
      </p:sp>
    </p:spTree>
    <p:extLst>
      <p:ext uri="{BB962C8B-B14F-4D97-AF65-F5344CB8AC3E}">
        <p14:creationId xmlns:p14="http://schemas.microsoft.com/office/powerpoint/2010/main" val="10772020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a:extLst>
              <a:ext uri="{FF2B5EF4-FFF2-40B4-BE49-F238E27FC236}">
                <a16:creationId xmlns:a16="http://schemas.microsoft.com/office/drawing/2014/main" id="{960ED31B-1E73-EC2F-CBCF-C23B5E2F3E70}"/>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620FF134-7CF6-E3BB-4F24-E2962E60CD3C}"/>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1D364CC-404E-90B1-ED91-2D20BC3E007E}"/>
              </a:ext>
            </a:extLst>
          </p:cNvPr>
          <p:cNvSpPr>
            <a:spLocks noGrp="1" noChangeArrowheads="1"/>
          </p:cNvSpPr>
          <p:nvPr>
            <p:ph type="sldNum" idx="12"/>
          </p:nvPr>
        </p:nvSpPr>
        <p:spPr>
          <a:ln/>
        </p:spPr>
        <p:txBody>
          <a:bodyPr/>
          <a:lstStyle>
            <a:lvl1pPr>
              <a:defRPr/>
            </a:lvl1pPr>
          </a:lstStyle>
          <a:p>
            <a:pPr>
              <a:defRPr/>
            </a:pPr>
            <a:fld id="{B04CF782-9056-4D9F-80DF-E5460C884102}" type="slidenum">
              <a:rPr lang="en-US" altLang="en-US"/>
              <a:pPr>
                <a:defRPr/>
              </a:pPr>
              <a:t>‹#›</a:t>
            </a:fld>
            <a:endParaRPr lang="en-US" altLang="en-US"/>
          </a:p>
        </p:txBody>
      </p:sp>
    </p:spTree>
    <p:extLst>
      <p:ext uri="{BB962C8B-B14F-4D97-AF65-F5344CB8AC3E}">
        <p14:creationId xmlns:p14="http://schemas.microsoft.com/office/powerpoint/2010/main" val="407027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0C75044A-04A9-728D-92A7-34BCD871DFB1}"/>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422188C0-3897-D0AA-7D8B-A7F7159D53E5}"/>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6F1C28B9-186C-BA79-BF93-A04451387CCA}"/>
              </a:ext>
            </a:extLst>
          </p:cNvPr>
          <p:cNvSpPr>
            <a:spLocks noGrp="1" noChangeArrowheads="1"/>
          </p:cNvSpPr>
          <p:nvPr>
            <p:ph type="sldNum" idx="12"/>
          </p:nvPr>
        </p:nvSpPr>
        <p:spPr>
          <a:ln/>
        </p:spPr>
        <p:txBody>
          <a:bodyPr/>
          <a:lstStyle>
            <a:lvl1pPr>
              <a:defRPr/>
            </a:lvl1pPr>
          </a:lstStyle>
          <a:p>
            <a:pPr>
              <a:defRPr/>
            </a:pPr>
            <a:fld id="{FEA58A85-90F2-4E34-88CC-B287F6145561}" type="slidenum">
              <a:rPr lang="en-US" altLang="en-US"/>
              <a:pPr>
                <a:defRPr/>
              </a:pPr>
              <a:t>‹#›</a:t>
            </a:fld>
            <a:endParaRPr lang="en-US" altLang="en-US"/>
          </a:p>
        </p:txBody>
      </p:sp>
    </p:spTree>
    <p:extLst>
      <p:ext uri="{BB962C8B-B14F-4D97-AF65-F5344CB8AC3E}">
        <p14:creationId xmlns:p14="http://schemas.microsoft.com/office/powerpoint/2010/main" val="3446030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2EF0D47E-351C-D940-DB15-55E4AE669515}"/>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4">
            <a:extLst>
              <a:ext uri="{FF2B5EF4-FFF2-40B4-BE49-F238E27FC236}">
                <a16:creationId xmlns:a16="http://schemas.microsoft.com/office/drawing/2014/main" id="{68B1CB6D-2D52-ACA4-A2AC-3F2A10463145}"/>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9" name="Rectangle 5">
            <a:extLst>
              <a:ext uri="{FF2B5EF4-FFF2-40B4-BE49-F238E27FC236}">
                <a16:creationId xmlns:a16="http://schemas.microsoft.com/office/drawing/2014/main" id="{65ED3A2F-414C-A032-224A-3E4EB546FF5C}"/>
              </a:ext>
            </a:extLst>
          </p:cNvPr>
          <p:cNvSpPr>
            <a:spLocks noGrp="1" noChangeArrowheads="1"/>
          </p:cNvSpPr>
          <p:nvPr>
            <p:ph type="sldNum" idx="12"/>
          </p:nvPr>
        </p:nvSpPr>
        <p:spPr>
          <a:ln/>
        </p:spPr>
        <p:txBody>
          <a:bodyPr/>
          <a:lstStyle>
            <a:lvl1pPr>
              <a:defRPr/>
            </a:lvl1pPr>
          </a:lstStyle>
          <a:p>
            <a:pPr>
              <a:defRPr/>
            </a:pPr>
            <a:fld id="{48BADD89-AD10-4CBD-BC38-C9BA836AC255}" type="slidenum">
              <a:rPr lang="en-US" altLang="en-US"/>
              <a:pPr>
                <a:defRPr/>
              </a:pPr>
              <a:t>‹#›</a:t>
            </a:fld>
            <a:endParaRPr lang="en-US" altLang="en-US"/>
          </a:p>
        </p:txBody>
      </p:sp>
    </p:spTree>
    <p:extLst>
      <p:ext uri="{BB962C8B-B14F-4D97-AF65-F5344CB8AC3E}">
        <p14:creationId xmlns:p14="http://schemas.microsoft.com/office/powerpoint/2010/main" val="14758054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91645D9E-ECD5-4D6F-9535-ED25B9871706}"/>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4">
            <a:extLst>
              <a:ext uri="{FF2B5EF4-FFF2-40B4-BE49-F238E27FC236}">
                <a16:creationId xmlns:a16="http://schemas.microsoft.com/office/drawing/2014/main" id="{8A87A842-FC58-58F8-02FC-3BF86738814C}"/>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CE4534F-A308-8F0A-8BBF-C450C7B1C03F}"/>
              </a:ext>
            </a:extLst>
          </p:cNvPr>
          <p:cNvSpPr>
            <a:spLocks noGrp="1" noChangeArrowheads="1"/>
          </p:cNvSpPr>
          <p:nvPr>
            <p:ph type="sldNum" idx="12"/>
          </p:nvPr>
        </p:nvSpPr>
        <p:spPr>
          <a:ln/>
        </p:spPr>
        <p:txBody>
          <a:bodyPr/>
          <a:lstStyle>
            <a:lvl1pPr>
              <a:defRPr/>
            </a:lvl1pPr>
          </a:lstStyle>
          <a:p>
            <a:pPr>
              <a:defRPr/>
            </a:pPr>
            <a:fld id="{9D4A7445-9B58-4397-B07D-73DF28E1CD82}" type="slidenum">
              <a:rPr lang="en-US" altLang="en-US"/>
              <a:pPr>
                <a:defRPr/>
              </a:pPr>
              <a:t>‹#›</a:t>
            </a:fld>
            <a:endParaRPr lang="en-US" altLang="en-US"/>
          </a:p>
        </p:txBody>
      </p:sp>
    </p:spTree>
    <p:extLst>
      <p:ext uri="{BB962C8B-B14F-4D97-AF65-F5344CB8AC3E}">
        <p14:creationId xmlns:p14="http://schemas.microsoft.com/office/powerpoint/2010/main" val="3904126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9B0B52A3-456F-48DA-94E4-F3A8B5DA83C2}"/>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3" name="Rectangle 4">
            <a:extLst>
              <a:ext uri="{FF2B5EF4-FFF2-40B4-BE49-F238E27FC236}">
                <a16:creationId xmlns:a16="http://schemas.microsoft.com/office/drawing/2014/main" id="{62F6FE86-9176-1798-FEE4-092639DF039B}"/>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A4C1DA3C-3626-BBB5-2F22-2D17050D1C36}"/>
              </a:ext>
            </a:extLst>
          </p:cNvPr>
          <p:cNvSpPr>
            <a:spLocks noGrp="1" noChangeArrowheads="1"/>
          </p:cNvSpPr>
          <p:nvPr>
            <p:ph type="sldNum" idx="12"/>
          </p:nvPr>
        </p:nvSpPr>
        <p:spPr>
          <a:ln/>
        </p:spPr>
        <p:txBody>
          <a:bodyPr/>
          <a:lstStyle>
            <a:lvl1pPr>
              <a:defRPr/>
            </a:lvl1pPr>
          </a:lstStyle>
          <a:p>
            <a:pPr>
              <a:defRPr/>
            </a:pPr>
            <a:fld id="{A8FC3283-638B-4C6D-995B-1ABAB1F1F6AF}" type="slidenum">
              <a:rPr lang="en-US" altLang="en-US"/>
              <a:pPr>
                <a:defRPr/>
              </a:pPr>
              <a:t>‹#›</a:t>
            </a:fld>
            <a:endParaRPr lang="en-US" altLang="en-US"/>
          </a:p>
        </p:txBody>
      </p:sp>
    </p:spTree>
    <p:extLst>
      <p:ext uri="{BB962C8B-B14F-4D97-AF65-F5344CB8AC3E}">
        <p14:creationId xmlns:p14="http://schemas.microsoft.com/office/powerpoint/2010/main" val="3809607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a:extLst>
              <a:ext uri="{FF2B5EF4-FFF2-40B4-BE49-F238E27FC236}">
                <a16:creationId xmlns:a16="http://schemas.microsoft.com/office/drawing/2014/main" id="{B031F30B-4C36-6018-BF46-47336697C440}"/>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8329C4F2-11E3-5E3E-5D71-E68B408C8254}"/>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5151628A-17AC-0F31-FB0B-5741672BD750}"/>
              </a:ext>
            </a:extLst>
          </p:cNvPr>
          <p:cNvSpPr>
            <a:spLocks noGrp="1" noChangeArrowheads="1"/>
          </p:cNvSpPr>
          <p:nvPr>
            <p:ph type="sldNum" idx="12"/>
          </p:nvPr>
        </p:nvSpPr>
        <p:spPr>
          <a:ln/>
        </p:spPr>
        <p:txBody>
          <a:bodyPr/>
          <a:lstStyle>
            <a:lvl1pPr>
              <a:defRPr/>
            </a:lvl1pPr>
          </a:lstStyle>
          <a:p>
            <a:pPr>
              <a:defRPr/>
            </a:pPr>
            <a:fld id="{E6FFB2FC-4E25-494A-B93A-4AFE07261061}" type="slidenum">
              <a:rPr lang="en-US" altLang="en-US"/>
              <a:pPr>
                <a:defRPr/>
              </a:pPr>
              <a:t>‹#›</a:t>
            </a:fld>
            <a:endParaRPr lang="en-US" altLang="en-US"/>
          </a:p>
        </p:txBody>
      </p:sp>
    </p:spTree>
    <p:extLst>
      <p:ext uri="{BB962C8B-B14F-4D97-AF65-F5344CB8AC3E}">
        <p14:creationId xmlns:p14="http://schemas.microsoft.com/office/powerpoint/2010/main" val="40328121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6F1D12AE-C96C-877A-B4AE-B8BC0E800B6B}"/>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7A8DE959-240D-8304-3F19-806C1456D2BF}"/>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0EE6A3DB-1742-FA09-DA82-32F37867B35E}"/>
              </a:ext>
            </a:extLst>
          </p:cNvPr>
          <p:cNvSpPr>
            <a:spLocks noGrp="1" noChangeArrowheads="1"/>
          </p:cNvSpPr>
          <p:nvPr>
            <p:ph type="sldNum" idx="12"/>
          </p:nvPr>
        </p:nvSpPr>
        <p:spPr>
          <a:ln/>
        </p:spPr>
        <p:txBody>
          <a:bodyPr/>
          <a:lstStyle>
            <a:lvl1pPr>
              <a:defRPr/>
            </a:lvl1pPr>
          </a:lstStyle>
          <a:p>
            <a:pPr>
              <a:defRPr/>
            </a:pPr>
            <a:fld id="{DD16DFF8-3588-42E2-A3B5-5A166F45BE2C}" type="slidenum">
              <a:rPr lang="en-US" altLang="en-US"/>
              <a:pPr>
                <a:defRPr/>
              </a:pPr>
              <a:t>‹#›</a:t>
            </a:fld>
            <a:endParaRPr lang="en-US" altLang="en-US"/>
          </a:p>
        </p:txBody>
      </p:sp>
    </p:spTree>
    <p:extLst>
      <p:ext uri="{BB962C8B-B14F-4D97-AF65-F5344CB8AC3E}">
        <p14:creationId xmlns:p14="http://schemas.microsoft.com/office/powerpoint/2010/main" val="799946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E8C78029-68D6-076F-33F3-746BC6B5FB81}"/>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371E7E92-2C10-0598-2C0E-B03D92E0D9CB}"/>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147297B6-50B6-BC66-7FA1-1951BBEF1353}"/>
              </a:ext>
            </a:extLst>
          </p:cNvPr>
          <p:cNvSpPr>
            <a:spLocks noGrp="1" noChangeArrowheads="1"/>
          </p:cNvSpPr>
          <p:nvPr>
            <p:ph type="sldNum" idx="12"/>
          </p:nvPr>
        </p:nvSpPr>
        <p:spPr>
          <a:ln/>
        </p:spPr>
        <p:txBody>
          <a:bodyPr/>
          <a:lstStyle>
            <a:lvl1pPr>
              <a:defRPr/>
            </a:lvl1pPr>
          </a:lstStyle>
          <a:p>
            <a:pPr>
              <a:defRPr/>
            </a:pPr>
            <a:fld id="{622676C9-3118-4F10-B7D3-D088D4D6419D}" type="slidenum">
              <a:rPr lang="en-US" altLang="en-US"/>
              <a:pPr>
                <a:defRPr/>
              </a:pPr>
              <a:t>‹#›</a:t>
            </a:fld>
            <a:endParaRPr lang="en-US" altLang="en-US"/>
          </a:p>
        </p:txBody>
      </p:sp>
    </p:spTree>
    <p:extLst>
      <p:ext uri="{BB962C8B-B14F-4D97-AF65-F5344CB8AC3E}">
        <p14:creationId xmlns:p14="http://schemas.microsoft.com/office/powerpoint/2010/main" val="22463661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3D89556-A81E-B2D4-4930-CE359CC4C23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97FB1C81-B776-F9C9-039E-342053FDB8EC}"/>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410CE35-A18A-A874-CA94-D0D94A805E78}"/>
              </a:ext>
            </a:extLst>
          </p:cNvPr>
          <p:cNvSpPr>
            <a:spLocks noGrp="1" noChangeArrowheads="1"/>
          </p:cNvSpPr>
          <p:nvPr>
            <p:ph type="sldNum" idx="12"/>
          </p:nvPr>
        </p:nvSpPr>
        <p:spPr>
          <a:ln/>
        </p:spPr>
        <p:txBody>
          <a:bodyPr/>
          <a:lstStyle>
            <a:lvl1pPr>
              <a:defRPr/>
            </a:lvl1pPr>
          </a:lstStyle>
          <a:p>
            <a:pPr>
              <a:defRPr/>
            </a:pPr>
            <a:fld id="{48BB194F-B7F6-451E-B2CB-7559D247342E}" type="slidenum">
              <a:rPr lang="en-US" altLang="en-US"/>
              <a:pPr>
                <a:defRPr/>
              </a:pPr>
              <a:t>‹#›</a:t>
            </a:fld>
            <a:endParaRPr lang="en-US" altLang="en-US"/>
          </a:p>
        </p:txBody>
      </p:sp>
    </p:spTree>
    <p:extLst>
      <p:ext uri="{BB962C8B-B14F-4D97-AF65-F5344CB8AC3E}">
        <p14:creationId xmlns:p14="http://schemas.microsoft.com/office/powerpoint/2010/main" val="2773136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BEF8DD4-7A7D-78FC-4395-F88CE96F5257}"/>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804F9ABD-3CFD-995F-6D96-036AF9FE2A5D}"/>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58757BF-695E-3DAE-138B-2006CC212599}"/>
              </a:ext>
            </a:extLst>
          </p:cNvPr>
          <p:cNvSpPr>
            <a:spLocks noGrp="1" noChangeArrowheads="1"/>
          </p:cNvSpPr>
          <p:nvPr>
            <p:ph type="sldNum" idx="12"/>
          </p:nvPr>
        </p:nvSpPr>
        <p:spPr>
          <a:ln/>
        </p:spPr>
        <p:txBody>
          <a:bodyPr/>
          <a:lstStyle>
            <a:lvl1pPr>
              <a:defRPr/>
            </a:lvl1pPr>
          </a:lstStyle>
          <a:p>
            <a:pPr>
              <a:defRPr/>
            </a:pPr>
            <a:fld id="{6B406B4A-DA82-4D0B-8C41-B75C3E71DEAC}" type="slidenum">
              <a:rPr lang="en-US" altLang="en-US"/>
              <a:pPr>
                <a:defRPr/>
              </a:pPr>
              <a:t>‹#›</a:t>
            </a:fld>
            <a:endParaRPr lang="en-US" altLang="en-US"/>
          </a:p>
        </p:txBody>
      </p:sp>
    </p:spTree>
    <p:extLst>
      <p:ext uri="{BB962C8B-B14F-4D97-AF65-F5344CB8AC3E}">
        <p14:creationId xmlns:p14="http://schemas.microsoft.com/office/powerpoint/2010/main" val="3862968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FA8D74A5-33E3-1957-5906-6CE8DFB017B6}"/>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84D10695-7090-B133-7D20-9A8C244740C6}"/>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A0FF6BDB-FEBB-77C3-570B-7FD355F633EA}"/>
              </a:ext>
            </a:extLst>
          </p:cNvPr>
          <p:cNvSpPr>
            <a:spLocks noGrp="1" noChangeArrowheads="1"/>
          </p:cNvSpPr>
          <p:nvPr>
            <p:ph type="sldNum" idx="12"/>
          </p:nvPr>
        </p:nvSpPr>
        <p:spPr>
          <a:ln/>
        </p:spPr>
        <p:txBody>
          <a:bodyPr/>
          <a:lstStyle>
            <a:lvl1pPr>
              <a:defRPr/>
            </a:lvl1pPr>
          </a:lstStyle>
          <a:p>
            <a:pPr>
              <a:defRPr/>
            </a:pPr>
            <a:fld id="{9670F60D-D042-497C-8281-A7CF644200BB}" type="slidenum">
              <a:rPr lang="en-US" altLang="en-US"/>
              <a:pPr>
                <a:defRPr/>
              </a:pPr>
              <a:t>‹#›</a:t>
            </a:fld>
            <a:endParaRPr lang="en-US" altLang="en-US"/>
          </a:p>
        </p:txBody>
      </p:sp>
    </p:spTree>
    <p:extLst>
      <p:ext uri="{BB962C8B-B14F-4D97-AF65-F5344CB8AC3E}">
        <p14:creationId xmlns:p14="http://schemas.microsoft.com/office/powerpoint/2010/main" val="2637236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443E8168-30AB-F06D-B891-53A46D1FD6FA}"/>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7">
            <a:extLst>
              <a:ext uri="{FF2B5EF4-FFF2-40B4-BE49-F238E27FC236}">
                <a16:creationId xmlns:a16="http://schemas.microsoft.com/office/drawing/2014/main" id="{DDC3E96F-C10A-BB84-7172-7CA59D29CBD7}"/>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8">
            <a:extLst>
              <a:ext uri="{FF2B5EF4-FFF2-40B4-BE49-F238E27FC236}">
                <a16:creationId xmlns:a16="http://schemas.microsoft.com/office/drawing/2014/main" id="{E52186EE-4F6F-FF31-C4DE-D84352020C4F}"/>
              </a:ext>
            </a:extLst>
          </p:cNvPr>
          <p:cNvSpPr>
            <a:spLocks noGrp="1" noChangeArrowheads="1"/>
          </p:cNvSpPr>
          <p:nvPr>
            <p:ph type="sldNum" idx="12"/>
          </p:nvPr>
        </p:nvSpPr>
        <p:spPr>
          <a:ln/>
        </p:spPr>
        <p:txBody>
          <a:bodyPr/>
          <a:lstStyle>
            <a:lvl1pPr>
              <a:defRPr/>
            </a:lvl1pPr>
          </a:lstStyle>
          <a:p>
            <a:pPr>
              <a:defRPr/>
            </a:pPr>
            <a:fld id="{C871BE76-F61E-4C23-B5DC-A561A73FD8B7}" type="slidenum">
              <a:rPr lang="en-US" altLang="en-US"/>
              <a:pPr>
                <a:defRPr/>
              </a:pPr>
              <a:t>‹#›</a:t>
            </a:fld>
            <a:endParaRPr lang="en-US" altLang="en-US"/>
          </a:p>
        </p:txBody>
      </p:sp>
    </p:spTree>
    <p:extLst>
      <p:ext uri="{BB962C8B-B14F-4D97-AF65-F5344CB8AC3E}">
        <p14:creationId xmlns:p14="http://schemas.microsoft.com/office/powerpoint/2010/main" val="1566359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D6A1B999-C796-EC33-0D4B-F5C3B6DC99FB}"/>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010E6009-7992-CD45-6AD5-E029CF2863FA}"/>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60E3AFCF-4922-3222-6552-DEEE1628BD54}"/>
              </a:ext>
            </a:extLst>
          </p:cNvPr>
          <p:cNvSpPr>
            <a:spLocks noGrp="1" noChangeArrowheads="1"/>
          </p:cNvSpPr>
          <p:nvPr>
            <p:ph type="sldNum" idx="12"/>
          </p:nvPr>
        </p:nvSpPr>
        <p:spPr>
          <a:ln/>
        </p:spPr>
        <p:txBody>
          <a:bodyPr/>
          <a:lstStyle>
            <a:lvl1pPr>
              <a:defRPr/>
            </a:lvl1pPr>
          </a:lstStyle>
          <a:p>
            <a:pPr>
              <a:defRPr/>
            </a:pPr>
            <a:fld id="{A104B105-4C4C-4D2C-B8D1-D66CA8EC2A50}" type="slidenum">
              <a:rPr lang="en-US" altLang="en-US"/>
              <a:pPr>
                <a:defRPr/>
              </a:pPr>
              <a:t>‹#›</a:t>
            </a:fld>
            <a:endParaRPr lang="en-US" altLang="en-US"/>
          </a:p>
        </p:txBody>
      </p:sp>
    </p:spTree>
    <p:extLst>
      <p:ext uri="{BB962C8B-B14F-4D97-AF65-F5344CB8AC3E}">
        <p14:creationId xmlns:p14="http://schemas.microsoft.com/office/powerpoint/2010/main" val="2033426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9F3DACB-B678-CDA8-2694-BB562A7F5B65}"/>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7">
            <a:extLst>
              <a:ext uri="{FF2B5EF4-FFF2-40B4-BE49-F238E27FC236}">
                <a16:creationId xmlns:a16="http://schemas.microsoft.com/office/drawing/2014/main" id="{AE954CA5-887B-D197-5229-E187741B26ED}"/>
              </a:ext>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31CE0F60-5058-32C2-4DB9-298A54E96EBB}"/>
              </a:ext>
            </a:extLst>
          </p:cNvPr>
          <p:cNvSpPr>
            <a:spLocks noGrp="1" noChangeArrowheads="1"/>
          </p:cNvSpPr>
          <p:nvPr>
            <p:ph type="sldNum" idx="12"/>
          </p:nvPr>
        </p:nvSpPr>
        <p:spPr>
          <a:ln/>
        </p:spPr>
        <p:txBody>
          <a:bodyPr/>
          <a:lstStyle>
            <a:lvl1pPr>
              <a:defRPr/>
            </a:lvl1pPr>
          </a:lstStyle>
          <a:p>
            <a:pPr>
              <a:defRPr/>
            </a:pPr>
            <a:fld id="{1D5583DF-6ED1-4003-B5E7-30F63F923315}" type="slidenum">
              <a:rPr lang="en-US" altLang="en-US"/>
              <a:pPr>
                <a:defRPr/>
              </a:pPr>
              <a:t>‹#›</a:t>
            </a:fld>
            <a:endParaRPr lang="en-US" altLang="en-US"/>
          </a:p>
        </p:txBody>
      </p:sp>
    </p:spTree>
    <p:extLst>
      <p:ext uri="{BB962C8B-B14F-4D97-AF65-F5344CB8AC3E}">
        <p14:creationId xmlns:p14="http://schemas.microsoft.com/office/powerpoint/2010/main" val="990934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497D01EC-B5D7-B7E4-FBDD-4AD1EEC08E56}"/>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A3D6F50D-51C6-6F7B-95A7-764061D495CC}"/>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99FB783F-8253-F86D-0C58-BF9ABAC8357D}"/>
              </a:ext>
            </a:extLst>
          </p:cNvPr>
          <p:cNvSpPr>
            <a:spLocks noGrp="1" noChangeArrowheads="1"/>
          </p:cNvSpPr>
          <p:nvPr>
            <p:ph type="sldNum" idx="12"/>
          </p:nvPr>
        </p:nvSpPr>
        <p:spPr>
          <a:ln/>
        </p:spPr>
        <p:txBody>
          <a:bodyPr/>
          <a:lstStyle>
            <a:lvl1pPr>
              <a:defRPr/>
            </a:lvl1pPr>
          </a:lstStyle>
          <a:p>
            <a:pPr>
              <a:defRPr/>
            </a:pPr>
            <a:fld id="{03E4B2E7-08FB-4EFD-8579-78C62CBE7F4B}" type="slidenum">
              <a:rPr lang="en-US" altLang="en-US"/>
              <a:pPr>
                <a:defRPr/>
              </a:pPr>
              <a:t>‹#›</a:t>
            </a:fld>
            <a:endParaRPr lang="en-US" altLang="en-US"/>
          </a:p>
        </p:txBody>
      </p:sp>
    </p:spTree>
    <p:extLst>
      <p:ext uri="{BB962C8B-B14F-4D97-AF65-F5344CB8AC3E}">
        <p14:creationId xmlns:p14="http://schemas.microsoft.com/office/powerpoint/2010/main" val="1891405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F496CCA5-2196-7748-D8C5-38A7319789BC}"/>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2E2AEA5A-A142-4CFD-22F1-32D58E5409E2}"/>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030A32D2-B7F7-0300-EB40-2CBBE0B5334C}"/>
              </a:ext>
            </a:extLst>
          </p:cNvPr>
          <p:cNvSpPr>
            <a:spLocks noGrp="1" noChangeArrowheads="1"/>
          </p:cNvSpPr>
          <p:nvPr>
            <p:ph type="sldNum" idx="12"/>
          </p:nvPr>
        </p:nvSpPr>
        <p:spPr>
          <a:ln/>
        </p:spPr>
        <p:txBody>
          <a:bodyPr/>
          <a:lstStyle>
            <a:lvl1pPr>
              <a:defRPr/>
            </a:lvl1pPr>
          </a:lstStyle>
          <a:p>
            <a:pPr>
              <a:defRPr/>
            </a:pPr>
            <a:fld id="{B7D6BC2B-0750-453D-A0D1-7F33DD72B67B}" type="slidenum">
              <a:rPr lang="en-US" altLang="en-US"/>
              <a:pPr>
                <a:defRPr/>
              </a:pPr>
              <a:t>‹#›</a:t>
            </a:fld>
            <a:endParaRPr lang="en-US" altLang="en-US"/>
          </a:p>
        </p:txBody>
      </p:sp>
    </p:spTree>
    <p:extLst>
      <p:ext uri="{BB962C8B-B14F-4D97-AF65-F5344CB8AC3E}">
        <p14:creationId xmlns:p14="http://schemas.microsoft.com/office/powerpoint/2010/main" val="2628014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7384C468-318B-02CF-9E3A-410ABF4E9A5E}"/>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US" altLang="en-US"/>
              <a:t>Click to edit the title text format</a:t>
            </a:r>
          </a:p>
        </p:txBody>
      </p:sp>
      <p:sp>
        <p:nvSpPr>
          <p:cNvPr id="1027" name="Rectangle 2">
            <a:extLst>
              <a:ext uri="{FF2B5EF4-FFF2-40B4-BE49-F238E27FC236}">
                <a16:creationId xmlns:a16="http://schemas.microsoft.com/office/drawing/2014/main" id="{1720EC1B-FA85-1F02-AE0C-01B72EB37C13}"/>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US" altLang="en-US"/>
              <a:t>Click to edit the outline text format</a:t>
            </a:r>
          </a:p>
          <a:p>
            <a:pPr lvl="1"/>
            <a:r>
              <a:rPr lang="en-US" altLang="en-US"/>
              <a:t>Second Outline Level</a:t>
            </a:r>
          </a:p>
          <a:p>
            <a:pPr lvl="2"/>
            <a:r>
              <a:rPr lang="en-US" altLang="en-US"/>
              <a:t>Third Outline Level</a:t>
            </a:r>
          </a:p>
          <a:p>
            <a:pPr lvl="3"/>
            <a:r>
              <a:rPr lang="en-US" altLang="en-US"/>
              <a:t>Fourth Outline Level</a:t>
            </a:r>
          </a:p>
          <a:p>
            <a:pPr lvl="4"/>
            <a:r>
              <a:rPr lang="en-US" altLang="en-US"/>
              <a:t>Fifth Outline Level</a:t>
            </a:r>
          </a:p>
          <a:p>
            <a:pPr lvl="4"/>
            <a:r>
              <a:rPr lang="en-US" altLang="en-US"/>
              <a:t>Sixth Outline Level</a:t>
            </a:r>
          </a:p>
          <a:p>
            <a:pPr lvl="4"/>
            <a:r>
              <a:rPr lang="en-US" altLang="en-US"/>
              <a:t>Seventh Outline Level</a:t>
            </a:r>
          </a:p>
          <a:p>
            <a:pPr lvl="4"/>
            <a:r>
              <a:rPr lang="en-US" altLang="en-US"/>
              <a:t>Eighth Outline Level</a:t>
            </a:r>
          </a:p>
          <a:p>
            <a:pPr lvl="4"/>
            <a:r>
              <a:rPr lang="en-US" altLang="en-US"/>
              <a:t>Ninth Outline Level</a:t>
            </a:r>
          </a:p>
        </p:txBody>
      </p:sp>
      <p:sp>
        <p:nvSpPr>
          <p:cNvPr id="2052" name="Rectangle 6">
            <a:extLst>
              <a:ext uri="{FF2B5EF4-FFF2-40B4-BE49-F238E27FC236}">
                <a16:creationId xmlns:a16="http://schemas.microsoft.com/office/drawing/2014/main" id="{AB23551A-F8AF-B0C3-F23E-009F5F45C207}"/>
              </a:ext>
            </a:extLst>
          </p:cNvPr>
          <p:cNvSpPr>
            <a:spLocks noGrp="1" noChangeArrowheads="1"/>
          </p:cNvSpPr>
          <p:nvPr>
            <p:ph type="dt" idx="2"/>
          </p:nvPr>
        </p:nvSpPr>
        <p:spPr bwMode="auto">
          <a:xfrm>
            <a:off x="457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1pPr>
          </a:lstStyle>
          <a:p>
            <a:pPr>
              <a:defRPr/>
            </a:pPr>
            <a:endParaRPr lang="en-US"/>
          </a:p>
        </p:txBody>
      </p:sp>
      <p:sp>
        <p:nvSpPr>
          <p:cNvPr id="2053" name="Rectangle 7">
            <a:extLst>
              <a:ext uri="{FF2B5EF4-FFF2-40B4-BE49-F238E27FC236}">
                <a16:creationId xmlns:a16="http://schemas.microsoft.com/office/drawing/2014/main" id="{B53678E2-9881-5656-C421-23AA6408BDE3}"/>
              </a:ext>
            </a:extLst>
          </p:cNvPr>
          <p:cNvSpPr>
            <a:spLocks noGrp="1" noChangeArrowheads="1"/>
          </p:cNvSpPr>
          <p:nvPr>
            <p:ph type="ftr" idx="3"/>
          </p:nvPr>
        </p:nvSpPr>
        <p:spPr bwMode="auto">
          <a:xfrm>
            <a:off x="3124200" y="6245225"/>
            <a:ext cx="2894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1pPr>
          </a:lstStyle>
          <a:p>
            <a:pPr>
              <a:defRPr/>
            </a:pPr>
            <a:endParaRPr lang="en-US"/>
          </a:p>
        </p:txBody>
      </p:sp>
      <p:sp>
        <p:nvSpPr>
          <p:cNvPr id="2054" name="Rectangle 8">
            <a:extLst>
              <a:ext uri="{FF2B5EF4-FFF2-40B4-BE49-F238E27FC236}">
                <a16:creationId xmlns:a16="http://schemas.microsoft.com/office/drawing/2014/main" id="{CC6AED49-B92A-A47F-4FE6-DEF6C8F93D19}"/>
              </a:ext>
            </a:extLst>
          </p:cNvPr>
          <p:cNvSpPr>
            <a:spLocks noGrp="1" noChangeArrowheads="1"/>
          </p:cNvSpPr>
          <p:nvPr>
            <p:ph type="sldNum" idx="4"/>
          </p:nvPr>
        </p:nvSpPr>
        <p:spPr bwMode="auto">
          <a:xfrm>
            <a:off x="6553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1pPr>
          </a:lstStyle>
          <a:p>
            <a:pPr>
              <a:defRPr/>
            </a:pPr>
            <a:fld id="{09639812-6104-4573-94D0-BC40A6C7DDE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81" r:id="rId1"/>
    <p:sldLayoutId id="2147485482" r:id="rId2"/>
    <p:sldLayoutId id="2147485483" r:id="rId3"/>
    <p:sldLayoutId id="2147485484" r:id="rId4"/>
    <p:sldLayoutId id="2147485485" r:id="rId5"/>
    <p:sldLayoutId id="2147485486" r:id="rId6"/>
    <p:sldLayoutId id="2147485487" r:id="rId7"/>
    <p:sldLayoutId id="2147485488" r:id="rId8"/>
    <p:sldLayoutId id="2147485489" r:id="rId9"/>
    <p:sldLayoutId id="2147485490" r:id="rId10"/>
    <p:sldLayoutId id="2147485491" r:id="rId11"/>
  </p:sldLayoutIdLst>
  <p:txStyles>
    <p:titleStyle>
      <a:lvl1pPr algn="ctr" defTabSz="457200" rtl="0" eaLnBrk="0" fontAlgn="base" hangingPunct="0">
        <a:spcBef>
          <a:spcPct val="0"/>
        </a:spcBef>
        <a:spcAft>
          <a:spcPct val="0"/>
        </a:spcAft>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4572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9144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13716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18288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ts val="800"/>
        </a:spcBef>
        <a:spcAft>
          <a:spcPct val="0"/>
        </a:spcAft>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81A3183F-CE73-0BE1-FB41-096ED4F5BD0F}"/>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US" altLang="en-US"/>
              <a:t>Click to edit the title text format</a:t>
            </a:r>
          </a:p>
        </p:txBody>
      </p:sp>
      <p:sp>
        <p:nvSpPr>
          <p:cNvPr id="2051" name="Rectangle 2">
            <a:extLst>
              <a:ext uri="{FF2B5EF4-FFF2-40B4-BE49-F238E27FC236}">
                <a16:creationId xmlns:a16="http://schemas.microsoft.com/office/drawing/2014/main" id="{26498F97-0FC5-CDA6-78F7-EDCCFD167AD3}"/>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US" altLang="en-US"/>
              <a:t>Click to edit the outline text format</a:t>
            </a:r>
          </a:p>
          <a:p>
            <a:pPr lvl="1"/>
            <a:r>
              <a:rPr lang="en-US" altLang="en-US"/>
              <a:t>Second Outline Level</a:t>
            </a:r>
          </a:p>
          <a:p>
            <a:pPr lvl="2"/>
            <a:r>
              <a:rPr lang="en-US" altLang="en-US"/>
              <a:t>Third Outline Level</a:t>
            </a:r>
          </a:p>
          <a:p>
            <a:pPr lvl="3"/>
            <a:r>
              <a:rPr lang="en-US" altLang="en-US"/>
              <a:t>Fourth Outline Level</a:t>
            </a:r>
          </a:p>
          <a:p>
            <a:pPr lvl="4"/>
            <a:r>
              <a:rPr lang="en-US" altLang="en-US"/>
              <a:t>Fifth Outline Level</a:t>
            </a:r>
          </a:p>
          <a:p>
            <a:pPr lvl="4"/>
            <a:r>
              <a:rPr lang="en-US" altLang="en-US"/>
              <a:t>Sixth Outline Level</a:t>
            </a:r>
          </a:p>
          <a:p>
            <a:pPr lvl="4"/>
            <a:r>
              <a:rPr lang="en-US" altLang="en-US"/>
              <a:t>Seventh Outline Level</a:t>
            </a:r>
          </a:p>
          <a:p>
            <a:pPr lvl="4"/>
            <a:r>
              <a:rPr lang="en-US" altLang="en-US"/>
              <a:t>Eighth Outline Level</a:t>
            </a:r>
          </a:p>
          <a:p>
            <a:pPr lvl="4"/>
            <a:r>
              <a:rPr lang="en-US" altLang="en-US"/>
              <a:t>Ninth Outline Level</a:t>
            </a:r>
          </a:p>
        </p:txBody>
      </p:sp>
      <p:sp>
        <p:nvSpPr>
          <p:cNvPr id="3076" name="Rectangle 3">
            <a:extLst>
              <a:ext uri="{FF2B5EF4-FFF2-40B4-BE49-F238E27FC236}">
                <a16:creationId xmlns:a16="http://schemas.microsoft.com/office/drawing/2014/main" id="{560B8A73-F1DF-3193-8B7D-155ADABC061B}"/>
              </a:ext>
            </a:extLst>
          </p:cNvPr>
          <p:cNvSpPr>
            <a:spLocks noGrp="1" noChangeArrowheads="1"/>
          </p:cNvSpPr>
          <p:nvPr>
            <p:ph type="dt" idx="2"/>
          </p:nvPr>
        </p:nvSpPr>
        <p:spPr bwMode="auto">
          <a:xfrm>
            <a:off x="457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1pPr>
          </a:lstStyle>
          <a:p>
            <a:pPr>
              <a:defRPr/>
            </a:pPr>
            <a:endParaRPr lang="en-US"/>
          </a:p>
        </p:txBody>
      </p:sp>
      <p:sp>
        <p:nvSpPr>
          <p:cNvPr id="3077" name="Rectangle 4">
            <a:extLst>
              <a:ext uri="{FF2B5EF4-FFF2-40B4-BE49-F238E27FC236}">
                <a16:creationId xmlns:a16="http://schemas.microsoft.com/office/drawing/2014/main" id="{F66B3B88-998B-2303-3749-FB0847F281F6}"/>
              </a:ext>
            </a:extLst>
          </p:cNvPr>
          <p:cNvSpPr>
            <a:spLocks noGrp="1" noChangeArrowheads="1"/>
          </p:cNvSpPr>
          <p:nvPr>
            <p:ph type="ftr" idx="3"/>
          </p:nvPr>
        </p:nvSpPr>
        <p:spPr bwMode="auto">
          <a:xfrm>
            <a:off x="3124200" y="6245225"/>
            <a:ext cx="2894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1pPr>
          </a:lstStyle>
          <a:p>
            <a:pPr>
              <a:defRPr/>
            </a:pPr>
            <a:endParaRPr lang="en-US"/>
          </a:p>
        </p:txBody>
      </p:sp>
      <p:sp>
        <p:nvSpPr>
          <p:cNvPr id="3078" name="Rectangle 5">
            <a:extLst>
              <a:ext uri="{FF2B5EF4-FFF2-40B4-BE49-F238E27FC236}">
                <a16:creationId xmlns:a16="http://schemas.microsoft.com/office/drawing/2014/main" id="{4A2BEE8D-8A64-68F9-F04D-C67E03D4A0BB}"/>
              </a:ext>
            </a:extLst>
          </p:cNvPr>
          <p:cNvSpPr>
            <a:spLocks noGrp="1" noChangeArrowheads="1"/>
          </p:cNvSpPr>
          <p:nvPr>
            <p:ph type="sldNum" idx="4"/>
          </p:nvPr>
        </p:nvSpPr>
        <p:spPr bwMode="auto">
          <a:xfrm>
            <a:off x="6553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1pPr>
          </a:lstStyle>
          <a:p>
            <a:pPr>
              <a:defRPr/>
            </a:pPr>
            <a:fld id="{CD2A82C9-46A8-4C76-9E00-977813B2E7A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92" r:id="rId1"/>
    <p:sldLayoutId id="2147485493" r:id="rId2"/>
    <p:sldLayoutId id="2147485494" r:id="rId3"/>
    <p:sldLayoutId id="2147485495" r:id="rId4"/>
    <p:sldLayoutId id="2147485496" r:id="rId5"/>
    <p:sldLayoutId id="2147485497" r:id="rId6"/>
    <p:sldLayoutId id="2147485498" r:id="rId7"/>
    <p:sldLayoutId id="2147485499" r:id="rId8"/>
    <p:sldLayoutId id="2147485500" r:id="rId9"/>
    <p:sldLayoutId id="2147485501" r:id="rId10"/>
    <p:sldLayoutId id="2147485502" r:id="rId11"/>
  </p:sldLayoutIdLst>
  <p:txStyles>
    <p:titleStyle>
      <a:lvl1pPr algn="ctr" defTabSz="457200" rtl="0" eaLnBrk="0" fontAlgn="base" hangingPunct="0">
        <a:spcBef>
          <a:spcPct val="0"/>
        </a:spcBef>
        <a:spcAft>
          <a:spcPct val="0"/>
        </a:spcAft>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4572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9144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13716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18288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ts val="800"/>
        </a:spcBef>
        <a:spcAft>
          <a:spcPct val="0"/>
        </a:spcAft>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E3C0EEB2-7DAB-292F-D3A0-52F1202A698A}"/>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3075" name="Rectangle 2">
            <a:extLst>
              <a:ext uri="{FF2B5EF4-FFF2-40B4-BE49-F238E27FC236}">
                <a16:creationId xmlns:a16="http://schemas.microsoft.com/office/drawing/2014/main" id="{08E9EED6-E739-9D47-2764-98DA79B9CE41}"/>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8" name="Rectangle 3">
            <a:extLst>
              <a:ext uri="{FF2B5EF4-FFF2-40B4-BE49-F238E27FC236}">
                <a16:creationId xmlns:a16="http://schemas.microsoft.com/office/drawing/2014/main" id="{C3FAAC45-AB11-9659-0BF1-6BAFCFE59290}"/>
              </a:ext>
            </a:extLst>
          </p:cNvPr>
          <p:cNvSpPr>
            <a:spLocks noGrp="1" noChangeArrowheads="1"/>
          </p:cNvSpPr>
          <p:nvPr>
            <p:ph type="dt"/>
          </p:nvPr>
        </p:nvSpPr>
        <p:spPr bwMode="auto">
          <a:xfrm>
            <a:off x="457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1029" name="Rectangle 4">
            <a:extLst>
              <a:ext uri="{FF2B5EF4-FFF2-40B4-BE49-F238E27FC236}">
                <a16:creationId xmlns:a16="http://schemas.microsoft.com/office/drawing/2014/main" id="{F52C71C7-2F92-6D12-C3D6-7BB57F6A6F11}"/>
              </a:ext>
            </a:extLst>
          </p:cNvPr>
          <p:cNvSpPr>
            <a:spLocks noGrp="1" noChangeArrowheads="1"/>
          </p:cNvSpPr>
          <p:nvPr>
            <p:ph type="ftr"/>
          </p:nvPr>
        </p:nvSpPr>
        <p:spPr bwMode="auto">
          <a:xfrm>
            <a:off x="3124200" y="6245225"/>
            <a:ext cx="2894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1030" name="Rectangle 5">
            <a:extLst>
              <a:ext uri="{FF2B5EF4-FFF2-40B4-BE49-F238E27FC236}">
                <a16:creationId xmlns:a16="http://schemas.microsoft.com/office/drawing/2014/main" id="{2B34E9A9-D3EB-5927-C975-A0424420C90A}"/>
              </a:ext>
            </a:extLst>
          </p:cNvPr>
          <p:cNvSpPr>
            <a:spLocks noGrp="1" noChangeArrowheads="1"/>
          </p:cNvSpPr>
          <p:nvPr>
            <p:ph type="sldNum"/>
          </p:nvPr>
        </p:nvSpPr>
        <p:spPr bwMode="auto">
          <a:xfrm>
            <a:off x="6553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1pPr>
          </a:lstStyle>
          <a:p>
            <a:pPr>
              <a:defRPr/>
            </a:pPr>
            <a:fld id="{42C5D50A-46E2-467A-BB25-BD72C2BBF32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03" r:id="rId1"/>
    <p:sldLayoutId id="2147485504" r:id="rId2"/>
    <p:sldLayoutId id="2147485505" r:id="rId3"/>
    <p:sldLayoutId id="2147485506" r:id="rId4"/>
    <p:sldLayoutId id="2147485507" r:id="rId5"/>
    <p:sldLayoutId id="2147485508" r:id="rId6"/>
    <p:sldLayoutId id="2147485509" r:id="rId7"/>
    <p:sldLayoutId id="2147485510" r:id="rId8"/>
    <p:sldLayoutId id="2147485511" r:id="rId9"/>
    <p:sldLayoutId id="2147485512" r:id="rId10"/>
    <p:sldLayoutId id="2147485513" r:id="rId11"/>
  </p:sldLayoutIdLst>
  <p:txStyles>
    <p:titleStyle>
      <a:lvl1pPr algn="ctr" defTabSz="457200" rtl="0" eaLnBrk="0" fontAlgn="base" hangingPunct="0">
        <a:spcBef>
          <a:spcPct val="0"/>
        </a:spcBef>
        <a:spcAft>
          <a:spcPct val="0"/>
        </a:spcAft>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4572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9144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13716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18288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ts val="800"/>
        </a:spcBef>
        <a:spcAft>
          <a:spcPct val="0"/>
        </a:spcAft>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aztcs.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en.wikipedia.org/wiki/5.1_surround_sound"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rabbitears.info/market.php?request=atsc3"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a3sa.com/"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cordcuttersnews.com/the-team-behind-nextgen-atsc-3-0-ota-tv-explains-why-drm-is-needed-for-free-ota-tv/"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www.watchnextgentv.com/markets/" TargetMode="External"/><Relationship Id="rId2" Type="http://schemas.openxmlformats.org/officeDocument/2006/relationships/hyperlink" Target="http://antennaweb.org/Address" TargetMode="External"/><Relationship Id="rId1" Type="http://schemas.openxmlformats.org/officeDocument/2006/relationships/slideLayout" Target="../slideLayouts/slideLayout7.xml"/><Relationship Id="rId4" Type="http://schemas.openxmlformats.org/officeDocument/2006/relationships/hyperlink" Target="https://www.channelmaster.com/pages/tv-antenna-map" TargetMode="External"/></Relationships>
</file>

<file path=ppt/slides/_rels/slide51.xml.rels><?xml version="1.0" encoding="UTF-8" standalone="yes"?>
<Relationships xmlns="http://schemas.openxmlformats.org/package/2006/relationships"><Relationship Id="rId2" Type="http://schemas.openxmlformats.org/officeDocument/2006/relationships/hyperlink" Target="https://www.rabbitears.info/market.php?request=atsc3"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https://www.atsc.org/nextgen-tv/deployments/"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hyperlink" Target="https://hauppauge.com/pages/webstore2/webstore_antenna.html"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hyperlink" Target="https://www.youtube.com/watch?v=e1vTpSJHVyo"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hyperlink" Target="https://adth.com/adth-and-tolka-awarded-first-certification-as-nextgen-tv-upgrade-accessory-receiver/"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hyperlink" Target="https://www.walmart.com/ip/ADTH-NextGen-TV-Box-ATSC-3-0-NextGen-TV-Certified-Watch-Free-OTA-ATSC-3-0-1-0-in-4K-UHD-resolution/5297873740"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hyperlink" Target="https://www.channelmaster.com/products/nextgen-tv-receivers-zinwell-nextgen-tv-box"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hyperlink" Target="https://www.amazon.com/ZapperBox-Over-Tuner-Channel-Guide/dp/B0BNJR924X/"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hyperlink" Target="https://www.amazon.com/Ultra-Clarity-Cables-Connectors-Connector/dp/B076VY8W8J"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hyperlink" Target="https://www.amazon.com/VCE-Coaxial-Connector-Extension-Adapter/dp/B0107LH932/"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hyperlink" Target="https://community.tablotv.com/t/connecting-tablo-to-fire-or-roku/20195/5" TargetMode="Externa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rabbitears.info/market.php?request=atsc3" TargetMode="External"/><Relationship Id="rId2" Type="http://schemas.openxmlformats.org/officeDocument/2006/relationships/hyperlink" Target="https://www.rabbitears.info/market.php" TargetMode="Externa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s://www.rabbitears.info/static.php?name=icon_guide" TargetMode="External"/><Relationship Id="rId2" Type="http://schemas.openxmlformats.org/officeDocument/2006/relationships/hyperlink" Target="https://www.resillion.com/services/device-testing/devices-testing/atsc-nextgen-tv/" TargetMode="External"/><Relationship Id="rId1" Type="http://schemas.openxmlformats.org/officeDocument/2006/relationships/slideLayout" Target="../slideLayouts/slideLayout7.xml"/><Relationship Id="rId4" Type="http://schemas.openxmlformats.org/officeDocument/2006/relationships/hyperlink" Target="https://www.watchnextgentv.com/shop/" TargetMode="External"/></Relationships>
</file>

<file path=ppt/slides/_rels/slide72.xml.rels><?xml version="1.0" encoding="UTF-8" standalone="yes"?>
<Relationships xmlns="http://schemas.openxmlformats.org/package/2006/relationships"><Relationship Id="rId2" Type="http://schemas.openxmlformats.org/officeDocument/2006/relationships/hyperlink" Target="https://www.techradar.com/televisions/lg-drops-atsc-30-4k-tuners-from-its-2024-oled-tvs-and-samsung-or-sony-could-be-next"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hyperlink" Target="https://www.flatpanelshd.com/news.php?subaction=showfull&amp;id=1695713180" TargetMode="External"/><Relationship Id="rId2" Type="http://schemas.openxmlformats.org/officeDocument/2006/relationships/hyperlink" Target="https://www.techradar.com/televisions/lg-drops-atsc-30-4k-tuners-from-its-2024-oled-tvs-and-samsung-or-sony-could-be-next" TargetMode="Externa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s://www.digitaltrends.com/home-theater/2024-lg-tvs-no-atsc-3/" TargetMode="External"/><Relationship Id="rId2" Type="http://schemas.openxmlformats.org/officeDocument/2006/relationships/hyperlink" Target="https://blog.lon.tv/2023/09/26/new-lg-televisions-will-not-have-atsc-3-tuners-due-to-patent-dispute/" TargetMode="Externa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cc-logo1">
            <a:extLst>
              <a:ext uri="{FF2B5EF4-FFF2-40B4-BE49-F238E27FC236}">
                <a16:creationId xmlns:a16="http://schemas.microsoft.com/office/drawing/2014/main" id="{9F06E7A0-5096-4A71-B072-173E98A244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01" t="14000" r="49998" b="23600"/>
          <a:stretch/>
        </p:blipFill>
        <p:spPr bwMode="auto">
          <a:xfrm>
            <a:off x="341570" y="3612023"/>
            <a:ext cx="3544648" cy="1645729"/>
          </a:xfrm>
          <a:prstGeom prst="rect">
            <a:avLst/>
          </a:prstGeom>
          <a:noFill/>
          <a:extLst>
            <a:ext uri="{909E8E84-426E-40DD-AFC4-6F175D3DCCD1}">
              <a14:hiddenFill xmlns:a14="http://schemas.microsoft.com/office/drawing/2010/main">
                <a:solidFill>
                  <a:srgbClr val="FFFFFF"/>
                </a:solidFill>
              </a14:hiddenFill>
            </a:ext>
          </a:extLst>
        </p:spPr>
      </p:pic>
      <p:sp>
        <p:nvSpPr>
          <p:cNvPr id="5122" name="Slide Number Placeholder 4">
            <a:extLst>
              <a:ext uri="{FF2B5EF4-FFF2-40B4-BE49-F238E27FC236}">
                <a16:creationId xmlns:a16="http://schemas.microsoft.com/office/drawing/2014/main" id="{F7C4E7D2-1850-4040-F366-787A8F25CE90}"/>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23EABB7-66EE-4720-9216-28732EA85A8E}" type="slidenum">
              <a:rPr lang="en-US" altLang="en-US" sz="2400">
                <a:latin typeface="Times New Roman" panose="02020603050405020304" pitchFamily="18" charset="0"/>
              </a:rPr>
              <a:pPr eaLnBrk="1" hangingPunct="1">
                <a:spcBef>
                  <a:spcPct val="0"/>
                </a:spcBef>
              </a:pPr>
              <a:t>1</a:t>
            </a:fld>
            <a:endParaRPr lang="en-US" altLang="en-US" sz="2400">
              <a:latin typeface="Times New Roman" panose="02020603050405020304" pitchFamily="18" charset="0"/>
            </a:endParaRPr>
          </a:p>
        </p:txBody>
      </p:sp>
      <p:sp>
        <p:nvSpPr>
          <p:cNvPr id="5123" name="Rectangle 2">
            <a:extLst>
              <a:ext uri="{FF2B5EF4-FFF2-40B4-BE49-F238E27FC236}">
                <a16:creationId xmlns:a16="http://schemas.microsoft.com/office/drawing/2014/main" id="{1F1AB0AC-B36E-9AE6-B9B2-CF1DB0C6A7AE}"/>
              </a:ext>
            </a:extLst>
          </p:cNvPr>
          <p:cNvSpPr>
            <a:spLocks noChangeArrowheads="1"/>
          </p:cNvSpPr>
          <p:nvPr/>
        </p:nvSpPr>
        <p:spPr bwMode="auto">
          <a:xfrm>
            <a:off x="0" y="123479"/>
            <a:ext cx="9144000" cy="2310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pPr>
            <a:r>
              <a:rPr lang="en-US" altLang="en-US" sz="4800" dirty="0">
                <a:cs typeface="Times New Roman" panose="02020603050405020304" pitchFamily="18" charset="0"/>
              </a:rPr>
              <a:t>TUNERS AND TV SETS                       FOR OVER-THE-AIR                          ATSC TELEVISION</a:t>
            </a:r>
          </a:p>
        </p:txBody>
      </p:sp>
      <p:sp>
        <p:nvSpPr>
          <p:cNvPr id="5124" name="Rectangle 3">
            <a:extLst>
              <a:ext uri="{FF2B5EF4-FFF2-40B4-BE49-F238E27FC236}">
                <a16:creationId xmlns:a16="http://schemas.microsoft.com/office/drawing/2014/main" id="{C733A756-F27C-DB7A-5090-7BAAC7DC00F5}"/>
              </a:ext>
            </a:extLst>
          </p:cNvPr>
          <p:cNvSpPr>
            <a:spLocks noChangeArrowheads="1"/>
          </p:cNvSpPr>
          <p:nvPr/>
        </p:nvSpPr>
        <p:spPr bwMode="auto">
          <a:xfrm>
            <a:off x="574675" y="-857250"/>
            <a:ext cx="32893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342900" indent="-342900" defTabSz="457200">
              <a:spcBef>
                <a:spcPts val="800"/>
              </a:spcBef>
              <a:buSzPct val="100000"/>
              <a:buFont typeface="Times New Roman" panose="02020603050405020304" pitchFamily="18" charset="0"/>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endParaRPr lang="en-US" altLang="en-US" sz="4000" baseline="-25000">
              <a:solidFill>
                <a:srgbClr val="FFFFFF"/>
              </a:solidFill>
            </a:endParaRPr>
          </a:p>
        </p:txBody>
      </p:sp>
      <p:sp>
        <p:nvSpPr>
          <p:cNvPr id="5125" name="Rectangle 4">
            <a:extLst>
              <a:ext uri="{FF2B5EF4-FFF2-40B4-BE49-F238E27FC236}">
                <a16:creationId xmlns:a16="http://schemas.microsoft.com/office/drawing/2014/main" id="{BC82B975-B597-B31C-784C-39F53BDF98F5}"/>
              </a:ext>
            </a:extLst>
          </p:cNvPr>
          <p:cNvSpPr>
            <a:spLocks noChangeArrowheads="1"/>
          </p:cNvSpPr>
          <p:nvPr/>
        </p:nvSpPr>
        <p:spPr bwMode="auto">
          <a:xfrm>
            <a:off x="574675" y="-857250"/>
            <a:ext cx="3556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342900" indent="-342900" defTabSz="457200">
              <a:spcBef>
                <a:spcPts val="800"/>
              </a:spcBef>
              <a:buSzPct val="100000"/>
              <a:buFont typeface="Times New Roman" panose="02020603050405020304" pitchFamily="18" charset="0"/>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endParaRPr lang="en-US" altLang="en-US" sz="4000" baseline="-25000">
              <a:solidFill>
                <a:srgbClr val="FFFFFF"/>
              </a:solidFill>
            </a:endParaRPr>
          </a:p>
        </p:txBody>
      </p:sp>
      <p:sp>
        <p:nvSpPr>
          <p:cNvPr id="5126" name="Rectangle 5">
            <a:extLst>
              <a:ext uri="{FF2B5EF4-FFF2-40B4-BE49-F238E27FC236}">
                <a16:creationId xmlns:a16="http://schemas.microsoft.com/office/drawing/2014/main" id="{D27F6F9A-60EB-C147-EC23-2585B9C6530D}"/>
              </a:ext>
            </a:extLst>
          </p:cNvPr>
          <p:cNvSpPr>
            <a:spLocks noChangeArrowheads="1"/>
          </p:cNvSpPr>
          <p:nvPr/>
        </p:nvSpPr>
        <p:spPr bwMode="auto">
          <a:xfrm>
            <a:off x="574675" y="-857250"/>
            <a:ext cx="68453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342900" indent="-342900" defTabSz="457200">
              <a:spcBef>
                <a:spcPts val="800"/>
              </a:spcBef>
              <a:buSzPct val="100000"/>
              <a:buFont typeface="Times New Roman" panose="02020603050405020304" pitchFamily="18" charset="0"/>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endParaRPr lang="en-US" altLang="en-US" sz="4000" baseline="-25000">
              <a:solidFill>
                <a:srgbClr val="FFFFFF"/>
              </a:solidFill>
            </a:endParaRPr>
          </a:p>
        </p:txBody>
      </p:sp>
      <p:sp>
        <p:nvSpPr>
          <p:cNvPr id="5127" name="Rectangle 6">
            <a:extLst>
              <a:ext uri="{FF2B5EF4-FFF2-40B4-BE49-F238E27FC236}">
                <a16:creationId xmlns:a16="http://schemas.microsoft.com/office/drawing/2014/main" id="{B29F8895-CC2C-19CF-5DE0-85E0FC79A4BB}"/>
              </a:ext>
            </a:extLst>
          </p:cNvPr>
          <p:cNvSpPr>
            <a:spLocks noChangeArrowheads="1"/>
          </p:cNvSpPr>
          <p:nvPr/>
        </p:nvSpPr>
        <p:spPr bwMode="auto">
          <a:xfrm>
            <a:off x="3887788" y="-1087438"/>
            <a:ext cx="2190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r>
              <a:rPr lang="en-US" altLang="en-US" sz="1200">
                <a:latin typeface="Times New Roman" panose="02020603050405020304" pitchFamily="18" charset="0"/>
                <a:cs typeface="Times New Roman" panose="02020603050405020304" pitchFamily="18" charset="0"/>
              </a:rPr>
              <a:t> </a:t>
            </a:r>
          </a:p>
          <a:p>
            <a:pPr>
              <a:spcBef>
                <a:spcPct val="0"/>
              </a:spcBef>
            </a:pPr>
            <a:endParaRPr lang="en-US" altLang="en-US" sz="1200">
              <a:latin typeface="Times New Roman" panose="02020603050405020304" pitchFamily="18" charset="0"/>
              <a:cs typeface="Times New Roman" panose="02020603050405020304" pitchFamily="18" charset="0"/>
            </a:endParaRPr>
          </a:p>
        </p:txBody>
      </p:sp>
      <p:sp>
        <p:nvSpPr>
          <p:cNvPr id="5128" name="Rectangle 7">
            <a:extLst>
              <a:ext uri="{FF2B5EF4-FFF2-40B4-BE49-F238E27FC236}">
                <a16:creationId xmlns:a16="http://schemas.microsoft.com/office/drawing/2014/main" id="{7A64864D-5C7C-5879-F1C4-55376D6CD502}"/>
              </a:ext>
            </a:extLst>
          </p:cNvPr>
          <p:cNvSpPr>
            <a:spLocks noChangeArrowheads="1"/>
          </p:cNvSpPr>
          <p:nvPr/>
        </p:nvSpPr>
        <p:spPr bwMode="auto">
          <a:xfrm>
            <a:off x="3276600" y="2667000"/>
            <a:ext cx="3581400" cy="1068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pPr>
            <a:r>
              <a:rPr lang="en-US" altLang="en-US" sz="3600">
                <a:cs typeface="Times New Roman" panose="02020603050405020304" pitchFamily="18" charset="0"/>
              </a:rPr>
              <a:t>          </a:t>
            </a:r>
            <a:endParaRPr lang="en-US" altLang="en-US" sz="2800">
              <a:cs typeface="Times New Roman" panose="02020603050405020304" pitchFamily="18" charset="0"/>
            </a:endParaRPr>
          </a:p>
          <a:p>
            <a:pPr algn="ctr">
              <a:spcBef>
                <a:spcPct val="0"/>
              </a:spcBef>
            </a:pPr>
            <a:endParaRPr lang="en-US" altLang="en-US" sz="2800">
              <a:cs typeface="Times New Roman" panose="02020603050405020304" pitchFamily="18" charset="0"/>
            </a:endParaRPr>
          </a:p>
        </p:txBody>
      </p:sp>
      <p:sp>
        <p:nvSpPr>
          <p:cNvPr id="5129" name="TextBox 1">
            <a:extLst>
              <a:ext uri="{FF2B5EF4-FFF2-40B4-BE49-F238E27FC236}">
                <a16:creationId xmlns:a16="http://schemas.microsoft.com/office/drawing/2014/main" id="{A23C0072-FDA6-5650-5215-73230D2415E2}"/>
              </a:ext>
            </a:extLst>
          </p:cNvPr>
          <p:cNvSpPr txBox="1">
            <a:spLocks noChangeArrowheads="1"/>
          </p:cNvSpPr>
          <p:nvPr/>
        </p:nvSpPr>
        <p:spPr bwMode="auto">
          <a:xfrm>
            <a:off x="6553200" y="6400800"/>
            <a:ext cx="609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a:spcBef>
                <a:spcPts val="800"/>
              </a:spcBef>
              <a:buSzPct val="100000"/>
              <a:buFont typeface="Times New Roman" panose="02020603050405020304" pitchFamily="18" charset="0"/>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9pPr>
          </a:lstStyle>
          <a:p>
            <a:pPr>
              <a:spcBef>
                <a:spcPct val="0"/>
              </a:spcBef>
              <a:buSzTx/>
            </a:pPr>
            <a:r>
              <a:rPr lang="en-US" altLang="en-US" sz="4000" baseline="-25000">
                <a:solidFill>
                  <a:srgbClr val="FFFFFF"/>
                </a:solidFill>
              </a:rPr>
              <a:t> </a:t>
            </a:r>
          </a:p>
        </p:txBody>
      </p:sp>
      <p:pic>
        <p:nvPicPr>
          <p:cNvPr id="5130" name="Picture 1">
            <a:extLst>
              <a:ext uri="{FF2B5EF4-FFF2-40B4-BE49-F238E27FC236}">
                <a16:creationId xmlns:a16="http://schemas.microsoft.com/office/drawing/2014/main" id="{E2B11C0C-4456-A9F7-57FB-CADDABB68C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31650"/>
          <a:stretch>
            <a:fillRect/>
          </a:stretch>
        </p:blipFill>
        <p:spPr bwMode="auto">
          <a:xfrm>
            <a:off x="2242709" y="2438426"/>
            <a:ext cx="5672137"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3">
            <a:hlinkClick r:id="rId4"/>
            <a:extLst>
              <a:ext uri="{FF2B5EF4-FFF2-40B4-BE49-F238E27FC236}">
                <a16:creationId xmlns:a16="http://schemas.microsoft.com/office/drawing/2014/main" id="{7DBEBBD8-74A0-AFB1-0339-BADD176044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8455" y="3972509"/>
            <a:ext cx="4328237" cy="14376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32" name="Picture 14">
            <a:extLst>
              <a:ext uri="{FF2B5EF4-FFF2-40B4-BE49-F238E27FC236}">
                <a16:creationId xmlns:a16="http://schemas.microsoft.com/office/drawing/2014/main" id="{5410092C-A78D-28D5-0B0B-81B4A9F2744E}"/>
              </a:ext>
            </a:extLst>
          </p:cNvPr>
          <p:cNvPicPr>
            <a:picLocks noChangeAspect="1"/>
          </p:cNvPicPr>
          <p:nvPr/>
        </p:nvPicPr>
        <p:blipFill>
          <a:blip r:embed="rId6">
            <a:extLst>
              <a:ext uri="{28A0092B-C50C-407E-A947-70E740481C1C}">
                <a14:useLocalDpi xmlns:a14="http://schemas.microsoft.com/office/drawing/2010/main" val="0"/>
              </a:ext>
            </a:extLst>
          </a:blip>
          <a:srcRect l="-5" r="45010"/>
          <a:stretch>
            <a:fillRect/>
          </a:stretch>
        </p:blipFill>
        <p:spPr bwMode="auto">
          <a:xfrm>
            <a:off x="1292723" y="5333950"/>
            <a:ext cx="6274889" cy="133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176AB-A9E9-F00D-C68C-3EAA6315D4F4}"/>
            </a:ext>
          </a:extLst>
        </p:cNvPr>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1A96A9FF-BFFF-F3B3-E4A9-6596DC01FBED}"/>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Tx/>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14CFC5FC-583B-4744-8FDF-086E6C98163D}"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Tx/>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A7EA18E0-4D89-429C-DECB-C428D17E9CF5}"/>
              </a:ext>
            </a:extLst>
          </p:cNvPr>
          <p:cNvPicPr>
            <a:picLocks noChangeAspect="1"/>
          </p:cNvPicPr>
          <p:nvPr/>
        </p:nvPicPr>
        <p:blipFill rotWithShape="1">
          <a:blip r:embed="rId2"/>
          <a:srcRect l="-4" r="48634"/>
          <a:stretch/>
        </p:blipFill>
        <p:spPr>
          <a:xfrm>
            <a:off x="218850" y="1514191"/>
            <a:ext cx="8696436" cy="3667363"/>
          </a:xfrm>
          <a:prstGeom prst="rect">
            <a:avLst/>
          </a:prstGeom>
        </p:spPr>
      </p:pic>
    </p:spTree>
    <p:extLst>
      <p:ext uri="{BB962C8B-B14F-4D97-AF65-F5344CB8AC3E}">
        <p14:creationId xmlns:p14="http://schemas.microsoft.com/office/powerpoint/2010/main" val="211283506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C8BA431E-3B1F-B23B-7AEA-0CE37A274200}"/>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4F9A6FAA-87C0-4322-B075-623BAB4E0D2F}" type="slidenum">
              <a:rPr lang="en-US" altLang="en-US" sz="2400">
                <a:latin typeface="Times New Roman" panose="02020603050405020304" pitchFamily="18" charset="0"/>
              </a:rPr>
              <a:pPr eaLnBrk="1" hangingPunct="1">
                <a:spcBef>
                  <a:spcPct val="0"/>
                </a:spcBef>
                <a:buSzTx/>
              </a:pPr>
              <a:t>11</a:t>
            </a:fld>
            <a:endParaRPr lang="en-US" altLang="en-US" sz="2400">
              <a:latin typeface="Times New Roman" panose="02020603050405020304" pitchFamily="18" charset="0"/>
            </a:endParaRPr>
          </a:p>
        </p:txBody>
      </p:sp>
      <p:sp>
        <p:nvSpPr>
          <p:cNvPr id="10243" name="Rectangle 2">
            <a:extLst>
              <a:ext uri="{FF2B5EF4-FFF2-40B4-BE49-F238E27FC236}">
                <a16:creationId xmlns:a16="http://schemas.microsoft.com/office/drawing/2014/main" id="{0FB90CD5-C3D1-5060-6CCF-C8043D4DADC8}"/>
              </a:ext>
            </a:extLst>
          </p:cNvPr>
          <p:cNvSpPr>
            <a:spLocks noGrp="1" noChangeArrowheads="1"/>
          </p:cNvSpPr>
          <p:nvPr>
            <p:ph type="title" idx="4294967295"/>
          </p:nvPr>
        </p:nvSpPr>
        <p:spPr>
          <a:xfrm>
            <a:off x="0" y="76200"/>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"ATSC" (continued)</a:t>
            </a:r>
          </a:p>
        </p:txBody>
      </p:sp>
      <p:sp>
        <p:nvSpPr>
          <p:cNvPr id="10244" name="Rectangle 3">
            <a:extLst>
              <a:ext uri="{FF2B5EF4-FFF2-40B4-BE49-F238E27FC236}">
                <a16:creationId xmlns:a16="http://schemas.microsoft.com/office/drawing/2014/main" id="{D9CD48B3-B698-39C3-71CF-34BCB84CA9E6}"/>
              </a:ext>
            </a:extLst>
          </p:cNvPr>
          <p:cNvSpPr>
            <a:spLocks noGrp="1" noChangeArrowheads="1"/>
          </p:cNvSpPr>
          <p:nvPr>
            <p:ph type="body" idx="4294967295"/>
          </p:nvPr>
        </p:nvSpPr>
        <p:spPr>
          <a:xfrm>
            <a:off x="152516" y="688885"/>
            <a:ext cx="8991484" cy="6016629"/>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800" dirty="0">
                <a:solidFill>
                  <a:schemeClr val="tx1"/>
                </a:solidFill>
              </a:rPr>
              <a:t>At the Mount </a:t>
            </a:r>
            <a:r>
              <a:rPr lang="en-US" altLang="en-US" sz="3800" dirty="0" err="1">
                <a:solidFill>
                  <a:schemeClr val="tx1"/>
                </a:solidFill>
              </a:rPr>
              <a:t>Sutro</a:t>
            </a:r>
            <a:r>
              <a:rPr lang="en-US" altLang="en-US" sz="3800" dirty="0">
                <a:solidFill>
                  <a:schemeClr val="tx1"/>
                </a:solidFill>
              </a:rPr>
              <a:t> tower site in the middle of San Francisco:                       Only KRON-TV is transmitting an ATSC 3.0 signal.                                                             3 out of 6 of a KRON-TV's channels stations are in the </a:t>
            </a:r>
            <a:r>
              <a:rPr lang="en-US" altLang="en-US" sz="3800" b="1" dirty="0">
                <a:solidFill>
                  <a:schemeClr val="tx1"/>
                </a:solidFill>
              </a:rPr>
              <a:t>"Type 3 Encrypted ATSC 3.0"</a:t>
            </a:r>
            <a:r>
              <a:rPr lang="en-US" altLang="en-US" sz="3800" dirty="0">
                <a:solidFill>
                  <a:schemeClr val="tx1"/>
                </a:solidFill>
              </a:rPr>
              <a:t> format                                              The remaining 3 are in the                                       </a:t>
            </a:r>
            <a:r>
              <a:rPr lang="en-US" altLang="en-US" sz="3800" b="1" dirty="0">
                <a:solidFill>
                  <a:schemeClr val="tx1"/>
                </a:solidFill>
              </a:rPr>
              <a:t>"Type 2 Unencrypted ATSC 3.0"</a:t>
            </a:r>
            <a:r>
              <a:rPr lang="en-US" altLang="en-US" sz="3800" dirty="0">
                <a:solidFill>
                  <a:schemeClr val="tx1"/>
                </a:solidFill>
              </a:rPr>
              <a:t> format. </a:t>
            </a:r>
          </a:p>
        </p:txBody>
      </p:sp>
    </p:spTree>
    <p:extLst>
      <p:ext uri="{BB962C8B-B14F-4D97-AF65-F5344CB8AC3E}">
        <p14:creationId xmlns:p14="http://schemas.microsoft.com/office/powerpoint/2010/main" val="371744099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C8BA431E-3B1F-B23B-7AEA-0CE37A274200}"/>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4F9A6FAA-87C0-4322-B075-623BAB4E0D2F}" type="slidenum">
              <a:rPr lang="en-US" altLang="en-US" sz="2400">
                <a:latin typeface="Times New Roman" panose="02020603050405020304" pitchFamily="18" charset="0"/>
              </a:rPr>
              <a:pPr eaLnBrk="1" hangingPunct="1">
                <a:spcBef>
                  <a:spcPct val="0"/>
                </a:spcBef>
                <a:buSzTx/>
              </a:pPr>
              <a:t>12</a:t>
            </a:fld>
            <a:endParaRPr lang="en-US" altLang="en-US" sz="2400">
              <a:latin typeface="Times New Roman" panose="02020603050405020304" pitchFamily="18" charset="0"/>
            </a:endParaRPr>
          </a:p>
        </p:txBody>
      </p:sp>
      <p:sp>
        <p:nvSpPr>
          <p:cNvPr id="10243" name="Rectangle 2">
            <a:extLst>
              <a:ext uri="{FF2B5EF4-FFF2-40B4-BE49-F238E27FC236}">
                <a16:creationId xmlns:a16="http://schemas.microsoft.com/office/drawing/2014/main" id="{0FB90CD5-C3D1-5060-6CCF-C8043D4DADC8}"/>
              </a:ext>
            </a:extLst>
          </p:cNvPr>
          <p:cNvSpPr>
            <a:spLocks noGrp="1" noChangeArrowheads="1"/>
          </p:cNvSpPr>
          <p:nvPr>
            <p:ph type="title" idx="4294967295"/>
          </p:nvPr>
        </p:nvSpPr>
        <p:spPr>
          <a:xfrm>
            <a:off x="0" y="76200"/>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"ATSC" (continued)</a:t>
            </a:r>
          </a:p>
        </p:txBody>
      </p:sp>
      <p:sp>
        <p:nvSpPr>
          <p:cNvPr id="10244" name="Rectangle 3">
            <a:extLst>
              <a:ext uri="{FF2B5EF4-FFF2-40B4-BE49-F238E27FC236}">
                <a16:creationId xmlns:a16="http://schemas.microsoft.com/office/drawing/2014/main" id="{D9CD48B3-B698-39C3-71CF-34BCB84CA9E6}"/>
              </a:ext>
            </a:extLst>
          </p:cNvPr>
          <p:cNvSpPr>
            <a:spLocks noGrp="1" noChangeArrowheads="1"/>
          </p:cNvSpPr>
          <p:nvPr>
            <p:ph type="body" idx="4294967295"/>
          </p:nvPr>
        </p:nvSpPr>
        <p:spPr>
          <a:xfrm>
            <a:off x="76318" y="990664"/>
            <a:ext cx="8686572" cy="5486256"/>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800" dirty="0">
                <a:solidFill>
                  <a:schemeClr val="tx1"/>
                </a:solidFill>
              </a:rPr>
              <a:t>KRON-TV's channels have 1080p video resolution and DD5.1 audio format and these are the highest video and audio resolutions that are offered for over-the-air television in the San Francisco area.                            </a:t>
            </a:r>
          </a:p>
        </p:txBody>
      </p:sp>
    </p:spTree>
    <p:extLst>
      <p:ext uri="{BB962C8B-B14F-4D97-AF65-F5344CB8AC3E}">
        <p14:creationId xmlns:p14="http://schemas.microsoft.com/office/powerpoint/2010/main" val="54330321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C8BA431E-3B1F-B23B-7AEA-0CE37A274200}"/>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4F9A6FAA-87C0-4322-B075-623BAB4E0D2F}" type="slidenum">
              <a:rPr lang="en-US" altLang="en-US" sz="2400">
                <a:latin typeface="Times New Roman" panose="02020603050405020304" pitchFamily="18" charset="0"/>
              </a:rPr>
              <a:pPr eaLnBrk="1" hangingPunct="1">
                <a:spcBef>
                  <a:spcPct val="0"/>
                </a:spcBef>
                <a:buSzTx/>
              </a:pPr>
              <a:t>13</a:t>
            </a:fld>
            <a:endParaRPr lang="en-US" altLang="en-US" sz="2400">
              <a:latin typeface="Times New Roman" panose="02020603050405020304" pitchFamily="18" charset="0"/>
            </a:endParaRPr>
          </a:p>
        </p:txBody>
      </p:sp>
      <p:sp>
        <p:nvSpPr>
          <p:cNvPr id="10243" name="Rectangle 2">
            <a:extLst>
              <a:ext uri="{FF2B5EF4-FFF2-40B4-BE49-F238E27FC236}">
                <a16:creationId xmlns:a16="http://schemas.microsoft.com/office/drawing/2014/main" id="{0FB90CD5-C3D1-5060-6CCF-C8043D4DADC8}"/>
              </a:ext>
            </a:extLst>
          </p:cNvPr>
          <p:cNvSpPr>
            <a:spLocks noGrp="1" noChangeArrowheads="1"/>
          </p:cNvSpPr>
          <p:nvPr>
            <p:ph type="title" idx="4294967295"/>
          </p:nvPr>
        </p:nvSpPr>
        <p:spPr>
          <a:xfrm>
            <a:off x="0" y="76200"/>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"ATSC" (continued)</a:t>
            </a:r>
          </a:p>
        </p:txBody>
      </p:sp>
      <p:sp>
        <p:nvSpPr>
          <p:cNvPr id="10244" name="Rectangle 3">
            <a:extLst>
              <a:ext uri="{FF2B5EF4-FFF2-40B4-BE49-F238E27FC236}">
                <a16:creationId xmlns:a16="http://schemas.microsoft.com/office/drawing/2014/main" id="{D9CD48B3-B698-39C3-71CF-34BCB84CA9E6}"/>
              </a:ext>
            </a:extLst>
          </p:cNvPr>
          <p:cNvSpPr>
            <a:spLocks noGrp="1" noChangeArrowheads="1"/>
          </p:cNvSpPr>
          <p:nvPr>
            <p:ph type="body" idx="4294967295"/>
          </p:nvPr>
        </p:nvSpPr>
        <p:spPr>
          <a:xfrm>
            <a:off x="304912" y="1676446"/>
            <a:ext cx="8610374" cy="4800474"/>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800" dirty="0">
                <a:solidFill>
                  <a:schemeClr val="tx1"/>
                </a:solidFill>
                <a:hlinkClick r:id="rId2"/>
              </a:rPr>
              <a:t>https://en.wikipedia.org/wiki/5.1_surround_sound</a:t>
            </a:r>
            <a:endParaRPr lang="en-US" altLang="en-US" sz="3800" dirty="0">
              <a:solidFill>
                <a:schemeClr val="tx1"/>
              </a:solidFill>
            </a:endParaRPr>
          </a:p>
        </p:txBody>
      </p:sp>
    </p:spTree>
    <p:extLst>
      <p:ext uri="{BB962C8B-B14F-4D97-AF65-F5344CB8AC3E}">
        <p14:creationId xmlns:p14="http://schemas.microsoft.com/office/powerpoint/2010/main" val="23033834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C8BA431E-3B1F-B23B-7AEA-0CE37A274200}"/>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Tx/>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4F9A6FAA-87C0-4322-B075-623BAB4E0D2F}"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Tx/>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0243" name="Rectangle 2">
            <a:extLst>
              <a:ext uri="{FF2B5EF4-FFF2-40B4-BE49-F238E27FC236}">
                <a16:creationId xmlns:a16="http://schemas.microsoft.com/office/drawing/2014/main" id="{0FB90CD5-C3D1-5060-6CCF-C8043D4DADC8}"/>
              </a:ext>
            </a:extLst>
          </p:cNvPr>
          <p:cNvSpPr>
            <a:spLocks noGrp="1" noChangeArrowheads="1"/>
          </p:cNvSpPr>
          <p:nvPr>
            <p:ph type="title" idx="4294967295"/>
          </p:nvPr>
        </p:nvSpPr>
        <p:spPr>
          <a:xfrm>
            <a:off x="0" y="-76108"/>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"ATSC" (continued)</a:t>
            </a:r>
          </a:p>
        </p:txBody>
      </p:sp>
      <p:sp>
        <p:nvSpPr>
          <p:cNvPr id="10244" name="Rectangle 3">
            <a:extLst>
              <a:ext uri="{FF2B5EF4-FFF2-40B4-BE49-F238E27FC236}">
                <a16:creationId xmlns:a16="http://schemas.microsoft.com/office/drawing/2014/main" id="{D9CD48B3-B698-39C3-71CF-34BCB84CA9E6}"/>
              </a:ext>
            </a:extLst>
          </p:cNvPr>
          <p:cNvSpPr>
            <a:spLocks noGrp="1" noChangeArrowheads="1"/>
          </p:cNvSpPr>
          <p:nvPr>
            <p:ph type="body" idx="4294967295"/>
          </p:nvPr>
        </p:nvSpPr>
        <p:spPr>
          <a:xfrm>
            <a:off x="120" y="612775"/>
            <a:ext cx="9067800" cy="5635551"/>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800" dirty="0">
                <a:solidFill>
                  <a:schemeClr val="tx1"/>
                </a:solidFill>
              </a:rPr>
              <a:t>All of the other TV channels emanating from Mount </a:t>
            </a:r>
            <a:r>
              <a:rPr lang="en-US" altLang="en-US" sz="3800" dirty="0" err="1">
                <a:solidFill>
                  <a:schemeClr val="tx1"/>
                </a:solidFill>
              </a:rPr>
              <a:t>Sutro</a:t>
            </a:r>
            <a:r>
              <a:rPr lang="en-US" altLang="en-US" sz="3800" dirty="0">
                <a:solidFill>
                  <a:schemeClr val="tx1"/>
                </a:solidFill>
              </a:rPr>
              <a:t> are in the                           "Type 1 ATSC 1.0" format and they are shown at </a:t>
            </a:r>
            <a:r>
              <a:rPr lang="en-US" altLang="en-US" sz="3800" dirty="0">
                <a:solidFill>
                  <a:schemeClr val="tx1"/>
                </a:solidFill>
                <a:hlinkClick r:id="rId2"/>
              </a:rPr>
              <a:t>https://www.rabbitears.info/market.php</a:t>
            </a:r>
            <a:r>
              <a:rPr lang="en-US" altLang="en-US" sz="3800" b="1" dirty="0">
                <a:solidFill>
                  <a:schemeClr val="tx1"/>
                </a:solidFill>
              </a:rPr>
              <a:t>without</a:t>
            </a:r>
            <a:r>
              <a:rPr lang="en-US" altLang="en-US" sz="3800" dirty="0">
                <a:solidFill>
                  <a:schemeClr val="tx1"/>
                </a:solidFill>
              </a:rPr>
              <a:t> a green arrowhead</a:t>
            </a:r>
          </a:p>
          <a:p>
            <a:pPr marL="0" indent="0" eaLnBrk="1" hangingPunct="1">
              <a:spcBef>
                <a:spcPts val="10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3800" dirty="0">
              <a:solidFill>
                <a:schemeClr val="tx1"/>
              </a:solidFill>
            </a:endParaRPr>
          </a:p>
        </p:txBody>
      </p:sp>
    </p:spTree>
    <p:extLst>
      <p:ext uri="{BB962C8B-B14F-4D97-AF65-F5344CB8AC3E}">
        <p14:creationId xmlns:p14="http://schemas.microsoft.com/office/powerpoint/2010/main" val="327232870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890B8-F708-6629-BA4B-C5317F3D084C}"/>
            </a:ext>
          </a:extLst>
        </p:cNvPr>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DA7378FB-9C60-F5F9-CFD0-54A86CCD2946}"/>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4F9A6FAA-87C0-4322-B075-623BAB4E0D2F}" type="slidenum">
              <a:rPr lang="en-US" altLang="en-US" sz="2400">
                <a:latin typeface="Times New Roman" panose="02020603050405020304" pitchFamily="18" charset="0"/>
              </a:rPr>
              <a:pPr eaLnBrk="1" hangingPunct="1">
                <a:spcBef>
                  <a:spcPct val="0"/>
                </a:spcBef>
                <a:buSzTx/>
              </a:pPr>
              <a:t>15</a:t>
            </a:fld>
            <a:endParaRPr lang="en-US" altLang="en-US" sz="2400">
              <a:latin typeface="Times New Roman" panose="02020603050405020304" pitchFamily="18" charset="0"/>
            </a:endParaRPr>
          </a:p>
        </p:txBody>
      </p:sp>
      <p:sp>
        <p:nvSpPr>
          <p:cNvPr id="10243" name="Rectangle 2">
            <a:extLst>
              <a:ext uri="{FF2B5EF4-FFF2-40B4-BE49-F238E27FC236}">
                <a16:creationId xmlns:a16="http://schemas.microsoft.com/office/drawing/2014/main" id="{713751FC-D04C-A530-0CC6-A50036008991}"/>
              </a:ext>
            </a:extLst>
          </p:cNvPr>
          <p:cNvSpPr>
            <a:spLocks noGrp="1" noChangeArrowheads="1"/>
          </p:cNvSpPr>
          <p:nvPr>
            <p:ph type="title" idx="4294967295"/>
          </p:nvPr>
        </p:nvSpPr>
        <p:spPr>
          <a:xfrm>
            <a:off x="0" y="76200"/>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"ATSC" (continued)</a:t>
            </a:r>
          </a:p>
        </p:txBody>
      </p:sp>
      <p:sp>
        <p:nvSpPr>
          <p:cNvPr id="10244" name="Rectangle 3">
            <a:extLst>
              <a:ext uri="{FF2B5EF4-FFF2-40B4-BE49-F238E27FC236}">
                <a16:creationId xmlns:a16="http://schemas.microsoft.com/office/drawing/2014/main" id="{55344A6C-02D6-6F31-1147-5CD8831A6C9F}"/>
              </a:ext>
            </a:extLst>
          </p:cNvPr>
          <p:cNvSpPr>
            <a:spLocks noGrp="1" noChangeArrowheads="1"/>
          </p:cNvSpPr>
          <p:nvPr>
            <p:ph type="body" idx="4294967295"/>
          </p:nvPr>
        </p:nvSpPr>
        <p:spPr>
          <a:xfrm>
            <a:off x="152400" y="762070"/>
            <a:ext cx="8915400" cy="5559425"/>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400" b="1" dirty="0">
                <a:solidFill>
                  <a:schemeClr val="tx1"/>
                </a:solidFill>
              </a:rPr>
              <a:t>Type 1 "ATSC 1.0"</a:t>
            </a:r>
            <a:r>
              <a:rPr lang="en-US" altLang="en-US" sz="4400" dirty="0">
                <a:solidFill>
                  <a:schemeClr val="tx1"/>
                </a:solidFill>
              </a:rPr>
              <a:t> channels have been available since 2009                                    </a:t>
            </a:r>
          </a:p>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400" b="1" dirty="0">
                <a:solidFill>
                  <a:schemeClr val="tx1"/>
                </a:solidFill>
              </a:rPr>
              <a:t>Type 2 "unencrypted ATSC 3.0</a:t>
            </a:r>
            <a:r>
              <a:rPr lang="en-US" altLang="en-US" sz="4400" dirty="0">
                <a:solidFill>
                  <a:schemeClr val="tx1"/>
                </a:solidFill>
              </a:rPr>
              <a:t> TV channels have been available since 2021 </a:t>
            </a:r>
          </a:p>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400" b="1" dirty="0">
                <a:solidFill>
                  <a:schemeClr val="tx1"/>
                </a:solidFill>
              </a:rPr>
              <a:t>Type 3 "encrypted ATSC 3.0"</a:t>
            </a:r>
            <a:r>
              <a:rPr lang="en-US" altLang="en-US" sz="4400" dirty="0">
                <a:solidFill>
                  <a:schemeClr val="tx1"/>
                </a:solidFill>
              </a:rPr>
              <a:t> TV channels have been available since 2023</a:t>
            </a:r>
          </a:p>
        </p:txBody>
      </p:sp>
    </p:spTree>
    <p:extLst>
      <p:ext uri="{BB962C8B-B14F-4D97-AF65-F5344CB8AC3E}">
        <p14:creationId xmlns:p14="http://schemas.microsoft.com/office/powerpoint/2010/main" val="60652288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9F03D-3AA7-1698-CB9E-5700F6BA9EE5}"/>
            </a:ext>
          </a:extLst>
        </p:cNvPr>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7E8D86C9-3674-EFA0-B03A-CA277E08A718}"/>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4F9A6FAA-87C0-4322-B075-623BAB4E0D2F}" type="slidenum">
              <a:rPr lang="en-US" altLang="en-US" sz="2400">
                <a:latin typeface="Times New Roman" panose="02020603050405020304" pitchFamily="18" charset="0"/>
              </a:rPr>
              <a:pPr eaLnBrk="1" hangingPunct="1">
                <a:spcBef>
                  <a:spcPct val="0"/>
                </a:spcBef>
                <a:buSzTx/>
              </a:pPr>
              <a:t>16</a:t>
            </a:fld>
            <a:endParaRPr lang="en-US" altLang="en-US" sz="2400">
              <a:latin typeface="Times New Roman" panose="02020603050405020304" pitchFamily="18" charset="0"/>
            </a:endParaRPr>
          </a:p>
        </p:txBody>
      </p:sp>
      <p:sp>
        <p:nvSpPr>
          <p:cNvPr id="10243" name="Rectangle 2">
            <a:extLst>
              <a:ext uri="{FF2B5EF4-FFF2-40B4-BE49-F238E27FC236}">
                <a16:creationId xmlns:a16="http://schemas.microsoft.com/office/drawing/2014/main" id="{5188541E-698D-E42E-3964-9913E6FD45D5}"/>
              </a:ext>
            </a:extLst>
          </p:cNvPr>
          <p:cNvSpPr>
            <a:spLocks noGrp="1" noChangeArrowheads="1"/>
          </p:cNvSpPr>
          <p:nvPr>
            <p:ph type="title" idx="4294967295"/>
          </p:nvPr>
        </p:nvSpPr>
        <p:spPr>
          <a:xfrm>
            <a:off x="0" y="76200"/>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"ATSC" (continued)</a:t>
            </a:r>
          </a:p>
        </p:txBody>
      </p:sp>
      <p:sp>
        <p:nvSpPr>
          <p:cNvPr id="10244" name="Rectangle 3">
            <a:extLst>
              <a:ext uri="{FF2B5EF4-FFF2-40B4-BE49-F238E27FC236}">
                <a16:creationId xmlns:a16="http://schemas.microsoft.com/office/drawing/2014/main" id="{589ACCC8-87DB-6E3C-8451-B10648C2A0D5}"/>
              </a:ext>
            </a:extLst>
          </p:cNvPr>
          <p:cNvSpPr>
            <a:spLocks noGrp="1" noChangeArrowheads="1"/>
          </p:cNvSpPr>
          <p:nvPr>
            <p:ph type="body" idx="4294967295"/>
          </p:nvPr>
        </p:nvSpPr>
        <p:spPr>
          <a:xfrm>
            <a:off x="152400" y="917495"/>
            <a:ext cx="8915400" cy="5559425"/>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dirty="0">
                <a:solidFill>
                  <a:schemeClr val="tx1"/>
                </a:solidFill>
              </a:rPr>
              <a:t>"ATSC 3.0"  is also called "NEXTGEN  TV"</a:t>
            </a:r>
          </a:p>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dirty="0">
                <a:solidFill>
                  <a:schemeClr val="tx1"/>
                </a:solidFill>
              </a:rPr>
              <a:t>The "NEXTGEN  TV" logo is a registered trademark of the "Consumer Technology </a:t>
            </a:r>
            <a:r>
              <a:rPr lang="en-US" altLang="en-US" sz="4000" dirty="0" err="1">
                <a:solidFill>
                  <a:schemeClr val="tx1"/>
                </a:solidFill>
              </a:rPr>
              <a:t>Assocation</a:t>
            </a:r>
            <a:r>
              <a:rPr lang="en-US" altLang="en-US" sz="4000" dirty="0">
                <a:solidFill>
                  <a:schemeClr val="tx1"/>
                </a:solidFill>
              </a:rPr>
              <a:t>"</a:t>
            </a:r>
          </a:p>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dirty="0">
                <a:solidFill>
                  <a:schemeClr val="tx1"/>
                </a:solidFill>
              </a:rPr>
              <a:t>The "Consumer Technology Association" is the sponsor of the "Consumer Electronics Show"</a:t>
            </a:r>
          </a:p>
        </p:txBody>
      </p:sp>
    </p:spTree>
    <p:extLst>
      <p:ext uri="{BB962C8B-B14F-4D97-AF65-F5344CB8AC3E}">
        <p14:creationId xmlns:p14="http://schemas.microsoft.com/office/powerpoint/2010/main" val="77410550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013F5-1C91-1184-6746-3B090EDF8296}"/>
            </a:ext>
          </a:extLst>
        </p:cNvPr>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73477D7E-AF76-EAD2-6006-1A6227554C1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4F9A6FAA-87C0-4322-B075-623BAB4E0D2F}" type="slidenum">
              <a:rPr lang="en-US" altLang="en-US" sz="2400">
                <a:latin typeface="Times New Roman" panose="02020603050405020304" pitchFamily="18" charset="0"/>
              </a:rPr>
              <a:pPr eaLnBrk="1" hangingPunct="1">
                <a:spcBef>
                  <a:spcPct val="0"/>
                </a:spcBef>
                <a:buSzTx/>
              </a:pPr>
              <a:t>17</a:t>
            </a:fld>
            <a:endParaRPr lang="en-US" altLang="en-US" sz="2400">
              <a:latin typeface="Times New Roman" panose="02020603050405020304" pitchFamily="18" charset="0"/>
            </a:endParaRPr>
          </a:p>
        </p:txBody>
      </p:sp>
      <p:pic>
        <p:nvPicPr>
          <p:cNvPr id="3" name="Picture 2" descr="A blue text on a black background&#10;&#10;Description automatically generated">
            <a:extLst>
              <a:ext uri="{FF2B5EF4-FFF2-40B4-BE49-F238E27FC236}">
                <a16:creationId xmlns:a16="http://schemas.microsoft.com/office/drawing/2014/main" id="{6E7CD350-72AA-51BD-5A95-3539A14C9D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811" y="2133634"/>
            <a:ext cx="8402379" cy="2590732"/>
          </a:xfrm>
          <a:prstGeom prst="rect">
            <a:avLst/>
          </a:prstGeom>
        </p:spPr>
      </p:pic>
    </p:spTree>
    <p:extLst>
      <p:ext uri="{BB962C8B-B14F-4D97-AF65-F5344CB8AC3E}">
        <p14:creationId xmlns:p14="http://schemas.microsoft.com/office/powerpoint/2010/main" val="32026572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5B792-FEC5-0F39-7CAD-4EA5A5FBAC0D}"/>
            </a:ext>
          </a:extLst>
        </p:cNvPr>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6D79771B-1BCE-A96A-FFA0-BD8D692FE30A}"/>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4F9A6FAA-87C0-4322-B075-623BAB4E0D2F}" type="slidenum">
              <a:rPr lang="en-US" altLang="en-US" sz="2400">
                <a:latin typeface="Times New Roman" panose="02020603050405020304" pitchFamily="18" charset="0"/>
              </a:rPr>
              <a:pPr eaLnBrk="1" hangingPunct="1">
                <a:spcBef>
                  <a:spcPct val="0"/>
                </a:spcBef>
                <a:buSzTx/>
              </a:pPr>
              <a:t>18</a:t>
            </a:fld>
            <a:endParaRPr lang="en-US" altLang="en-US" sz="2400">
              <a:latin typeface="Times New Roman" panose="02020603050405020304" pitchFamily="18" charset="0"/>
            </a:endParaRPr>
          </a:p>
        </p:txBody>
      </p:sp>
      <p:sp>
        <p:nvSpPr>
          <p:cNvPr id="10243" name="Rectangle 2">
            <a:extLst>
              <a:ext uri="{FF2B5EF4-FFF2-40B4-BE49-F238E27FC236}">
                <a16:creationId xmlns:a16="http://schemas.microsoft.com/office/drawing/2014/main" id="{9B0599A1-23A0-7EFD-B5C9-4F92234ED455}"/>
              </a:ext>
            </a:extLst>
          </p:cNvPr>
          <p:cNvSpPr>
            <a:spLocks noGrp="1" noChangeArrowheads="1"/>
          </p:cNvSpPr>
          <p:nvPr>
            <p:ph type="title" idx="4294967295"/>
          </p:nvPr>
        </p:nvSpPr>
        <p:spPr>
          <a:xfrm>
            <a:off x="0" y="76200"/>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"ATSC" (continued)</a:t>
            </a:r>
          </a:p>
        </p:txBody>
      </p:sp>
      <p:sp>
        <p:nvSpPr>
          <p:cNvPr id="10244" name="Rectangle 3">
            <a:extLst>
              <a:ext uri="{FF2B5EF4-FFF2-40B4-BE49-F238E27FC236}">
                <a16:creationId xmlns:a16="http://schemas.microsoft.com/office/drawing/2014/main" id="{16CCC071-F32A-FEF6-F480-FA709813C100}"/>
              </a:ext>
            </a:extLst>
          </p:cNvPr>
          <p:cNvSpPr>
            <a:spLocks noGrp="1" noChangeArrowheads="1"/>
          </p:cNvSpPr>
          <p:nvPr>
            <p:ph type="body" idx="4294967295"/>
          </p:nvPr>
        </p:nvSpPr>
        <p:spPr>
          <a:xfrm>
            <a:off x="152400" y="917495"/>
            <a:ext cx="8915400" cy="5559425"/>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dirty="0">
                <a:solidFill>
                  <a:schemeClr val="tx1"/>
                </a:solidFill>
              </a:rPr>
              <a:t>"ATSC 3.0"  is also called "NEXTGEN TV"</a:t>
            </a:r>
          </a:p>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dirty="0">
                <a:solidFill>
                  <a:schemeClr val="tx1"/>
                </a:solidFill>
              </a:rPr>
              <a:t>The "NEXTGEN TV" logo is a registered trademark of the "Consumer Technology </a:t>
            </a:r>
            <a:r>
              <a:rPr lang="en-US" altLang="en-US" sz="4000" dirty="0" err="1">
                <a:solidFill>
                  <a:schemeClr val="tx1"/>
                </a:solidFill>
              </a:rPr>
              <a:t>Assocation</a:t>
            </a:r>
            <a:r>
              <a:rPr lang="en-US" altLang="en-US" sz="4000" dirty="0">
                <a:solidFill>
                  <a:schemeClr val="tx1"/>
                </a:solidFill>
              </a:rPr>
              <a:t>"</a:t>
            </a:r>
          </a:p>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dirty="0">
                <a:solidFill>
                  <a:schemeClr val="tx1"/>
                </a:solidFill>
              </a:rPr>
              <a:t>The "Consumer Technology Association" is the sponsor of the "Consumer Electronics Show"</a:t>
            </a:r>
          </a:p>
        </p:txBody>
      </p:sp>
    </p:spTree>
    <p:extLst>
      <p:ext uri="{BB962C8B-B14F-4D97-AF65-F5344CB8AC3E}">
        <p14:creationId xmlns:p14="http://schemas.microsoft.com/office/powerpoint/2010/main" val="18787034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8C65D-1AAA-95F3-7F81-0C1799BD112C}"/>
            </a:ext>
          </a:extLst>
        </p:cNvPr>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896226A6-B20C-F8B7-3D96-DAF3D9993813}"/>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4F9A6FAA-87C0-4322-B075-623BAB4E0D2F}" type="slidenum">
              <a:rPr lang="en-US" altLang="en-US" sz="2400">
                <a:latin typeface="Times New Roman" panose="02020603050405020304" pitchFamily="18" charset="0"/>
              </a:rPr>
              <a:pPr eaLnBrk="1" hangingPunct="1">
                <a:spcBef>
                  <a:spcPct val="0"/>
                </a:spcBef>
                <a:buSzTx/>
              </a:pPr>
              <a:t>19</a:t>
            </a:fld>
            <a:endParaRPr lang="en-US" altLang="en-US" sz="2400">
              <a:latin typeface="Times New Roman" panose="02020603050405020304" pitchFamily="18" charset="0"/>
            </a:endParaRPr>
          </a:p>
        </p:txBody>
      </p:sp>
      <p:sp>
        <p:nvSpPr>
          <p:cNvPr id="10243" name="Rectangle 2">
            <a:extLst>
              <a:ext uri="{FF2B5EF4-FFF2-40B4-BE49-F238E27FC236}">
                <a16:creationId xmlns:a16="http://schemas.microsoft.com/office/drawing/2014/main" id="{C3FABA5E-76C2-C5D8-47F0-664BF1D02FF7}"/>
              </a:ext>
            </a:extLst>
          </p:cNvPr>
          <p:cNvSpPr>
            <a:spLocks noGrp="1" noChangeArrowheads="1"/>
          </p:cNvSpPr>
          <p:nvPr>
            <p:ph type="title" idx="4294967295"/>
          </p:nvPr>
        </p:nvSpPr>
        <p:spPr>
          <a:xfrm>
            <a:off x="0" y="76200"/>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"ATSC" (continued)</a:t>
            </a:r>
          </a:p>
        </p:txBody>
      </p:sp>
      <p:sp>
        <p:nvSpPr>
          <p:cNvPr id="10244" name="Rectangle 3">
            <a:extLst>
              <a:ext uri="{FF2B5EF4-FFF2-40B4-BE49-F238E27FC236}">
                <a16:creationId xmlns:a16="http://schemas.microsoft.com/office/drawing/2014/main" id="{2F0E743A-ED0D-57FD-874F-D1D1B93FB810}"/>
              </a:ext>
            </a:extLst>
          </p:cNvPr>
          <p:cNvSpPr>
            <a:spLocks noGrp="1" noChangeArrowheads="1"/>
          </p:cNvSpPr>
          <p:nvPr>
            <p:ph type="body" idx="4294967295"/>
          </p:nvPr>
        </p:nvSpPr>
        <p:spPr>
          <a:xfrm>
            <a:off x="152400" y="917495"/>
            <a:ext cx="8915400" cy="5559425"/>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dirty="0">
                <a:solidFill>
                  <a:schemeClr val="tx1"/>
                </a:solidFill>
              </a:rPr>
              <a:t>The "NEXTGEN TV" logo will be used widely for television ads, documentation, and specifications.    When used for a specific model of TV tuner or TV set, the "NEXTGET TV" logo implies that the tuner or TV set is at least capable of receiving the first two types of "ATSC" television signals.</a:t>
            </a:r>
          </a:p>
        </p:txBody>
      </p:sp>
    </p:spTree>
    <p:extLst>
      <p:ext uri="{BB962C8B-B14F-4D97-AF65-F5344CB8AC3E}">
        <p14:creationId xmlns:p14="http://schemas.microsoft.com/office/powerpoint/2010/main" val="407122342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a:extLst>
              <a:ext uri="{FF2B5EF4-FFF2-40B4-BE49-F238E27FC236}">
                <a16:creationId xmlns:a16="http://schemas.microsoft.com/office/drawing/2014/main" id="{89EDD1A7-4888-95D1-9C83-F31E6C521A47}"/>
              </a:ext>
            </a:extLst>
          </p:cNvPr>
          <p:cNvSpPr txBox="1">
            <a:spLocks noGrp="1" noChangeArrowheads="1"/>
          </p:cNvSpPr>
          <p:nvPr/>
        </p:nvSpPr>
        <p:spPr bwMode="auto">
          <a:xfrm>
            <a:off x="6553200" y="6324600"/>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B2595063-337D-405C-B489-CB870CA65A6F}" type="slidenum">
              <a:rPr lang="en-US" altLang="en-US" sz="2400">
                <a:latin typeface="Times New Roman" panose="02020603050405020304" pitchFamily="18" charset="0"/>
              </a:rPr>
              <a:pPr eaLnBrk="1" hangingPunct="1">
                <a:spcBef>
                  <a:spcPct val="0"/>
                </a:spcBef>
              </a:pPr>
              <a:t>2</a:t>
            </a:fld>
            <a:endParaRPr lang="en-US" altLang="en-US" sz="2400">
              <a:latin typeface="Times New Roman" panose="02020603050405020304" pitchFamily="18" charset="0"/>
            </a:endParaRPr>
          </a:p>
        </p:txBody>
      </p:sp>
      <p:sp>
        <p:nvSpPr>
          <p:cNvPr id="6147" name="Rectangle 1">
            <a:extLst>
              <a:ext uri="{FF2B5EF4-FFF2-40B4-BE49-F238E27FC236}">
                <a16:creationId xmlns:a16="http://schemas.microsoft.com/office/drawing/2014/main" id="{FAFD6706-5A9C-0692-14A7-9D8286ED8395}"/>
              </a:ext>
            </a:extLst>
          </p:cNvPr>
          <p:cNvSpPr>
            <a:spLocks noGrp="1" noChangeArrowheads="1"/>
          </p:cNvSpPr>
          <p:nvPr>
            <p:ph type="title" idx="4294967295"/>
          </p:nvPr>
        </p:nvSpPr>
        <p:spPr>
          <a:xfrm>
            <a:off x="685800" y="228600"/>
            <a:ext cx="7924800" cy="1752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600"/>
              <a:t>Web location for this presentation:</a:t>
            </a:r>
          </a:p>
        </p:txBody>
      </p:sp>
      <p:sp>
        <p:nvSpPr>
          <p:cNvPr id="6148" name="Rectangle 2">
            <a:extLst>
              <a:ext uri="{FF2B5EF4-FFF2-40B4-BE49-F238E27FC236}">
                <a16:creationId xmlns:a16="http://schemas.microsoft.com/office/drawing/2014/main" id="{ED938497-ED3B-CB4E-DA66-AF5929399F68}"/>
              </a:ext>
            </a:extLst>
          </p:cNvPr>
          <p:cNvSpPr>
            <a:spLocks noGrp="1" noChangeArrowheads="1"/>
          </p:cNvSpPr>
          <p:nvPr>
            <p:ph type="body" idx="4294967295"/>
          </p:nvPr>
        </p:nvSpPr>
        <p:spPr>
          <a:xfrm>
            <a:off x="228714" y="2362228"/>
            <a:ext cx="8915286" cy="3962318"/>
          </a:xfrm>
        </p:spPr>
        <p:txBody>
          <a:bodyPr/>
          <a:lstStyle/>
          <a:p>
            <a:pPr marL="0" indent="0"/>
            <a:r>
              <a:rPr lang="en-US" altLang="en-US" sz="6000" dirty="0"/>
              <a:t>http://aztcs.apcug.org</a:t>
            </a:r>
          </a:p>
          <a:p>
            <a:pPr marL="0" indent="0"/>
            <a:r>
              <a:rPr lang="en-US" altLang="en-US" sz="5400" dirty="0"/>
              <a:t>Click on "Meeting Notes"</a:t>
            </a:r>
          </a:p>
          <a:p>
            <a:pPr marL="0" indent="0"/>
            <a:endParaRPr lang="en-US" altLang="en-US" sz="5400" dirty="0"/>
          </a:p>
          <a:p>
            <a:pPr marL="0" indent="0"/>
            <a:r>
              <a:rPr lang="en-US" altLang="en-US" sz="5400" dirty="0"/>
              <a:t>email = fchao2@yahoo.com</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7B210-003A-E630-C00B-00BF0D27D315}"/>
            </a:ext>
          </a:extLst>
        </p:cNvPr>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D667CBFD-2114-4150-F284-3304DBED088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4F9A6FAA-87C0-4322-B075-623BAB4E0D2F}" type="slidenum">
              <a:rPr lang="en-US" altLang="en-US" sz="2400">
                <a:latin typeface="Times New Roman" panose="02020603050405020304" pitchFamily="18" charset="0"/>
              </a:rPr>
              <a:pPr eaLnBrk="1" hangingPunct="1">
                <a:spcBef>
                  <a:spcPct val="0"/>
                </a:spcBef>
                <a:buSzTx/>
              </a:pPr>
              <a:t>20</a:t>
            </a:fld>
            <a:endParaRPr lang="en-US" altLang="en-US" sz="2400">
              <a:latin typeface="Times New Roman" panose="02020603050405020304" pitchFamily="18" charset="0"/>
            </a:endParaRPr>
          </a:p>
        </p:txBody>
      </p:sp>
      <p:sp>
        <p:nvSpPr>
          <p:cNvPr id="10243" name="Rectangle 2">
            <a:extLst>
              <a:ext uri="{FF2B5EF4-FFF2-40B4-BE49-F238E27FC236}">
                <a16:creationId xmlns:a16="http://schemas.microsoft.com/office/drawing/2014/main" id="{3A920A1B-BC18-E5CB-5346-6D7CE979A0CF}"/>
              </a:ext>
            </a:extLst>
          </p:cNvPr>
          <p:cNvSpPr>
            <a:spLocks noGrp="1" noChangeArrowheads="1"/>
          </p:cNvSpPr>
          <p:nvPr>
            <p:ph type="title" idx="4294967295"/>
          </p:nvPr>
        </p:nvSpPr>
        <p:spPr>
          <a:xfrm>
            <a:off x="0" y="76200"/>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"ATSC" (continued)</a:t>
            </a:r>
          </a:p>
        </p:txBody>
      </p:sp>
      <p:sp>
        <p:nvSpPr>
          <p:cNvPr id="10244" name="Rectangle 3">
            <a:extLst>
              <a:ext uri="{FF2B5EF4-FFF2-40B4-BE49-F238E27FC236}">
                <a16:creationId xmlns:a16="http://schemas.microsoft.com/office/drawing/2014/main" id="{A8E93E77-F6F5-F9E3-230C-E8917EE1CA9D}"/>
              </a:ext>
            </a:extLst>
          </p:cNvPr>
          <p:cNvSpPr>
            <a:spLocks noGrp="1" noChangeArrowheads="1"/>
          </p:cNvSpPr>
          <p:nvPr>
            <p:ph type="body" idx="4294967295"/>
          </p:nvPr>
        </p:nvSpPr>
        <p:spPr>
          <a:xfrm>
            <a:off x="152400" y="609674"/>
            <a:ext cx="8915400" cy="5559425"/>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dirty="0">
                <a:solidFill>
                  <a:schemeClr val="tx1"/>
                </a:solidFill>
              </a:rPr>
              <a:t>A "NEXTGEN TV" certification is the buyer's assurance that the tuner or TV set is able to receive                       Type 1 "ATSC 1.0" television channels                                                   and                                                            Type 2 "unencrypted ATSC 3.0" television channels.</a:t>
            </a:r>
          </a:p>
        </p:txBody>
      </p:sp>
    </p:spTree>
    <p:extLst>
      <p:ext uri="{BB962C8B-B14F-4D97-AF65-F5344CB8AC3E}">
        <p14:creationId xmlns:p14="http://schemas.microsoft.com/office/powerpoint/2010/main" val="329937586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7B210-003A-E630-C00B-00BF0D27D315}"/>
            </a:ext>
          </a:extLst>
        </p:cNvPr>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D667CBFD-2114-4150-F284-3304DBED088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4F9A6FAA-87C0-4322-B075-623BAB4E0D2F}" type="slidenum">
              <a:rPr lang="en-US" altLang="en-US" sz="2400">
                <a:latin typeface="Times New Roman" panose="02020603050405020304" pitchFamily="18" charset="0"/>
              </a:rPr>
              <a:pPr eaLnBrk="1" hangingPunct="1">
                <a:spcBef>
                  <a:spcPct val="0"/>
                </a:spcBef>
                <a:buSzTx/>
              </a:pPr>
              <a:t>21</a:t>
            </a:fld>
            <a:endParaRPr lang="en-US" altLang="en-US" sz="2400">
              <a:latin typeface="Times New Roman" panose="02020603050405020304" pitchFamily="18" charset="0"/>
            </a:endParaRPr>
          </a:p>
        </p:txBody>
      </p:sp>
      <p:sp>
        <p:nvSpPr>
          <p:cNvPr id="10243" name="Rectangle 2">
            <a:extLst>
              <a:ext uri="{FF2B5EF4-FFF2-40B4-BE49-F238E27FC236}">
                <a16:creationId xmlns:a16="http://schemas.microsoft.com/office/drawing/2014/main" id="{3A920A1B-BC18-E5CB-5346-6D7CE979A0CF}"/>
              </a:ext>
            </a:extLst>
          </p:cNvPr>
          <p:cNvSpPr>
            <a:spLocks noGrp="1" noChangeArrowheads="1"/>
          </p:cNvSpPr>
          <p:nvPr>
            <p:ph type="title" idx="4294967295"/>
          </p:nvPr>
        </p:nvSpPr>
        <p:spPr>
          <a:xfrm>
            <a:off x="0" y="76200"/>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"ATSC" (continued)</a:t>
            </a:r>
          </a:p>
        </p:txBody>
      </p:sp>
      <p:sp>
        <p:nvSpPr>
          <p:cNvPr id="10244" name="Rectangle 3">
            <a:extLst>
              <a:ext uri="{FF2B5EF4-FFF2-40B4-BE49-F238E27FC236}">
                <a16:creationId xmlns:a16="http://schemas.microsoft.com/office/drawing/2014/main" id="{A8E93E77-F6F5-F9E3-230C-E8917EE1CA9D}"/>
              </a:ext>
            </a:extLst>
          </p:cNvPr>
          <p:cNvSpPr>
            <a:spLocks noGrp="1" noChangeArrowheads="1"/>
          </p:cNvSpPr>
          <p:nvPr>
            <p:ph type="body" idx="4294967295"/>
          </p:nvPr>
        </p:nvSpPr>
        <p:spPr>
          <a:xfrm>
            <a:off x="76200" y="536505"/>
            <a:ext cx="8991600" cy="5559425"/>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800" dirty="0">
                <a:solidFill>
                  <a:schemeClr val="tx1"/>
                </a:solidFill>
              </a:rPr>
              <a:t>A "NEXTGEN TV" certification has </a:t>
            </a:r>
            <a:r>
              <a:rPr lang="en-US" altLang="en-US" sz="3800" b="1" dirty="0">
                <a:solidFill>
                  <a:schemeClr val="tx1"/>
                </a:solidFill>
              </a:rPr>
              <a:t>no bearing or indication</a:t>
            </a:r>
            <a:r>
              <a:rPr lang="en-US" altLang="en-US" sz="3800" dirty="0">
                <a:solidFill>
                  <a:schemeClr val="tx1"/>
                </a:solidFill>
              </a:rPr>
              <a:t> on whether a specific television tuner or receiver is capable of receiving                                     Type 3 "encrypted ATSC 3.0" TV channels                                                     </a:t>
            </a:r>
            <a:r>
              <a:rPr lang="en-US" altLang="en-US" sz="3800" b="1" dirty="0">
                <a:solidFill>
                  <a:schemeClr val="tx1"/>
                </a:solidFill>
              </a:rPr>
              <a:t>Buyer beware ! A television tuner or receiver will be eventually useless as ATSC 3.0 channels convert from unencrypted to encrypted channels !</a:t>
            </a:r>
          </a:p>
        </p:txBody>
      </p:sp>
    </p:spTree>
    <p:extLst>
      <p:ext uri="{BB962C8B-B14F-4D97-AF65-F5344CB8AC3E}">
        <p14:creationId xmlns:p14="http://schemas.microsoft.com/office/powerpoint/2010/main" val="208949151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141D1-E295-22C1-169C-97ACEB293834}"/>
            </a:ext>
          </a:extLst>
        </p:cNvPr>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B24B7CE8-4F0E-3522-1C96-B743E79ADA8B}"/>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Tx/>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4F9A6FAA-87C0-4322-B075-623BAB4E0D2F}"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Tx/>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0243" name="Rectangle 2">
            <a:extLst>
              <a:ext uri="{FF2B5EF4-FFF2-40B4-BE49-F238E27FC236}">
                <a16:creationId xmlns:a16="http://schemas.microsoft.com/office/drawing/2014/main" id="{D4E4FD91-D653-1601-E410-5FDF2DC9E7FB}"/>
              </a:ext>
            </a:extLst>
          </p:cNvPr>
          <p:cNvSpPr>
            <a:spLocks noGrp="1" noChangeArrowheads="1"/>
          </p:cNvSpPr>
          <p:nvPr>
            <p:ph type="title" idx="4294967295"/>
          </p:nvPr>
        </p:nvSpPr>
        <p:spPr>
          <a:xfrm>
            <a:off x="0" y="76200"/>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"ATSC" (continued)</a:t>
            </a:r>
          </a:p>
        </p:txBody>
      </p:sp>
      <p:sp>
        <p:nvSpPr>
          <p:cNvPr id="10244" name="Rectangle 3">
            <a:extLst>
              <a:ext uri="{FF2B5EF4-FFF2-40B4-BE49-F238E27FC236}">
                <a16:creationId xmlns:a16="http://schemas.microsoft.com/office/drawing/2014/main" id="{5A6D898E-60F5-A0FC-0D5D-CF5C8CCC1F29}"/>
              </a:ext>
            </a:extLst>
          </p:cNvPr>
          <p:cNvSpPr>
            <a:spLocks noGrp="1" noChangeArrowheads="1"/>
          </p:cNvSpPr>
          <p:nvPr>
            <p:ph type="body" idx="4294967295"/>
          </p:nvPr>
        </p:nvSpPr>
        <p:spPr>
          <a:xfrm>
            <a:off x="152400" y="522131"/>
            <a:ext cx="8915400" cy="5954789"/>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900" b="1" dirty="0">
                <a:solidFill>
                  <a:schemeClr val="tx1"/>
                </a:solidFill>
              </a:rPr>
              <a:t>"A3SA" stands for                                   "ATSC 3.0 Security Authority"</a:t>
            </a:r>
          </a:p>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900" dirty="0">
                <a:solidFill>
                  <a:schemeClr val="tx1"/>
                </a:solidFill>
              </a:rPr>
              <a:t>The A3SA's Web site is located at </a:t>
            </a:r>
            <a:r>
              <a:rPr lang="en-US" altLang="en-US" sz="3900" dirty="0">
                <a:solidFill>
                  <a:schemeClr val="tx1"/>
                </a:solidFill>
                <a:hlinkClick r:id="rId2"/>
              </a:rPr>
              <a:t>https://a3sa.com</a:t>
            </a:r>
            <a:endParaRPr lang="en-US" altLang="en-US" sz="3900" dirty="0">
              <a:solidFill>
                <a:schemeClr val="tx1"/>
              </a:solidFill>
            </a:endParaRPr>
          </a:p>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900" dirty="0">
                <a:solidFill>
                  <a:schemeClr val="tx1"/>
                </a:solidFill>
              </a:rPr>
              <a:t>The A3SA's logo will rarely be used for television ads, documentation, or specifications. Instead, the term </a:t>
            </a:r>
            <a:r>
              <a:rPr lang="en-US" altLang="en-US" sz="3900" b="1" dirty="0">
                <a:solidFill>
                  <a:schemeClr val="tx1"/>
                </a:solidFill>
              </a:rPr>
              <a:t>"encrypted ATSC 3.0"</a:t>
            </a:r>
            <a:r>
              <a:rPr lang="en-US" altLang="en-US" sz="3900" dirty="0">
                <a:solidFill>
                  <a:schemeClr val="tx1"/>
                </a:solidFill>
              </a:rPr>
              <a:t> or </a:t>
            </a:r>
            <a:r>
              <a:rPr lang="en-US" altLang="en-US" sz="3900" b="1" dirty="0">
                <a:solidFill>
                  <a:schemeClr val="tx1"/>
                </a:solidFill>
              </a:rPr>
              <a:t>"encrypted NextGen"</a:t>
            </a:r>
            <a:r>
              <a:rPr lang="en-US" altLang="en-US" sz="3900" dirty="0">
                <a:solidFill>
                  <a:schemeClr val="tx1"/>
                </a:solidFill>
              </a:rPr>
              <a:t> will usually be used.</a:t>
            </a:r>
          </a:p>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3900" dirty="0">
              <a:solidFill>
                <a:schemeClr val="tx1"/>
              </a:solidFill>
            </a:endParaRPr>
          </a:p>
        </p:txBody>
      </p:sp>
    </p:spTree>
    <p:extLst>
      <p:ext uri="{BB962C8B-B14F-4D97-AF65-F5344CB8AC3E}">
        <p14:creationId xmlns:p14="http://schemas.microsoft.com/office/powerpoint/2010/main" val="266575373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96C27-760E-25B1-7DFC-54BAC95C4279}"/>
            </a:ext>
          </a:extLst>
        </p:cNvPr>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F45A8F24-8D80-65A6-3081-BEC6AD57DB3D}"/>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Tx/>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4F9A6FAA-87C0-4322-B075-623BAB4E0D2F}"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Tx/>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descr="A logo with a black background&#10;&#10;Description automatically generated">
            <a:extLst>
              <a:ext uri="{FF2B5EF4-FFF2-40B4-BE49-F238E27FC236}">
                <a16:creationId xmlns:a16="http://schemas.microsoft.com/office/drawing/2014/main" id="{BC93CF72-258E-E8D2-349F-27A2CB75C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506" y="1219258"/>
            <a:ext cx="7888174" cy="4343286"/>
          </a:xfrm>
          <a:prstGeom prst="rect">
            <a:avLst/>
          </a:prstGeom>
        </p:spPr>
      </p:pic>
    </p:spTree>
    <p:extLst>
      <p:ext uri="{BB962C8B-B14F-4D97-AF65-F5344CB8AC3E}">
        <p14:creationId xmlns:p14="http://schemas.microsoft.com/office/powerpoint/2010/main" val="4212840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2BC2F-8111-DDA4-2F4E-042F9FC00FE8}"/>
            </a:ext>
          </a:extLst>
        </p:cNvPr>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25CDBEFA-606A-8E33-D7F0-60604B619C43}"/>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Tx/>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4F9A6FAA-87C0-4322-B075-623BAB4E0D2F}"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Tx/>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0243" name="Rectangle 2">
            <a:extLst>
              <a:ext uri="{FF2B5EF4-FFF2-40B4-BE49-F238E27FC236}">
                <a16:creationId xmlns:a16="http://schemas.microsoft.com/office/drawing/2014/main" id="{45A1578A-1E35-9B98-8748-2E58E705AC34}"/>
              </a:ext>
            </a:extLst>
          </p:cNvPr>
          <p:cNvSpPr>
            <a:spLocks noGrp="1" noChangeArrowheads="1"/>
          </p:cNvSpPr>
          <p:nvPr>
            <p:ph type="title" idx="4294967295"/>
          </p:nvPr>
        </p:nvSpPr>
        <p:spPr>
          <a:xfrm>
            <a:off x="0" y="76200"/>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"ATSC" (continued)</a:t>
            </a:r>
          </a:p>
        </p:txBody>
      </p:sp>
      <p:sp>
        <p:nvSpPr>
          <p:cNvPr id="10244" name="Rectangle 3">
            <a:extLst>
              <a:ext uri="{FF2B5EF4-FFF2-40B4-BE49-F238E27FC236}">
                <a16:creationId xmlns:a16="http://schemas.microsoft.com/office/drawing/2014/main" id="{5CDB10C3-C92B-DCBA-6D34-012AF4717E22}"/>
              </a:ext>
            </a:extLst>
          </p:cNvPr>
          <p:cNvSpPr>
            <a:spLocks noGrp="1" noChangeArrowheads="1"/>
          </p:cNvSpPr>
          <p:nvPr>
            <p:ph type="body" idx="4294967295"/>
          </p:nvPr>
        </p:nvSpPr>
        <p:spPr>
          <a:xfrm>
            <a:off x="152400" y="765099"/>
            <a:ext cx="8915400" cy="5954789"/>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dirty="0">
                <a:solidFill>
                  <a:schemeClr val="tx1"/>
                </a:solidFill>
              </a:rPr>
              <a:t>"A3SA" provides certifications for TV tuners and TV sets</a:t>
            </a:r>
          </a:p>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dirty="0">
                <a:solidFill>
                  <a:schemeClr val="tx1"/>
                </a:solidFill>
              </a:rPr>
              <a:t>AN "A3SA" certification means that a tuner or a TV set is able to receive Type 3 "encrypted ATSC 3.0" television channels.</a:t>
            </a:r>
          </a:p>
        </p:txBody>
      </p:sp>
    </p:spTree>
    <p:extLst>
      <p:ext uri="{BB962C8B-B14F-4D97-AF65-F5344CB8AC3E}">
        <p14:creationId xmlns:p14="http://schemas.microsoft.com/office/powerpoint/2010/main" val="266357814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BF0EE-FDDB-50B0-9187-162488631203}"/>
            </a:ext>
          </a:extLst>
        </p:cNvPr>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073DCA84-2218-BD73-B9DB-CFEA11E204B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Tx/>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4F9A6FAA-87C0-4322-B075-623BAB4E0D2F}"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Tx/>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0243" name="Rectangle 2">
            <a:extLst>
              <a:ext uri="{FF2B5EF4-FFF2-40B4-BE49-F238E27FC236}">
                <a16:creationId xmlns:a16="http://schemas.microsoft.com/office/drawing/2014/main" id="{95D0C158-67C1-AD10-8E97-4D93D08201FE}"/>
              </a:ext>
            </a:extLst>
          </p:cNvPr>
          <p:cNvSpPr>
            <a:spLocks noGrp="1" noChangeArrowheads="1"/>
          </p:cNvSpPr>
          <p:nvPr>
            <p:ph type="title" idx="4294967295"/>
          </p:nvPr>
        </p:nvSpPr>
        <p:spPr>
          <a:xfrm>
            <a:off x="0" y="76200"/>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"ATSC" (continued)</a:t>
            </a:r>
          </a:p>
        </p:txBody>
      </p:sp>
      <p:sp>
        <p:nvSpPr>
          <p:cNvPr id="10244" name="Rectangle 3">
            <a:extLst>
              <a:ext uri="{FF2B5EF4-FFF2-40B4-BE49-F238E27FC236}">
                <a16:creationId xmlns:a16="http://schemas.microsoft.com/office/drawing/2014/main" id="{280AE570-279A-D918-77B2-FB5F5439D3EF}"/>
              </a:ext>
            </a:extLst>
          </p:cNvPr>
          <p:cNvSpPr>
            <a:spLocks noGrp="1" noChangeArrowheads="1"/>
          </p:cNvSpPr>
          <p:nvPr>
            <p:ph type="body" idx="4294967295"/>
          </p:nvPr>
        </p:nvSpPr>
        <p:spPr>
          <a:xfrm>
            <a:off x="76318" y="533388"/>
            <a:ext cx="8991482" cy="6248324"/>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900" dirty="0">
                <a:solidFill>
                  <a:schemeClr val="tx1"/>
                </a:solidFill>
              </a:rPr>
              <a:t>The </a:t>
            </a:r>
            <a:r>
              <a:rPr lang="en-US" altLang="en-US" sz="3900" b="1" dirty="0">
                <a:solidFill>
                  <a:schemeClr val="tx1"/>
                </a:solidFill>
              </a:rPr>
              <a:t>A3SA certification process</a:t>
            </a:r>
            <a:r>
              <a:rPr lang="en-US" altLang="en-US" sz="3900" dirty="0">
                <a:solidFill>
                  <a:schemeClr val="tx1"/>
                </a:solidFill>
              </a:rPr>
              <a:t> and the </a:t>
            </a:r>
            <a:r>
              <a:rPr lang="en-US" altLang="en-US" sz="3900" b="1" dirty="0">
                <a:solidFill>
                  <a:schemeClr val="tx1"/>
                </a:solidFill>
              </a:rPr>
              <a:t>"Nextgen TV" certification process</a:t>
            </a:r>
            <a:r>
              <a:rPr lang="en-US" altLang="en-US" sz="3900" dirty="0">
                <a:solidFill>
                  <a:schemeClr val="tx1"/>
                </a:solidFill>
              </a:rPr>
              <a:t> are independent and unrelated to each other.</a:t>
            </a:r>
          </a:p>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900" dirty="0">
                <a:solidFill>
                  <a:schemeClr val="tx1"/>
                </a:solidFill>
              </a:rPr>
              <a:t>The "A3SA" certification program has massively slowed down the development and "uptake" of "ATSC 3.0" television channels, both from TV transmitter end and at the end-user TV tuner &amp; receiver end.                     </a:t>
            </a:r>
          </a:p>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3900" dirty="0">
              <a:solidFill>
                <a:schemeClr val="tx1"/>
              </a:solidFill>
            </a:endParaRPr>
          </a:p>
        </p:txBody>
      </p:sp>
    </p:spTree>
    <p:extLst>
      <p:ext uri="{BB962C8B-B14F-4D97-AF65-F5344CB8AC3E}">
        <p14:creationId xmlns:p14="http://schemas.microsoft.com/office/powerpoint/2010/main" val="36194819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7F0F6-C3EA-CAA5-13F8-45784CC0EE55}"/>
            </a:ext>
          </a:extLst>
        </p:cNvPr>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FE660734-5EAF-F832-5E11-35FDBF6C0CFD}"/>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Tx/>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4F9A6FAA-87C0-4322-B075-623BAB4E0D2F}"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Tx/>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0243" name="Rectangle 2">
            <a:extLst>
              <a:ext uri="{FF2B5EF4-FFF2-40B4-BE49-F238E27FC236}">
                <a16:creationId xmlns:a16="http://schemas.microsoft.com/office/drawing/2014/main" id="{47196B11-C296-9DAD-57C9-3F24D2A61802}"/>
              </a:ext>
            </a:extLst>
          </p:cNvPr>
          <p:cNvSpPr>
            <a:spLocks noGrp="1" noChangeArrowheads="1"/>
          </p:cNvSpPr>
          <p:nvPr>
            <p:ph type="title" idx="4294967295"/>
          </p:nvPr>
        </p:nvSpPr>
        <p:spPr>
          <a:xfrm>
            <a:off x="0" y="76200"/>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"ATSC" (continued)</a:t>
            </a:r>
          </a:p>
        </p:txBody>
      </p:sp>
      <p:sp>
        <p:nvSpPr>
          <p:cNvPr id="10244" name="Rectangle 3">
            <a:extLst>
              <a:ext uri="{FF2B5EF4-FFF2-40B4-BE49-F238E27FC236}">
                <a16:creationId xmlns:a16="http://schemas.microsoft.com/office/drawing/2014/main" id="{9487A95B-548B-00CE-E49C-924B5B9EDDA4}"/>
              </a:ext>
            </a:extLst>
          </p:cNvPr>
          <p:cNvSpPr>
            <a:spLocks noGrp="1" noChangeArrowheads="1"/>
          </p:cNvSpPr>
          <p:nvPr>
            <p:ph type="body" idx="4294967295"/>
          </p:nvPr>
        </p:nvSpPr>
        <p:spPr>
          <a:xfrm>
            <a:off x="76318" y="457278"/>
            <a:ext cx="8991482" cy="5881620"/>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800" dirty="0">
                <a:solidFill>
                  <a:schemeClr val="tx1"/>
                </a:solidFill>
              </a:rPr>
              <a:t>The television industry has been insistent on developing and implementing                                            Type 3 encrypted ATSC 3.0 channels  to prevented illegal piracy and malware injection into over-the-air TV channels as explained at </a:t>
            </a:r>
            <a:r>
              <a:rPr lang="en-US" altLang="en-US" sz="3800" dirty="0">
                <a:solidFill>
                  <a:schemeClr val="tx1"/>
                </a:solidFill>
                <a:hlinkClick r:id="rId2"/>
              </a:rPr>
              <a:t>https://cordcuttersnews.com/the-team-behind-nextgen-atsc-3-0-ota-tv-explains-why-drm-is-needed-for-free-ota-tv/</a:t>
            </a:r>
            <a:endParaRPr lang="en-US" altLang="en-US" sz="3800" dirty="0">
              <a:solidFill>
                <a:schemeClr val="tx1"/>
              </a:solidFill>
            </a:endParaRPr>
          </a:p>
        </p:txBody>
      </p:sp>
    </p:spTree>
    <p:extLst>
      <p:ext uri="{BB962C8B-B14F-4D97-AF65-F5344CB8AC3E}">
        <p14:creationId xmlns:p14="http://schemas.microsoft.com/office/powerpoint/2010/main" val="307274846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78335-BBC5-EDA8-A41A-41D00441752E}"/>
            </a:ext>
          </a:extLst>
        </p:cNvPr>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4C23817D-C78B-046C-84BF-A63341A67B3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Tx/>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4F9A6FAA-87C0-4322-B075-623BAB4E0D2F}"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Tx/>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0243" name="Rectangle 2">
            <a:extLst>
              <a:ext uri="{FF2B5EF4-FFF2-40B4-BE49-F238E27FC236}">
                <a16:creationId xmlns:a16="http://schemas.microsoft.com/office/drawing/2014/main" id="{732177DB-EBB0-05C9-D368-9F99A9CFAEEE}"/>
              </a:ext>
            </a:extLst>
          </p:cNvPr>
          <p:cNvSpPr>
            <a:spLocks noGrp="1" noChangeArrowheads="1"/>
          </p:cNvSpPr>
          <p:nvPr>
            <p:ph type="title" idx="4294967295"/>
          </p:nvPr>
        </p:nvSpPr>
        <p:spPr>
          <a:xfrm>
            <a:off x="0" y="76200"/>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"ATSC" (continued)</a:t>
            </a:r>
          </a:p>
        </p:txBody>
      </p:sp>
      <p:sp>
        <p:nvSpPr>
          <p:cNvPr id="10244" name="Rectangle 3">
            <a:extLst>
              <a:ext uri="{FF2B5EF4-FFF2-40B4-BE49-F238E27FC236}">
                <a16:creationId xmlns:a16="http://schemas.microsoft.com/office/drawing/2014/main" id="{BEBEFAED-57F3-29C8-A8FA-CD1823442689}"/>
              </a:ext>
            </a:extLst>
          </p:cNvPr>
          <p:cNvSpPr>
            <a:spLocks noGrp="1" noChangeArrowheads="1"/>
          </p:cNvSpPr>
          <p:nvPr>
            <p:ph type="body" idx="4294967295"/>
          </p:nvPr>
        </p:nvSpPr>
        <p:spPr>
          <a:xfrm>
            <a:off x="76318" y="762070"/>
            <a:ext cx="8991482" cy="5333860"/>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dirty="0">
                <a:solidFill>
                  <a:schemeClr val="tx1"/>
                </a:solidFill>
              </a:rPr>
              <a:t>The "A3SA" uses "</a:t>
            </a:r>
            <a:r>
              <a:rPr lang="en-US" altLang="en-US" sz="4000" dirty="0" err="1">
                <a:solidFill>
                  <a:schemeClr val="tx1"/>
                </a:solidFill>
              </a:rPr>
              <a:t>Eonti</a:t>
            </a:r>
            <a:r>
              <a:rPr lang="en-US" altLang="en-US" sz="4000" dirty="0">
                <a:solidFill>
                  <a:schemeClr val="tx1"/>
                </a:solidFill>
              </a:rPr>
              <a:t>" for digital certificates and Google subsidiary "</a:t>
            </a:r>
            <a:r>
              <a:rPr lang="en-US" altLang="en-US" sz="4000" dirty="0" err="1">
                <a:solidFill>
                  <a:schemeClr val="tx1"/>
                </a:solidFill>
              </a:rPr>
              <a:t>Widevine</a:t>
            </a:r>
            <a:r>
              <a:rPr lang="en-US" altLang="en-US" sz="4000" dirty="0">
                <a:solidFill>
                  <a:schemeClr val="tx1"/>
                </a:solidFill>
              </a:rPr>
              <a:t>" DRM (= "digital rights management") for encryption/decryption technology.</a:t>
            </a:r>
          </a:p>
        </p:txBody>
      </p:sp>
    </p:spTree>
    <p:extLst>
      <p:ext uri="{BB962C8B-B14F-4D97-AF65-F5344CB8AC3E}">
        <p14:creationId xmlns:p14="http://schemas.microsoft.com/office/powerpoint/2010/main" val="331076560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9C63-BEFD-87F2-BD9C-521E9DAC79EA}"/>
            </a:ext>
          </a:extLst>
        </p:cNvPr>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5BCB68C9-FE57-2ED7-D9B1-1890A9A7464C}"/>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Tx/>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4F9A6FAA-87C0-4322-B075-623BAB4E0D2F}"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Tx/>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0243" name="Rectangle 2">
            <a:extLst>
              <a:ext uri="{FF2B5EF4-FFF2-40B4-BE49-F238E27FC236}">
                <a16:creationId xmlns:a16="http://schemas.microsoft.com/office/drawing/2014/main" id="{E860DE6F-0FAF-63D7-334A-3703025B1748}"/>
              </a:ext>
            </a:extLst>
          </p:cNvPr>
          <p:cNvSpPr>
            <a:spLocks noGrp="1" noChangeArrowheads="1"/>
          </p:cNvSpPr>
          <p:nvPr>
            <p:ph type="title" idx="4294967295"/>
          </p:nvPr>
        </p:nvSpPr>
        <p:spPr>
          <a:xfrm>
            <a:off x="0" y="76200"/>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"ATSC" (continued)</a:t>
            </a:r>
          </a:p>
        </p:txBody>
      </p:sp>
      <p:sp>
        <p:nvSpPr>
          <p:cNvPr id="10244" name="Rectangle 3">
            <a:extLst>
              <a:ext uri="{FF2B5EF4-FFF2-40B4-BE49-F238E27FC236}">
                <a16:creationId xmlns:a16="http://schemas.microsoft.com/office/drawing/2014/main" id="{5EE11BF6-9E37-BF3F-5565-DFC842A7ED9E}"/>
              </a:ext>
            </a:extLst>
          </p:cNvPr>
          <p:cNvSpPr>
            <a:spLocks noGrp="1" noChangeArrowheads="1"/>
          </p:cNvSpPr>
          <p:nvPr>
            <p:ph type="body" idx="4294967295"/>
          </p:nvPr>
        </p:nvSpPr>
        <p:spPr>
          <a:xfrm>
            <a:off x="152400" y="762070"/>
            <a:ext cx="8915400" cy="5116611"/>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dirty="0">
                <a:solidFill>
                  <a:schemeClr val="tx1"/>
                </a:solidFill>
              </a:rPr>
              <a:t>A3SA provides two versions of certifications:</a:t>
            </a:r>
          </a:p>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b="1" dirty="0">
                <a:solidFill>
                  <a:schemeClr val="tx1"/>
                </a:solidFill>
              </a:rPr>
              <a:t>A3SA certification version 1:                         </a:t>
            </a:r>
            <a:r>
              <a:rPr lang="en-US" altLang="en-US" sz="4000" dirty="0">
                <a:solidFill>
                  <a:schemeClr val="tx1"/>
                </a:solidFill>
              </a:rPr>
              <a:t>                       A3SA certification for a tuner or TV set that can only receive "Encrypted ATSC 3.0" (Type 3) channels when the tuner or TV is connected (wired or wirelessly) to an Internet provider</a:t>
            </a:r>
          </a:p>
          <a:p>
            <a:pPr marL="0" indent="0" eaLnBrk="1" hangingPunct="1">
              <a:spcBef>
                <a:spcPts val="10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4000" dirty="0">
              <a:solidFill>
                <a:schemeClr val="tx1"/>
              </a:solidFill>
            </a:endParaRPr>
          </a:p>
        </p:txBody>
      </p:sp>
    </p:spTree>
    <p:extLst>
      <p:ext uri="{BB962C8B-B14F-4D97-AF65-F5344CB8AC3E}">
        <p14:creationId xmlns:p14="http://schemas.microsoft.com/office/powerpoint/2010/main" val="42110069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97C4C-CD5B-8123-A6EC-E3016AACBA23}"/>
            </a:ext>
          </a:extLst>
        </p:cNvPr>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DBF77489-04B8-F539-954E-913B3F5DB6F4}"/>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Tx/>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4F9A6FAA-87C0-4322-B075-623BAB4E0D2F}"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Tx/>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0243" name="Rectangle 2">
            <a:extLst>
              <a:ext uri="{FF2B5EF4-FFF2-40B4-BE49-F238E27FC236}">
                <a16:creationId xmlns:a16="http://schemas.microsoft.com/office/drawing/2014/main" id="{6A6E1CEC-4074-403E-426C-9A45E8ED5773}"/>
              </a:ext>
            </a:extLst>
          </p:cNvPr>
          <p:cNvSpPr>
            <a:spLocks noGrp="1" noChangeArrowheads="1"/>
          </p:cNvSpPr>
          <p:nvPr>
            <p:ph type="title" idx="4294967295"/>
          </p:nvPr>
        </p:nvSpPr>
        <p:spPr>
          <a:xfrm>
            <a:off x="0" y="76200"/>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"ATSC" (continued)</a:t>
            </a:r>
          </a:p>
        </p:txBody>
      </p:sp>
      <p:sp>
        <p:nvSpPr>
          <p:cNvPr id="10244" name="Rectangle 3">
            <a:extLst>
              <a:ext uri="{FF2B5EF4-FFF2-40B4-BE49-F238E27FC236}">
                <a16:creationId xmlns:a16="http://schemas.microsoft.com/office/drawing/2014/main" id="{FE2D5251-84C8-0D22-CB5D-FF93F5C59A88}"/>
              </a:ext>
            </a:extLst>
          </p:cNvPr>
          <p:cNvSpPr>
            <a:spLocks noGrp="1" noChangeArrowheads="1"/>
          </p:cNvSpPr>
          <p:nvPr>
            <p:ph type="body" idx="4294967295"/>
          </p:nvPr>
        </p:nvSpPr>
        <p:spPr>
          <a:xfrm>
            <a:off x="0" y="381080"/>
            <a:ext cx="9067800" cy="5878591"/>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800" b="1" dirty="0">
                <a:solidFill>
                  <a:schemeClr val="tx1"/>
                </a:solidFill>
              </a:rPr>
              <a:t>A3SA certification version 2:                         </a:t>
            </a:r>
            <a:r>
              <a:rPr lang="en-US" altLang="en-US" sz="3800" dirty="0">
                <a:solidFill>
                  <a:schemeClr val="tx1"/>
                </a:solidFill>
              </a:rPr>
              <a:t>                       A3SA certification for a tuner or TV set that can only receive                                    </a:t>
            </a:r>
            <a:r>
              <a:rPr lang="en-US" altLang="en-US" sz="3800" b="1" dirty="0">
                <a:solidFill>
                  <a:schemeClr val="tx1"/>
                </a:solidFill>
              </a:rPr>
              <a:t>Type 3 Encrypted ATSC 3.0" channels</a:t>
            </a:r>
            <a:r>
              <a:rPr lang="en-US" altLang="en-US" sz="3800" dirty="0">
                <a:solidFill>
                  <a:schemeClr val="tx1"/>
                </a:solidFill>
              </a:rPr>
              <a:t> even when the tuner or TV set is not connected (wired or wirelessly) to an Internet provider.                                     This higher version of A3SA certification is handy for tuners or TV sets that will not always be connect to an Internet provider (camping, </a:t>
            </a:r>
            <a:r>
              <a:rPr lang="en-US" altLang="en-US" sz="3800" dirty="0" err="1">
                <a:solidFill>
                  <a:schemeClr val="tx1"/>
                </a:solidFill>
              </a:rPr>
              <a:t>etc</a:t>
            </a:r>
            <a:r>
              <a:rPr lang="en-US" altLang="en-US" sz="3800" dirty="0">
                <a:solidFill>
                  <a:schemeClr val="tx1"/>
                </a:solidFill>
              </a:rPr>
              <a:t>).          </a:t>
            </a:r>
          </a:p>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3800" dirty="0">
              <a:solidFill>
                <a:schemeClr val="tx1"/>
              </a:solidFill>
            </a:endParaRPr>
          </a:p>
        </p:txBody>
      </p:sp>
    </p:spTree>
    <p:extLst>
      <p:ext uri="{BB962C8B-B14F-4D97-AF65-F5344CB8AC3E}">
        <p14:creationId xmlns:p14="http://schemas.microsoft.com/office/powerpoint/2010/main" val="28626224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AA9F75B7-6169-2982-FD34-D2D78E66BB53}"/>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64A979E5-3F83-46C6-9CC2-3C1581C5AA74}" type="slidenum">
              <a:rPr lang="en-US" altLang="en-US" sz="2400">
                <a:latin typeface="Times New Roman" panose="02020603050405020304" pitchFamily="18" charset="0"/>
              </a:rPr>
              <a:pPr eaLnBrk="1" hangingPunct="1">
                <a:spcBef>
                  <a:spcPct val="0"/>
                </a:spcBef>
                <a:buSzTx/>
              </a:pPr>
              <a:t>3</a:t>
            </a:fld>
            <a:endParaRPr lang="en-US" altLang="en-US" sz="2400">
              <a:latin typeface="Times New Roman" panose="02020603050405020304" pitchFamily="18" charset="0"/>
            </a:endParaRPr>
          </a:p>
        </p:txBody>
      </p:sp>
      <p:sp>
        <p:nvSpPr>
          <p:cNvPr id="7171" name="Rectangle 2">
            <a:extLst>
              <a:ext uri="{FF2B5EF4-FFF2-40B4-BE49-F238E27FC236}">
                <a16:creationId xmlns:a16="http://schemas.microsoft.com/office/drawing/2014/main" id="{9B97BAAF-9225-53BF-475A-E2CF713AF4F8}"/>
              </a:ext>
            </a:extLst>
          </p:cNvPr>
          <p:cNvSpPr>
            <a:spLocks noGrp="1" noChangeArrowheads="1"/>
          </p:cNvSpPr>
          <p:nvPr>
            <p:ph type="title" idx="4294967295"/>
          </p:nvPr>
        </p:nvSpPr>
        <p:spPr>
          <a:xfrm>
            <a:off x="0" y="0"/>
            <a:ext cx="9067800" cy="762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5400"/>
              <a:t>SUMMARY</a:t>
            </a:r>
          </a:p>
        </p:txBody>
      </p:sp>
      <p:sp>
        <p:nvSpPr>
          <p:cNvPr id="7172" name="Rectangle 3">
            <a:extLst>
              <a:ext uri="{FF2B5EF4-FFF2-40B4-BE49-F238E27FC236}">
                <a16:creationId xmlns:a16="http://schemas.microsoft.com/office/drawing/2014/main" id="{9A91EC49-D30F-1A3C-C44D-CC681FD448FD}"/>
              </a:ext>
            </a:extLst>
          </p:cNvPr>
          <p:cNvSpPr>
            <a:spLocks noGrp="1" noChangeArrowheads="1"/>
          </p:cNvSpPr>
          <p:nvPr>
            <p:ph type="body" idx="4294967295"/>
          </p:nvPr>
        </p:nvSpPr>
        <p:spPr>
          <a:xfrm>
            <a:off x="228600" y="990664"/>
            <a:ext cx="8763000" cy="5105400"/>
          </a:xfrm>
        </p:spPr>
        <p:txBody>
          <a:bodyPr/>
          <a:lstStyle/>
          <a:p>
            <a:pPr marL="0" indent="0" eaLnBrk="1" hangingPunct="1">
              <a:spcBef>
                <a:spcPts val="10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400" dirty="0"/>
              <a:t>You can install a low-cost ATSC 3.0 tuner to either add the newfangled ATSC 3.0 signals to an existing television or to use a computer monitor connected to the tuner as a low-cost over-the-air television receiver.</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4E6C9-1F20-DD2A-836B-D9B367577C27}"/>
            </a:ext>
          </a:extLst>
        </p:cNvPr>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D2206C6D-1C16-8F45-290E-6C789E95E728}"/>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Tx/>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4F9A6FAA-87C0-4322-B075-623BAB4E0D2F}"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Tx/>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0243" name="Rectangle 2">
            <a:extLst>
              <a:ext uri="{FF2B5EF4-FFF2-40B4-BE49-F238E27FC236}">
                <a16:creationId xmlns:a16="http://schemas.microsoft.com/office/drawing/2014/main" id="{65AD6BA6-B9FF-5461-9649-116B835933D6}"/>
              </a:ext>
            </a:extLst>
          </p:cNvPr>
          <p:cNvSpPr>
            <a:spLocks noGrp="1" noChangeArrowheads="1"/>
          </p:cNvSpPr>
          <p:nvPr>
            <p:ph type="title" idx="4294967295"/>
          </p:nvPr>
        </p:nvSpPr>
        <p:spPr>
          <a:xfrm>
            <a:off x="0" y="76200"/>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"ATSC" (continued)</a:t>
            </a:r>
          </a:p>
        </p:txBody>
      </p:sp>
      <p:sp>
        <p:nvSpPr>
          <p:cNvPr id="10244" name="Rectangle 3">
            <a:extLst>
              <a:ext uri="{FF2B5EF4-FFF2-40B4-BE49-F238E27FC236}">
                <a16:creationId xmlns:a16="http://schemas.microsoft.com/office/drawing/2014/main" id="{7D8C2F1F-1E6D-C5A1-E6F5-6E57BD780CC1}"/>
              </a:ext>
            </a:extLst>
          </p:cNvPr>
          <p:cNvSpPr>
            <a:spLocks noGrp="1" noChangeArrowheads="1"/>
          </p:cNvSpPr>
          <p:nvPr>
            <p:ph type="body" idx="4294967295"/>
          </p:nvPr>
        </p:nvSpPr>
        <p:spPr>
          <a:xfrm>
            <a:off x="0" y="533476"/>
            <a:ext cx="9067800" cy="6476830"/>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400" dirty="0">
                <a:solidFill>
                  <a:schemeClr val="tx1"/>
                </a:solidFill>
              </a:rPr>
              <a:t>Any tuner or TV set that can receive Type 3 </a:t>
            </a:r>
            <a:r>
              <a:rPr lang="en-US" altLang="en-US" sz="3400" b="1" dirty="0">
                <a:solidFill>
                  <a:schemeClr val="tx1"/>
                </a:solidFill>
              </a:rPr>
              <a:t>"encrypted ATSC 3.0" television channels </a:t>
            </a:r>
            <a:r>
              <a:rPr lang="en-US" altLang="en-US" sz="3400" dirty="0">
                <a:solidFill>
                  <a:schemeClr val="tx1"/>
                </a:solidFill>
              </a:rPr>
              <a:t> will eventually need to have an Internet connection in order to get firmware upgrades or to perform channel rescans from the Internet or to receive any "encrypted ATSC 1" channel for the first time after a channel scan so the </a:t>
            </a:r>
            <a:r>
              <a:rPr lang="en-US" altLang="en-US" sz="3400" b="1" dirty="0">
                <a:solidFill>
                  <a:schemeClr val="tx1"/>
                </a:solidFill>
              </a:rPr>
              <a:t>A3SA certification version 2's </a:t>
            </a:r>
            <a:r>
              <a:rPr lang="en-US" altLang="en-US" sz="3400" dirty="0">
                <a:solidFill>
                  <a:schemeClr val="tx1"/>
                </a:solidFill>
              </a:rPr>
              <a:t>offline capability is only for the convenience of the </a:t>
            </a:r>
            <a:r>
              <a:rPr lang="en-US" altLang="en-US" sz="3400" dirty="0" err="1">
                <a:solidFill>
                  <a:schemeClr val="tx1"/>
                </a:solidFill>
              </a:rPr>
              <a:t>enduser</a:t>
            </a:r>
            <a:r>
              <a:rPr lang="en-US" altLang="en-US" sz="3400" dirty="0">
                <a:solidFill>
                  <a:schemeClr val="tx1"/>
                </a:solidFill>
              </a:rPr>
              <a:t> of TV tuners and TV sets, when their TV tuners and sets do not have an Internet connection.</a:t>
            </a:r>
          </a:p>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3400" dirty="0">
              <a:solidFill>
                <a:schemeClr val="tx1"/>
              </a:solidFill>
            </a:endParaRPr>
          </a:p>
        </p:txBody>
      </p:sp>
    </p:spTree>
    <p:extLst>
      <p:ext uri="{BB962C8B-B14F-4D97-AF65-F5344CB8AC3E}">
        <p14:creationId xmlns:p14="http://schemas.microsoft.com/office/powerpoint/2010/main" val="102569308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4E6C9-1F20-DD2A-836B-D9B367577C27}"/>
            </a:ext>
          </a:extLst>
        </p:cNvPr>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D2206C6D-1C16-8F45-290E-6C789E95E728}"/>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Tx/>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4F9A6FAA-87C0-4322-B075-623BAB4E0D2F}"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Tx/>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0243" name="Rectangle 2">
            <a:extLst>
              <a:ext uri="{FF2B5EF4-FFF2-40B4-BE49-F238E27FC236}">
                <a16:creationId xmlns:a16="http://schemas.microsoft.com/office/drawing/2014/main" id="{65AD6BA6-B9FF-5461-9649-116B835933D6}"/>
              </a:ext>
            </a:extLst>
          </p:cNvPr>
          <p:cNvSpPr>
            <a:spLocks noGrp="1" noChangeArrowheads="1"/>
          </p:cNvSpPr>
          <p:nvPr>
            <p:ph type="title" idx="4294967295"/>
          </p:nvPr>
        </p:nvSpPr>
        <p:spPr>
          <a:xfrm>
            <a:off x="0" y="76200"/>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"ATSC" (continued)</a:t>
            </a:r>
          </a:p>
        </p:txBody>
      </p:sp>
      <p:sp>
        <p:nvSpPr>
          <p:cNvPr id="10244" name="Rectangle 3">
            <a:extLst>
              <a:ext uri="{FF2B5EF4-FFF2-40B4-BE49-F238E27FC236}">
                <a16:creationId xmlns:a16="http://schemas.microsoft.com/office/drawing/2014/main" id="{7D8C2F1F-1E6D-C5A1-E6F5-6E57BD780CC1}"/>
              </a:ext>
            </a:extLst>
          </p:cNvPr>
          <p:cNvSpPr>
            <a:spLocks noGrp="1" noChangeArrowheads="1"/>
          </p:cNvSpPr>
          <p:nvPr>
            <p:ph type="body" idx="4294967295"/>
          </p:nvPr>
        </p:nvSpPr>
        <p:spPr>
          <a:xfrm>
            <a:off x="0" y="762070"/>
            <a:ext cx="8991484" cy="5181464"/>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dirty="0">
                <a:solidFill>
                  <a:schemeClr val="tx1"/>
                </a:solidFill>
              </a:rPr>
              <a:t>Some of sellers and manufacturers have incorrectly stated that their tuners or television sets that have "</a:t>
            </a:r>
            <a:r>
              <a:rPr lang="en-US" altLang="en-US" sz="4000" b="1" dirty="0">
                <a:solidFill>
                  <a:schemeClr val="tx1"/>
                </a:solidFill>
              </a:rPr>
              <a:t>A3SA certification version 2" </a:t>
            </a:r>
            <a:r>
              <a:rPr lang="en-US" altLang="en-US" sz="4000" dirty="0">
                <a:solidFill>
                  <a:schemeClr val="tx1"/>
                </a:solidFill>
              </a:rPr>
              <a:t>never need to be connected to the Internet.</a:t>
            </a:r>
            <a:r>
              <a:rPr lang="en-US" altLang="en-US" sz="4000" b="1" dirty="0">
                <a:solidFill>
                  <a:schemeClr val="tx1"/>
                </a:solidFill>
              </a:rPr>
              <a:t>                                  </a:t>
            </a:r>
            <a:r>
              <a:rPr lang="en-US" altLang="en-US" sz="4000" dirty="0">
                <a:solidFill>
                  <a:schemeClr val="tx1"/>
                </a:solidFill>
              </a:rPr>
              <a:t> </a:t>
            </a:r>
          </a:p>
        </p:txBody>
      </p:sp>
    </p:spTree>
    <p:extLst>
      <p:ext uri="{BB962C8B-B14F-4D97-AF65-F5344CB8AC3E}">
        <p14:creationId xmlns:p14="http://schemas.microsoft.com/office/powerpoint/2010/main" val="135016525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0A451-3AF0-3760-E8B6-0FBBE0654EDE}"/>
            </a:ext>
          </a:extLst>
        </p:cNvPr>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8F1656C0-240B-3355-BF7D-CCD237433E95}"/>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4F9A6FAA-87C0-4322-B075-623BAB4E0D2F}" type="slidenum">
              <a:rPr lang="en-US" altLang="en-US" sz="2400">
                <a:latin typeface="Times New Roman" panose="02020603050405020304" pitchFamily="18" charset="0"/>
              </a:rPr>
              <a:pPr eaLnBrk="1" hangingPunct="1">
                <a:spcBef>
                  <a:spcPct val="0"/>
                </a:spcBef>
                <a:buSzTx/>
              </a:pPr>
              <a:t>32</a:t>
            </a:fld>
            <a:endParaRPr lang="en-US" altLang="en-US" sz="2400">
              <a:latin typeface="Times New Roman" panose="02020603050405020304" pitchFamily="18" charset="0"/>
            </a:endParaRPr>
          </a:p>
        </p:txBody>
      </p:sp>
      <p:sp>
        <p:nvSpPr>
          <p:cNvPr id="10243" name="Rectangle 2">
            <a:extLst>
              <a:ext uri="{FF2B5EF4-FFF2-40B4-BE49-F238E27FC236}">
                <a16:creationId xmlns:a16="http://schemas.microsoft.com/office/drawing/2014/main" id="{1A41B6E3-62FF-22D3-CF43-EBC96805FB80}"/>
              </a:ext>
            </a:extLst>
          </p:cNvPr>
          <p:cNvSpPr>
            <a:spLocks noGrp="1" noChangeArrowheads="1"/>
          </p:cNvSpPr>
          <p:nvPr>
            <p:ph type="title" idx="4294967295"/>
          </p:nvPr>
        </p:nvSpPr>
        <p:spPr>
          <a:xfrm>
            <a:off x="0" y="76200"/>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"ATSC" (continued)</a:t>
            </a:r>
          </a:p>
        </p:txBody>
      </p:sp>
      <p:sp>
        <p:nvSpPr>
          <p:cNvPr id="10244" name="Rectangle 3">
            <a:extLst>
              <a:ext uri="{FF2B5EF4-FFF2-40B4-BE49-F238E27FC236}">
                <a16:creationId xmlns:a16="http://schemas.microsoft.com/office/drawing/2014/main" id="{B96CA39F-6CA9-5C91-343F-D23CD4957274}"/>
              </a:ext>
            </a:extLst>
          </p:cNvPr>
          <p:cNvSpPr>
            <a:spLocks noGrp="1" noChangeArrowheads="1"/>
          </p:cNvSpPr>
          <p:nvPr>
            <p:ph type="body" idx="4294967295"/>
          </p:nvPr>
        </p:nvSpPr>
        <p:spPr>
          <a:xfrm>
            <a:off x="152400" y="457278"/>
            <a:ext cx="8915400" cy="5559425"/>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400" dirty="0">
                <a:solidFill>
                  <a:schemeClr val="tx1"/>
                </a:solidFill>
              </a:rPr>
              <a:t>A TV tuner or a TV set that can receive the first two types of ATSC.. signals will have a </a:t>
            </a:r>
            <a:r>
              <a:rPr lang="en-US" altLang="en-US" sz="4400" b="1" dirty="0">
                <a:solidFill>
                  <a:schemeClr val="tx1"/>
                </a:solidFill>
              </a:rPr>
              <a:t>"NextGen TV certification"</a:t>
            </a:r>
          </a:p>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400" dirty="0">
                <a:solidFill>
                  <a:schemeClr val="tx1"/>
                </a:solidFill>
              </a:rPr>
              <a:t>A TV tuner or a TV set that can receive all three types of ATSC.. signals will have </a:t>
            </a:r>
            <a:r>
              <a:rPr lang="en-US" altLang="en-US" sz="4400" b="1" dirty="0">
                <a:solidFill>
                  <a:srgbClr val="FF0000"/>
                </a:solidFill>
              </a:rPr>
              <a:t>both</a:t>
            </a:r>
            <a:r>
              <a:rPr lang="en-US" altLang="en-US" sz="4400" b="1" dirty="0">
                <a:solidFill>
                  <a:schemeClr val="tx1"/>
                </a:solidFill>
              </a:rPr>
              <a:t> </a:t>
            </a:r>
            <a:r>
              <a:rPr lang="en-US" altLang="en-US" sz="4400" dirty="0">
                <a:solidFill>
                  <a:schemeClr val="tx1"/>
                </a:solidFill>
              </a:rPr>
              <a:t>a</a:t>
            </a:r>
            <a:r>
              <a:rPr lang="en-US" altLang="en-US" sz="4400" b="1" dirty="0">
                <a:solidFill>
                  <a:schemeClr val="tx1"/>
                </a:solidFill>
              </a:rPr>
              <a:t> "NextGen TV" certification </a:t>
            </a:r>
            <a:r>
              <a:rPr lang="en-US" altLang="en-US" sz="4400" dirty="0">
                <a:solidFill>
                  <a:schemeClr val="tx1"/>
                </a:solidFill>
              </a:rPr>
              <a:t>AND</a:t>
            </a:r>
            <a:r>
              <a:rPr lang="en-US" altLang="en-US" sz="4400" b="1" dirty="0">
                <a:solidFill>
                  <a:schemeClr val="tx1"/>
                </a:solidFill>
              </a:rPr>
              <a:t> </a:t>
            </a:r>
            <a:r>
              <a:rPr lang="en-US" altLang="en-US" sz="4400" dirty="0">
                <a:solidFill>
                  <a:schemeClr val="tx1"/>
                </a:solidFill>
              </a:rPr>
              <a:t>an</a:t>
            </a:r>
            <a:r>
              <a:rPr lang="en-US" altLang="en-US" sz="4400" b="1" dirty="0">
                <a:solidFill>
                  <a:schemeClr val="tx1"/>
                </a:solidFill>
              </a:rPr>
              <a:t> "A3SA certification"</a:t>
            </a:r>
          </a:p>
        </p:txBody>
      </p:sp>
    </p:spTree>
    <p:extLst>
      <p:ext uri="{BB962C8B-B14F-4D97-AF65-F5344CB8AC3E}">
        <p14:creationId xmlns:p14="http://schemas.microsoft.com/office/powerpoint/2010/main" val="3029591007"/>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43C18-BD4A-4131-5F6C-16A2C7C68F3C}"/>
            </a:ext>
          </a:extLst>
        </p:cNvPr>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7702C6B2-C583-73F8-2729-6648B791ACB6}"/>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4F9A6FAA-87C0-4322-B075-623BAB4E0D2F}" type="slidenum">
              <a:rPr lang="en-US" altLang="en-US" sz="2400">
                <a:latin typeface="Times New Roman" panose="02020603050405020304" pitchFamily="18" charset="0"/>
              </a:rPr>
              <a:pPr eaLnBrk="1" hangingPunct="1">
                <a:spcBef>
                  <a:spcPct val="0"/>
                </a:spcBef>
                <a:buSzTx/>
              </a:pPr>
              <a:t>33</a:t>
            </a:fld>
            <a:endParaRPr lang="en-US" altLang="en-US" sz="2400">
              <a:latin typeface="Times New Roman" panose="02020603050405020304" pitchFamily="18" charset="0"/>
            </a:endParaRPr>
          </a:p>
        </p:txBody>
      </p:sp>
      <p:sp>
        <p:nvSpPr>
          <p:cNvPr id="10243" name="Rectangle 2">
            <a:extLst>
              <a:ext uri="{FF2B5EF4-FFF2-40B4-BE49-F238E27FC236}">
                <a16:creationId xmlns:a16="http://schemas.microsoft.com/office/drawing/2014/main" id="{ECC71A9A-DF1F-99AA-F5C9-B2ACCDF07BB2}"/>
              </a:ext>
            </a:extLst>
          </p:cNvPr>
          <p:cNvSpPr>
            <a:spLocks noGrp="1" noChangeArrowheads="1"/>
          </p:cNvSpPr>
          <p:nvPr>
            <p:ph type="title" idx="4294967295"/>
          </p:nvPr>
        </p:nvSpPr>
        <p:spPr>
          <a:xfrm>
            <a:off x="0" y="76200"/>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"ATSC" (continued)</a:t>
            </a:r>
          </a:p>
        </p:txBody>
      </p:sp>
      <p:sp>
        <p:nvSpPr>
          <p:cNvPr id="10244" name="Rectangle 3">
            <a:extLst>
              <a:ext uri="{FF2B5EF4-FFF2-40B4-BE49-F238E27FC236}">
                <a16:creationId xmlns:a16="http://schemas.microsoft.com/office/drawing/2014/main" id="{3903ED5C-2016-4388-375B-5E0AE25799DF}"/>
              </a:ext>
            </a:extLst>
          </p:cNvPr>
          <p:cNvSpPr>
            <a:spLocks noGrp="1" noChangeArrowheads="1"/>
          </p:cNvSpPr>
          <p:nvPr>
            <p:ph type="body" idx="4294967295"/>
          </p:nvPr>
        </p:nvSpPr>
        <p:spPr>
          <a:xfrm>
            <a:off x="152400" y="917495"/>
            <a:ext cx="8915400" cy="5559425"/>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100" dirty="0">
                <a:solidFill>
                  <a:schemeClr val="tx1"/>
                </a:solidFill>
              </a:rPr>
              <a:t>At the present time (April 2024), 90+ percent of the over-the-air TV tuners (and TV sets) that are available at retail are obsolete since most of them only can receive                             </a:t>
            </a:r>
            <a:r>
              <a:rPr lang="en-US" altLang="en-US" sz="4100" b="1" dirty="0">
                <a:solidFill>
                  <a:schemeClr val="tx1"/>
                </a:solidFill>
              </a:rPr>
              <a:t>Type 1 ATSC 1.0" television channels</a:t>
            </a:r>
            <a:r>
              <a:rPr lang="en-US" altLang="en-US" sz="4100" dirty="0">
                <a:solidFill>
                  <a:schemeClr val="tx1"/>
                </a:solidFill>
              </a:rPr>
              <a:t> (and apparently do not have NextGen and A3SA certifications.)</a:t>
            </a:r>
          </a:p>
        </p:txBody>
      </p:sp>
    </p:spTree>
    <p:extLst>
      <p:ext uri="{BB962C8B-B14F-4D97-AF65-F5344CB8AC3E}">
        <p14:creationId xmlns:p14="http://schemas.microsoft.com/office/powerpoint/2010/main" val="33179345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B3F66-D4CB-D761-63FF-7E966DBEC956}"/>
            </a:ext>
          </a:extLst>
        </p:cNvPr>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F38248E9-4321-F9EA-B087-EDAAA601F45C}"/>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4F9A6FAA-87C0-4322-B075-623BAB4E0D2F}" type="slidenum">
              <a:rPr lang="en-US" altLang="en-US" sz="2400">
                <a:latin typeface="Times New Roman" panose="02020603050405020304" pitchFamily="18" charset="0"/>
              </a:rPr>
              <a:pPr eaLnBrk="1" hangingPunct="1">
                <a:spcBef>
                  <a:spcPct val="0"/>
                </a:spcBef>
                <a:buSzTx/>
              </a:pPr>
              <a:t>34</a:t>
            </a:fld>
            <a:endParaRPr lang="en-US" altLang="en-US" sz="2400">
              <a:latin typeface="Times New Roman" panose="02020603050405020304" pitchFamily="18" charset="0"/>
            </a:endParaRPr>
          </a:p>
        </p:txBody>
      </p:sp>
      <p:sp>
        <p:nvSpPr>
          <p:cNvPr id="10243" name="Rectangle 2">
            <a:extLst>
              <a:ext uri="{FF2B5EF4-FFF2-40B4-BE49-F238E27FC236}">
                <a16:creationId xmlns:a16="http://schemas.microsoft.com/office/drawing/2014/main" id="{242C2D00-307E-B438-3D0A-0081EB9BBB41}"/>
              </a:ext>
            </a:extLst>
          </p:cNvPr>
          <p:cNvSpPr>
            <a:spLocks noGrp="1" noChangeArrowheads="1"/>
          </p:cNvSpPr>
          <p:nvPr>
            <p:ph type="title" idx="4294967295"/>
          </p:nvPr>
        </p:nvSpPr>
        <p:spPr>
          <a:xfrm>
            <a:off x="0" y="76200"/>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"ATSC" (continued)</a:t>
            </a:r>
          </a:p>
        </p:txBody>
      </p:sp>
      <p:sp>
        <p:nvSpPr>
          <p:cNvPr id="10244" name="Rectangle 3">
            <a:extLst>
              <a:ext uri="{FF2B5EF4-FFF2-40B4-BE49-F238E27FC236}">
                <a16:creationId xmlns:a16="http://schemas.microsoft.com/office/drawing/2014/main" id="{FF414E0B-1ED4-ED26-C08D-8954DC20700A}"/>
              </a:ext>
            </a:extLst>
          </p:cNvPr>
          <p:cNvSpPr>
            <a:spLocks noGrp="1" noChangeArrowheads="1"/>
          </p:cNvSpPr>
          <p:nvPr>
            <p:ph type="body" idx="4294967295"/>
          </p:nvPr>
        </p:nvSpPr>
        <p:spPr>
          <a:xfrm>
            <a:off x="152400" y="533476"/>
            <a:ext cx="8915400" cy="5559425"/>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400" dirty="0">
                <a:solidFill>
                  <a:schemeClr val="tx1"/>
                </a:solidFill>
              </a:rPr>
              <a:t>At the present time (April 2024):                                                       some of the manufacturers of TV tuners (and TV sets) only have ATSC 1.0 tuners,                                   while some of the manufacturers of TV tuners (and TV sets) have tuners that can only receive the first two types of ATSC channels</a:t>
            </a:r>
          </a:p>
        </p:txBody>
      </p:sp>
    </p:spTree>
    <p:extLst>
      <p:ext uri="{BB962C8B-B14F-4D97-AF65-F5344CB8AC3E}">
        <p14:creationId xmlns:p14="http://schemas.microsoft.com/office/powerpoint/2010/main" val="110221181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936A5-4DC9-0AFB-172D-FE962F22C768}"/>
            </a:ext>
          </a:extLst>
        </p:cNvPr>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BFED5BB4-014B-C4C7-FF12-525862EA6374}"/>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4F9A6FAA-87C0-4322-B075-623BAB4E0D2F}" type="slidenum">
              <a:rPr lang="en-US" altLang="en-US" sz="2400">
                <a:latin typeface="Times New Roman" panose="02020603050405020304" pitchFamily="18" charset="0"/>
              </a:rPr>
              <a:pPr eaLnBrk="1" hangingPunct="1">
                <a:spcBef>
                  <a:spcPct val="0"/>
                </a:spcBef>
                <a:buSzTx/>
              </a:pPr>
              <a:t>35</a:t>
            </a:fld>
            <a:endParaRPr lang="en-US" altLang="en-US" sz="2400">
              <a:latin typeface="Times New Roman" panose="02020603050405020304" pitchFamily="18" charset="0"/>
            </a:endParaRPr>
          </a:p>
        </p:txBody>
      </p:sp>
      <p:sp>
        <p:nvSpPr>
          <p:cNvPr id="10243" name="Rectangle 2">
            <a:extLst>
              <a:ext uri="{FF2B5EF4-FFF2-40B4-BE49-F238E27FC236}">
                <a16:creationId xmlns:a16="http://schemas.microsoft.com/office/drawing/2014/main" id="{7207D103-37D9-FC6E-B12F-1E2661B96B10}"/>
              </a:ext>
            </a:extLst>
          </p:cNvPr>
          <p:cNvSpPr>
            <a:spLocks noGrp="1" noChangeArrowheads="1"/>
          </p:cNvSpPr>
          <p:nvPr>
            <p:ph type="title" idx="4294967295"/>
          </p:nvPr>
        </p:nvSpPr>
        <p:spPr>
          <a:xfrm>
            <a:off x="0" y="76200"/>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"ATSC" (continued)</a:t>
            </a:r>
          </a:p>
        </p:txBody>
      </p:sp>
      <p:sp>
        <p:nvSpPr>
          <p:cNvPr id="10244" name="Rectangle 3">
            <a:extLst>
              <a:ext uri="{FF2B5EF4-FFF2-40B4-BE49-F238E27FC236}">
                <a16:creationId xmlns:a16="http://schemas.microsoft.com/office/drawing/2014/main" id="{D0B77954-0F25-5E90-3A7A-2B0C37D06B7D}"/>
              </a:ext>
            </a:extLst>
          </p:cNvPr>
          <p:cNvSpPr>
            <a:spLocks noGrp="1" noChangeArrowheads="1"/>
          </p:cNvSpPr>
          <p:nvPr>
            <p:ph type="body" idx="4294967295"/>
          </p:nvPr>
        </p:nvSpPr>
        <p:spPr>
          <a:xfrm>
            <a:off x="152400" y="762070"/>
            <a:ext cx="9067800" cy="6019642"/>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200" dirty="0">
                <a:solidFill>
                  <a:schemeClr val="tx1"/>
                </a:solidFill>
              </a:rPr>
              <a:t>At the present time (April 2024):                                                       a few of the manufacturers of TV tuners (and TV sets) have tuners that can receive all three types of ATSC channels.                                        </a:t>
            </a:r>
          </a:p>
        </p:txBody>
      </p:sp>
    </p:spTree>
    <p:extLst>
      <p:ext uri="{BB962C8B-B14F-4D97-AF65-F5344CB8AC3E}">
        <p14:creationId xmlns:p14="http://schemas.microsoft.com/office/powerpoint/2010/main" val="274230033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184C3-0675-1FF3-4522-E034896D6C6C}"/>
            </a:ext>
          </a:extLst>
        </p:cNvPr>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B729F3F8-8C54-4AFD-3762-5A7E71BD2813}"/>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4F9A6FAA-87C0-4322-B075-623BAB4E0D2F}" type="slidenum">
              <a:rPr lang="en-US" altLang="en-US" sz="2400">
                <a:latin typeface="Times New Roman" panose="02020603050405020304" pitchFamily="18" charset="0"/>
              </a:rPr>
              <a:pPr eaLnBrk="1" hangingPunct="1">
                <a:spcBef>
                  <a:spcPct val="0"/>
                </a:spcBef>
                <a:buSzTx/>
              </a:pPr>
              <a:t>36</a:t>
            </a:fld>
            <a:endParaRPr lang="en-US" altLang="en-US" sz="2400">
              <a:latin typeface="Times New Roman" panose="02020603050405020304" pitchFamily="18" charset="0"/>
            </a:endParaRPr>
          </a:p>
        </p:txBody>
      </p:sp>
      <p:sp>
        <p:nvSpPr>
          <p:cNvPr id="10243" name="Rectangle 2">
            <a:extLst>
              <a:ext uri="{FF2B5EF4-FFF2-40B4-BE49-F238E27FC236}">
                <a16:creationId xmlns:a16="http://schemas.microsoft.com/office/drawing/2014/main" id="{77ABD3DA-285F-111B-A3D3-A0C95F24A881}"/>
              </a:ext>
            </a:extLst>
          </p:cNvPr>
          <p:cNvSpPr>
            <a:spLocks noGrp="1" noChangeArrowheads="1"/>
          </p:cNvSpPr>
          <p:nvPr>
            <p:ph type="title" idx="4294967295"/>
          </p:nvPr>
        </p:nvSpPr>
        <p:spPr>
          <a:xfrm>
            <a:off x="0" y="76200"/>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"ATSC" (continued)</a:t>
            </a:r>
          </a:p>
        </p:txBody>
      </p:sp>
      <p:sp>
        <p:nvSpPr>
          <p:cNvPr id="10244" name="Rectangle 3">
            <a:extLst>
              <a:ext uri="{FF2B5EF4-FFF2-40B4-BE49-F238E27FC236}">
                <a16:creationId xmlns:a16="http://schemas.microsoft.com/office/drawing/2014/main" id="{DFC09249-8ABC-CC65-BF51-35DA09912130}"/>
              </a:ext>
            </a:extLst>
          </p:cNvPr>
          <p:cNvSpPr>
            <a:spLocks noGrp="1" noChangeArrowheads="1"/>
          </p:cNvSpPr>
          <p:nvPr>
            <p:ph type="body" idx="4294967295"/>
          </p:nvPr>
        </p:nvSpPr>
        <p:spPr>
          <a:xfrm>
            <a:off x="152400" y="598329"/>
            <a:ext cx="8991600" cy="6259581"/>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800" dirty="0">
                <a:solidFill>
                  <a:schemeClr val="tx1"/>
                </a:solidFill>
              </a:rPr>
              <a:t>Between now (April 2024) and  July 17, 2027, most of the existing </a:t>
            </a:r>
            <a:r>
              <a:rPr lang="en-US" altLang="en-US" sz="3800" b="1" dirty="0">
                <a:solidFill>
                  <a:schemeClr val="tx1"/>
                </a:solidFill>
              </a:rPr>
              <a:t>Type 1 ATSC 1.0 television stations</a:t>
            </a:r>
            <a:r>
              <a:rPr lang="en-US" altLang="en-US" sz="3800" dirty="0">
                <a:solidFill>
                  <a:schemeClr val="tx1"/>
                </a:solidFill>
              </a:rPr>
              <a:t> and most of the </a:t>
            </a:r>
            <a:r>
              <a:rPr lang="en-US" altLang="en-US" sz="3800" b="1" dirty="0">
                <a:solidFill>
                  <a:schemeClr val="tx1"/>
                </a:solidFill>
              </a:rPr>
              <a:t>Type 2 unencrypted ATSC television stations</a:t>
            </a:r>
            <a:r>
              <a:rPr lang="en-US" altLang="en-US" sz="3800" dirty="0">
                <a:solidFill>
                  <a:schemeClr val="tx1"/>
                </a:solidFill>
              </a:rPr>
              <a:t> will probably upgrade to </a:t>
            </a:r>
            <a:r>
              <a:rPr lang="en-US" altLang="en-US" sz="3800" b="1" dirty="0">
                <a:solidFill>
                  <a:schemeClr val="tx1"/>
                </a:solidFill>
              </a:rPr>
              <a:t>Type 3 encrypted ATSC 3.0 channels</a:t>
            </a:r>
            <a:r>
              <a:rPr lang="en-US" altLang="en-US" sz="3800" dirty="0">
                <a:solidFill>
                  <a:schemeClr val="tx1"/>
                </a:solidFill>
              </a:rPr>
              <a:t> so it is best to only purchase tuners and TV sets that can receive all three types of ATSC signals, to avoid rapid obsolescence.</a:t>
            </a:r>
          </a:p>
        </p:txBody>
      </p:sp>
    </p:spTree>
    <p:extLst>
      <p:ext uri="{BB962C8B-B14F-4D97-AF65-F5344CB8AC3E}">
        <p14:creationId xmlns:p14="http://schemas.microsoft.com/office/powerpoint/2010/main" val="393417592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a:extLst>
              <a:ext uri="{FF2B5EF4-FFF2-40B4-BE49-F238E27FC236}">
                <a16:creationId xmlns:a16="http://schemas.microsoft.com/office/drawing/2014/main" id="{D1547ABB-3845-C8C6-8E1B-E17E71884D7C}"/>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FCAA262C-0BA8-4A55-B803-667B2D0115D7}" type="slidenum">
              <a:rPr lang="en-US" altLang="en-US" sz="2400">
                <a:latin typeface="Times New Roman" panose="02020603050405020304" pitchFamily="18" charset="0"/>
              </a:rPr>
              <a:pPr eaLnBrk="1" hangingPunct="1">
                <a:spcBef>
                  <a:spcPct val="0"/>
                </a:spcBef>
                <a:buSzTx/>
              </a:pPr>
              <a:t>37</a:t>
            </a:fld>
            <a:endParaRPr lang="en-US" altLang="en-US" sz="2400">
              <a:latin typeface="Times New Roman" panose="02020603050405020304" pitchFamily="18" charset="0"/>
            </a:endParaRPr>
          </a:p>
        </p:txBody>
      </p:sp>
      <p:sp>
        <p:nvSpPr>
          <p:cNvPr id="13315" name="Rectangle 2">
            <a:extLst>
              <a:ext uri="{FF2B5EF4-FFF2-40B4-BE49-F238E27FC236}">
                <a16:creationId xmlns:a16="http://schemas.microsoft.com/office/drawing/2014/main" id="{1B6285B2-7438-4312-26FA-DA68365690B3}"/>
              </a:ext>
            </a:extLst>
          </p:cNvPr>
          <p:cNvSpPr>
            <a:spLocks noGrp="1" noChangeArrowheads="1"/>
          </p:cNvSpPr>
          <p:nvPr>
            <p:ph type="title" idx="4294967295"/>
          </p:nvPr>
        </p:nvSpPr>
        <p:spPr>
          <a:xfrm>
            <a:off x="0" y="76200"/>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"ATSC" (continued)</a:t>
            </a:r>
          </a:p>
        </p:txBody>
      </p:sp>
      <p:sp>
        <p:nvSpPr>
          <p:cNvPr id="13316" name="Rectangle 3">
            <a:extLst>
              <a:ext uri="{FF2B5EF4-FFF2-40B4-BE49-F238E27FC236}">
                <a16:creationId xmlns:a16="http://schemas.microsoft.com/office/drawing/2014/main" id="{91B266DF-B09F-5251-10AC-74F7138AE1D5}"/>
              </a:ext>
            </a:extLst>
          </p:cNvPr>
          <p:cNvSpPr>
            <a:spLocks noGrp="1" noChangeArrowheads="1"/>
          </p:cNvSpPr>
          <p:nvPr>
            <p:ph type="body" idx="4294967295"/>
          </p:nvPr>
        </p:nvSpPr>
        <p:spPr>
          <a:xfrm>
            <a:off x="0" y="609510"/>
            <a:ext cx="9067800" cy="6248400"/>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900" dirty="0"/>
              <a:t>ATSC uses                                      8VSB                                                          (8-level vestigial sideband modulation)                                                                            In some software apps and some TV tuners, "8VSB" is used as a configuration selection instead of "ATSC" so be sure to select "8VSB", if you are given a choice when configuring a TV set, a TV tuner, or a TV software app.</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a:extLst>
              <a:ext uri="{FF2B5EF4-FFF2-40B4-BE49-F238E27FC236}">
                <a16:creationId xmlns:a16="http://schemas.microsoft.com/office/drawing/2014/main" id="{FE4E585C-3DE3-DE91-F198-7AC9C47B3851}"/>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E4169D7D-B4BE-4C69-A5B1-B070CB177EE0}" type="slidenum">
              <a:rPr lang="en-US" altLang="en-US" sz="2400">
                <a:latin typeface="Times New Roman" panose="02020603050405020304" pitchFamily="18" charset="0"/>
              </a:rPr>
              <a:pPr eaLnBrk="1" hangingPunct="1">
                <a:spcBef>
                  <a:spcPct val="0"/>
                </a:spcBef>
                <a:buSzTx/>
              </a:pPr>
              <a:t>38</a:t>
            </a:fld>
            <a:endParaRPr lang="en-US" altLang="en-US" sz="2400">
              <a:latin typeface="Times New Roman" panose="02020603050405020304" pitchFamily="18" charset="0"/>
            </a:endParaRPr>
          </a:p>
        </p:txBody>
      </p:sp>
      <p:sp>
        <p:nvSpPr>
          <p:cNvPr id="15363" name="Rectangle 2">
            <a:extLst>
              <a:ext uri="{FF2B5EF4-FFF2-40B4-BE49-F238E27FC236}">
                <a16:creationId xmlns:a16="http://schemas.microsoft.com/office/drawing/2014/main" id="{3317F588-46EA-F988-DD87-270D80704BB5}"/>
              </a:ext>
            </a:extLst>
          </p:cNvPr>
          <p:cNvSpPr>
            <a:spLocks noGrp="1" noChangeArrowheads="1"/>
          </p:cNvSpPr>
          <p:nvPr>
            <p:ph type="title" idx="4294967295"/>
          </p:nvPr>
        </p:nvSpPr>
        <p:spPr>
          <a:xfrm>
            <a:off x="0" y="76200"/>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"ATSC" (continued)</a:t>
            </a:r>
          </a:p>
        </p:txBody>
      </p:sp>
      <p:sp>
        <p:nvSpPr>
          <p:cNvPr id="15364" name="Rectangle 3">
            <a:extLst>
              <a:ext uri="{FF2B5EF4-FFF2-40B4-BE49-F238E27FC236}">
                <a16:creationId xmlns:a16="http://schemas.microsoft.com/office/drawing/2014/main" id="{B5CFE25C-DDF7-63E4-2A7B-715E6C498E31}"/>
              </a:ext>
            </a:extLst>
          </p:cNvPr>
          <p:cNvSpPr>
            <a:spLocks noGrp="1" noChangeArrowheads="1"/>
          </p:cNvSpPr>
          <p:nvPr>
            <p:ph type="body" idx="4294967295"/>
          </p:nvPr>
        </p:nvSpPr>
        <p:spPr>
          <a:xfrm>
            <a:off x="152400" y="685800"/>
            <a:ext cx="8915400" cy="6034088"/>
          </a:xfrm>
        </p:spPr>
        <p:txBody>
          <a:bodyPr/>
          <a:lstStyle/>
          <a:p>
            <a:pPr marL="571500" indent="-571500"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a:t>Dash nomenclature in FCC assigned call signs                                    -TV means "television station"                    -LP means "low power station"                 -CA means "Class A low power"                -DT means "digital television"                    -HD means "high definition"                     -SD means "standard definition"                                -NX or -NG means "ATSC 3.0"</a:t>
            </a:r>
          </a:p>
          <a:p>
            <a:pPr marL="571500" indent="-571500"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4000"/>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a:extLst>
              <a:ext uri="{FF2B5EF4-FFF2-40B4-BE49-F238E27FC236}">
                <a16:creationId xmlns:a16="http://schemas.microsoft.com/office/drawing/2014/main" id="{9B854BD0-E536-D6A1-62A5-F15216B09EFA}"/>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15D0A3FE-71B3-48DF-823F-EEA5046E1B51}" type="slidenum">
              <a:rPr lang="en-US" altLang="en-US" sz="2400">
                <a:latin typeface="Times New Roman" panose="02020603050405020304" pitchFamily="18" charset="0"/>
              </a:rPr>
              <a:pPr eaLnBrk="1" hangingPunct="1">
                <a:spcBef>
                  <a:spcPct val="0"/>
                </a:spcBef>
                <a:buSzTx/>
              </a:pPr>
              <a:t>39</a:t>
            </a:fld>
            <a:endParaRPr lang="en-US" altLang="en-US" sz="2400">
              <a:latin typeface="Times New Roman" panose="02020603050405020304" pitchFamily="18" charset="0"/>
            </a:endParaRPr>
          </a:p>
        </p:txBody>
      </p:sp>
      <p:sp>
        <p:nvSpPr>
          <p:cNvPr id="16387" name="Rectangle 2">
            <a:extLst>
              <a:ext uri="{FF2B5EF4-FFF2-40B4-BE49-F238E27FC236}">
                <a16:creationId xmlns:a16="http://schemas.microsoft.com/office/drawing/2014/main" id="{45D6E28B-CE2A-6D83-28C2-C7CC8178D4EE}"/>
              </a:ext>
            </a:extLst>
          </p:cNvPr>
          <p:cNvSpPr>
            <a:spLocks noGrp="1" noChangeArrowheads="1"/>
          </p:cNvSpPr>
          <p:nvPr>
            <p:ph type="title" idx="4294967295"/>
          </p:nvPr>
        </p:nvSpPr>
        <p:spPr>
          <a:xfrm>
            <a:off x="0" y="76200"/>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"ATSC" (continued)</a:t>
            </a:r>
          </a:p>
        </p:txBody>
      </p:sp>
      <p:sp>
        <p:nvSpPr>
          <p:cNvPr id="16388" name="Rectangle 3">
            <a:extLst>
              <a:ext uri="{FF2B5EF4-FFF2-40B4-BE49-F238E27FC236}">
                <a16:creationId xmlns:a16="http://schemas.microsoft.com/office/drawing/2014/main" id="{31A6B43D-102F-E861-2D0C-EFC31A0BA116}"/>
              </a:ext>
            </a:extLst>
          </p:cNvPr>
          <p:cNvSpPr>
            <a:spLocks noGrp="1" noChangeArrowheads="1"/>
          </p:cNvSpPr>
          <p:nvPr>
            <p:ph type="body" idx="4294967295"/>
          </p:nvPr>
        </p:nvSpPr>
        <p:spPr>
          <a:xfrm>
            <a:off x="152400" y="685800"/>
            <a:ext cx="8915400" cy="6034088"/>
          </a:xfrm>
        </p:spPr>
        <p:txBody>
          <a:bodyPr/>
          <a:lstStyle/>
          <a:p>
            <a:pPr marL="571500" indent="-571500"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dirty="0"/>
              <a:t>However, a television station that is transmitting an </a:t>
            </a:r>
            <a:r>
              <a:rPr lang="en-US" altLang="en-US" sz="4000" b="1" dirty="0"/>
              <a:t>Type 2 unencrypted ATSC 3.0 channel</a:t>
            </a:r>
            <a:r>
              <a:rPr lang="en-US" altLang="en-US" sz="4000" dirty="0"/>
              <a:t> or an </a:t>
            </a:r>
            <a:r>
              <a:rPr lang="en-US" altLang="en-US" sz="4000" b="1" dirty="0"/>
              <a:t>Type 2 encrypted ATSC 3.0 channel</a:t>
            </a:r>
            <a:r>
              <a:rPr lang="en-US" altLang="en-US" sz="4000" dirty="0"/>
              <a:t> is not required to use the -NX or -NG in their call sign:            Some do and some do not.</a:t>
            </a:r>
          </a:p>
          <a:p>
            <a:pPr marL="571500" indent="-571500"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4000"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01E5D020-B1C5-166A-46BB-22AC51A6472C}"/>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530B7DBE-E1A0-458D-91BA-98D5E88AE115}" type="slidenum">
              <a:rPr lang="en-US" altLang="en-US" sz="2400">
                <a:latin typeface="Times New Roman" panose="02020603050405020304" pitchFamily="18" charset="0"/>
              </a:rPr>
              <a:pPr eaLnBrk="1" hangingPunct="1">
                <a:spcBef>
                  <a:spcPct val="0"/>
                </a:spcBef>
                <a:buSzTx/>
              </a:pPr>
              <a:t>4</a:t>
            </a:fld>
            <a:endParaRPr lang="en-US" altLang="en-US" sz="2400">
              <a:latin typeface="Times New Roman" panose="02020603050405020304" pitchFamily="18" charset="0"/>
            </a:endParaRPr>
          </a:p>
        </p:txBody>
      </p:sp>
      <p:sp>
        <p:nvSpPr>
          <p:cNvPr id="8195" name="Rectangle 2">
            <a:extLst>
              <a:ext uri="{FF2B5EF4-FFF2-40B4-BE49-F238E27FC236}">
                <a16:creationId xmlns:a16="http://schemas.microsoft.com/office/drawing/2014/main" id="{90CCEB62-177E-D164-B88A-C211343A23D0}"/>
              </a:ext>
            </a:extLst>
          </p:cNvPr>
          <p:cNvSpPr>
            <a:spLocks noGrp="1" noChangeArrowheads="1"/>
          </p:cNvSpPr>
          <p:nvPr>
            <p:ph type="title" idx="4294967295"/>
          </p:nvPr>
        </p:nvSpPr>
        <p:spPr>
          <a:xfrm>
            <a:off x="0" y="152400"/>
            <a:ext cx="9067800" cy="6858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5400"/>
              <a:t>TOPICS</a:t>
            </a:r>
          </a:p>
        </p:txBody>
      </p:sp>
      <p:sp>
        <p:nvSpPr>
          <p:cNvPr id="8196" name="Rectangle 3">
            <a:extLst>
              <a:ext uri="{FF2B5EF4-FFF2-40B4-BE49-F238E27FC236}">
                <a16:creationId xmlns:a16="http://schemas.microsoft.com/office/drawing/2014/main" id="{B23BE1BC-80CA-19F9-0723-2C12D2AE661B}"/>
              </a:ext>
            </a:extLst>
          </p:cNvPr>
          <p:cNvSpPr>
            <a:spLocks noGrp="1" noChangeArrowheads="1"/>
          </p:cNvSpPr>
          <p:nvPr>
            <p:ph type="body" idx="4294967295"/>
          </p:nvPr>
        </p:nvSpPr>
        <p:spPr>
          <a:xfrm>
            <a:off x="152400" y="990524"/>
            <a:ext cx="8915400" cy="5334000"/>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dirty="0"/>
              <a:t>Three types of over-the-air TV channels in the U.S.A. and Canada:        ATSC 1.0 TV channels,                   unencrypted ATSC 3.0 TV channels,                                                  and                                                   encrypted ATSC 3.0 TV channels</a:t>
            </a:r>
          </a:p>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dirty="0"/>
              <a:t>Obtaining and installing  an ATSC 3.0-capable tuner or TV set</a:t>
            </a:r>
          </a:p>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4000" dirty="0"/>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2B2AA-59E0-25ED-4CAF-18C0BE655291}"/>
            </a:ext>
          </a:extLst>
        </p:cNvPr>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0E7AD76A-FC2C-E5B9-0737-5860D8758451}"/>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Tx/>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3B3E7FF5-6C9B-4D5D-8EC3-E9A2BC6EDF48}"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Tx/>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descr="A screen shot of a television&#10;&#10;Description automatically generated">
            <a:extLst>
              <a:ext uri="{FF2B5EF4-FFF2-40B4-BE49-F238E27FC236}">
                <a16:creationId xmlns:a16="http://schemas.microsoft.com/office/drawing/2014/main" id="{F831E702-5E89-EF30-942C-F1EE681D92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82"/>
            <a:ext cx="9144000" cy="5850304"/>
          </a:xfrm>
          <a:prstGeom prst="rect">
            <a:avLst/>
          </a:prstGeom>
        </p:spPr>
      </p:pic>
    </p:spTree>
    <p:extLst>
      <p:ext uri="{BB962C8B-B14F-4D97-AF65-F5344CB8AC3E}">
        <p14:creationId xmlns:p14="http://schemas.microsoft.com/office/powerpoint/2010/main" val="3633471759"/>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1E5AD-1593-6F82-63D7-1B4CD8B3E20D}"/>
            </a:ext>
          </a:extLst>
        </p:cNvPr>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A56C7AC3-9B2B-1E7F-8CD1-37713AE622E4}"/>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Tx/>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3B3E7FF5-6C9B-4D5D-8EC3-E9A2BC6EDF48}"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Tx/>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descr="A screen shot of a television&#10;&#10;Description automatically generated">
            <a:extLst>
              <a:ext uri="{FF2B5EF4-FFF2-40B4-BE49-F238E27FC236}">
                <a16:creationId xmlns:a16="http://schemas.microsoft.com/office/drawing/2014/main" id="{601CBA87-AE89-9471-0A4F-B950C09F4ACF}"/>
              </a:ext>
            </a:extLst>
          </p:cNvPr>
          <p:cNvPicPr>
            <a:picLocks noChangeAspect="1"/>
          </p:cNvPicPr>
          <p:nvPr/>
        </p:nvPicPr>
        <p:blipFill rotWithShape="1">
          <a:blip r:embed="rId2">
            <a:extLst>
              <a:ext uri="{28A0092B-C50C-407E-A947-70E740481C1C}">
                <a14:useLocalDpi xmlns:a14="http://schemas.microsoft.com/office/drawing/2010/main" val="0"/>
              </a:ext>
            </a:extLst>
          </a:blip>
          <a:srcRect l="11831" t="38817" r="49462" b="18981"/>
          <a:stretch/>
        </p:blipFill>
        <p:spPr>
          <a:xfrm>
            <a:off x="365760" y="304882"/>
            <a:ext cx="8412480" cy="5867246"/>
          </a:xfrm>
          <a:prstGeom prst="rect">
            <a:avLst/>
          </a:prstGeom>
        </p:spPr>
      </p:pic>
    </p:spTree>
    <p:extLst>
      <p:ext uri="{BB962C8B-B14F-4D97-AF65-F5344CB8AC3E}">
        <p14:creationId xmlns:p14="http://schemas.microsoft.com/office/powerpoint/2010/main" val="874403092"/>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F5F5F-D4AF-E6B9-E4F4-01C2A27A8047}"/>
            </a:ext>
          </a:extLst>
        </p:cNvPr>
        <p:cNvGrpSpPr/>
        <p:nvPr/>
      </p:nvGrpSpPr>
      <p:grpSpPr>
        <a:xfrm>
          <a:off x="0" y="0"/>
          <a:ext cx="0" cy="0"/>
          <a:chOff x="0" y="0"/>
          <a:chExt cx="0" cy="0"/>
        </a:xfrm>
      </p:grpSpPr>
      <p:sp>
        <p:nvSpPr>
          <p:cNvPr id="16386" name="Slide Number Placeholder 5">
            <a:extLst>
              <a:ext uri="{FF2B5EF4-FFF2-40B4-BE49-F238E27FC236}">
                <a16:creationId xmlns:a16="http://schemas.microsoft.com/office/drawing/2014/main" id="{CF683C73-58C9-D65F-96C3-8DBDBD234248}"/>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15D0A3FE-71B3-48DF-823F-EEA5046E1B51}" type="slidenum">
              <a:rPr lang="en-US" altLang="en-US" sz="2400">
                <a:latin typeface="Times New Roman" panose="02020603050405020304" pitchFamily="18" charset="0"/>
              </a:rPr>
              <a:pPr eaLnBrk="1" hangingPunct="1">
                <a:spcBef>
                  <a:spcPct val="0"/>
                </a:spcBef>
                <a:buSzTx/>
              </a:pPr>
              <a:t>42</a:t>
            </a:fld>
            <a:endParaRPr lang="en-US" altLang="en-US" sz="2400">
              <a:latin typeface="Times New Roman" panose="02020603050405020304" pitchFamily="18" charset="0"/>
            </a:endParaRPr>
          </a:p>
        </p:txBody>
      </p:sp>
      <p:sp>
        <p:nvSpPr>
          <p:cNvPr id="16387" name="Rectangle 2">
            <a:extLst>
              <a:ext uri="{FF2B5EF4-FFF2-40B4-BE49-F238E27FC236}">
                <a16:creationId xmlns:a16="http://schemas.microsoft.com/office/drawing/2014/main" id="{906B98A3-61E7-C3FA-1669-5C108D1A5EAE}"/>
              </a:ext>
            </a:extLst>
          </p:cNvPr>
          <p:cNvSpPr>
            <a:spLocks noGrp="1" noChangeArrowheads="1"/>
          </p:cNvSpPr>
          <p:nvPr>
            <p:ph type="title" idx="4294967295"/>
          </p:nvPr>
        </p:nvSpPr>
        <p:spPr>
          <a:xfrm>
            <a:off x="0" y="76200"/>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"ATSC" (continued)</a:t>
            </a:r>
          </a:p>
        </p:txBody>
      </p:sp>
      <p:sp>
        <p:nvSpPr>
          <p:cNvPr id="16388" name="Rectangle 3">
            <a:extLst>
              <a:ext uri="{FF2B5EF4-FFF2-40B4-BE49-F238E27FC236}">
                <a16:creationId xmlns:a16="http://schemas.microsoft.com/office/drawing/2014/main" id="{9E23A0A2-9B63-50E5-AF24-3F249E37644B}"/>
              </a:ext>
            </a:extLst>
          </p:cNvPr>
          <p:cNvSpPr>
            <a:spLocks noGrp="1" noChangeArrowheads="1"/>
          </p:cNvSpPr>
          <p:nvPr>
            <p:ph type="body" idx="4294967295"/>
          </p:nvPr>
        </p:nvSpPr>
        <p:spPr>
          <a:xfrm>
            <a:off x="152400" y="1281010"/>
            <a:ext cx="8915400" cy="5043514"/>
          </a:xfrm>
        </p:spPr>
        <p:txBody>
          <a:bodyPr/>
          <a:lstStyle/>
          <a:p>
            <a:pPr marL="571500" indent="-571500"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dirty="0"/>
              <a:t>Every channel that is transmitted over-the air by a television station has a "Radio Frequency Channel" and a "Virtual Channel"</a:t>
            </a:r>
          </a:p>
          <a:p>
            <a:pPr marL="0" indent="0" eaLnBrk="1" hangingPunct="1">
              <a:spcBef>
                <a:spcPts val="10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4000" dirty="0"/>
          </a:p>
        </p:txBody>
      </p:sp>
    </p:spTree>
    <p:extLst>
      <p:ext uri="{BB962C8B-B14F-4D97-AF65-F5344CB8AC3E}">
        <p14:creationId xmlns:p14="http://schemas.microsoft.com/office/powerpoint/2010/main" val="2342919523"/>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E716D-BAF6-6A68-7B3D-097FA0F5C053}"/>
            </a:ext>
          </a:extLst>
        </p:cNvPr>
        <p:cNvGrpSpPr/>
        <p:nvPr/>
      </p:nvGrpSpPr>
      <p:grpSpPr>
        <a:xfrm>
          <a:off x="0" y="0"/>
          <a:ext cx="0" cy="0"/>
          <a:chOff x="0" y="0"/>
          <a:chExt cx="0" cy="0"/>
        </a:xfrm>
      </p:grpSpPr>
      <p:sp>
        <p:nvSpPr>
          <p:cNvPr id="16386" name="Slide Number Placeholder 5">
            <a:extLst>
              <a:ext uri="{FF2B5EF4-FFF2-40B4-BE49-F238E27FC236}">
                <a16:creationId xmlns:a16="http://schemas.microsoft.com/office/drawing/2014/main" id="{4FF1C630-3AF0-3F8A-5045-D52B6C68F5B6}"/>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15D0A3FE-71B3-48DF-823F-EEA5046E1B51}" type="slidenum">
              <a:rPr lang="en-US" altLang="en-US" sz="2400">
                <a:latin typeface="Times New Roman" panose="02020603050405020304" pitchFamily="18" charset="0"/>
              </a:rPr>
              <a:pPr eaLnBrk="1" hangingPunct="1">
                <a:spcBef>
                  <a:spcPct val="0"/>
                </a:spcBef>
                <a:buSzTx/>
              </a:pPr>
              <a:t>43</a:t>
            </a:fld>
            <a:endParaRPr lang="en-US" altLang="en-US" sz="2400">
              <a:latin typeface="Times New Roman" panose="02020603050405020304" pitchFamily="18" charset="0"/>
            </a:endParaRPr>
          </a:p>
        </p:txBody>
      </p:sp>
      <p:sp>
        <p:nvSpPr>
          <p:cNvPr id="16387" name="Rectangle 2">
            <a:extLst>
              <a:ext uri="{FF2B5EF4-FFF2-40B4-BE49-F238E27FC236}">
                <a16:creationId xmlns:a16="http://schemas.microsoft.com/office/drawing/2014/main" id="{11D17CC6-59C9-D4D6-7972-0211157C3112}"/>
              </a:ext>
            </a:extLst>
          </p:cNvPr>
          <p:cNvSpPr>
            <a:spLocks noGrp="1" noChangeArrowheads="1"/>
          </p:cNvSpPr>
          <p:nvPr>
            <p:ph type="title" idx="4294967295"/>
          </p:nvPr>
        </p:nvSpPr>
        <p:spPr>
          <a:xfrm>
            <a:off x="0" y="76200"/>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"ATSC" (continued)</a:t>
            </a:r>
          </a:p>
        </p:txBody>
      </p:sp>
      <p:sp>
        <p:nvSpPr>
          <p:cNvPr id="16388" name="Rectangle 3">
            <a:extLst>
              <a:ext uri="{FF2B5EF4-FFF2-40B4-BE49-F238E27FC236}">
                <a16:creationId xmlns:a16="http://schemas.microsoft.com/office/drawing/2014/main" id="{E7C1F58A-6B98-286C-D034-F207DEA6179B}"/>
              </a:ext>
            </a:extLst>
          </p:cNvPr>
          <p:cNvSpPr>
            <a:spLocks noGrp="1" noChangeArrowheads="1"/>
          </p:cNvSpPr>
          <p:nvPr>
            <p:ph type="body" idx="4294967295"/>
          </p:nvPr>
        </p:nvSpPr>
        <p:spPr>
          <a:xfrm>
            <a:off x="152400" y="609674"/>
            <a:ext cx="8839084" cy="6324434"/>
          </a:xfrm>
        </p:spPr>
        <p:txBody>
          <a:bodyPr/>
          <a:lstStyle/>
          <a:p>
            <a:pPr marL="571500" indent="-571500"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400" dirty="0"/>
              <a:t>"Radio Frequency Channels" are sometimes called the "Physical Channels".</a:t>
            </a:r>
          </a:p>
          <a:p>
            <a:pPr marL="571500" indent="-571500"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400" dirty="0"/>
              <a:t>"Virtual Channels" are sometimes called "Displayed Channels" since they are the channel numbers that your television set or tuner shows to you.</a:t>
            </a:r>
          </a:p>
          <a:p>
            <a:pPr marL="571500" indent="-571500"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4400" dirty="0"/>
          </a:p>
        </p:txBody>
      </p:sp>
    </p:spTree>
    <p:extLst>
      <p:ext uri="{BB962C8B-B14F-4D97-AF65-F5344CB8AC3E}">
        <p14:creationId xmlns:p14="http://schemas.microsoft.com/office/powerpoint/2010/main" val="313479598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0C41351F-055A-0598-99B1-9CB184E670E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B340097B-289A-4C77-992A-C635B39CC646}" type="slidenum">
              <a:rPr lang="en-US" altLang="en-US" sz="2400">
                <a:latin typeface="Times New Roman" panose="02020603050405020304" pitchFamily="18" charset="0"/>
              </a:rPr>
              <a:pPr eaLnBrk="1" hangingPunct="1">
                <a:spcBef>
                  <a:spcPct val="0"/>
                </a:spcBef>
                <a:buSzTx/>
              </a:pPr>
              <a:t>44</a:t>
            </a:fld>
            <a:endParaRPr lang="en-US" altLang="en-US" sz="2400">
              <a:latin typeface="Times New Roman" panose="02020603050405020304" pitchFamily="18" charset="0"/>
            </a:endParaRPr>
          </a:p>
        </p:txBody>
      </p:sp>
      <p:sp>
        <p:nvSpPr>
          <p:cNvPr id="17411" name="Rectangle 2">
            <a:extLst>
              <a:ext uri="{FF2B5EF4-FFF2-40B4-BE49-F238E27FC236}">
                <a16:creationId xmlns:a16="http://schemas.microsoft.com/office/drawing/2014/main" id="{B395786F-FDF9-5F0E-5DC1-47FB42F37B0D}"/>
              </a:ext>
            </a:extLst>
          </p:cNvPr>
          <p:cNvSpPr>
            <a:spLocks noGrp="1" noChangeArrowheads="1"/>
          </p:cNvSpPr>
          <p:nvPr>
            <p:ph type="title" idx="4294967295"/>
          </p:nvPr>
        </p:nvSpPr>
        <p:spPr>
          <a:xfrm>
            <a:off x="0" y="76200"/>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"ATSC" (continued)</a:t>
            </a:r>
          </a:p>
        </p:txBody>
      </p:sp>
      <p:sp>
        <p:nvSpPr>
          <p:cNvPr id="17412" name="Rectangle 3">
            <a:extLst>
              <a:ext uri="{FF2B5EF4-FFF2-40B4-BE49-F238E27FC236}">
                <a16:creationId xmlns:a16="http://schemas.microsoft.com/office/drawing/2014/main" id="{D375D47E-C969-8931-8BF2-9FED14B6357A}"/>
              </a:ext>
            </a:extLst>
          </p:cNvPr>
          <p:cNvSpPr>
            <a:spLocks noGrp="1" noChangeArrowheads="1"/>
          </p:cNvSpPr>
          <p:nvPr>
            <p:ph type="body" idx="4294967295"/>
          </p:nvPr>
        </p:nvSpPr>
        <p:spPr>
          <a:xfrm>
            <a:off x="152400" y="685800"/>
            <a:ext cx="8915400" cy="6034088"/>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400" b="1" dirty="0">
                <a:solidFill>
                  <a:srgbClr val="FF0000"/>
                </a:solidFill>
              </a:rPr>
              <a:t>"PSIP" </a:t>
            </a:r>
            <a:r>
              <a:rPr lang="en-US" altLang="en-US" sz="4400" dirty="0"/>
              <a:t>means                                    </a:t>
            </a:r>
            <a:r>
              <a:rPr lang="en-US" altLang="en-US" sz="4400" b="1" dirty="0"/>
              <a:t>"Program and System      	Information Protocol"</a:t>
            </a:r>
            <a:r>
              <a:rPr lang="en-US" altLang="en-US" sz="4400" dirty="0"/>
              <a:t>                            This information consists of a set of tables that is constantly transmitted by every ATSC television transmitter for each RF sub-channel.</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BC1FF921-B9CA-0C70-8048-5B23040762C0}"/>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3B3E7FF5-6C9B-4D5D-8EC3-E9A2BC6EDF48}" type="slidenum">
              <a:rPr lang="en-US" altLang="en-US" sz="2400">
                <a:latin typeface="Times New Roman" panose="02020603050405020304" pitchFamily="18" charset="0"/>
              </a:rPr>
              <a:pPr eaLnBrk="1" hangingPunct="1">
                <a:spcBef>
                  <a:spcPct val="0"/>
                </a:spcBef>
                <a:buSzTx/>
              </a:pPr>
              <a:t>45</a:t>
            </a:fld>
            <a:endParaRPr lang="en-US" altLang="en-US" sz="2400">
              <a:latin typeface="Times New Roman" panose="02020603050405020304" pitchFamily="18" charset="0"/>
            </a:endParaRPr>
          </a:p>
        </p:txBody>
      </p:sp>
      <p:sp>
        <p:nvSpPr>
          <p:cNvPr id="18435" name="Rectangle 2">
            <a:extLst>
              <a:ext uri="{FF2B5EF4-FFF2-40B4-BE49-F238E27FC236}">
                <a16:creationId xmlns:a16="http://schemas.microsoft.com/office/drawing/2014/main" id="{8095BAA0-6D98-C556-1110-ED51FF05447B}"/>
              </a:ext>
            </a:extLst>
          </p:cNvPr>
          <p:cNvSpPr>
            <a:spLocks noGrp="1" noChangeArrowheads="1"/>
          </p:cNvSpPr>
          <p:nvPr>
            <p:ph type="title" idx="4294967295"/>
          </p:nvPr>
        </p:nvSpPr>
        <p:spPr>
          <a:xfrm>
            <a:off x="0" y="76200"/>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ATSC (continued)</a:t>
            </a:r>
          </a:p>
        </p:txBody>
      </p:sp>
      <p:sp>
        <p:nvSpPr>
          <p:cNvPr id="18436" name="Rectangle 3">
            <a:extLst>
              <a:ext uri="{FF2B5EF4-FFF2-40B4-BE49-F238E27FC236}">
                <a16:creationId xmlns:a16="http://schemas.microsoft.com/office/drawing/2014/main" id="{328FBAE5-81FF-3891-FD50-C1626520D698}"/>
              </a:ext>
            </a:extLst>
          </p:cNvPr>
          <p:cNvSpPr>
            <a:spLocks noGrp="1" noChangeArrowheads="1"/>
          </p:cNvSpPr>
          <p:nvPr>
            <p:ph type="body" idx="4294967295"/>
          </p:nvPr>
        </p:nvSpPr>
        <p:spPr>
          <a:xfrm>
            <a:off x="152400" y="536575"/>
            <a:ext cx="8859838" cy="6300788"/>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dirty="0"/>
              <a:t>The "PSIP virtual channel" and the "PSIP virtual subchannel" is displayed by set top boxes, TV sets, TV tuners, and TV software in one of four formats:                                                    12.1, 12-1, 12-001, or 12001                           </a:t>
            </a:r>
          </a:p>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dirty="0"/>
              <a:t>When television viewers say "channel", they usually mean the "PSIP virtual channel" or the "PSIP virtual subchannel" </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C8BA431E-3B1F-B23B-7AEA-0CE37A274200}"/>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4F9A6FAA-87C0-4322-B075-623BAB4E0D2F}" type="slidenum">
              <a:rPr lang="en-US" altLang="en-US" sz="2400">
                <a:latin typeface="Times New Roman" panose="02020603050405020304" pitchFamily="18" charset="0"/>
              </a:rPr>
              <a:pPr eaLnBrk="1" hangingPunct="1">
                <a:spcBef>
                  <a:spcPct val="0"/>
                </a:spcBef>
                <a:buSzTx/>
              </a:pPr>
              <a:t>46</a:t>
            </a:fld>
            <a:endParaRPr lang="en-US" altLang="en-US" sz="2400">
              <a:latin typeface="Times New Roman" panose="02020603050405020304" pitchFamily="18" charset="0"/>
            </a:endParaRPr>
          </a:p>
        </p:txBody>
      </p:sp>
      <p:sp>
        <p:nvSpPr>
          <p:cNvPr id="10243" name="Rectangle 2">
            <a:extLst>
              <a:ext uri="{FF2B5EF4-FFF2-40B4-BE49-F238E27FC236}">
                <a16:creationId xmlns:a16="http://schemas.microsoft.com/office/drawing/2014/main" id="{0FB90CD5-C3D1-5060-6CCF-C8043D4DADC8}"/>
              </a:ext>
            </a:extLst>
          </p:cNvPr>
          <p:cNvSpPr>
            <a:spLocks noGrp="1" noChangeArrowheads="1"/>
          </p:cNvSpPr>
          <p:nvPr>
            <p:ph type="title" idx="4294967295"/>
          </p:nvPr>
        </p:nvSpPr>
        <p:spPr>
          <a:xfrm>
            <a:off x="0" y="76200"/>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MARKETING MISINFORMATION !!</a:t>
            </a:r>
          </a:p>
        </p:txBody>
      </p:sp>
      <p:sp>
        <p:nvSpPr>
          <p:cNvPr id="10244" name="Rectangle 3">
            <a:extLst>
              <a:ext uri="{FF2B5EF4-FFF2-40B4-BE49-F238E27FC236}">
                <a16:creationId xmlns:a16="http://schemas.microsoft.com/office/drawing/2014/main" id="{D9CD48B3-B698-39C3-71CF-34BCB84CA9E6}"/>
              </a:ext>
            </a:extLst>
          </p:cNvPr>
          <p:cNvSpPr>
            <a:spLocks noGrp="1" noChangeArrowheads="1"/>
          </p:cNvSpPr>
          <p:nvPr>
            <p:ph type="body" idx="4294967295"/>
          </p:nvPr>
        </p:nvSpPr>
        <p:spPr>
          <a:xfrm>
            <a:off x="228714" y="609674"/>
            <a:ext cx="8762770" cy="6016629"/>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dirty="0">
                <a:solidFill>
                  <a:schemeClr val="tx1"/>
                </a:solidFill>
              </a:rPr>
              <a:t>Please ignore the massive hyperbole by advertisers and sales personnel that "ATSC 3.0"                          (= "NextGen")  TV provides </a:t>
            </a:r>
            <a:r>
              <a:rPr lang="en-US" altLang="en-US" sz="4000" b="1" dirty="0">
                <a:solidFill>
                  <a:schemeClr val="tx1"/>
                </a:solidFill>
              </a:rPr>
              <a:t>4K</a:t>
            </a:r>
            <a:r>
              <a:rPr lang="en-US" altLang="en-US" sz="4000" dirty="0">
                <a:solidFill>
                  <a:schemeClr val="tx1"/>
                </a:solidFill>
              </a:rPr>
              <a:t> video resolution. That capability is not available on any existing "ATSC 3.0" television channels at the present time (April 2024). It will probably be available in the next few years.   </a:t>
            </a:r>
          </a:p>
        </p:txBody>
      </p:sp>
    </p:spTree>
    <p:extLst>
      <p:ext uri="{BB962C8B-B14F-4D97-AF65-F5344CB8AC3E}">
        <p14:creationId xmlns:p14="http://schemas.microsoft.com/office/powerpoint/2010/main" val="3664221259"/>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C8BA431E-3B1F-B23B-7AEA-0CE37A274200}"/>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4F9A6FAA-87C0-4322-B075-623BAB4E0D2F}" type="slidenum">
              <a:rPr lang="en-US" altLang="en-US" sz="2400">
                <a:latin typeface="Times New Roman" panose="02020603050405020304" pitchFamily="18" charset="0"/>
              </a:rPr>
              <a:pPr eaLnBrk="1" hangingPunct="1">
                <a:spcBef>
                  <a:spcPct val="0"/>
                </a:spcBef>
                <a:buSzTx/>
              </a:pPr>
              <a:t>47</a:t>
            </a:fld>
            <a:endParaRPr lang="en-US" altLang="en-US" sz="2400">
              <a:latin typeface="Times New Roman" panose="02020603050405020304" pitchFamily="18" charset="0"/>
            </a:endParaRPr>
          </a:p>
        </p:txBody>
      </p:sp>
      <p:sp>
        <p:nvSpPr>
          <p:cNvPr id="10243" name="Rectangle 2">
            <a:extLst>
              <a:ext uri="{FF2B5EF4-FFF2-40B4-BE49-F238E27FC236}">
                <a16:creationId xmlns:a16="http://schemas.microsoft.com/office/drawing/2014/main" id="{0FB90CD5-C3D1-5060-6CCF-C8043D4DADC8}"/>
              </a:ext>
            </a:extLst>
          </p:cNvPr>
          <p:cNvSpPr>
            <a:spLocks noGrp="1" noChangeArrowheads="1"/>
          </p:cNvSpPr>
          <p:nvPr>
            <p:ph type="title" idx="4294967295"/>
          </p:nvPr>
        </p:nvSpPr>
        <p:spPr>
          <a:xfrm>
            <a:off x="0" y="76200"/>
            <a:ext cx="9067800" cy="1219256"/>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MARKETING MISINFORMATION !! (continued)</a:t>
            </a:r>
          </a:p>
        </p:txBody>
      </p:sp>
      <p:sp>
        <p:nvSpPr>
          <p:cNvPr id="10244" name="Rectangle 3">
            <a:extLst>
              <a:ext uri="{FF2B5EF4-FFF2-40B4-BE49-F238E27FC236}">
                <a16:creationId xmlns:a16="http://schemas.microsoft.com/office/drawing/2014/main" id="{D9CD48B3-B698-39C3-71CF-34BCB84CA9E6}"/>
              </a:ext>
            </a:extLst>
          </p:cNvPr>
          <p:cNvSpPr>
            <a:spLocks noGrp="1" noChangeArrowheads="1"/>
          </p:cNvSpPr>
          <p:nvPr>
            <p:ph type="body" idx="4294967295"/>
          </p:nvPr>
        </p:nvSpPr>
        <p:spPr>
          <a:xfrm>
            <a:off x="76200" y="1295456"/>
            <a:ext cx="8991600" cy="4876672"/>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dirty="0">
                <a:solidFill>
                  <a:schemeClr val="tx1"/>
                </a:solidFill>
              </a:rPr>
              <a:t>Please ignore all marketing claims that an existing tuner or TV set that can receive ATSC 1.0 "Type 1" signals can be upgraded in the future via firmware upgrades so that they can then receive unencrypted ATSC 2.0 "Type 2" signals and/or encrypted "Type 3" signals. It cannot happen!!</a:t>
            </a:r>
          </a:p>
        </p:txBody>
      </p:sp>
    </p:spTree>
    <p:extLst>
      <p:ext uri="{BB962C8B-B14F-4D97-AF65-F5344CB8AC3E}">
        <p14:creationId xmlns:p14="http://schemas.microsoft.com/office/powerpoint/2010/main" val="2960149909"/>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C8BA431E-3B1F-B23B-7AEA-0CE37A274200}"/>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4F9A6FAA-87C0-4322-B075-623BAB4E0D2F}" type="slidenum">
              <a:rPr lang="en-US" altLang="en-US" sz="2400">
                <a:latin typeface="Times New Roman" panose="02020603050405020304" pitchFamily="18" charset="0"/>
              </a:rPr>
              <a:pPr eaLnBrk="1" hangingPunct="1">
                <a:spcBef>
                  <a:spcPct val="0"/>
                </a:spcBef>
                <a:buSzTx/>
              </a:pPr>
              <a:t>48</a:t>
            </a:fld>
            <a:endParaRPr lang="en-US" altLang="en-US" sz="2400">
              <a:latin typeface="Times New Roman" panose="02020603050405020304" pitchFamily="18" charset="0"/>
            </a:endParaRPr>
          </a:p>
        </p:txBody>
      </p:sp>
      <p:sp>
        <p:nvSpPr>
          <p:cNvPr id="10243" name="Rectangle 2">
            <a:extLst>
              <a:ext uri="{FF2B5EF4-FFF2-40B4-BE49-F238E27FC236}">
                <a16:creationId xmlns:a16="http://schemas.microsoft.com/office/drawing/2014/main" id="{0FB90CD5-C3D1-5060-6CCF-C8043D4DADC8}"/>
              </a:ext>
            </a:extLst>
          </p:cNvPr>
          <p:cNvSpPr>
            <a:spLocks noGrp="1" noChangeArrowheads="1"/>
          </p:cNvSpPr>
          <p:nvPr>
            <p:ph type="title" idx="4294967295"/>
          </p:nvPr>
        </p:nvSpPr>
        <p:spPr>
          <a:xfrm>
            <a:off x="0" y="76200"/>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MARKETING MISINFORMATION !!</a:t>
            </a:r>
          </a:p>
        </p:txBody>
      </p:sp>
      <p:sp>
        <p:nvSpPr>
          <p:cNvPr id="10244" name="Rectangle 3">
            <a:extLst>
              <a:ext uri="{FF2B5EF4-FFF2-40B4-BE49-F238E27FC236}">
                <a16:creationId xmlns:a16="http://schemas.microsoft.com/office/drawing/2014/main" id="{D9CD48B3-B698-39C3-71CF-34BCB84CA9E6}"/>
              </a:ext>
            </a:extLst>
          </p:cNvPr>
          <p:cNvSpPr>
            <a:spLocks noGrp="1" noChangeArrowheads="1"/>
          </p:cNvSpPr>
          <p:nvPr>
            <p:ph type="body" idx="4294967295"/>
          </p:nvPr>
        </p:nvSpPr>
        <p:spPr>
          <a:xfrm>
            <a:off x="228714" y="612687"/>
            <a:ext cx="8762770" cy="6016629"/>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dirty="0">
                <a:solidFill>
                  <a:schemeClr val="tx1"/>
                </a:solidFill>
              </a:rPr>
              <a:t>Please ignore the massive hyperbole by advertisers and sales personnel that "ATSC 3.0"                          (= "NextGen")  tuners and TVs provides </a:t>
            </a:r>
            <a:r>
              <a:rPr lang="en-US" altLang="en-US" sz="4000" b="1" dirty="0">
                <a:solidFill>
                  <a:schemeClr val="tx1"/>
                </a:solidFill>
              </a:rPr>
              <a:t>4K</a:t>
            </a:r>
            <a:r>
              <a:rPr lang="en-US" altLang="en-US" sz="4000" dirty="0">
                <a:solidFill>
                  <a:schemeClr val="tx1"/>
                </a:solidFill>
              </a:rPr>
              <a:t> video resolution. That capability is not available on any existing "ATSC 3.0" television channels at the present time (April 2024). It will probably be available in the next few years.   </a:t>
            </a:r>
          </a:p>
        </p:txBody>
      </p:sp>
    </p:spTree>
    <p:extLst>
      <p:ext uri="{BB962C8B-B14F-4D97-AF65-F5344CB8AC3E}">
        <p14:creationId xmlns:p14="http://schemas.microsoft.com/office/powerpoint/2010/main" val="1083202061"/>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6030DBB1-B3CA-E8CF-DF6C-E197FB90846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6387CC1E-6EF6-47AB-9360-3CC91E8D626D}" type="slidenum">
              <a:rPr lang="en-US" altLang="en-US" sz="2400">
                <a:latin typeface="Times New Roman" panose="02020603050405020304" pitchFamily="18" charset="0"/>
              </a:rPr>
              <a:pPr eaLnBrk="1" hangingPunct="1">
                <a:spcBef>
                  <a:spcPct val="0"/>
                </a:spcBef>
                <a:buSzTx/>
              </a:pPr>
              <a:t>49</a:t>
            </a:fld>
            <a:endParaRPr lang="en-US" altLang="en-US" sz="2400">
              <a:latin typeface="Times New Roman" panose="02020603050405020304" pitchFamily="18" charset="0"/>
            </a:endParaRPr>
          </a:p>
        </p:txBody>
      </p:sp>
      <p:sp>
        <p:nvSpPr>
          <p:cNvPr id="19459" name="Rectangle 2">
            <a:extLst>
              <a:ext uri="{FF2B5EF4-FFF2-40B4-BE49-F238E27FC236}">
                <a16:creationId xmlns:a16="http://schemas.microsoft.com/office/drawing/2014/main" id="{06CC721B-F98C-5D37-BC2B-17C59817A69F}"/>
              </a:ext>
            </a:extLst>
          </p:cNvPr>
          <p:cNvSpPr>
            <a:spLocks noGrp="1" noChangeArrowheads="1"/>
          </p:cNvSpPr>
          <p:nvPr>
            <p:ph type="title" idx="4294967295"/>
          </p:nvPr>
        </p:nvSpPr>
        <p:spPr>
          <a:xfrm>
            <a:off x="0" y="76200"/>
            <a:ext cx="9067800" cy="11461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IMPLEMENTING OVER-THE-AIR TELEVISION AT YOUR HOME</a:t>
            </a:r>
          </a:p>
        </p:txBody>
      </p:sp>
      <p:sp>
        <p:nvSpPr>
          <p:cNvPr id="27652" name="Rectangle 3">
            <a:extLst>
              <a:ext uri="{FF2B5EF4-FFF2-40B4-BE49-F238E27FC236}">
                <a16:creationId xmlns:a16="http://schemas.microsoft.com/office/drawing/2014/main" id="{B2788E97-EDE8-A486-980D-B56147D5C110}"/>
              </a:ext>
            </a:extLst>
          </p:cNvPr>
          <p:cNvSpPr>
            <a:spLocks noGrp="1" noChangeArrowheads="1"/>
          </p:cNvSpPr>
          <p:nvPr>
            <p:ph type="body" idx="4294967295"/>
          </p:nvPr>
        </p:nvSpPr>
        <p:spPr>
          <a:xfrm>
            <a:off x="152400" y="1374771"/>
            <a:ext cx="8915400" cy="4949753"/>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4000" dirty="0"/>
              <a:t>Step 1:                                                          Internet-based site survey</a:t>
            </a:r>
          </a:p>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4000" dirty="0"/>
              <a:t>Step 2:                                            Procure antenna and tuner</a:t>
            </a:r>
          </a:p>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4000" dirty="0"/>
              <a:t>Step 3:                                                  Install and configure equipment and software          </a:t>
            </a:r>
          </a:p>
          <a:p>
            <a:pPr marL="0" indent="0" eaLnBrk="1" hangingPunct="1">
              <a:spcBef>
                <a:spcPts val="10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4000"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3A4DC-7833-2BDB-6F57-568DEACDA492}"/>
            </a:ext>
          </a:extLst>
        </p:cNvPr>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FC2E018C-8E63-B3D8-EDCB-430B0DD8D72D}"/>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Tx/>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409E18D-EDBD-4006-A6CF-B6DC10BCAA2F}"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Tx/>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9219" name="Rectangle 2">
            <a:extLst>
              <a:ext uri="{FF2B5EF4-FFF2-40B4-BE49-F238E27FC236}">
                <a16:creationId xmlns:a16="http://schemas.microsoft.com/office/drawing/2014/main" id="{644A20EC-08C4-5628-44D0-80E6297F1B89}"/>
              </a:ext>
            </a:extLst>
          </p:cNvPr>
          <p:cNvSpPr>
            <a:spLocks noGrp="1" noChangeArrowheads="1"/>
          </p:cNvSpPr>
          <p:nvPr>
            <p:ph type="title" idx="4294967295"/>
          </p:nvPr>
        </p:nvSpPr>
        <p:spPr>
          <a:xfrm>
            <a:off x="152400" y="76200"/>
            <a:ext cx="8915400" cy="14478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"ATSC"</a:t>
            </a:r>
          </a:p>
        </p:txBody>
      </p:sp>
      <p:sp>
        <p:nvSpPr>
          <p:cNvPr id="9220" name="Rectangle 3">
            <a:extLst>
              <a:ext uri="{FF2B5EF4-FFF2-40B4-BE49-F238E27FC236}">
                <a16:creationId xmlns:a16="http://schemas.microsoft.com/office/drawing/2014/main" id="{94725CBE-89DB-B6D0-75C4-C2F2B846EA82}"/>
              </a:ext>
            </a:extLst>
          </p:cNvPr>
          <p:cNvSpPr>
            <a:spLocks noGrp="1" noChangeArrowheads="1"/>
          </p:cNvSpPr>
          <p:nvPr>
            <p:ph type="body" idx="4294967295"/>
          </p:nvPr>
        </p:nvSpPr>
        <p:spPr>
          <a:xfrm>
            <a:off x="152400" y="1295400"/>
            <a:ext cx="8915400" cy="5559425"/>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400" b="1" dirty="0">
                <a:solidFill>
                  <a:srgbClr val="FF0000"/>
                </a:solidFill>
              </a:rPr>
              <a:t>"ATSC" </a:t>
            </a:r>
            <a:r>
              <a:rPr lang="en-US" altLang="en-US" sz="4400" dirty="0"/>
              <a:t>stands for                                "Advanced Television Systems Committee" and it is sometimes called "digital television"</a:t>
            </a:r>
          </a:p>
        </p:txBody>
      </p:sp>
    </p:spTree>
    <p:extLst>
      <p:ext uri="{BB962C8B-B14F-4D97-AF65-F5344CB8AC3E}">
        <p14:creationId xmlns:p14="http://schemas.microsoft.com/office/powerpoint/2010/main" val="680377114"/>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a:extLst>
              <a:ext uri="{FF2B5EF4-FFF2-40B4-BE49-F238E27FC236}">
                <a16:creationId xmlns:a16="http://schemas.microsoft.com/office/drawing/2014/main" id="{5174ACAC-B84E-515B-CF73-2A7F806F834C}"/>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81DF4571-3785-4975-B868-F63710B9FEBB}" type="slidenum">
              <a:rPr lang="en-US" altLang="en-US" sz="2400">
                <a:latin typeface="Times New Roman" panose="02020603050405020304" pitchFamily="18" charset="0"/>
              </a:rPr>
              <a:pPr eaLnBrk="1" hangingPunct="1">
                <a:spcBef>
                  <a:spcPct val="0"/>
                </a:spcBef>
                <a:buSzTx/>
              </a:pPr>
              <a:t>50</a:t>
            </a:fld>
            <a:endParaRPr lang="en-US" altLang="en-US" sz="2400">
              <a:latin typeface="Times New Roman" panose="02020603050405020304" pitchFamily="18" charset="0"/>
            </a:endParaRPr>
          </a:p>
        </p:txBody>
      </p:sp>
      <p:sp>
        <p:nvSpPr>
          <p:cNvPr id="20483" name="Rectangle 2">
            <a:extLst>
              <a:ext uri="{FF2B5EF4-FFF2-40B4-BE49-F238E27FC236}">
                <a16:creationId xmlns:a16="http://schemas.microsoft.com/office/drawing/2014/main" id="{84A5BC64-DEBD-382B-FEB9-2AA7C0B99B6A}"/>
              </a:ext>
            </a:extLst>
          </p:cNvPr>
          <p:cNvSpPr>
            <a:spLocks noGrp="1" noChangeArrowheads="1"/>
          </p:cNvSpPr>
          <p:nvPr>
            <p:ph type="title" idx="4294967295"/>
          </p:nvPr>
        </p:nvSpPr>
        <p:spPr>
          <a:xfrm>
            <a:off x="76200" y="76200"/>
            <a:ext cx="8991600" cy="10668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800"/>
              <a:t>STEP 1 DETAILS                                                INTERNET-BASED SITE SURVEY</a:t>
            </a:r>
          </a:p>
        </p:txBody>
      </p:sp>
      <p:sp>
        <p:nvSpPr>
          <p:cNvPr id="20484" name="Rectangle 3">
            <a:extLst>
              <a:ext uri="{FF2B5EF4-FFF2-40B4-BE49-F238E27FC236}">
                <a16:creationId xmlns:a16="http://schemas.microsoft.com/office/drawing/2014/main" id="{E4C60AD9-A755-6D88-5414-52719053750B}"/>
              </a:ext>
            </a:extLst>
          </p:cNvPr>
          <p:cNvSpPr>
            <a:spLocks noGrp="1" noChangeArrowheads="1"/>
          </p:cNvSpPr>
          <p:nvPr>
            <p:ph type="body" idx="4294967295"/>
          </p:nvPr>
        </p:nvSpPr>
        <p:spPr>
          <a:xfrm>
            <a:off x="228600" y="1143060"/>
            <a:ext cx="8762884" cy="4343348"/>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800" dirty="0"/>
              <a:t>Start off by getting a "short list" of possible television channels at </a:t>
            </a:r>
            <a:r>
              <a:rPr lang="en-US" altLang="en-US" sz="3800" dirty="0">
                <a:hlinkClick r:id="rId2"/>
              </a:rPr>
              <a:t>http://antennaweb.org/Address</a:t>
            </a:r>
            <a:r>
              <a:rPr lang="en-US" altLang="en-US" sz="3800" dirty="0"/>
              <a:t>                   and/or                                                              </a:t>
            </a:r>
            <a:r>
              <a:rPr lang="en-US" altLang="en-US" sz="3800" dirty="0">
                <a:hlinkClick r:id="rId3"/>
              </a:rPr>
              <a:t>https://www.watchnextgentv.com/markets/</a:t>
            </a:r>
            <a:r>
              <a:rPr lang="en-US" altLang="en-US" sz="3800" dirty="0"/>
              <a:t>                                                    and/or </a:t>
            </a:r>
            <a:r>
              <a:rPr lang="en-US" altLang="en-US" sz="3800" dirty="0">
                <a:hlinkClick r:id="rId4"/>
              </a:rPr>
              <a:t>https://www.channelmaster.com/pages</a:t>
            </a:r>
            <a:r>
              <a:rPr lang="en-US" altLang="en-US" sz="3800">
                <a:hlinkClick r:id="rId4"/>
              </a:rPr>
              <a:t>/tv-antenna-map</a:t>
            </a:r>
            <a:endParaRPr lang="en-US" altLang="en-US" sz="3800" dirty="0"/>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8A1F0708-B377-209C-652D-A20005488F04}"/>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BC09AEAE-747A-4195-9662-BCFCC6A262BF}" type="slidenum">
              <a:rPr lang="en-US" altLang="en-US" sz="2400">
                <a:latin typeface="Times New Roman" panose="02020603050405020304" pitchFamily="18" charset="0"/>
              </a:rPr>
              <a:pPr eaLnBrk="1" hangingPunct="1">
                <a:spcBef>
                  <a:spcPct val="0"/>
                </a:spcBef>
                <a:buSzTx/>
              </a:pPr>
              <a:t>51</a:t>
            </a:fld>
            <a:endParaRPr lang="en-US" altLang="en-US" sz="2400">
              <a:latin typeface="Times New Roman" panose="02020603050405020304" pitchFamily="18" charset="0"/>
            </a:endParaRPr>
          </a:p>
        </p:txBody>
      </p:sp>
      <p:sp>
        <p:nvSpPr>
          <p:cNvPr id="21507" name="Rectangle 2">
            <a:extLst>
              <a:ext uri="{FF2B5EF4-FFF2-40B4-BE49-F238E27FC236}">
                <a16:creationId xmlns:a16="http://schemas.microsoft.com/office/drawing/2014/main" id="{80632001-1F11-70B8-39DA-C1488E45B344}"/>
              </a:ext>
            </a:extLst>
          </p:cNvPr>
          <p:cNvSpPr>
            <a:spLocks noGrp="1" noChangeArrowheads="1"/>
          </p:cNvSpPr>
          <p:nvPr>
            <p:ph type="title" idx="4294967295"/>
          </p:nvPr>
        </p:nvSpPr>
        <p:spPr>
          <a:xfrm>
            <a:off x="152400" y="76200"/>
            <a:ext cx="8839200" cy="16002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800"/>
              <a:t>STEP 1 DETAILS                                                INTERNET-BASED SITE SURVEY (continued)</a:t>
            </a:r>
          </a:p>
        </p:txBody>
      </p:sp>
      <p:sp>
        <p:nvSpPr>
          <p:cNvPr id="21508" name="Rectangle 3">
            <a:extLst>
              <a:ext uri="{FF2B5EF4-FFF2-40B4-BE49-F238E27FC236}">
                <a16:creationId xmlns:a16="http://schemas.microsoft.com/office/drawing/2014/main" id="{702D210D-D950-9499-656F-E47479F99F8F}"/>
              </a:ext>
            </a:extLst>
          </p:cNvPr>
          <p:cNvSpPr>
            <a:spLocks noGrp="1" noChangeArrowheads="1"/>
          </p:cNvSpPr>
          <p:nvPr>
            <p:ph type="body" idx="4294967295"/>
          </p:nvPr>
        </p:nvSpPr>
        <p:spPr>
          <a:xfrm>
            <a:off x="76084" y="2057302"/>
            <a:ext cx="8915400" cy="3733836"/>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dirty="0"/>
              <a:t>To determine if the ATSC 3.0 channels are a specific location are encrypted, you can go to </a:t>
            </a:r>
            <a:r>
              <a:rPr lang="en-US" altLang="en-US" sz="4000" dirty="0">
                <a:hlinkClick r:id="rId2"/>
              </a:rPr>
              <a:t>https://www.rabbitears.info/market.php?request=atsc3</a:t>
            </a:r>
            <a:endParaRPr lang="en-US" altLang="en-US" sz="4000" dirty="0"/>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a:extLst>
              <a:ext uri="{FF2B5EF4-FFF2-40B4-BE49-F238E27FC236}">
                <a16:creationId xmlns:a16="http://schemas.microsoft.com/office/drawing/2014/main" id="{657DCE43-B32F-949F-67C2-8992D6150AA6}"/>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28B56BEC-C422-4CE9-9E00-AEEFEDD72840}" type="slidenum">
              <a:rPr lang="en-US" altLang="en-US" sz="2400">
                <a:latin typeface="Times New Roman" panose="02020603050405020304" pitchFamily="18" charset="0"/>
              </a:rPr>
              <a:pPr eaLnBrk="1" hangingPunct="1">
                <a:spcBef>
                  <a:spcPct val="0"/>
                </a:spcBef>
                <a:buSzTx/>
              </a:pPr>
              <a:t>52</a:t>
            </a:fld>
            <a:endParaRPr lang="en-US" altLang="en-US" sz="2400">
              <a:latin typeface="Times New Roman" panose="02020603050405020304" pitchFamily="18" charset="0"/>
            </a:endParaRPr>
          </a:p>
        </p:txBody>
      </p:sp>
      <p:sp>
        <p:nvSpPr>
          <p:cNvPr id="22531" name="Rectangle 2">
            <a:extLst>
              <a:ext uri="{FF2B5EF4-FFF2-40B4-BE49-F238E27FC236}">
                <a16:creationId xmlns:a16="http://schemas.microsoft.com/office/drawing/2014/main" id="{3BFA4B20-BB77-FBAB-2BDB-0B156FB19DC8}"/>
              </a:ext>
            </a:extLst>
          </p:cNvPr>
          <p:cNvSpPr>
            <a:spLocks noGrp="1" noChangeArrowheads="1"/>
          </p:cNvSpPr>
          <p:nvPr>
            <p:ph type="title" idx="4294967295"/>
          </p:nvPr>
        </p:nvSpPr>
        <p:spPr>
          <a:xfrm>
            <a:off x="152400" y="76200"/>
            <a:ext cx="8839200" cy="16002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800"/>
              <a:t>STEP 1 DETAILS                                                INTERNET-BASED SITE SURVEY (continued)</a:t>
            </a:r>
          </a:p>
        </p:txBody>
      </p:sp>
      <p:sp>
        <p:nvSpPr>
          <p:cNvPr id="22532" name="Rectangle 3">
            <a:extLst>
              <a:ext uri="{FF2B5EF4-FFF2-40B4-BE49-F238E27FC236}">
                <a16:creationId xmlns:a16="http://schemas.microsoft.com/office/drawing/2014/main" id="{9CBF6DB3-FCC6-55F5-7209-AC588CBA0C60}"/>
              </a:ext>
            </a:extLst>
          </p:cNvPr>
          <p:cNvSpPr>
            <a:spLocks noGrp="1" noChangeArrowheads="1"/>
          </p:cNvSpPr>
          <p:nvPr>
            <p:ph type="body" idx="4294967295"/>
          </p:nvPr>
        </p:nvSpPr>
        <p:spPr>
          <a:xfrm>
            <a:off x="0" y="1447800"/>
            <a:ext cx="8915400" cy="5105400"/>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dirty="0"/>
              <a:t>This list at </a:t>
            </a:r>
            <a:r>
              <a:rPr lang="en-US" altLang="en-US" sz="4000" dirty="0">
                <a:hlinkClick r:id="rId2"/>
              </a:rPr>
              <a:t>https://www.atsc.org/nextgen-tv/deployments/</a:t>
            </a:r>
            <a:r>
              <a:rPr lang="en-US" altLang="en-US" sz="4000" dirty="0"/>
              <a:t>                                           will give you an idea as to which cities are about to have Nextgen TV stations start broadcasting.                  </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16862831-1350-197C-2E13-1C7A78AE46EB}"/>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249CF771-C90D-45D9-9EA7-C1BD343A3418}" type="slidenum">
              <a:rPr lang="en-US" altLang="en-US" sz="2400">
                <a:latin typeface="Times New Roman" panose="02020603050405020304" pitchFamily="18" charset="0"/>
              </a:rPr>
              <a:pPr eaLnBrk="1" hangingPunct="1">
                <a:spcBef>
                  <a:spcPct val="0"/>
                </a:spcBef>
                <a:buSzTx/>
              </a:pPr>
              <a:t>53</a:t>
            </a:fld>
            <a:endParaRPr lang="en-US" altLang="en-US" sz="2400">
              <a:latin typeface="Times New Roman" panose="02020603050405020304" pitchFamily="18" charset="0"/>
            </a:endParaRPr>
          </a:p>
        </p:txBody>
      </p:sp>
      <p:sp>
        <p:nvSpPr>
          <p:cNvPr id="23555" name="Rectangle 2">
            <a:extLst>
              <a:ext uri="{FF2B5EF4-FFF2-40B4-BE49-F238E27FC236}">
                <a16:creationId xmlns:a16="http://schemas.microsoft.com/office/drawing/2014/main" id="{B2A034E4-FB53-04B6-DEA1-BF29AB1DA793}"/>
              </a:ext>
            </a:extLst>
          </p:cNvPr>
          <p:cNvSpPr>
            <a:spLocks noGrp="1" noChangeArrowheads="1"/>
          </p:cNvSpPr>
          <p:nvPr>
            <p:ph type="title" idx="4294967295"/>
          </p:nvPr>
        </p:nvSpPr>
        <p:spPr>
          <a:xfrm>
            <a:off x="152400" y="76200"/>
            <a:ext cx="8839200" cy="16002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800" dirty="0"/>
              <a:t>STEP 2 DETAILS                                                PROCURE TUNER AND ANTENNA</a:t>
            </a:r>
          </a:p>
        </p:txBody>
      </p:sp>
      <p:sp>
        <p:nvSpPr>
          <p:cNvPr id="23556" name="Rectangle 3">
            <a:extLst>
              <a:ext uri="{FF2B5EF4-FFF2-40B4-BE49-F238E27FC236}">
                <a16:creationId xmlns:a16="http://schemas.microsoft.com/office/drawing/2014/main" id="{5C2AD146-BA9A-2DB6-5B55-D18183CE47CD}"/>
              </a:ext>
            </a:extLst>
          </p:cNvPr>
          <p:cNvSpPr>
            <a:spLocks noGrp="1" noChangeArrowheads="1"/>
          </p:cNvSpPr>
          <p:nvPr>
            <p:ph type="body" idx="4294967295"/>
          </p:nvPr>
        </p:nvSpPr>
        <p:spPr>
          <a:xfrm>
            <a:off x="0" y="1752510"/>
            <a:ext cx="8915400" cy="5105400"/>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dirty="0"/>
              <a:t>The low-cost antenna that I use is available at </a:t>
            </a:r>
            <a:r>
              <a:rPr lang="en-US" altLang="en-US" sz="4000" dirty="0">
                <a:hlinkClick r:id="rId2"/>
              </a:rPr>
              <a:t>https://hauppauge.com/pages/webstore2/webstore_antenna.html</a:t>
            </a:r>
            <a:r>
              <a:rPr lang="en-US" altLang="en-US" sz="4000" dirty="0"/>
              <a:t>                              (but do not buy their TV tuners because (as of April 2024) their tuners cannot receive ATSC 3.0 channels yet)</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a:extLst>
              <a:ext uri="{FF2B5EF4-FFF2-40B4-BE49-F238E27FC236}">
                <a16:creationId xmlns:a16="http://schemas.microsoft.com/office/drawing/2014/main" id="{CF94689D-9328-360D-34E4-438CB737DA4A}"/>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6725D7DC-BB0E-478B-BA49-63AA2919F04C}" type="slidenum">
              <a:rPr lang="en-US" altLang="en-US" sz="2400">
                <a:latin typeface="Times New Roman" panose="02020603050405020304" pitchFamily="18" charset="0"/>
              </a:rPr>
              <a:pPr eaLnBrk="1" hangingPunct="1">
                <a:spcBef>
                  <a:spcPct val="0"/>
                </a:spcBef>
                <a:buSzTx/>
              </a:pPr>
              <a:t>54</a:t>
            </a:fld>
            <a:endParaRPr lang="en-US" altLang="en-US" sz="2400">
              <a:latin typeface="Times New Roman" panose="02020603050405020304" pitchFamily="18" charset="0"/>
            </a:endParaRPr>
          </a:p>
        </p:txBody>
      </p:sp>
      <p:sp>
        <p:nvSpPr>
          <p:cNvPr id="24579" name="Rectangle 2">
            <a:extLst>
              <a:ext uri="{FF2B5EF4-FFF2-40B4-BE49-F238E27FC236}">
                <a16:creationId xmlns:a16="http://schemas.microsoft.com/office/drawing/2014/main" id="{99D9D81D-D610-8CFF-E12D-583E2E6299E0}"/>
              </a:ext>
            </a:extLst>
          </p:cNvPr>
          <p:cNvSpPr>
            <a:spLocks noGrp="1" noChangeArrowheads="1"/>
          </p:cNvSpPr>
          <p:nvPr>
            <p:ph type="title" idx="4294967295"/>
          </p:nvPr>
        </p:nvSpPr>
        <p:spPr>
          <a:xfrm>
            <a:off x="152400" y="76200"/>
            <a:ext cx="8839200" cy="16002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STEP 2 DETAILS                                                PROCURE TUNER AND ANTENNA (continued)</a:t>
            </a:r>
          </a:p>
        </p:txBody>
      </p:sp>
      <p:sp>
        <p:nvSpPr>
          <p:cNvPr id="24580" name="Rectangle 3">
            <a:extLst>
              <a:ext uri="{FF2B5EF4-FFF2-40B4-BE49-F238E27FC236}">
                <a16:creationId xmlns:a16="http://schemas.microsoft.com/office/drawing/2014/main" id="{1C470743-E411-8D8B-F7BC-648DBFFB991B}"/>
              </a:ext>
            </a:extLst>
          </p:cNvPr>
          <p:cNvSpPr>
            <a:spLocks noGrp="1" noChangeArrowheads="1"/>
          </p:cNvSpPr>
          <p:nvPr>
            <p:ph type="body" idx="4294967295"/>
          </p:nvPr>
        </p:nvSpPr>
        <p:spPr>
          <a:xfrm>
            <a:off x="0" y="2209832"/>
            <a:ext cx="9067682" cy="3352712"/>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900" dirty="0"/>
              <a:t>To get an over-the-air tuner that can receive all three types of "ATSC.." channels, you can choose between                         the "ADTH NEXTGEN TV BOX" tuner, the "</a:t>
            </a:r>
            <a:r>
              <a:rPr lang="en-US" altLang="en-US" sz="3900" dirty="0" err="1"/>
              <a:t>Zinwell</a:t>
            </a:r>
            <a:r>
              <a:rPr lang="en-US" altLang="en-US" sz="3900" dirty="0"/>
              <a:t> ZAT-600B" tuner,                             or the "</a:t>
            </a:r>
            <a:r>
              <a:rPr lang="en-US" altLang="en-US" sz="3900" dirty="0" err="1"/>
              <a:t>ZapperBox</a:t>
            </a:r>
            <a:r>
              <a:rPr lang="en-US" altLang="en-US" sz="3900" dirty="0"/>
              <a:t> M1" tuner:</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097CB321-677F-388E-AA4A-82FA8437B8D2}"/>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787D4DB1-A8DA-4CC8-BC81-86F5E8A79B88}" type="slidenum">
              <a:rPr lang="en-US" altLang="en-US" sz="2400">
                <a:latin typeface="Times New Roman" panose="02020603050405020304" pitchFamily="18" charset="0"/>
              </a:rPr>
              <a:pPr eaLnBrk="1" hangingPunct="1">
                <a:spcBef>
                  <a:spcPct val="0"/>
                </a:spcBef>
                <a:buSzTx/>
              </a:pPr>
              <a:t>55</a:t>
            </a:fld>
            <a:endParaRPr lang="en-US" altLang="en-US" sz="2400">
              <a:latin typeface="Times New Roman" panose="02020603050405020304" pitchFamily="18" charset="0"/>
            </a:endParaRPr>
          </a:p>
        </p:txBody>
      </p:sp>
      <p:sp>
        <p:nvSpPr>
          <p:cNvPr id="25603" name="Rectangle 2">
            <a:extLst>
              <a:ext uri="{FF2B5EF4-FFF2-40B4-BE49-F238E27FC236}">
                <a16:creationId xmlns:a16="http://schemas.microsoft.com/office/drawing/2014/main" id="{9D5A0408-C164-FB08-7462-4E25602C4677}"/>
              </a:ext>
            </a:extLst>
          </p:cNvPr>
          <p:cNvSpPr>
            <a:spLocks noGrp="1" noChangeArrowheads="1"/>
          </p:cNvSpPr>
          <p:nvPr>
            <p:ph type="title" idx="4294967295"/>
          </p:nvPr>
        </p:nvSpPr>
        <p:spPr>
          <a:xfrm>
            <a:off x="152400" y="76200"/>
            <a:ext cx="8839200" cy="16002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STEP 2 DETAILS                                                PROCURE TUNER AND ANTENNA (continued)</a:t>
            </a:r>
          </a:p>
        </p:txBody>
      </p:sp>
      <p:sp>
        <p:nvSpPr>
          <p:cNvPr id="25604" name="Rectangle 3">
            <a:extLst>
              <a:ext uri="{FF2B5EF4-FFF2-40B4-BE49-F238E27FC236}">
                <a16:creationId xmlns:a16="http://schemas.microsoft.com/office/drawing/2014/main" id="{B968FD29-DF70-F25C-AC1D-53E357A129C2}"/>
              </a:ext>
            </a:extLst>
          </p:cNvPr>
          <p:cNvSpPr>
            <a:spLocks noGrp="1" noChangeArrowheads="1"/>
          </p:cNvSpPr>
          <p:nvPr>
            <p:ph type="body" idx="4294967295"/>
          </p:nvPr>
        </p:nvSpPr>
        <p:spPr>
          <a:xfrm>
            <a:off x="0" y="1752644"/>
            <a:ext cx="8915286" cy="4648078"/>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900" dirty="0"/>
              <a:t>The "ADTH NEXTGEN TV BOX" tuner is about $100 and requires an uninterrupted wired or wireless Internet connection for receiving            </a:t>
            </a:r>
            <a:r>
              <a:rPr lang="en-US" altLang="en-US" sz="3900" b="1" dirty="0"/>
              <a:t>Type 3 encrypted ATSC 3.0</a:t>
            </a:r>
            <a:r>
              <a:rPr lang="en-US" altLang="en-US" sz="3900" dirty="0"/>
              <a:t> channels.                                               In other words, it has an                              </a:t>
            </a:r>
            <a:r>
              <a:rPr lang="en-US" altLang="en-US" sz="3900" b="1" dirty="0"/>
              <a:t>"A3SA Type 1"</a:t>
            </a:r>
            <a:r>
              <a:rPr lang="en-US" altLang="en-US" sz="3900" dirty="0"/>
              <a:t> certification.</a:t>
            </a:r>
          </a:p>
          <a:p>
            <a:pPr marL="0" indent="0" eaLnBrk="1" hangingPunct="1">
              <a:spcBef>
                <a:spcPts val="10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900" dirty="0"/>
              <a:t>               </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E0DDD-290A-2566-018E-EEABD4874BD8}"/>
            </a:ext>
          </a:extLst>
        </p:cNvPr>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C42EE6EB-5B25-ED38-BD0A-993449273352}"/>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787D4DB1-A8DA-4CC8-BC81-86F5E8A79B88}" type="slidenum">
              <a:rPr lang="en-US" altLang="en-US" sz="2400">
                <a:latin typeface="Times New Roman" panose="02020603050405020304" pitchFamily="18" charset="0"/>
              </a:rPr>
              <a:pPr eaLnBrk="1" hangingPunct="1">
                <a:spcBef>
                  <a:spcPct val="0"/>
                </a:spcBef>
                <a:buSzTx/>
              </a:pPr>
              <a:t>56</a:t>
            </a:fld>
            <a:endParaRPr lang="en-US" altLang="en-US" sz="2400">
              <a:latin typeface="Times New Roman" panose="02020603050405020304" pitchFamily="18" charset="0"/>
            </a:endParaRPr>
          </a:p>
        </p:txBody>
      </p:sp>
      <p:sp>
        <p:nvSpPr>
          <p:cNvPr id="25603" name="Rectangle 2">
            <a:extLst>
              <a:ext uri="{FF2B5EF4-FFF2-40B4-BE49-F238E27FC236}">
                <a16:creationId xmlns:a16="http://schemas.microsoft.com/office/drawing/2014/main" id="{87A254CE-BF01-C1B1-7734-6AEC1188B6BE}"/>
              </a:ext>
            </a:extLst>
          </p:cNvPr>
          <p:cNvSpPr>
            <a:spLocks noGrp="1" noChangeArrowheads="1"/>
          </p:cNvSpPr>
          <p:nvPr>
            <p:ph type="title" idx="4294967295"/>
          </p:nvPr>
        </p:nvSpPr>
        <p:spPr>
          <a:xfrm>
            <a:off x="152400" y="90"/>
            <a:ext cx="8839200" cy="16002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STEP 2 DETAILS                                                PROCURE TUNER AND ANTENNA (continued)</a:t>
            </a:r>
          </a:p>
        </p:txBody>
      </p:sp>
      <p:sp>
        <p:nvSpPr>
          <p:cNvPr id="25604" name="Rectangle 3">
            <a:extLst>
              <a:ext uri="{FF2B5EF4-FFF2-40B4-BE49-F238E27FC236}">
                <a16:creationId xmlns:a16="http://schemas.microsoft.com/office/drawing/2014/main" id="{2DBF2EA5-459E-9CD2-0642-0CE44E2D24BE}"/>
              </a:ext>
            </a:extLst>
          </p:cNvPr>
          <p:cNvSpPr>
            <a:spLocks noGrp="1" noChangeArrowheads="1"/>
          </p:cNvSpPr>
          <p:nvPr>
            <p:ph type="body" idx="4294967295"/>
          </p:nvPr>
        </p:nvSpPr>
        <p:spPr>
          <a:xfrm>
            <a:off x="0" y="1371654"/>
            <a:ext cx="9144000" cy="5486302"/>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600" dirty="0"/>
              <a:t>The "</a:t>
            </a:r>
            <a:r>
              <a:rPr lang="en-US" altLang="en-US" sz="3600" dirty="0" err="1"/>
              <a:t>Zinwell</a:t>
            </a:r>
            <a:r>
              <a:rPr lang="en-US" altLang="en-US" sz="3600" dirty="0"/>
              <a:t> ZAT-600B" tuner is about $150 and does not require a  uninterrupted Internet connection for receiving </a:t>
            </a:r>
            <a:r>
              <a:rPr lang="en-US" altLang="en-US" sz="3600" b="1" dirty="0"/>
              <a:t>Type 3 encrypted ATSC 3.0</a:t>
            </a:r>
            <a:r>
              <a:rPr lang="en-US" altLang="en-US" sz="3600" dirty="0"/>
              <a:t> channels. However, it requires an Internet connection for scanning for channels and also for the very first use of a newly-scanned channel.                                                    In other words, it has an </a:t>
            </a:r>
            <a:r>
              <a:rPr lang="en-US" altLang="en-US" sz="3600" b="1" dirty="0"/>
              <a:t>"A3SA Type 2"</a:t>
            </a:r>
            <a:r>
              <a:rPr lang="en-US" altLang="en-US" sz="3600" dirty="0"/>
              <a:t> certification.</a:t>
            </a:r>
          </a:p>
          <a:p>
            <a:pPr marL="0" indent="0" eaLnBrk="1" hangingPunct="1">
              <a:spcBef>
                <a:spcPts val="10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600" dirty="0"/>
              <a:t>               </a:t>
            </a:r>
          </a:p>
        </p:txBody>
      </p:sp>
    </p:spTree>
    <p:extLst>
      <p:ext uri="{BB962C8B-B14F-4D97-AF65-F5344CB8AC3E}">
        <p14:creationId xmlns:p14="http://schemas.microsoft.com/office/powerpoint/2010/main" val="4288465909"/>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C6575-822B-BEE3-011A-A88CD6A52B78}"/>
            </a:ext>
          </a:extLst>
        </p:cNvPr>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D4F9611F-0DA3-F04F-799A-7DA8FDCA48B9}"/>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787D4DB1-A8DA-4CC8-BC81-86F5E8A79B88}" type="slidenum">
              <a:rPr lang="en-US" altLang="en-US" sz="2400">
                <a:latin typeface="Times New Roman" panose="02020603050405020304" pitchFamily="18" charset="0"/>
              </a:rPr>
              <a:pPr eaLnBrk="1" hangingPunct="1">
                <a:spcBef>
                  <a:spcPct val="0"/>
                </a:spcBef>
                <a:buSzTx/>
              </a:pPr>
              <a:t>57</a:t>
            </a:fld>
            <a:endParaRPr lang="en-US" altLang="en-US" sz="2400">
              <a:latin typeface="Times New Roman" panose="02020603050405020304" pitchFamily="18" charset="0"/>
            </a:endParaRPr>
          </a:p>
        </p:txBody>
      </p:sp>
      <p:sp>
        <p:nvSpPr>
          <p:cNvPr id="25603" name="Rectangle 2">
            <a:extLst>
              <a:ext uri="{FF2B5EF4-FFF2-40B4-BE49-F238E27FC236}">
                <a16:creationId xmlns:a16="http://schemas.microsoft.com/office/drawing/2014/main" id="{EFF1302E-B626-B88E-AA13-F0F2B2E28085}"/>
              </a:ext>
            </a:extLst>
          </p:cNvPr>
          <p:cNvSpPr>
            <a:spLocks noGrp="1" noChangeArrowheads="1"/>
          </p:cNvSpPr>
          <p:nvPr>
            <p:ph type="title" idx="4294967295"/>
          </p:nvPr>
        </p:nvSpPr>
        <p:spPr>
          <a:xfrm>
            <a:off x="152400" y="76200"/>
            <a:ext cx="8839200" cy="16002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STEP 2 DETAILS                                                PROCURE TUNER AND ANTENNA (continued)</a:t>
            </a:r>
          </a:p>
        </p:txBody>
      </p:sp>
      <p:sp>
        <p:nvSpPr>
          <p:cNvPr id="25604" name="Rectangle 3">
            <a:extLst>
              <a:ext uri="{FF2B5EF4-FFF2-40B4-BE49-F238E27FC236}">
                <a16:creationId xmlns:a16="http://schemas.microsoft.com/office/drawing/2014/main" id="{F5B8F9E4-613B-FFA6-CD90-51E37B5BD89F}"/>
              </a:ext>
            </a:extLst>
          </p:cNvPr>
          <p:cNvSpPr>
            <a:spLocks noGrp="1" noChangeArrowheads="1"/>
          </p:cNvSpPr>
          <p:nvPr>
            <p:ph type="body" idx="4294967295"/>
          </p:nvPr>
        </p:nvSpPr>
        <p:spPr>
          <a:xfrm>
            <a:off x="0" y="1828842"/>
            <a:ext cx="9067800" cy="4038494"/>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The "</a:t>
            </a:r>
            <a:r>
              <a:rPr lang="en-US" altLang="en-US" dirty="0" err="1"/>
              <a:t>ZapperBox</a:t>
            </a:r>
            <a:r>
              <a:rPr lang="en-US" altLang="en-US" dirty="0"/>
              <a:t> M1" tuners are available in two models. They requires a wired or wireless Internet connection for receiving                                </a:t>
            </a:r>
            <a:r>
              <a:rPr lang="en-US" altLang="en-US" b="1" dirty="0"/>
              <a:t>Type 3 encrypted ATSC 3.0 channels. </a:t>
            </a:r>
            <a:r>
              <a:rPr lang="en-US" altLang="en-US" dirty="0"/>
              <a:t>             In other </a:t>
            </a:r>
            <a:r>
              <a:rPr lang="en-US" altLang="en-US" dirty="0" err="1"/>
              <a:t>ther</a:t>
            </a:r>
            <a:r>
              <a:rPr lang="en-US" altLang="en-US" dirty="0"/>
              <a:t> words, they have an </a:t>
            </a:r>
            <a:r>
              <a:rPr lang="en-US" altLang="en-US" b="1" dirty="0"/>
              <a:t>"A3SA Type 1"</a:t>
            </a:r>
            <a:r>
              <a:rPr lang="en-US" altLang="en-US" dirty="0"/>
              <a:t> certification.</a:t>
            </a:r>
          </a:p>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0" i="0" dirty="0">
                <a:solidFill>
                  <a:srgbClr val="333333"/>
                </a:solidFill>
                <a:effectLst/>
                <a:latin typeface="Arial" panose="020B0604020202020204" pitchFamily="34" charset="0"/>
              </a:rPr>
              <a:t>Single tuner model = B0BNJS8PFS=$224</a:t>
            </a:r>
            <a:endParaRPr lang="en-US" altLang="en-US" dirty="0"/>
          </a:p>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0" i="0" dirty="0">
                <a:solidFill>
                  <a:srgbClr val="333333"/>
                </a:solidFill>
                <a:effectLst/>
                <a:latin typeface="Arial" panose="020B0604020202020204" pitchFamily="34" charset="0"/>
              </a:rPr>
              <a:t>Dual Tuner model = B0BNJR924X = $274</a:t>
            </a:r>
            <a:r>
              <a:rPr lang="en-US" altLang="en-US" b="1" dirty="0"/>
              <a:t>                                             </a:t>
            </a:r>
          </a:p>
        </p:txBody>
      </p:sp>
    </p:spTree>
    <p:extLst>
      <p:ext uri="{BB962C8B-B14F-4D97-AF65-F5344CB8AC3E}">
        <p14:creationId xmlns:p14="http://schemas.microsoft.com/office/powerpoint/2010/main" val="799797837"/>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7215F-E2E7-4D42-746F-7CB41D09C23A}"/>
            </a:ext>
          </a:extLst>
        </p:cNvPr>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4534AB04-087C-B5AA-5208-4FCBDA834988}"/>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787D4DB1-A8DA-4CC8-BC81-86F5E8A79B88}" type="slidenum">
              <a:rPr lang="en-US" altLang="en-US" sz="2400">
                <a:latin typeface="Times New Roman" panose="02020603050405020304" pitchFamily="18" charset="0"/>
              </a:rPr>
              <a:pPr eaLnBrk="1" hangingPunct="1">
                <a:spcBef>
                  <a:spcPct val="0"/>
                </a:spcBef>
                <a:buSzTx/>
              </a:pPr>
              <a:t>58</a:t>
            </a:fld>
            <a:endParaRPr lang="en-US" altLang="en-US" sz="2400">
              <a:latin typeface="Times New Roman" panose="02020603050405020304" pitchFamily="18" charset="0"/>
            </a:endParaRPr>
          </a:p>
        </p:txBody>
      </p:sp>
      <p:sp>
        <p:nvSpPr>
          <p:cNvPr id="25603" name="Rectangle 2">
            <a:extLst>
              <a:ext uri="{FF2B5EF4-FFF2-40B4-BE49-F238E27FC236}">
                <a16:creationId xmlns:a16="http://schemas.microsoft.com/office/drawing/2014/main" id="{5735C14F-77A9-22DE-144F-87ED42390D27}"/>
              </a:ext>
            </a:extLst>
          </p:cNvPr>
          <p:cNvSpPr>
            <a:spLocks noGrp="1" noChangeArrowheads="1"/>
          </p:cNvSpPr>
          <p:nvPr>
            <p:ph type="title" idx="4294967295"/>
          </p:nvPr>
        </p:nvSpPr>
        <p:spPr>
          <a:xfrm>
            <a:off x="152400" y="76200"/>
            <a:ext cx="8839200" cy="16002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STEP 2 DETAILS                                                PROCURE TUNER AND ANTENNA (continued)</a:t>
            </a:r>
          </a:p>
        </p:txBody>
      </p:sp>
      <p:sp>
        <p:nvSpPr>
          <p:cNvPr id="25604" name="Rectangle 3">
            <a:extLst>
              <a:ext uri="{FF2B5EF4-FFF2-40B4-BE49-F238E27FC236}">
                <a16:creationId xmlns:a16="http://schemas.microsoft.com/office/drawing/2014/main" id="{6FBD2F45-4859-AD59-627A-FE4E22A7C3A1}"/>
              </a:ext>
            </a:extLst>
          </p:cNvPr>
          <p:cNvSpPr>
            <a:spLocks noGrp="1" noRot="1" noMove="1" noResize="1" noEditPoints="1" noAdjustHandles="1" noChangeArrowheads="1" noChangeShapeType="1"/>
          </p:cNvSpPr>
          <p:nvPr>
            <p:ph type="body" idx="4294967295"/>
          </p:nvPr>
        </p:nvSpPr>
        <p:spPr>
          <a:xfrm>
            <a:off x="0" y="1828842"/>
            <a:ext cx="9067800" cy="4038494"/>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dirty="0"/>
              <a:t>The "ADTH NEXTGEN TV BOX" tuner and the "</a:t>
            </a:r>
            <a:r>
              <a:rPr lang="en-US" altLang="en-US" sz="4000" dirty="0" err="1"/>
              <a:t>ZapperBox</a:t>
            </a:r>
            <a:r>
              <a:rPr lang="en-US" altLang="en-US" sz="4000" dirty="0"/>
              <a:t> M1" tuner both run the Google "Android" operating system according to Lon Seidman as explained by him at </a:t>
            </a:r>
            <a:r>
              <a:rPr lang="en-US" altLang="en-US" sz="4000" dirty="0">
                <a:hlinkClick r:id="rId2"/>
              </a:rPr>
              <a:t>https://www.youtube.com/watch?v=e1vTpSJHVyo</a:t>
            </a:r>
            <a:endParaRPr lang="en-US" altLang="en-US" sz="4000" dirty="0"/>
          </a:p>
        </p:txBody>
      </p:sp>
    </p:spTree>
    <p:extLst>
      <p:ext uri="{BB962C8B-B14F-4D97-AF65-F5344CB8AC3E}">
        <p14:creationId xmlns:p14="http://schemas.microsoft.com/office/powerpoint/2010/main" val="2585203750"/>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7215F-E2E7-4D42-746F-7CB41D09C23A}"/>
            </a:ext>
          </a:extLst>
        </p:cNvPr>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4534AB04-087C-B5AA-5208-4FCBDA834988}"/>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787D4DB1-A8DA-4CC8-BC81-86F5E8A79B88}" type="slidenum">
              <a:rPr lang="en-US" altLang="en-US" sz="2400">
                <a:latin typeface="Times New Roman" panose="02020603050405020304" pitchFamily="18" charset="0"/>
              </a:rPr>
              <a:pPr eaLnBrk="1" hangingPunct="1">
                <a:spcBef>
                  <a:spcPct val="0"/>
                </a:spcBef>
                <a:buSzTx/>
              </a:pPr>
              <a:t>59</a:t>
            </a:fld>
            <a:endParaRPr lang="en-US" altLang="en-US" sz="2400">
              <a:latin typeface="Times New Roman" panose="02020603050405020304" pitchFamily="18" charset="0"/>
            </a:endParaRPr>
          </a:p>
        </p:txBody>
      </p:sp>
      <p:sp>
        <p:nvSpPr>
          <p:cNvPr id="25603" name="Rectangle 2">
            <a:extLst>
              <a:ext uri="{FF2B5EF4-FFF2-40B4-BE49-F238E27FC236}">
                <a16:creationId xmlns:a16="http://schemas.microsoft.com/office/drawing/2014/main" id="{5735C14F-77A9-22DE-144F-87ED42390D27}"/>
              </a:ext>
            </a:extLst>
          </p:cNvPr>
          <p:cNvSpPr>
            <a:spLocks noGrp="1" noChangeArrowheads="1"/>
          </p:cNvSpPr>
          <p:nvPr>
            <p:ph type="title" idx="4294967295"/>
          </p:nvPr>
        </p:nvSpPr>
        <p:spPr>
          <a:xfrm>
            <a:off x="152400" y="76200"/>
            <a:ext cx="8839200" cy="16002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STEP 2 DETAILS                                                PROCURE TUNER AND ANTENNA (continued)</a:t>
            </a:r>
          </a:p>
        </p:txBody>
      </p:sp>
      <p:sp>
        <p:nvSpPr>
          <p:cNvPr id="25604" name="Rectangle 3">
            <a:extLst>
              <a:ext uri="{FF2B5EF4-FFF2-40B4-BE49-F238E27FC236}">
                <a16:creationId xmlns:a16="http://schemas.microsoft.com/office/drawing/2014/main" id="{6FBD2F45-4859-AD59-627A-FE4E22A7C3A1}"/>
              </a:ext>
            </a:extLst>
          </p:cNvPr>
          <p:cNvSpPr>
            <a:spLocks noGrp="1" noRot="1" noMove="1" noResize="1" noEditPoints="1" noAdjustHandles="1" noChangeArrowheads="1" noChangeShapeType="1"/>
          </p:cNvSpPr>
          <p:nvPr>
            <p:ph type="body" idx="4294967295"/>
          </p:nvPr>
        </p:nvSpPr>
        <p:spPr>
          <a:xfrm>
            <a:off x="0" y="1828842"/>
            <a:ext cx="9067800" cy="4038494"/>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dirty="0"/>
              <a:t>The "ADTH NEXTGEN TV BOX" tuner runs Linux as explained at </a:t>
            </a:r>
            <a:r>
              <a:rPr lang="en-US" altLang="en-US" sz="4000" dirty="0">
                <a:hlinkClick r:id="rId2"/>
              </a:rPr>
              <a:t>https://adth.com/adth-and-tolka-awarded-first-certification-as-nextgen-tv-upgrade-accessory-receiver/</a:t>
            </a:r>
            <a:endParaRPr lang="en-US" altLang="en-US" sz="4000" dirty="0"/>
          </a:p>
        </p:txBody>
      </p:sp>
    </p:spTree>
    <p:extLst>
      <p:ext uri="{BB962C8B-B14F-4D97-AF65-F5344CB8AC3E}">
        <p14:creationId xmlns:p14="http://schemas.microsoft.com/office/powerpoint/2010/main" val="173616983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C8BA431E-3B1F-B23B-7AEA-0CE37A274200}"/>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4F9A6FAA-87C0-4322-B075-623BAB4E0D2F}" type="slidenum">
              <a:rPr lang="en-US" altLang="en-US" sz="2400">
                <a:latin typeface="Times New Roman" panose="02020603050405020304" pitchFamily="18" charset="0"/>
              </a:rPr>
              <a:pPr eaLnBrk="1" hangingPunct="1">
                <a:spcBef>
                  <a:spcPct val="0"/>
                </a:spcBef>
                <a:buSzTx/>
              </a:pPr>
              <a:t>6</a:t>
            </a:fld>
            <a:endParaRPr lang="en-US" altLang="en-US" sz="2400">
              <a:latin typeface="Times New Roman" panose="02020603050405020304" pitchFamily="18" charset="0"/>
            </a:endParaRPr>
          </a:p>
        </p:txBody>
      </p:sp>
      <p:sp>
        <p:nvSpPr>
          <p:cNvPr id="10243" name="Rectangle 2">
            <a:extLst>
              <a:ext uri="{FF2B5EF4-FFF2-40B4-BE49-F238E27FC236}">
                <a16:creationId xmlns:a16="http://schemas.microsoft.com/office/drawing/2014/main" id="{0FB90CD5-C3D1-5060-6CCF-C8043D4DADC8}"/>
              </a:ext>
            </a:extLst>
          </p:cNvPr>
          <p:cNvSpPr>
            <a:spLocks noGrp="1" noChangeArrowheads="1"/>
          </p:cNvSpPr>
          <p:nvPr>
            <p:ph type="title" idx="4294967295"/>
          </p:nvPr>
        </p:nvSpPr>
        <p:spPr>
          <a:xfrm>
            <a:off x="0" y="76200"/>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"ATSC" (continued)</a:t>
            </a:r>
          </a:p>
        </p:txBody>
      </p:sp>
      <p:sp>
        <p:nvSpPr>
          <p:cNvPr id="10244" name="Rectangle 3">
            <a:extLst>
              <a:ext uri="{FF2B5EF4-FFF2-40B4-BE49-F238E27FC236}">
                <a16:creationId xmlns:a16="http://schemas.microsoft.com/office/drawing/2014/main" id="{D9CD48B3-B698-39C3-71CF-34BCB84CA9E6}"/>
              </a:ext>
            </a:extLst>
          </p:cNvPr>
          <p:cNvSpPr>
            <a:spLocks noGrp="1" noChangeArrowheads="1"/>
          </p:cNvSpPr>
          <p:nvPr>
            <p:ph type="body" idx="4294967295"/>
          </p:nvPr>
        </p:nvSpPr>
        <p:spPr>
          <a:xfrm>
            <a:off x="152400" y="609674"/>
            <a:ext cx="9067800" cy="6095840"/>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900" dirty="0">
                <a:solidFill>
                  <a:schemeClr val="tx1"/>
                </a:solidFill>
              </a:rPr>
              <a:t>In the U.S. there are </a:t>
            </a:r>
            <a:r>
              <a:rPr lang="en-US" altLang="en-US" sz="3900" b="1" dirty="0">
                <a:solidFill>
                  <a:schemeClr val="tx1"/>
                </a:solidFill>
              </a:rPr>
              <a:t>three types of "ATSC" signals</a:t>
            </a:r>
            <a:r>
              <a:rPr lang="en-US" altLang="en-US" sz="3900" dirty="0">
                <a:solidFill>
                  <a:schemeClr val="tx1"/>
                </a:solidFill>
              </a:rPr>
              <a:t> for receiving television channels "over-the-air" for free:                                                               </a:t>
            </a:r>
            <a:r>
              <a:rPr lang="en-US" altLang="en-US" sz="3900" b="1" dirty="0">
                <a:solidFill>
                  <a:schemeClr val="tx1"/>
                </a:solidFill>
              </a:rPr>
              <a:t>Type 1</a:t>
            </a:r>
            <a:r>
              <a:rPr lang="en-US" altLang="en-US" sz="3900" dirty="0">
                <a:solidFill>
                  <a:schemeClr val="tx1"/>
                </a:solidFill>
              </a:rPr>
              <a:t>: </a:t>
            </a:r>
            <a:r>
              <a:rPr lang="en-US" altLang="en-US" sz="3900" b="1" dirty="0">
                <a:solidFill>
                  <a:srgbClr val="FF0000"/>
                </a:solidFill>
              </a:rPr>
              <a:t>"ATSC 1.0"</a:t>
            </a:r>
            <a:r>
              <a:rPr lang="en-US" altLang="en-US" sz="3900" dirty="0">
                <a:solidFill>
                  <a:schemeClr val="tx1"/>
                </a:solidFill>
              </a:rPr>
              <a:t> TV channels,                                                                    </a:t>
            </a:r>
            <a:r>
              <a:rPr lang="en-US" altLang="en-US" sz="3900" b="1" dirty="0">
                <a:solidFill>
                  <a:schemeClr val="tx1"/>
                </a:solidFill>
              </a:rPr>
              <a:t>Type 2</a:t>
            </a:r>
            <a:r>
              <a:rPr lang="en-US" altLang="en-US" sz="3900" dirty="0">
                <a:solidFill>
                  <a:schemeClr val="tx1"/>
                </a:solidFill>
              </a:rPr>
              <a:t>:  </a:t>
            </a:r>
            <a:r>
              <a:rPr lang="en-US" altLang="en-US" sz="3900" b="1" dirty="0">
                <a:solidFill>
                  <a:srgbClr val="FF0000"/>
                </a:solidFill>
              </a:rPr>
              <a:t>"unencrypted ATSC 3.0"</a:t>
            </a:r>
            <a:r>
              <a:rPr lang="en-US" altLang="en-US" sz="3900" dirty="0">
                <a:solidFill>
                  <a:schemeClr val="tx1"/>
                </a:solidFill>
              </a:rPr>
              <a:t> </a:t>
            </a:r>
            <a:r>
              <a:rPr lang="en-US" altLang="en-US" sz="3900" dirty="0" err="1">
                <a:solidFill>
                  <a:schemeClr val="tx1"/>
                </a:solidFill>
              </a:rPr>
              <a:t>TVchannels</a:t>
            </a:r>
            <a:r>
              <a:rPr lang="en-US" altLang="en-US" sz="3900" dirty="0">
                <a:solidFill>
                  <a:schemeClr val="tx1"/>
                </a:solidFill>
              </a:rPr>
              <a:t>,                                             </a:t>
            </a:r>
            <a:r>
              <a:rPr lang="en-US" altLang="en-US" sz="3900" b="1" dirty="0">
                <a:solidFill>
                  <a:schemeClr val="tx1"/>
                </a:solidFill>
              </a:rPr>
              <a:t>Type 3</a:t>
            </a:r>
            <a:r>
              <a:rPr lang="en-US" altLang="en-US" sz="3900" dirty="0">
                <a:solidFill>
                  <a:schemeClr val="tx1"/>
                </a:solidFill>
              </a:rPr>
              <a:t>:  </a:t>
            </a:r>
            <a:r>
              <a:rPr lang="en-US" altLang="en-US" sz="3900" b="1" dirty="0">
                <a:solidFill>
                  <a:srgbClr val="FF0000"/>
                </a:solidFill>
              </a:rPr>
              <a:t>"encrypted ATSC 3.0"</a:t>
            </a:r>
            <a:r>
              <a:rPr lang="en-US" altLang="en-US" sz="3900" dirty="0">
                <a:solidFill>
                  <a:schemeClr val="tx1"/>
                </a:solidFill>
              </a:rPr>
              <a:t> TV channels (= "with DRM" = "with Digital Rights Management)</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a:extLst>
              <a:ext uri="{FF2B5EF4-FFF2-40B4-BE49-F238E27FC236}">
                <a16:creationId xmlns:a16="http://schemas.microsoft.com/office/drawing/2014/main" id="{9A9A459E-F459-3C00-9339-18D9D665EFF1}"/>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B2FD610C-2B21-4EFF-B297-0B51521259E8}" type="slidenum">
              <a:rPr lang="en-US" altLang="en-US" sz="2400">
                <a:latin typeface="Times New Roman" panose="02020603050405020304" pitchFamily="18" charset="0"/>
              </a:rPr>
              <a:pPr eaLnBrk="1" hangingPunct="1">
                <a:spcBef>
                  <a:spcPct val="0"/>
                </a:spcBef>
                <a:buSzTx/>
              </a:pPr>
              <a:t>60</a:t>
            </a:fld>
            <a:endParaRPr lang="en-US" altLang="en-US" sz="2400">
              <a:latin typeface="Times New Roman" panose="02020603050405020304" pitchFamily="18" charset="0"/>
            </a:endParaRPr>
          </a:p>
        </p:txBody>
      </p:sp>
      <p:sp>
        <p:nvSpPr>
          <p:cNvPr id="26627" name="Rectangle 2">
            <a:extLst>
              <a:ext uri="{FF2B5EF4-FFF2-40B4-BE49-F238E27FC236}">
                <a16:creationId xmlns:a16="http://schemas.microsoft.com/office/drawing/2014/main" id="{D437F18F-20A2-5FF8-7130-37E352544CE0}"/>
              </a:ext>
            </a:extLst>
          </p:cNvPr>
          <p:cNvSpPr>
            <a:spLocks noGrp="1" noChangeArrowheads="1"/>
          </p:cNvSpPr>
          <p:nvPr>
            <p:ph type="title" idx="4294967295"/>
          </p:nvPr>
        </p:nvSpPr>
        <p:spPr>
          <a:xfrm>
            <a:off x="152400" y="76200"/>
            <a:ext cx="8839200" cy="16002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STEP 2 DETAILS                                                PROCURE TUNER AND ANTENNA (continued)</a:t>
            </a:r>
          </a:p>
        </p:txBody>
      </p:sp>
      <p:sp>
        <p:nvSpPr>
          <p:cNvPr id="26628" name="Rectangle 3">
            <a:extLst>
              <a:ext uri="{FF2B5EF4-FFF2-40B4-BE49-F238E27FC236}">
                <a16:creationId xmlns:a16="http://schemas.microsoft.com/office/drawing/2014/main" id="{30CECFC0-E0D4-FA08-B200-72CD13D09192}"/>
              </a:ext>
            </a:extLst>
          </p:cNvPr>
          <p:cNvSpPr>
            <a:spLocks noGrp="1" noChangeArrowheads="1"/>
          </p:cNvSpPr>
          <p:nvPr>
            <p:ph type="body" idx="4294967295"/>
          </p:nvPr>
        </p:nvSpPr>
        <p:spPr>
          <a:xfrm>
            <a:off x="0" y="1752510"/>
            <a:ext cx="8915400" cy="4572014"/>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600" dirty="0"/>
              <a:t>The "ADTH NextGen TV Box" is available at the Walmart Web site at </a:t>
            </a:r>
            <a:r>
              <a:rPr lang="en-US" altLang="en-US" sz="3600" dirty="0">
                <a:hlinkClick r:id="rId2"/>
              </a:rPr>
              <a:t>https://www.walmart.com/ip/ADTH-NextGen-TV-Box-ATSC-3-0-NextGen-TV-Certified-Watch-Free-OTA-ATSC-3-0-1-0-in-4K-UHD-resolution/5297873740</a:t>
            </a:r>
            <a:endParaRPr lang="en-US" altLang="en-US" sz="3600" dirty="0"/>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a:extLst>
              <a:ext uri="{FF2B5EF4-FFF2-40B4-BE49-F238E27FC236}">
                <a16:creationId xmlns:a16="http://schemas.microsoft.com/office/drawing/2014/main" id="{5AA6F15E-D93C-DC24-E260-30832EF68E8B}"/>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860B322B-680E-4C94-9A00-E53D9D8D52A3}" type="slidenum">
              <a:rPr lang="en-US" altLang="en-US" sz="2400">
                <a:latin typeface="Times New Roman" panose="02020603050405020304" pitchFamily="18" charset="0"/>
              </a:rPr>
              <a:pPr eaLnBrk="1" hangingPunct="1">
                <a:spcBef>
                  <a:spcPct val="0"/>
                </a:spcBef>
                <a:buSzTx/>
              </a:pPr>
              <a:t>61</a:t>
            </a:fld>
            <a:endParaRPr lang="en-US" altLang="en-US" sz="2400">
              <a:latin typeface="Times New Roman" panose="02020603050405020304" pitchFamily="18" charset="0"/>
            </a:endParaRPr>
          </a:p>
        </p:txBody>
      </p:sp>
      <p:sp>
        <p:nvSpPr>
          <p:cNvPr id="27651" name="Rectangle 2">
            <a:extLst>
              <a:ext uri="{FF2B5EF4-FFF2-40B4-BE49-F238E27FC236}">
                <a16:creationId xmlns:a16="http://schemas.microsoft.com/office/drawing/2014/main" id="{AC37FD5A-9DBD-C9F4-1E04-0FC7F65E8A29}"/>
              </a:ext>
            </a:extLst>
          </p:cNvPr>
          <p:cNvSpPr>
            <a:spLocks noGrp="1" noChangeArrowheads="1"/>
          </p:cNvSpPr>
          <p:nvPr>
            <p:ph type="title" idx="4294967295"/>
          </p:nvPr>
        </p:nvSpPr>
        <p:spPr>
          <a:xfrm>
            <a:off x="76200" y="76200"/>
            <a:ext cx="8915400" cy="16002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800" dirty="0"/>
              <a:t>STEP 2 DETAILS                                                PROCURE TUNER AND ANTENNA (continued)</a:t>
            </a:r>
          </a:p>
        </p:txBody>
      </p:sp>
      <p:sp>
        <p:nvSpPr>
          <p:cNvPr id="27652" name="Rectangle 3">
            <a:extLst>
              <a:ext uri="{FF2B5EF4-FFF2-40B4-BE49-F238E27FC236}">
                <a16:creationId xmlns:a16="http://schemas.microsoft.com/office/drawing/2014/main" id="{3DAEF023-23F3-6AE6-A3AB-6DF0ECAC479C}"/>
              </a:ext>
            </a:extLst>
          </p:cNvPr>
          <p:cNvSpPr>
            <a:spLocks noGrp="1" noChangeArrowheads="1"/>
          </p:cNvSpPr>
          <p:nvPr>
            <p:ph type="body" idx="4294967295"/>
          </p:nvPr>
        </p:nvSpPr>
        <p:spPr>
          <a:xfrm>
            <a:off x="152282" y="2057392"/>
            <a:ext cx="8915400" cy="3809944"/>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dirty="0"/>
              <a:t>The </a:t>
            </a:r>
            <a:r>
              <a:rPr lang="en-US" altLang="en-US" sz="4000" dirty="0" err="1"/>
              <a:t>Zinwell</a:t>
            </a:r>
            <a:r>
              <a:rPr lang="en-US" altLang="en-US" sz="4000" dirty="0"/>
              <a:t> "ZAT600B" tuner is available at </a:t>
            </a:r>
            <a:r>
              <a:rPr lang="en-US" altLang="en-US" sz="4000" dirty="0">
                <a:hlinkClick r:id="rId2"/>
              </a:rPr>
              <a:t>https://www.channelmaster.com/products/nextgen-tv-receivers-zinwell-nextgen-tv-box</a:t>
            </a:r>
            <a:endParaRPr lang="en-US" altLang="en-US" sz="4000" dirty="0"/>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a:extLst>
              <a:ext uri="{FF2B5EF4-FFF2-40B4-BE49-F238E27FC236}">
                <a16:creationId xmlns:a16="http://schemas.microsoft.com/office/drawing/2014/main" id="{FC9F8239-D8AB-540A-8D49-CE96949DDB80}"/>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F6468DD2-F908-45BF-97FA-41B800A86B00}" type="slidenum">
              <a:rPr lang="en-US" altLang="en-US" sz="2400">
                <a:latin typeface="Times New Roman" panose="02020603050405020304" pitchFamily="18" charset="0"/>
              </a:rPr>
              <a:pPr eaLnBrk="1" hangingPunct="1">
                <a:spcBef>
                  <a:spcPct val="0"/>
                </a:spcBef>
                <a:buSzTx/>
              </a:pPr>
              <a:t>62</a:t>
            </a:fld>
            <a:endParaRPr lang="en-US" altLang="en-US" sz="2400">
              <a:latin typeface="Times New Roman" panose="02020603050405020304" pitchFamily="18" charset="0"/>
            </a:endParaRPr>
          </a:p>
        </p:txBody>
      </p:sp>
      <p:sp>
        <p:nvSpPr>
          <p:cNvPr id="28675" name="Rectangle 2">
            <a:extLst>
              <a:ext uri="{FF2B5EF4-FFF2-40B4-BE49-F238E27FC236}">
                <a16:creationId xmlns:a16="http://schemas.microsoft.com/office/drawing/2014/main" id="{6D55E8BB-8948-D018-BE0D-4C236532D8C9}"/>
              </a:ext>
            </a:extLst>
          </p:cNvPr>
          <p:cNvSpPr>
            <a:spLocks noGrp="1" noChangeArrowheads="1"/>
          </p:cNvSpPr>
          <p:nvPr>
            <p:ph type="title" idx="4294967295"/>
          </p:nvPr>
        </p:nvSpPr>
        <p:spPr>
          <a:xfrm>
            <a:off x="0" y="76200"/>
            <a:ext cx="8991600" cy="16002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800" dirty="0"/>
              <a:t>STEP 2 DETAILS                                                PROCURE TUNER AND ANTENNA (continued)</a:t>
            </a:r>
          </a:p>
        </p:txBody>
      </p:sp>
      <p:sp>
        <p:nvSpPr>
          <p:cNvPr id="28676" name="Rectangle 3">
            <a:extLst>
              <a:ext uri="{FF2B5EF4-FFF2-40B4-BE49-F238E27FC236}">
                <a16:creationId xmlns:a16="http://schemas.microsoft.com/office/drawing/2014/main" id="{8B2EE92E-F765-6080-AD69-28D77795EC1B}"/>
              </a:ext>
            </a:extLst>
          </p:cNvPr>
          <p:cNvSpPr>
            <a:spLocks noGrp="1" noChangeArrowheads="1"/>
          </p:cNvSpPr>
          <p:nvPr>
            <p:ph type="body" idx="4294967295"/>
          </p:nvPr>
        </p:nvSpPr>
        <p:spPr>
          <a:xfrm>
            <a:off x="0" y="1981238"/>
            <a:ext cx="8915400" cy="3809900"/>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dirty="0"/>
              <a:t>The two </a:t>
            </a:r>
            <a:r>
              <a:rPr lang="en-US" altLang="en-US" sz="4000" dirty="0" err="1"/>
              <a:t>Zapperbox</a:t>
            </a:r>
            <a:r>
              <a:rPr lang="en-US" altLang="en-US" sz="4000" dirty="0"/>
              <a:t> M1 tuner models are available at                                         </a:t>
            </a:r>
            <a:r>
              <a:rPr lang="en-US" altLang="en-US" sz="4000" dirty="0">
                <a:hlinkClick r:id="rId2"/>
              </a:rPr>
              <a:t>https://www.amazon.com/ZapperBox-Over-Tuner-Channel-Guide/dp/B0BNJR924X/</a:t>
            </a:r>
            <a:endParaRPr lang="en-US" altLang="en-US" sz="4000" dirty="0"/>
          </a:p>
          <a:p>
            <a:pPr marL="0" indent="0" eaLnBrk="1" hangingPunct="1">
              <a:spcBef>
                <a:spcPts val="10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4000" dirty="0"/>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a:extLst>
              <a:ext uri="{FF2B5EF4-FFF2-40B4-BE49-F238E27FC236}">
                <a16:creationId xmlns:a16="http://schemas.microsoft.com/office/drawing/2014/main" id="{CE8F158E-1C71-862F-4F7C-4086590154B2}"/>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728385A3-AD13-460E-8D5E-A4289B307361}" type="slidenum">
              <a:rPr lang="en-US" altLang="en-US" sz="2400">
                <a:latin typeface="Times New Roman" panose="02020603050405020304" pitchFamily="18" charset="0"/>
              </a:rPr>
              <a:pPr eaLnBrk="1" hangingPunct="1">
                <a:spcBef>
                  <a:spcPct val="0"/>
                </a:spcBef>
                <a:buSzTx/>
              </a:pPr>
              <a:t>63</a:t>
            </a:fld>
            <a:endParaRPr lang="en-US" altLang="en-US" sz="2400">
              <a:latin typeface="Times New Roman" panose="02020603050405020304" pitchFamily="18" charset="0"/>
            </a:endParaRPr>
          </a:p>
        </p:txBody>
      </p:sp>
      <p:sp>
        <p:nvSpPr>
          <p:cNvPr id="30723" name="Rectangle 2">
            <a:extLst>
              <a:ext uri="{FF2B5EF4-FFF2-40B4-BE49-F238E27FC236}">
                <a16:creationId xmlns:a16="http://schemas.microsoft.com/office/drawing/2014/main" id="{6F531353-A228-4B31-ACB3-981416AC4695}"/>
              </a:ext>
            </a:extLst>
          </p:cNvPr>
          <p:cNvSpPr>
            <a:spLocks noGrp="1" noChangeArrowheads="1"/>
          </p:cNvSpPr>
          <p:nvPr>
            <p:ph type="title" idx="4294967295"/>
          </p:nvPr>
        </p:nvSpPr>
        <p:spPr>
          <a:xfrm>
            <a:off x="-114" y="76200"/>
            <a:ext cx="9143994" cy="16002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800" dirty="0"/>
              <a:t>STEP 2 DETAILS                                                PROCURE TUNER AND ANTENNA (continued)</a:t>
            </a:r>
          </a:p>
        </p:txBody>
      </p:sp>
      <p:sp>
        <p:nvSpPr>
          <p:cNvPr id="30724" name="Rectangle 3">
            <a:extLst>
              <a:ext uri="{FF2B5EF4-FFF2-40B4-BE49-F238E27FC236}">
                <a16:creationId xmlns:a16="http://schemas.microsoft.com/office/drawing/2014/main" id="{4F120635-535F-E5B0-C6F3-4154B5715652}"/>
              </a:ext>
            </a:extLst>
          </p:cNvPr>
          <p:cNvSpPr>
            <a:spLocks noGrp="1" noChangeArrowheads="1"/>
          </p:cNvSpPr>
          <p:nvPr>
            <p:ph type="body" idx="4294967295"/>
          </p:nvPr>
        </p:nvSpPr>
        <p:spPr>
          <a:xfrm>
            <a:off x="152282" y="2057392"/>
            <a:ext cx="8915400" cy="4114736"/>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800" dirty="0"/>
              <a:t>A RG6 coaxial cable that has been terminated with the default threaded "F connectors" such as </a:t>
            </a:r>
            <a:r>
              <a:rPr lang="en-US" altLang="en-US" sz="3800" dirty="0">
                <a:hlinkClick r:id="rId2"/>
              </a:rPr>
              <a:t>https://www.amazon.com/Ultra-Clarity-Cables-Connectors-Connector/dp/B076VY8W8J</a:t>
            </a:r>
            <a:endParaRPr lang="en-US" altLang="en-US" sz="3800" dirty="0"/>
          </a:p>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3800" dirty="0"/>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89827A92-20C2-065D-D46B-3A88FCFF4286}"/>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CBD0E3C0-59F6-4408-A841-98336FE8330D}" type="slidenum">
              <a:rPr lang="en-US" altLang="en-US" sz="2400">
                <a:latin typeface="Times New Roman" panose="02020603050405020304" pitchFamily="18" charset="0"/>
              </a:rPr>
              <a:pPr eaLnBrk="1" hangingPunct="1">
                <a:spcBef>
                  <a:spcPct val="0"/>
                </a:spcBef>
                <a:buSzTx/>
              </a:pPr>
              <a:t>64</a:t>
            </a:fld>
            <a:endParaRPr lang="en-US" altLang="en-US" sz="2400">
              <a:latin typeface="Times New Roman" panose="02020603050405020304" pitchFamily="18" charset="0"/>
            </a:endParaRPr>
          </a:p>
        </p:txBody>
      </p:sp>
      <p:sp>
        <p:nvSpPr>
          <p:cNvPr id="29699" name="Rectangle 2">
            <a:extLst>
              <a:ext uri="{FF2B5EF4-FFF2-40B4-BE49-F238E27FC236}">
                <a16:creationId xmlns:a16="http://schemas.microsoft.com/office/drawing/2014/main" id="{F2A291CE-EBEC-0D09-ED6E-775824047259}"/>
              </a:ext>
            </a:extLst>
          </p:cNvPr>
          <p:cNvSpPr>
            <a:spLocks noGrp="1" noChangeArrowheads="1"/>
          </p:cNvSpPr>
          <p:nvPr>
            <p:ph type="title" idx="4294967295"/>
          </p:nvPr>
        </p:nvSpPr>
        <p:spPr>
          <a:xfrm>
            <a:off x="152400" y="76200"/>
            <a:ext cx="8991600" cy="16002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800" dirty="0"/>
              <a:t>STEP 2 DETAILS                                                PROCURE TUNER AND ANTENNA (continued)</a:t>
            </a:r>
          </a:p>
        </p:txBody>
      </p:sp>
      <p:sp>
        <p:nvSpPr>
          <p:cNvPr id="29700" name="Rectangle 3">
            <a:extLst>
              <a:ext uri="{FF2B5EF4-FFF2-40B4-BE49-F238E27FC236}">
                <a16:creationId xmlns:a16="http://schemas.microsoft.com/office/drawing/2014/main" id="{FB182152-5F0C-4440-DED8-4E582654A3C6}"/>
              </a:ext>
            </a:extLst>
          </p:cNvPr>
          <p:cNvSpPr>
            <a:spLocks noGrp="1" noChangeArrowheads="1"/>
          </p:cNvSpPr>
          <p:nvPr>
            <p:ph type="body" idx="4294967295"/>
          </p:nvPr>
        </p:nvSpPr>
        <p:spPr>
          <a:xfrm>
            <a:off x="0" y="2362094"/>
            <a:ext cx="8915400" cy="4114826"/>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dirty="0"/>
              <a:t>An F-jack to F-jack adapter such as </a:t>
            </a:r>
            <a:r>
              <a:rPr lang="en-US" altLang="en-US" sz="4000" dirty="0">
                <a:hlinkClick r:id="rId2"/>
              </a:rPr>
              <a:t>https://www.amazon.com/VCE-Coaxial-Connector-Extension-Adapter/dp/B0107LH932/</a:t>
            </a:r>
            <a:endParaRPr lang="en-US" altLang="en-US" sz="4000" dirty="0"/>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1DE91B9F-3DCF-46CB-64C5-83367D8DA518}"/>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14CFC5FC-583B-4744-8FDF-086E6C98163D}" type="slidenum">
              <a:rPr lang="en-US" altLang="en-US" sz="2400">
                <a:latin typeface="Times New Roman" panose="02020603050405020304" pitchFamily="18" charset="0"/>
              </a:rPr>
              <a:pPr eaLnBrk="1" hangingPunct="1">
                <a:spcBef>
                  <a:spcPct val="0"/>
                </a:spcBef>
                <a:buSzTx/>
              </a:pPr>
              <a:t>65</a:t>
            </a:fld>
            <a:endParaRPr lang="en-US" altLang="en-US" sz="2400">
              <a:latin typeface="Times New Roman" panose="02020603050405020304" pitchFamily="18" charset="0"/>
            </a:endParaRPr>
          </a:p>
        </p:txBody>
      </p:sp>
      <p:sp>
        <p:nvSpPr>
          <p:cNvPr id="31747" name="Rectangle 2">
            <a:extLst>
              <a:ext uri="{FF2B5EF4-FFF2-40B4-BE49-F238E27FC236}">
                <a16:creationId xmlns:a16="http://schemas.microsoft.com/office/drawing/2014/main" id="{B2F4A553-9C90-FE72-205B-C5C34F6F0C29}"/>
              </a:ext>
            </a:extLst>
          </p:cNvPr>
          <p:cNvSpPr>
            <a:spLocks noGrp="1" noChangeArrowheads="1"/>
          </p:cNvSpPr>
          <p:nvPr>
            <p:ph type="title" idx="4294967295"/>
          </p:nvPr>
        </p:nvSpPr>
        <p:spPr>
          <a:xfrm>
            <a:off x="0" y="90"/>
            <a:ext cx="8991600" cy="1676356"/>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STEP 3 DETAILS                                                INSTALL TUNER AND ANTENNA            (continued)</a:t>
            </a:r>
          </a:p>
        </p:txBody>
      </p:sp>
      <p:sp>
        <p:nvSpPr>
          <p:cNvPr id="31748" name="Rectangle 3">
            <a:extLst>
              <a:ext uri="{FF2B5EF4-FFF2-40B4-BE49-F238E27FC236}">
                <a16:creationId xmlns:a16="http://schemas.microsoft.com/office/drawing/2014/main" id="{BB9BFD1E-E384-B23F-813F-7C94DD9614CC}"/>
              </a:ext>
            </a:extLst>
          </p:cNvPr>
          <p:cNvSpPr>
            <a:spLocks noGrp="1" noChangeArrowheads="1"/>
          </p:cNvSpPr>
          <p:nvPr>
            <p:ph type="body" idx="4294967295"/>
          </p:nvPr>
        </p:nvSpPr>
        <p:spPr>
          <a:xfrm>
            <a:off x="255814" y="2041047"/>
            <a:ext cx="8621486" cy="3978685"/>
          </a:xfrm>
        </p:spPr>
        <p:txBody>
          <a:bodyPr/>
          <a:lstStyle/>
          <a:p>
            <a:pPr marL="341313" indent="-341313" eaLnBrk="1" hangingPunct="1">
              <a:spcBef>
                <a:spcPts val="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600" dirty="0"/>
              <a:t>Install the antenna in a window</a:t>
            </a:r>
          </a:p>
          <a:p>
            <a:pPr marL="341313" indent="-341313" eaLnBrk="1" hangingPunct="1">
              <a:spcBef>
                <a:spcPts val="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600" dirty="0"/>
              <a:t>Install an RG6 coaxial cable from the antenna to the tuner box</a:t>
            </a: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9009E-0F5E-778E-6DE0-90C59E132A92}"/>
            </a:ext>
          </a:extLst>
        </p:cNvPr>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73517C08-5933-17C6-1DF2-ED498269C30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14CFC5FC-583B-4744-8FDF-086E6C98163D}" type="slidenum">
              <a:rPr lang="en-US" altLang="en-US" sz="2400">
                <a:latin typeface="Times New Roman" panose="02020603050405020304" pitchFamily="18" charset="0"/>
              </a:rPr>
              <a:pPr eaLnBrk="1" hangingPunct="1">
                <a:spcBef>
                  <a:spcPct val="0"/>
                </a:spcBef>
                <a:buSzTx/>
              </a:pPr>
              <a:t>66</a:t>
            </a:fld>
            <a:endParaRPr lang="en-US" altLang="en-US" sz="2400">
              <a:latin typeface="Times New Roman" panose="02020603050405020304" pitchFamily="18" charset="0"/>
            </a:endParaRPr>
          </a:p>
        </p:txBody>
      </p:sp>
      <p:sp>
        <p:nvSpPr>
          <p:cNvPr id="31747" name="Rectangle 2">
            <a:extLst>
              <a:ext uri="{FF2B5EF4-FFF2-40B4-BE49-F238E27FC236}">
                <a16:creationId xmlns:a16="http://schemas.microsoft.com/office/drawing/2014/main" id="{C38B8E56-DE0D-D18C-1F23-C88BE65A39D5}"/>
              </a:ext>
            </a:extLst>
          </p:cNvPr>
          <p:cNvSpPr>
            <a:spLocks noGrp="1" noChangeArrowheads="1"/>
          </p:cNvSpPr>
          <p:nvPr>
            <p:ph type="title" idx="4294967295"/>
          </p:nvPr>
        </p:nvSpPr>
        <p:spPr>
          <a:xfrm>
            <a:off x="152400" y="90"/>
            <a:ext cx="88392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STEP 3 DETAILS                                                INSTALL TUNER AND ANTENNA</a:t>
            </a:r>
          </a:p>
        </p:txBody>
      </p:sp>
      <p:sp>
        <p:nvSpPr>
          <p:cNvPr id="31748" name="Rectangle 3">
            <a:extLst>
              <a:ext uri="{FF2B5EF4-FFF2-40B4-BE49-F238E27FC236}">
                <a16:creationId xmlns:a16="http://schemas.microsoft.com/office/drawing/2014/main" id="{FBE5FD02-E718-615F-8060-120F498439FD}"/>
              </a:ext>
            </a:extLst>
          </p:cNvPr>
          <p:cNvSpPr>
            <a:spLocks noGrp="1" noChangeArrowheads="1"/>
          </p:cNvSpPr>
          <p:nvPr>
            <p:ph type="body" idx="4294967295"/>
          </p:nvPr>
        </p:nvSpPr>
        <p:spPr>
          <a:xfrm>
            <a:off x="0" y="1371654"/>
            <a:ext cx="9220078" cy="5486256"/>
          </a:xfrm>
        </p:spPr>
        <p:txBody>
          <a:bodyPr/>
          <a:lstStyle/>
          <a:p>
            <a:pPr marL="341313" indent="-341313" eaLnBrk="1" hangingPunct="1">
              <a:spcBef>
                <a:spcPts val="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600" dirty="0"/>
              <a:t>Connect the tuner to a wired or wireless Internet connection (some lower-cost tuners will only be able to connect to a wireless Wi-Fi connection)</a:t>
            </a:r>
          </a:p>
          <a:p>
            <a:pPr marL="341313" indent="-341313" eaLnBrk="1" hangingPunct="1">
              <a:spcBef>
                <a:spcPts val="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600" dirty="0"/>
              <a:t>Connect the tuner box's HDMI port to the HDMI port on a computer monitor or a TV set</a:t>
            </a:r>
          </a:p>
          <a:p>
            <a:pPr marL="341313" indent="-341313" eaLnBrk="1" hangingPunct="1">
              <a:spcBef>
                <a:spcPts val="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600" dirty="0"/>
              <a:t>Power up the tuner and scan for TV channels.</a:t>
            </a:r>
          </a:p>
        </p:txBody>
      </p:sp>
    </p:spTree>
    <p:extLst>
      <p:ext uri="{BB962C8B-B14F-4D97-AF65-F5344CB8AC3E}">
        <p14:creationId xmlns:p14="http://schemas.microsoft.com/office/powerpoint/2010/main" val="666288985"/>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F38FD-5645-604F-998B-4860864BCB03}"/>
            </a:ext>
          </a:extLst>
        </p:cNvPr>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BB8EC631-6BD7-8A2E-8158-A4D792CB8244}"/>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14CFC5FC-583B-4744-8FDF-086E6C98163D}" type="slidenum">
              <a:rPr lang="en-US" altLang="en-US" sz="2400">
                <a:latin typeface="Times New Roman" panose="02020603050405020304" pitchFamily="18" charset="0"/>
              </a:rPr>
              <a:pPr eaLnBrk="1" hangingPunct="1">
                <a:spcBef>
                  <a:spcPct val="0"/>
                </a:spcBef>
                <a:buSzTx/>
              </a:pPr>
              <a:t>67</a:t>
            </a:fld>
            <a:endParaRPr lang="en-US" altLang="en-US" sz="2400">
              <a:latin typeface="Times New Roman" panose="02020603050405020304" pitchFamily="18" charset="0"/>
            </a:endParaRPr>
          </a:p>
        </p:txBody>
      </p:sp>
      <p:sp>
        <p:nvSpPr>
          <p:cNvPr id="31747" name="Rectangle 2">
            <a:extLst>
              <a:ext uri="{FF2B5EF4-FFF2-40B4-BE49-F238E27FC236}">
                <a16:creationId xmlns:a16="http://schemas.microsoft.com/office/drawing/2014/main" id="{E6E3F90D-BB4D-EDA8-A25D-8E3993CA084D}"/>
              </a:ext>
            </a:extLst>
          </p:cNvPr>
          <p:cNvSpPr>
            <a:spLocks noGrp="1" noChangeArrowheads="1"/>
          </p:cNvSpPr>
          <p:nvPr>
            <p:ph type="title" idx="4294967295"/>
          </p:nvPr>
        </p:nvSpPr>
        <p:spPr>
          <a:xfrm>
            <a:off x="76318" y="90"/>
            <a:ext cx="8915282" cy="114297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TUNERS THAT CAN ACT AS GATEWAYS TO OTHER DEVICES </a:t>
            </a:r>
          </a:p>
        </p:txBody>
      </p:sp>
      <p:sp>
        <p:nvSpPr>
          <p:cNvPr id="31748" name="Rectangle 3">
            <a:extLst>
              <a:ext uri="{FF2B5EF4-FFF2-40B4-BE49-F238E27FC236}">
                <a16:creationId xmlns:a16="http://schemas.microsoft.com/office/drawing/2014/main" id="{93FB7C89-6E77-F0F3-795D-ECA460A0546B}"/>
              </a:ext>
            </a:extLst>
          </p:cNvPr>
          <p:cNvSpPr>
            <a:spLocks noGrp="1" noChangeArrowheads="1"/>
          </p:cNvSpPr>
          <p:nvPr>
            <p:ph type="body" idx="4294967295"/>
          </p:nvPr>
        </p:nvSpPr>
        <p:spPr>
          <a:xfrm>
            <a:off x="0" y="914466"/>
            <a:ext cx="8991600" cy="6019642"/>
          </a:xfrm>
        </p:spPr>
        <p:txBody>
          <a:bodyPr/>
          <a:lstStyle/>
          <a:p>
            <a:pPr marL="341313" indent="-341313" eaLnBrk="1" hangingPunct="1">
              <a:spcBef>
                <a:spcPts val="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000" dirty="0"/>
              <a:t>To prevent having to install separate antennas for each over-the-air tuner or TV in your home, you can procure a tuner with                                                                        "network" capability, = "network tuner capability", = "gateway" capability, = "streaming" capability,               = "extend" capability:                                                     "Tablo TV"</a:t>
            </a:r>
          </a:p>
          <a:p>
            <a:pPr marL="0" indent="0" eaLnBrk="1" hangingPunct="1">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000" dirty="0"/>
              <a:t>   Hauppauge "WinTV with Extend"</a:t>
            </a:r>
          </a:p>
          <a:p>
            <a:pPr marL="0" indent="0" eaLnBrk="1" hangingPunct="1">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000" dirty="0"/>
              <a:t>   </a:t>
            </a:r>
            <a:r>
              <a:rPr lang="en-US" altLang="en-US" sz="3000" dirty="0" err="1"/>
              <a:t>SiliconDust's</a:t>
            </a:r>
            <a:r>
              <a:rPr lang="en-US" altLang="en-US" sz="3000" dirty="0"/>
              <a:t> "</a:t>
            </a:r>
            <a:r>
              <a:rPr lang="en-US" altLang="en-US" sz="3000" dirty="0" err="1"/>
              <a:t>HDHomeRun</a:t>
            </a:r>
            <a:r>
              <a:rPr lang="en-US" altLang="en-US" sz="3000" dirty="0"/>
              <a:t>"</a:t>
            </a:r>
          </a:p>
          <a:p>
            <a:pPr marL="0" indent="0" eaLnBrk="1" hangingPunct="1">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000" b="1" dirty="0">
                <a:solidFill>
                  <a:srgbClr val="FF0000"/>
                </a:solidFill>
              </a:rPr>
              <a:t>   BUT DO NOT BUY ANY OF THESE</a:t>
            </a:r>
          </a:p>
          <a:p>
            <a:pPr marL="0" indent="0" eaLnBrk="1" hangingPunct="1">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000" b="1" dirty="0">
                <a:solidFill>
                  <a:srgbClr val="FF0000"/>
                </a:solidFill>
              </a:rPr>
              <a:t>   (AS OF APRIL 2024) BECAUSE THEY</a:t>
            </a:r>
          </a:p>
          <a:p>
            <a:pPr marL="0" indent="0" eaLnBrk="1" hangingPunct="1">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000" b="1" dirty="0">
                <a:solidFill>
                  <a:srgbClr val="FF0000"/>
                </a:solidFill>
              </a:rPr>
              <a:t>   CANNOT RECEIVE THE TWO TYPES OF	ATSC 3.0 CHANNELS YET</a:t>
            </a:r>
            <a:r>
              <a:rPr lang="en-US" altLang="en-US" sz="3000" dirty="0"/>
              <a:t>                                                     </a:t>
            </a:r>
          </a:p>
        </p:txBody>
      </p:sp>
    </p:spTree>
    <p:extLst>
      <p:ext uri="{BB962C8B-B14F-4D97-AF65-F5344CB8AC3E}">
        <p14:creationId xmlns:p14="http://schemas.microsoft.com/office/powerpoint/2010/main" val="2036770405"/>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F38FD-5645-604F-998B-4860864BCB03}"/>
            </a:ext>
          </a:extLst>
        </p:cNvPr>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BB8EC631-6BD7-8A2E-8158-A4D792CB8244}"/>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14CFC5FC-583B-4744-8FDF-086E6C98163D}" type="slidenum">
              <a:rPr lang="en-US" altLang="en-US" sz="2400">
                <a:latin typeface="Times New Roman" panose="02020603050405020304" pitchFamily="18" charset="0"/>
              </a:rPr>
              <a:pPr eaLnBrk="1" hangingPunct="1">
                <a:spcBef>
                  <a:spcPct val="0"/>
                </a:spcBef>
                <a:buSzTx/>
              </a:pPr>
              <a:t>68</a:t>
            </a:fld>
            <a:endParaRPr lang="en-US" altLang="en-US" sz="2400">
              <a:latin typeface="Times New Roman" panose="02020603050405020304" pitchFamily="18" charset="0"/>
            </a:endParaRPr>
          </a:p>
        </p:txBody>
      </p:sp>
      <p:sp>
        <p:nvSpPr>
          <p:cNvPr id="31747" name="Rectangle 2">
            <a:extLst>
              <a:ext uri="{FF2B5EF4-FFF2-40B4-BE49-F238E27FC236}">
                <a16:creationId xmlns:a16="http://schemas.microsoft.com/office/drawing/2014/main" id="{E6E3F90D-BB4D-EDA8-A25D-8E3993CA084D}"/>
              </a:ext>
            </a:extLst>
          </p:cNvPr>
          <p:cNvSpPr>
            <a:spLocks noGrp="1" noChangeArrowheads="1"/>
          </p:cNvSpPr>
          <p:nvPr>
            <p:ph type="title" idx="4294967295"/>
          </p:nvPr>
        </p:nvSpPr>
        <p:spPr>
          <a:xfrm>
            <a:off x="76318" y="90"/>
            <a:ext cx="8915282" cy="114297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TUNERS THAT CAN ACT AS GATEWAYS TO OTHER DEVICES (continued) </a:t>
            </a:r>
          </a:p>
        </p:txBody>
      </p:sp>
      <p:sp>
        <p:nvSpPr>
          <p:cNvPr id="31748" name="Rectangle 3">
            <a:extLst>
              <a:ext uri="{FF2B5EF4-FFF2-40B4-BE49-F238E27FC236}">
                <a16:creationId xmlns:a16="http://schemas.microsoft.com/office/drawing/2014/main" id="{93FB7C89-6E77-F0F3-795D-ECA460A0546B}"/>
              </a:ext>
            </a:extLst>
          </p:cNvPr>
          <p:cNvSpPr>
            <a:spLocks noGrp="1" noChangeArrowheads="1"/>
          </p:cNvSpPr>
          <p:nvPr>
            <p:ph type="body" idx="4294967295"/>
          </p:nvPr>
        </p:nvSpPr>
        <p:spPr>
          <a:xfrm>
            <a:off x="0" y="1433478"/>
            <a:ext cx="9220078" cy="3900472"/>
          </a:xfrm>
        </p:spPr>
        <p:txBody>
          <a:bodyPr/>
          <a:lstStyle/>
          <a:p>
            <a:pPr marL="341313" indent="-341313" eaLnBrk="1" hangingPunct="1">
              <a:spcBef>
                <a:spcPts val="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600" dirty="0"/>
              <a:t>Tablo example is diagrammed at </a:t>
            </a:r>
            <a:r>
              <a:rPr lang="en-US" altLang="en-US" sz="3600" dirty="0">
                <a:hlinkClick r:id="rId2"/>
              </a:rPr>
              <a:t>https://community.tablotv.com/t/connecting-tablo-to-fire-or-roku/20195/5</a:t>
            </a:r>
            <a:endParaRPr lang="en-US" altLang="en-US" sz="3600" dirty="0"/>
          </a:p>
          <a:p>
            <a:pPr marL="341313" indent="-341313" eaLnBrk="1" hangingPunct="1">
              <a:spcBef>
                <a:spcPts val="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3600" dirty="0"/>
          </a:p>
        </p:txBody>
      </p:sp>
    </p:spTree>
    <p:extLst>
      <p:ext uri="{BB962C8B-B14F-4D97-AF65-F5344CB8AC3E}">
        <p14:creationId xmlns:p14="http://schemas.microsoft.com/office/powerpoint/2010/main" val="3653741661"/>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9BFCA-A385-E27D-52DB-03464D0A5800}"/>
            </a:ext>
          </a:extLst>
        </p:cNvPr>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4E04AC39-7768-C104-A33F-E162D78F2AD1}"/>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14CFC5FC-583B-4744-8FDF-086E6C98163D}" type="slidenum">
              <a:rPr lang="en-US" altLang="en-US" sz="2400">
                <a:latin typeface="Times New Roman" panose="02020603050405020304" pitchFamily="18" charset="0"/>
              </a:rPr>
              <a:pPr eaLnBrk="1" hangingPunct="1">
                <a:spcBef>
                  <a:spcPct val="0"/>
                </a:spcBef>
                <a:buSzTx/>
              </a:pPr>
              <a:t>69</a:t>
            </a:fld>
            <a:endParaRPr lang="en-US" altLang="en-US" sz="2400">
              <a:latin typeface="Times New Roman" panose="02020603050405020304" pitchFamily="18" charset="0"/>
            </a:endParaRPr>
          </a:p>
        </p:txBody>
      </p:sp>
      <p:pic>
        <p:nvPicPr>
          <p:cNvPr id="1026" name="Picture 2" descr="image">
            <a:extLst>
              <a:ext uri="{FF2B5EF4-FFF2-40B4-BE49-F238E27FC236}">
                <a16:creationId xmlns:a16="http://schemas.microsoft.com/office/drawing/2014/main" id="{3A15E86C-D58F-96F3-4A29-91C8FA4C92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714" y="2057436"/>
            <a:ext cx="8762770" cy="2743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26994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C8BA431E-3B1F-B23B-7AEA-0CE37A274200}"/>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4F9A6FAA-87C0-4322-B075-623BAB4E0D2F}" type="slidenum">
              <a:rPr lang="en-US" altLang="en-US" sz="2400">
                <a:latin typeface="Times New Roman" panose="02020603050405020304" pitchFamily="18" charset="0"/>
              </a:rPr>
              <a:pPr eaLnBrk="1" hangingPunct="1">
                <a:spcBef>
                  <a:spcPct val="0"/>
                </a:spcBef>
                <a:buSzTx/>
              </a:pPr>
              <a:t>7</a:t>
            </a:fld>
            <a:endParaRPr lang="en-US" altLang="en-US" sz="2400">
              <a:latin typeface="Times New Roman" panose="02020603050405020304" pitchFamily="18" charset="0"/>
            </a:endParaRPr>
          </a:p>
        </p:txBody>
      </p:sp>
      <p:sp>
        <p:nvSpPr>
          <p:cNvPr id="10243" name="Rectangle 2">
            <a:extLst>
              <a:ext uri="{FF2B5EF4-FFF2-40B4-BE49-F238E27FC236}">
                <a16:creationId xmlns:a16="http://schemas.microsoft.com/office/drawing/2014/main" id="{0FB90CD5-C3D1-5060-6CCF-C8043D4DADC8}"/>
              </a:ext>
            </a:extLst>
          </p:cNvPr>
          <p:cNvSpPr>
            <a:spLocks noGrp="1" noChangeArrowheads="1"/>
          </p:cNvSpPr>
          <p:nvPr>
            <p:ph type="title" idx="4294967295"/>
          </p:nvPr>
        </p:nvSpPr>
        <p:spPr>
          <a:xfrm>
            <a:off x="0" y="-76108"/>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"ATSC" (continued)</a:t>
            </a:r>
          </a:p>
        </p:txBody>
      </p:sp>
      <p:sp>
        <p:nvSpPr>
          <p:cNvPr id="10244" name="Rectangle 3">
            <a:extLst>
              <a:ext uri="{FF2B5EF4-FFF2-40B4-BE49-F238E27FC236}">
                <a16:creationId xmlns:a16="http://schemas.microsoft.com/office/drawing/2014/main" id="{D9CD48B3-B698-39C3-71CF-34BCB84CA9E6}"/>
              </a:ext>
            </a:extLst>
          </p:cNvPr>
          <p:cNvSpPr>
            <a:spLocks noGrp="1" noChangeArrowheads="1"/>
          </p:cNvSpPr>
          <p:nvPr>
            <p:ph type="body" idx="4294967295"/>
          </p:nvPr>
        </p:nvSpPr>
        <p:spPr>
          <a:xfrm>
            <a:off x="120" y="304882"/>
            <a:ext cx="9067800" cy="5635551"/>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800" dirty="0">
                <a:solidFill>
                  <a:schemeClr val="tx1"/>
                </a:solidFill>
              </a:rPr>
              <a:t>All of the                                                    "Type 2" unencrypted ATSC 3.0 channels                                                            and the                                                         "Type 3" encrypted ATSC 3.0 channels in the  San Francisco area example as shown at </a:t>
            </a:r>
            <a:r>
              <a:rPr lang="en-US" altLang="en-US" sz="3800" dirty="0">
                <a:solidFill>
                  <a:schemeClr val="tx1"/>
                </a:solidFill>
                <a:hlinkClick r:id="rId2"/>
              </a:rPr>
              <a:t>https://www.rabbitears.info/market.php</a:t>
            </a:r>
            <a:r>
              <a:rPr lang="en-US" altLang="en-US" sz="3800" dirty="0">
                <a:solidFill>
                  <a:schemeClr val="tx1"/>
                </a:solidFill>
              </a:rPr>
              <a:t> and </a:t>
            </a:r>
            <a:r>
              <a:rPr lang="en-US" altLang="en-US" sz="3800" dirty="0">
                <a:solidFill>
                  <a:schemeClr val="tx1"/>
                </a:solidFill>
                <a:hlinkClick r:id="rId3"/>
              </a:rPr>
              <a:t>https://www.rabbitears.info/market.php?request=atsc3</a:t>
            </a:r>
            <a:r>
              <a:rPr lang="en-US" altLang="en-US" sz="3800" dirty="0">
                <a:solidFill>
                  <a:schemeClr val="tx1"/>
                </a:solidFill>
              </a:rPr>
              <a:t> </a:t>
            </a:r>
          </a:p>
          <a:p>
            <a:pPr marL="0" indent="0" eaLnBrk="1" hangingPunct="1">
              <a:spcBef>
                <a:spcPts val="10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3800" dirty="0">
              <a:solidFill>
                <a:schemeClr val="tx1"/>
              </a:solidFill>
            </a:endParaRPr>
          </a:p>
        </p:txBody>
      </p:sp>
    </p:spTree>
    <p:extLst>
      <p:ext uri="{BB962C8B-B14F-4D97-AF65-F5344CB8AC3E}">
        <p14:creationId xmlns:p14="http://schemas.microsoft.com/office/powerpoint/2010/main" val="172503349"/>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F38FD-5645-604F-998B-4860864BCB03}"/>
            </a:ext>
          </a:extLst>
        </p:cNvPr>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BB8EC631-6BD7-8A2E-8158-A4D792CB8244}"/>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14CFC5FC-583B-4744-8FDF-086E6C98163D}" type="slidenum">
              <a:rPr lang="en-US" altLang="en-US" sz="2400">
                <a:latin typeface="Times New Roman" panose="02020603050405020304" pitchFamily="18" charset="0"/>
              </a:rPr>
              <a:pPr eaLnBrk="1" hangingPunct="1">
                <a:spcBef>
                  <a:spcPct val="0"/>
                </a:spcBef>
                <a:buSzTx/>
              </a:pPr>
              <a:t>70</a:t>
            </a:fld>
            <a:endParaRPr lang="en-US" altLang="en-US" sz="2400">
              <a:latin typeface="Times New Roman" panose="02020603050405020304" pitchFamily="18" charset="0"/>
            </a:endParaRPr>
          </a:p>
        </p:txBody>
      </p:sp>
      <p:sp>
        <p:nvSpPr>
          <p:cNvPr id="31747" name="Rectangle 2">
            <a:extLst>
              <a:ext uri="{FF2B5EF4-FFF2-40B4-BE49-F238E27FC236}">
                <a16:creationId xmlns:a16="http://schemas.microsoft.com/office/drawing/2014/main" id="{E6E3F90D-BB4D-EDA8-A25D-8E3993CA084D}"/>
              </a:ext>
            </a:extLst>
          </p:cNvPr>
          <p:cNvSpPr>
            <a:spLocks noGrp="1" noChangeArrowheads="1"/>
          </p:cNvSpPr>
          <p:nvPr>
            <p:ph type="title" idx="4294967295"/>
          </p:nvPr>
        </p:nvSpPr>
        <p:spPr>
          <a:xfrm>
            <a:off x="304912" y="-228504"/>
            <a:ext cx="8686688" cy="2895524"/>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500" dirty="0"/>
              <a:t>MANUFACTURERS OF ATSC 1.0 TV TUNERS THAT HAVE </a:t>
            </a:r>
            <a:r>
              <a:rPr lang="en-US" altLang="en-US" sz="3500" b="1" dirty="0">
                <a:solidFill>
                  <a:srgbClr val="FF0000"/>
                </a:solidFill>
              </a:rPr>
              <a:t>PROMISED</a:t>
            </a:r>
            <a:r>
              <a:rPr lang="en-US" altLang="en-US" sz="3500" dirty="0"/>
              <a:t> TO PROVIDE ATSC 3.0 TUNERS IN THE FUTURE</a:t>
            </a:r>
            <a:endParaRPr lang="en-US" altLang="en-US" sz="3500" b="1" dirty="0">
              <a:solidFill>
                <a:srgbClr val="FF0000"/>
              </a:solidFill>
            </a:endParaRPr>
          </a:p>
        </p:txBody>
      </p:sp>
      <p:sp>
        <p:nvSpPr>
          <p:cNvPr id="31748" name="Rectangle 3">
            <a:extLst>
              <a:ext uri="{FF2B5EF4-FFF2-40B4-BE49-F238E27FC236}">
                <a16:creationId xmlns:a16="http://schemas.microsoft.com/office/drawing/2014/main" id="{93FB7C89-6E77-F0F3-795D-ECA460A0546B}"/>
              </a:ext>
            </a:extLst>
          </p:cNvPr>
          <p:cNvSpPr>
            <a:spLocks noGrp="1" noChangeArrowheads="1"/>
          </p:cNvSpPr>
          <p:nvPr>
            <p:ph type="body" idx="4294967295"/>
          </p:nvPr>
        </p:nvSpPr>
        <p:spPr>
          <a:xfrm>
            <a:off x="458787" y="1981238"/>
            <a:ext cx="8380301" cy="4738650"/>
          </a:xfrm>
        </p:spPr>
        <p:txBody>
          <a:bodyPr/>
          <a:lstStyle/>
          <a:p>
            <a:pPr marL="341313" indent="-341313" eaLnBrk="1" hangingPunct="1">
              <a:spcBef>
                <a:spcPts val="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400" dirty="0"/>
              <a:t>Tablo</a:t>
            </a:r>
          </a:p>
          <a:p>
            <a:pPr marL="341313" indent="-341313" eaLnBrk="1" hangingPunct="1">
              <a:spcBef>
                <a:spcPts val="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400" dirty="0"/>
              <a:t>Hauppauge</a:t>
            </a:r>
          </a:p>
          <a:p>
            <a:pPr marL="341313" indent="-341313" eaLnBrk="1" hangingPunct="1">
              <a:spcBef>
                <a:spcPts val="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400" dirty="0" err="1"/>
              <a:t>SiliconDust's</a:t>
            </a:r>
            <a:r>
              <a:rPr lang="en-US" altLang="en-US" sz="3400" dirty="0"/>
              <a:t> </a:t>
            </a:r>
            <a:r>
              <a:rPr lang="en-US" altLang="en-US" sz="3400" dirty="0" err="1"/>
              <a:t>HDHomeRun</a:t>
            </a:r>
            <a:endParaRPr lang="en-US" altLang="en-US" sz="3400" dirty="0"/>
          </a:p>
          <a:p>
            <a:pPr marL="341313" indent="-341313" eaLnBrk="1" hangingPunct="1">
              <a:spcBef>
                <a:spcPts val="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3400" dirty="0"/>
          </a:p>
          <a:p>
            <a:pPr marL="0" indent="0" eaLnBrk="1" hangingPunct="1">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400" dirty="0"/>
              <a:t>BUT we recommend not buying them at the present time (April 2024) because none of these tuner brands can receive the two types of  ATSC 3.0-enabled  channels yet.</a:t>
            </a:r>
          </a:p>
        </p:txBody>
      </p:sp>
    </p:spTree>
    <p:extLst>
      <p:ext uri="{BB962C8B-B14F-4D97-AF65-F5344CB8AC3E}">
        <p14:creationId xmlns:p14="http://schemas.microsoft.com/office/powerpoint/2010/main" val="766558609"/>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F38FD-5645-604F-998B-4860864BCB03}"/>
            </a:ext>
          </a:extLst>
        </p:cNvPr>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BB8EC631-6BD7-8A2E-8158-A4D792CB8244}"/>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14CFC5FC-583B-4744-8FDF-086E6C98163D}" type="slidenum">
              <a:rPr lang="en-US" altLang="en-US" sz="2400">
                <a:latin typeface="Times New Roman" panose="02020603050405020304" pitchFamily="18" charset="0"/>
              </a:rPr>
              <a:pPr eaLnBrk="1" hangingPunct="1">
                <a:spcBef>
                  <a:spcPct val="0"/>
                </a:spcBef>
                <a:buSzTx/>
              </a:pPr>
              <a:t>71</a:t>
            </a:fld>
            <a:endParaRPr lang="en-US" altLang="en-US" sz="2400">
              <a:latin typeface="Times New Roman" panose="02020603050405020304" pitchFamily="18" charset="0"/>
            </a:endParaRPr>
          </a:p>
        </p:txBody>
      </p:sp>
      <p:sp>
        <p:nvSpPr>
          <p:cNvPr id="31747" name="Rectangle 2">
            <a:extLst>
              <a:ext uri="{FF2B5EF4-FFF2-40B4-BE49-F238E27FC236}">
                <a16:creationId xmlns:a16="http://schemas.microsoft.com/office/drawing/2014/main" id="{E6E3F90D-BB4D-EDA8-A25D-8E3993CA084D}"/>
              </a:ext>
            </a:extLst>
          </p:cNvPr>
          <p:cNvSpPr>
            <a:spLocks noGrp="1" noChangeArrowheads="1"/>
          </p:cNvSpPr>
          <p:nvPr>
            <p:ph type="title" idx="4294967295"/>
          </p:nvPr>
        </p:nvSpPr>
        <p:spPr>
          <a:xfrm>
            <a:off x="152400" y="90"/>
            <a:ext cx="88392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APPENDIX 1</a:t>
            </a:r>
          </a:p>
        </p:txBody>
      </p:sp>
      <p:sp>
        <p:nvSpPr>
          <p:cNvPr id="31748" name="Rectangle 3">
            <a:extLst>
              <a:ext uri="{FF2B5EF4-FFF2-40B4-BE49-F238E27FC236}">
                <a16:creationId xmlns:a16="http://schemas.microsoft.com/office/drawing/2014/main" id="{93FB7C89-6E77-F0F3-795D-ECA460A0546B}"/>
              </a:ext>
            </a:extLst>
          </p:cNvPr>
          <p:cNvSpPr>
            <a:spLocks noGrp="1" noChangeArrowheads="1"/>
          </p:cNvSpPr>
          <p:nvPr>
            <p:ph type="body" idx="4294967295"/>
          </p:nvPr>
        </p:nvSpPr>
        <p:spPr>
          <a:xfrm>
            <a:off x="0" y="762070"/>
            <a:ext cx="9220078" cy="5486256"/>
          </a:xfrm>
        </p:spPr>
        <p:txBody>
          <a:bodyPr/>
          <a:lstStyle/>
          <a:p>
            <a:pPr marL="341313" indent="-341313" eaLnBrk="1" hangingPunct="1">
              <a:spcBef>
                <a:spcPts val="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600" dirty="0">
                <a:hlinkClick r:id="rId2"/>
              </a:rPr>
              <a:t>https://www.resillion.com/services/device-testing/devices-testing/atsc-nextgen-tv/</a:t>
            </a:r>
            <a:endParaRPr lang="en-US" altLang="en-US" sz="3600" dirty="0"/>
          </a:p>
          <a:p>
            <a:pPr marL="0" indent="0" eaLnBrk="1" hangingPunct="1">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3600" dirty="0"/>
          </a:p>
          <a:p>
            <a:pPr marL="341313" indent="-341313" eaLnBrk="1" hangingPunct="1">
              <a:spcBef>
                <a:spcPts val="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600" dirty="0" err="1"/>
              <a:t>rabbitears.info's</a:t>
            </a:r>
            <a:r>
              <a:rPr lang="en-US" altLang="en-US" sz="3600" dirty="0"/>
              <a:t> legend                                                  is located at </a:t>
            </a:r>
            <a:r>
              <a:rPr lang="en-US" altLang="en-US" sz="3600" dirty="0">
                <a:hlinkClick r:id="rId3"/>
              </a:rPr>
              <a:t>https://www.rabbitears.info/static.php?name=icon_guide</a:t>
            </a:r>
            <a:endParaRPr lang="en-US" altLang="en-US" sz="3600" dirty="0"/>
          </a:p>
          <a:p>
            <a:pPr marL="0" indent="0" eaLnBrk="1" hangingPunct="1">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3600" dirty="0"/>
          </a:p>
          <a:p>
            <a:pPr marL="341313" indent="-341313" eaLnBrk="1" hangingPunct="1">
              <a:spcBef>
                <a:spcPts val="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600" dirty="0"/>
              <a:t>Official list of NextGen certified devices: </a:t>
            </a:r>
            <a:r>
              <a:rPr lang="en-US" altLang="en-US" sz="3600" dirty="0">
                <a:hlinkClick r:id="rId4"/>
              </a:rPr>
              <a:t>https://www.watchnextgentv.com/shop/</a:t>
            </a:r>
            <a:endParaRPr lang="en-US" altLang="en-US" sz="3600" dirty="0"/>
          </a:p>
        </p:txBody>
      </p:sp>
    </p:spTree>
    <p:extLst>
      <p:ext uri="{BB962C8B-B14F-4D97-AF65-F5344CB8AC3E}">
        <p14:creationId xmlns:p14="http://schemas.microsoft.com/office/powerpoint/2010/main" val="3498440799"/>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F38FD-5645-604F-998B-4860864BCB03}"/>
            </a:ext>
          </a:extLst>
        </p:cNvPr>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BB8EC631-6BD7-8A2E-8158-A4D792CB8244}"/>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14CFC5FC-583B-4744-8FDF-086E6C98163D}" type="slidenum">
              <a:rPr lang="en-US" altLang="en-US" sz="2400">
                <a:latin typeface="Times New Roman" panose="02020603050405020304" pitchFamily="18" charset="0"/>
              </a:rPr>
              <a:pPr eaLnBrk="1" hangingPunct="1">
                <a:spcBef>
                  <a:spcPct val="0"/>
                </a:spcBef>
                <a:buSzTx/>
              </a:pPr>
              <a:t>72</a:t>
            </a:fld>
            <a:endParaRPr lang="en-US" altLang="en-US" sz="2400">
              <a:latin typeface="Times New Roman" panose="02020603050405020304" pitchFamily="18" charset="0"/>
            </a:endParaRPr>
          </a:p>
        </p:txBody>
      </p:sp>
      <p:sp>
        <p:nvSpPr>
          <p:cNvPr id="31747" name="Rectangle 2">
            <a:extLst>
              <a:ext uri="{FF2B5EF4-FFF2-40B4-BE49-F238E27FC236}">
                <a16:creationId xmlns:a16="http://schemas.microsoft.com/office/drawing/2014/main" id="{E6E3F90D-BB4D-EDA8-A25D-8E3993CA084D}"/>
              </a:ext>
            </a:extLst>
          </p:cNvPr>
          <p:cNvSpPr>
            <a:spLocks noGrp="1" noChangeArrowheads="1"/>
          </p:cNvSpPr>
          <p:nvPr>
            <p:ph type="title" idx="4294967295"/>
          </p:nvPr>
        </p:nvSpPr>
        <p:spPr>
          <a:xfrm>
            <a:off x="152400" y="90"/>
            <a:ext cx="88392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APPENDIX 2</a:t>
            </a:r>
          </a:p>
        </p:txBody>
      </p:sp>
      <p:sp>
        <p:nvSpPr>
          <p:cNvPr id="31748" name="Rectangle 3">
            <a:extLst>
              <a:ext uri="{FF2B5EF4-FFF2-40B4-BE49-F238E27FC236}">
                <a16:creationId xmlns:a16="http://schemas.microsoft.com/office/drawing/2014/main" id="{93FB7C89-6E77-F0F3-795D-ECA460A0546B}"/>
              </a:ext>
            </a:extLst>
          </p:cNvPr>
          <p:cNvSpPr>
            <a:spLocks noGrp="1" noChangeArrowheads="1"/>
          </p:cNvSpPr>
          <p:nvPr>
            <p:ph type="body" idx="4294967295"/>
          </p:nvPr>
        </p:nvSpPr>
        <p:spPr>
          <a:xfrm>
            <a:off x="76318" y="609674"/>
            <a:ext cx="8991364" cy="5486256"/>
          </a:xfrm>
        </p:spPr>
        <p:txBody>
          <a:bodyPr/>
          <a:lstStyle/>
          <a:p>
            <a:pPr marL="0" indent="0" eaLnBrk="1" hangingPunct="1">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3600" dirty="0">
              <a:hlinkClick r:id="rId2"/>
            </a:endParaRPr>
          </a:p>
          <a:p>
            <a:pPr marL="341313" indent="-341313" eaLnBrk="1" hangingPunct="1">
              <a:spcBef>
                <a:spcPts val="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600" dirty="0"/>
              <a:t>Prior to 2024, some of LG's higher-end smart televisions were capable of receiving </a:t>
            </a:r>
            <a:r>
              <a:rPr lang="en-US" altLang="en-US" sz="3600" b="1" dirty="0"/>
              <a:t>some</a:t>
            </a:r>
            <a:r>
              <a:rPr lang="en-US" altLang="en-US" sz="3600" dirty="0"/>
              <a:t> of the "ATSC 3.0" television channels.</a:t>
            </a:r>
          </a:p>
          <a:p>
            <a:pPr marL="0" indent="0" eaLnBrk="1" hangingPunct="1">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3600" dirty="0"/>
          </a:p>
          <a:p>
            <a:pPr marL="341313" indent="-341313" eaLnBrk="1" hangingPunct="1">
              <a:spcBef>
                <a:spcPts val="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600" dirty="0"/>
              <a:t>All of LG's 2024 smart televisions are unable to receive any of the "ATSC 3.0" television channels due to a patent dispute:</a:t>
            </a:r>
          </a:p>
        </p:txBody>
      </p:sp>
    </p:spTree>
    <p:extLst>
      <p:ext uri="{BB962C8B-B14F-4D97-AF65-F5344CB8AC3E}">
        <p14:creationId xmlns:p14="http://schemas.microsoft.com/office/powerpoint/2010/main" val="844784113"/>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F38FD-5645-604F-998B-4860864BCB03}"/>
            </a:ext>
          </a:extLst>
        </p:cNvPr>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BB8EC631-6BD7-8A2E-8158-A4D792CB8244}"/>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14CFC5FC-583B-4744-8FDF-086E6C98163D}" type="slidenum">
              <a:rPr lang="en-US" altLang="en-US" sz="2400">
                <a:latin typeface="Times New Roman" panose="02020603050405020304" pitchFamily="18" charset="0"/>
              </a:rPr>
              <a:pPr eaLnBrk="1" hangingPunct="1">
                <a:spcBef>
                  <a:spcPct val="0"/>
                </a:spcBef>
                <a:buSzTx/>
              </a:pPr>
              <a:t>73</a:t>
            </a:fld>
            <a:endParaRPr lang="en-US" altLang="en-US" sz="2400">
              <a:latin typeface="Times New Roman" panose="02020603050405020304" pitchFamily="18" charset="0"/>
            </a:endParaRPr>
          </a:p>
        </p:txBody>
      </p:sp>
      <p:sp>
        <p:nvSpPr>
          <p:cNvPr id="31747" name="Rectangle 2">
            <a:extLst>
              <a:ext uri="{FF2B5EF4-FFF2-40B4-BE49-F238E27FC236}">
                <a16:creationId xmlns:a16="http://schemas.microsoft.com/office/drawing/2014/main" id="{E6E3F90D-BB4D-EDA8-A25D-8E3993CA084D}"/>
              </a:ext>
            </a:extLst>
          </p:cNvPr>
          <p:cNvSpPr>
            <a:spLocks noGrp="1" noChangeArrowheads="1"/>
          </p:cNvSpPr>
          <p:nvPr>
            <p:ph type="title" idx="4294967295"/>
          </p:nvPr>
        </p:nvSpPr>
        <p:spPr>
          <a:xfrm>
            <a:off x="152400" y="90"/>
            <a:ext cx="88392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APPENDIX 2 (continued)</a:t>
            </a:r>
          </a:p>
        </p:txBody>
      </p:sp>
      <p:sp>
        <p:nvSpPr>
          <p:cNvPr id="31748" name="Rectangle 3">
            <a:extLst>
              <a:ext uri="{FF2B5EF4-FFF2-40B4-BE49-F238E27FC236}">
                <a16:creationId xmlns:a16="http://schemas.microsoft.com/office/drawing/2014/main" id="{93FB7C89-6E77-F0F3-795D-ECA460A0546B}"/>
              </a:ext>
            </a:extLst>
          </p:cNvPr>
          <p:cNvSpPr>
            <a:spLocks noGrp="1" noChangeArrowheads="1"/>
          </p:cNvSpPr>
          <p:nvPr>
            <p:ph type="body" idx="4294967295"/>
          </p:nvPr>
        </p:nvSpPr>
        <p:spPr>
          <a:xfrm>
            <a:off x="76318" y="990664"/>
            <a:ext cx="9220078" cy="5486256"/>
          </a:xfrm>
        </p:spPr>
        <p:txBody>
          <a:bodyPr/>
          <a:lstStyle/>
          <a:p>
            <a:pPr marL="341313" indent="-341313" eaLnBrk="1" hangingPunct="1">
              <a:spcBef>
                <a:spcPts val="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600" dirty="0">
                <a:hlinkClick r:id="rId2"/>
              </a:rPr>
              <a:t>https://www.techradar.com/televisions/lg-drops-atsc-30-4k-tuners-from-its-2024-oled-tvs-and-samsung-or-sony-could-be-next</a:t>
            </a:r>
            <a:endParaRPr lang="en-US" altLang="en-US" sz="3600" dirty="0"/>
          </a:p>
          <a:p>
            <a:pPr marL="341313" indent="-341313" eaLnBrk="1" hangingPunct="1">
              <a:spcBef>
                <a:spcPts val="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3600" dirty="0"/>
          </a:p>
          <a:p>
            <a:pPr marL="341313" indent="-341313" eaLnBrk="1" hangingPunct="1">
              <a:spcBef>
                <a:spcPts val="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600" dirty="0">
                <a:hlinkClick r:id="rId3"/>
              </a:rPr>
              <a:t>https://www.flatpanelshd.com/news.php?subaction=showfull&amp;id=1695713180</a:t>
            </a:r>
            <a:endParaRPr lang="en-US" altLang="en-US" sz="3600" dirty="0"/>
          </a:p>
        </p:txBody>
      </p:sp>
    </p:spTree>
    <p:extLst>
      <p:ext uri="{BB962C8B-B14F-4D97-AF65-F5344CB8AC3E}">
        <p14:creationId xmlns:p14="http://schemas.microsoft.com/office/powerpoint/2010/main" val="2641145324"/>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F38FD-5645-604F-998B-4860864BCB03}"/>
            </a:ext>
          </a:extLst>
        </p:cNvPr>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BB8EC631-6BD7-8A2E-8158-A4D792CB8244}"/>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14CFC5FC-583B-4744-8FDF-086E6C98163D}" type="slidenum">
              <a:rPr lang="en-US" altLang="en-US" sz="2400">
                <a:latin typeface="Times New Roman" panose="02020603050405020304" pitchFamily="18" charset="0"/>
              </a:rPr>
              <a:pPr eaLnBrk="1" hangingPunct="1">
                <a:spcBef>
                  <a:spcPct val="0"/>
                </a:spcBef>
                <a:buSzTx/>
              </a:pPr>
              <a:t>74</a:t>
            </a:fld>
            <a:endParaRPr lang="en-US" altLang="en-US" sz="2400">
              <a:latin typeface="Times New Roman" panose="02020603050405020304" pitchFamily="18" charset="0"/>
            </a:endParaRPr>
          </a:p>
        </p:txBody>
      </p:sp>
      <p:sp>
        <p:nvSpPr>
          <p:cNvPr id="31747" name="Rectangle 2">
            <a:extLst>
              <a:ext uri="{FF2B5EF4-FFF2-40B4-BE49-F238E27FC236}">
                <a16:creationId xmlns:a16="http://schemas.microsoft.com/office/drawing/2014/main" id="{E6E3F90D-BB4D-EDA8-A25D-8E3993CA084D}"/>
              </a:ext>
            </a:extLst>
          </p:cNvPr>
          <p:cNvSpPr>
            <a:spLocks noGrp="1" noChangeArrowheads="1"/>
          </p:cNvSpPr>
          <p:nvPr>
            <p:ph type="title" idx="4294967295"/>
          </p:nvPr>
        </p:nvSpPr>
        <p:spPr>
          <a:xfrm>
            <a:off x="152400" y="90"/>
            <a:ext cx="88392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APPENDIX 2 (continued)</a:t>
            </a:r>
          </a:p>
        </p:txBody>
      </p:sp>
      <p:sp>
        <p:nvSpPr>
          <p:cNvPr id="31748" name="Rectangle 3">
            <a:extLst>
              <a:ext uri="{FF2B5EF4-FFF2-40B4-BE49-F238E27FC236}">
                <a16:creationId xmlns:a16="http://schemas.microsoft.com/office/drawing/2014/main" id="{93FB7C89-6E77-F0F3-795D-ECA460A0546B}"/>
              </a:ext>
            </a:extLst>
          </p:cNvPr>
          <p:cNvSpPr>
            <a:spLocks noGrp="1" noChangeArrowheads="1"/>
          </p:cNvSpPr>
          <p:nvPr>
            <p:ph type="body" idx="4294967295"/>
          </p:nvPr>
        </p:nvSpPr>
        <p:spPr>
          <a:xfrm>
            <a:off x="76318" y="990664"/>
            <a:ext cx="8915282" cy="5486256"/>
          </a:xfrm>
        </p:spPr>
        <p:txBody>
          <a:bodyPr/>
          <a:lstStyle/>
          <a:p>
            <a:pPr marL="341313" indent="-341313" eaLnBrk="1" hangingPunct="1">
              <a:spcBef>
                <a:spcPts val="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600" dirty="0">
                <a:hlinkClick r:id="rId2"/>
              </a:rPr>
              <a:t>https://blog.lon.tv/2023/09/26/new-lg-televisions-will-not-have-atsc-3-tuners-due-to-patent-dispute/</a:t>
            </a:r>
            <a:endParaRPr lang="en-US" altLang="en-US" sz="3600" dirty="0"/>
          </a:p>
          <a:p>
            <a:pPr marL="0" indent="0" eaLnBrk="1" hangingPunct="1">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3600" dirty="0"/>
          </a:p>
          <a:p>
            <a:pPr marL="341313" indent="-341313" eaLnBrk="1" hangingPunct="1">
              <a:spcBef>
                <a:spcPts val="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600" dirty="0">
                <a:hlinkClick r:id="rId3"/>
              </a:rPr>
              <a:t>https://www.digitaltrends.com/home-theater/2024-lg-tvs-no-atsc-3/</a:t>
            </a:r>
            <a:endParaRPr lang="en-US" altLang="en-US" sz="3600" dirty="0"/>
          </a:p>
        </p:txBody>
      </p:sp>
    </p:spTree>
    <p:extLst>
      <p:ext uri="{BB962C8B-B14F-4D97-AF65-F5344CB8AC3E}">
        <p14:creationId xmlns:p14="http://schemas.microsoft.com/office/powerpoint/2010/main" val="1394091703"/>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F38FD-5645-604F-998B-4860864BCB03}"/>
            </a:ext>
          </a:extLst>
        </p:cNvPr>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BB8EC631-6BD7-8A2E-8158-A4D792CB8244}"/>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14CFC5FC-583B-4744-8FDF-086E6C98163D}" type="slidenum">
              <a:rPr lang="en-US" altLang="en-US" sz="2400">
                <a:latin typeface="Times New Roman" panose="02020603050405020304" pitchFamily="18" charset="0"/>
              </a:rPr>
              <a:pPr eaLnBrk="1" hangingPunct="1">
                <a:spcBef>
                  <a:spcPct val="0"/>
                </a:spcBef>
                <a:buSzTx/>
              </a:pPr>
              <a:t>75</a:t>
            </a:fld>
            <a:endParaRPr lang="en-US" altLang="en-US" sz="2400">
              <a:latin typeface="Times New Roman" panose="02020603050405020304" pitchFamily="18" charset="0"/>
            </a:endParaRPr>
          </a:p>
        </p:txBody>
      </p:sp>
      <p:sp>
        <p:nvSpPr>
          <p:cNvPr id="31747" name="Rectangle 2">
            <a:extLst>
              <a:ext uri="{FF2B5EF4-FFF2-40B4-BE49-F238E27FC236}">
                <a16:creationId xmlns:a16="http://schemas.microsoft.com/office/drawing/2014/main" id="{E6E3F90D-BB4D-EDA8-A25D-8E3993CA084D}"/>
              </a:ext>
            </a:extLst>
          </p:cNvPr>
          <p:cNvSpPr>
            <a:spLocks noGrp="1" noChangeArrowheads="1"/>
          </p:cNvSpPr>
          <p:nvPr>
            <p:ph type="title" idx="4294967295"/>
          </p:nvPr>
        </p:nvSpPr>
        <p:spPr>
          <a:xfrm>
            <a:off x="152400" y="90"/>
            <a:ext cx="88392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APPENDIX 2 (continued)</a:t>
            </a:r>
          </a:p>
        </p:txBody>
      </p:sp>
      <p:sp>
        <p:nvSpPr>
          <p:cNvPr id="31748" name="Rectangle 3">
            <a:extLst>
              <a:ext uri="{FF2B5EF4-FFF2-40B4-BE49-F238E27FC236}">
                <a16:creationId xmlns:a16="http://schemas.microsoft.com/office/drawing/2014/main" id="{93FB7C89-6E77-F0F3-795D-ECA460A0546B}"/>
              </a:ext>
            </a:extLst>
          </p:cNvPr>
          <p:cNvSpPr>
            <a:spLocks noGrp="1" noChangeArrowheads="1"/>
          </p:cNvSpPr>
          <p:nvPr>
            <p:ph type="body" idx="4294967295"/>
          </p:nvPr>
        </p:nvSpPr>
        <p:spPr>
          <a:xfrm>
            <a:off x="76318" y="990664"/>
            <a:ext cx="9220078" cy="5486256"/>
          </a:xfrm>
        </p:spPr>
        <p:txBody>
          <a:bodyPr/>
          <a:lstStyle/>
          <a:p>
            <a:pPr marL="341313" indent="-341313" eaLnBrk="1" hangingPunct="1">
              <a:spcBef>
                <a:spcPts val="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600" b="1" dirty="0"/>
              <a:t>LG's 2024 television sets can be retrofitted with add-on tuners that can receive Type 2 unencrypted ATSC 3.0 and Type 3 encrypted ATSC 3.0 channels !!</a:t>
            </a:r>
          </a:p>
        </p:txBody>
      </p:sp>
    </p:spTree>
    <p:extLst>
      <p:ext uri="{BB962C8B-B14F-4D97-AF65-F5344CB8AC3E}">
        <p14:creationId xmlns:p14="http://schemas.microsoft.com/office/powerpoint/2010/main" val="2190594207"/>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176AB-A9E9-F00D-C68C-3EAA6315D4F4}"/>
            </a:ext>
          </a:extLst>
        </p:cNvPr>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1A96A9FF-BFFF-F3B3-E4A9-6596DC01FBED}"/>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14CFC5FC-583B-4744-8FDF-086E6C98163D}" type="slidenum">
              <a:rPr lang="en-US" altLang="en-US" sz="2400">
                <a:latin typeface="Times New Roman" panose="02020603050405020304" pitchFamily="18" charset="0"/>
              </a:rPr>
              <a:pPr eaLnBrk="1" hangingPunct="1">
                <a:spcBef>
                  <a:spcPct val="0"/>
                </a:spcBef>
                <a:buSzTx/>
              </a:pPr>
              <a:t>76</a:t>
            </a:fld>
            <a:endParaRPr lang="en-US" altLang="en-US" sz="2400">
              <a:latin typeface="Times New Roman" panose="02020603050405020304" pitchFamily="18" charset="0"/>
            </a:endParaRPr>
          </a:p>
        </p:txBody>
      </p:sp>
    </p:spTree>
    <p:extLst>
      <p:ext uri="{BB962C8B-B14F-4D97-AF65-F5344CB8AC3E}">
        <p14:creationId xmlns:p14="http://schemas.microsoft.com/office/powerpoint/2010/main" val="28936998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C8BA431E-3B1F-B23B-7AEA-0CE37A274200}"/>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SzTx/>
            </a:pPr>
            <a:fld id="{4F9A6FAA-87C0-4322-B075-623BAB4E0D2F}" type="slidenum">
              <a:rPr lang="en-US" altLang="en-US" sz="2400">
                <a:latin typeface="Times New Roman" panose="02020603050405020304" pitchFamily="18" charset="0"/>
              </a:rPr>
              <a:pPr eaLnBrk="1" hangingPunct="1">
                <a:spcBef>
                  <a:spcPct val="0"/>
                </a:spcBef>
                <a:buSzTx/>
              </a:pPr>
              <a:t>8</a:t>
            </a:fld>
            <a:endParaRPr lang="en-US" altLang="en-US" sz="2400">
              <a:latin typeface="Times New Roman" panose="02020603050405020304" pitchFamily="18" charset="0"/>
            </a:endParaRPr>
          </a:p>
        </p:txBody>
      </p:sp>
      <p:sp>
        <p:nvSpPr>
          <p:cNvPr id="10243" name="Rectangle 2">
            <a:extLst>
              <a:ext uri="{FF2B5EF4-FFF2-40B4-BE49-F238E27FC236}">
                <a16:creationId xmlns:a16="http://schemas.microsoft.com/office/drawing/2014/main" id="{0FB90CD5-C3D1-5060-6CCF-C8043D4DADC8}"/>
              </a:ext>
            </a:extLst>
          </p:cNvPr>
          <p:cNvSpPr>
            <a:spLocks noGrp="1" noChangeArrowheads="1"/>
          </p:cNvSpPr>
          <p:nvPr>
            <p:ph type="title" idx="4294967295"/>
          </p:nvPr>
        </p:nvSpPr>
        <p:spPr>
          <a:xfrm>
            <a:off x="0" y="76200"/>
            <a:ext cx="9067800" cy="60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"ATSC" (continued)</a:t>
            </a:r>
          </a:p>
        </p:txBody>
      </p:sp>
      <p:sp>
        <p:nvSpPr>
          <p:cNvPr id="10244" name="Rectangle 3">
            <a:extLst>
              <a:ext uri="{FF2B5EF4-FFF2-40B4-BE49-F238E27FC236}">
                <a16:creationId xmlns:a16="http://schemas.microsoft.com/office/drawing/2014/main" id="{D9CD48B3-B698-39C3-71CF-34BCB84CA9E6}"/>
              </a:ext>
            </a:extLst>
          </p:cNvPr>
          <p:cNvSpPr>
            <a:spLocks noGrp="1" noChangeArrowheads="1"/>
          </p:cNvSpPr>
          <p:nvPr>
            <p:ph type="body" idx="4294967295"/>
          </p:nvPr>
        </p:nvSpPr>
        <p:spPr>
          <a:xfrm>
            <a:off x="120" y="644236"/>
            <a:ext cx="9067800" cy="5635551"/>
          </a:xfrm>
        </p:spPr>
        <p:txBody>
          <a:bodyPr/>
          <a:lstStyle/>
          <a:p>
            <a:pPr marL="341313" indent="-341313" eaLnBrk="1" hangingPunct="1">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900" dirty="0">
                <a:solidFill>
                  <a:schemeClr val="tx1"/>
                </a:solidFill>
              </a:rPr>
              <a:t>The pink shaded channels with the yellow padlock icon are                               </a:t>
            </a:r>
            <a:r>
              <a:rPr lang="en-US" altLang="en-US" sz="3900" b="1" dirty="0">
                <a:solidFill>
                  <a:srgbClr val="FF0000"/>
                </a:solidFill>
              </a:rPr>
              <a:t>Type 3 </a:t>
            </a:r>
            <a:r>
              <a:rPr lang="en-US" altLang="en-US" sz="3900" b="1" dirty="0" err="1">
                <a:solidFill>
                  <a:srgbClr val="FF0000"/>
                </a:solidFill>
              </a:rPr>
              <a:t>encypted</a:t>
            </a:r>
            <a:r>
              <a:rPr lang="en-US" altLang="en-US" sz="3900" b="1" dirty="0">
                <a:solidFill>
                  <a:srgbClr val="FF0000"/>
                </a:solidFill>
              </a:rPr>
              <a:t> ATSC 1</a:t>
            </a:r>
            <a:r>
              <a:rPr lang="en-US" altLang="en-US" sz="3900" dirty="0">
                <a:solidFill>
                  <a:schemeClr val="tx1"/>
                </a:solidFill>
              </a:rPr>
              <a:t> channels:</a:t>
            </a:r>
          </a:p>
          <a:p>
            <a:pPr marL="0" indent="0" eaLnBrk="1" hangingPunct="1">
              <a:spcBef>
                <a:spcPts val="10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3900" dirty="0">
              <a:solidFill>
                <a:schemeClr val="tx1"/>
              </a:solidFill>
            </a:endParaRPr>
          </a:p>
        </p:txBody>
      </p:sp>
    </p:spTree>
    <p:extLst>
      <p:ext uri="{BB962C8B-B14F-4D97-AF65-F5344CB8AC3E}">
        <p14:creationId xmlns:p14="http://schemas.microsoft.com/office/powerpoint/2010/main" val="75419939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176AB-A9E9-F00D-C68C-3EAA6315D4F4}"/>
            </a:ext>
          </a:extLst>
        </p:cNvPr>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1A96A9FF-BFFF-F3B3-E4A9-6596DC01FBED}"/>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defTabSz="4572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marL="742950" indent="-285750" defTabSz="457200">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marL="1143000" indent="-228600" defTabSz="457200">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marL="16002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marL="2057400" indent="-228600" defTabSz="457200">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Tx/>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14CFC5FC-583B-4744-8FDF-086E6C98163D}"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Tx/>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A7EA18E0-4D89-429C-DECB-C428D17E9CF5}"/>
              </a:ext>
            </a:extLst>
          </p:cNvPr>
          <p:cNvPicPr>
            <a:picLocks noChangeAspect="1"/>
          </p:cNvPicPr>
          <p:nvPr/>
        </p:nvPicPr>
        <p:blipFill rotWithShape="1">
          <a:blip r:embed="rId2"/>
          <a:srcRect l="-1" r="22281"/>
          <a:stretch/>
        </p:blipFill>
        <p:spPr>
          <a:xfrm>
            <a:off x="283297" y="1981238"/>
            <a:ext cx="8577405" cy="2390785"/>
          </a:xfrm>
          <a:prstGeom prst="rect">
            <a:avLst/>
          </a:prstGeom>
        </p:spPr>
      </p:pic>
    </p:spTree>
    <p:extLst>
      <p:ext uri="{BB962C8B-B14F-4D97-AF65-F5344CB8AC3E}">
        <p14:creationId xmlns:p14="http://schemas.microsoft.com/office/powerpoint/2010/main" val="3849358476"/>
      </p:ext>
    </p:extLst>
  </p:cSld>
  <p:clrMapOvr>
    <a:masterClrMapping/>
  </p:clrMapOvr>
  <p:transition spd="med"/>
</p:sld>
</file>

<file path=ppt/theme/theme1.xml><?xml version="1.0" encoding="utf-8"?>
<a:theme xmlns:a="http://schemas.openxmlformats.org/drawingml/2006/main" name="3_Default Design">
  <a:themeElements>
    <a:clrScheme name="3_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n-US" sz="1800" b="0" i="0" u="none" strike="noStrike" cap="none" normalizeH="0" baseline="0" smtClean="0">
            <a:ln>
              <a:noFill/>
            </a:ln>
            <a:solidFill>
              <a:schemeClr val="tx1"/>
            </a:solidFill>
            <a:effectLst/>
            <a:latin typeface="Calibri" panose="020F05020202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n-US" sz="1800" b="0" i="0" u="none" strike="noStrike" cap="none" normalizeH="0" baseline="0" smtClean="0">
            <a:ln>
              <a:noFill/>
            </a:ln>
            <a:solidFill>
              <a:schemeClr val="tx1"/>
            </a:solidFill>
            <a:effectLst/>
            <a:latin typeface="Calibri" panose="020F0502020204030204" pitchFamily="34" charset="0"/>
            <a:cs typeface="Arial" panose="020B0604020202020204" pitchFamily="34" charset="0"/>
          </a:defRPr>
        </a:defPPr>
      </a:lstStyle>
    </a:lnDef>
  </a:objectDefaults>
  <a:extraClrSchemeLst>
    <a:extraClrScheme>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3_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3_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8_Default Design">
  <a:themeElements>
    <a:clrScheme name="28_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28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n-US" sz="1800" b="0" i="0" u="none" strike="noStrike" cap="none" normalizeH="0" baseline="0" smtClean="0">
            <a:ln>
              <a:noFill/>
            </a:ln>
            <a:solidFill>
              <a:schemeClr val="tx1"/>
            </a:solidFill>
            <a:effectLst/>
            <a:latin typeface="Calibri" panose="020F05020202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n-US" sz="1800" b="0" i="0" u="none" strike="noStrike" cap="none" normalizeH="0" baseline="0" smtClean="0">
            <a:ln>
              <a:noFill/>
            </a:ln>
            <a:solidFill>
              <a:schemeClr val="tx1"/>
            </a:solidFill>
            <a:effectLst/>
            <a:latin typeface="Calibri" panose="020F0502020204030204" pitchFamily="34" charset="0"/>
            <a:cs typeface="Arial" panose="020B0604020202020204" pitchFamily="34" charset="0"/>
          </a:defRPr>
        </a:defPPr>
      </a:lstStyle>
    </a:lnDef>
  </a:objectDefaults>
  <a:extraClrSchemeLst>
    <a:extraClrScheme>
      <a:clrScheme name="28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8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8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8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8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28_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28_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3533</TotalTime>
  <Words>3461</Words>
  <Application>Microsoft Office PowerPoint</Application>
  <PresentationFormat>On-screen Show (4:3)</PresentationFormat>
  <Paragraphs>261</Paragraphs>
  <Slides>76</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76</vt:i4>
      </vt:variant>
    </vt:vector>
  </HeadingPairs>
  <TitlesOfParts>
    <vt:vector size="82" baseType="lpstr">
      <vt:lpstr>Arial</vt:lpstr>
      <vt:lpstr>Calibri</vt:lpstr>
      <vt:lpstr>Times New Roman</vt:lpstr>
      <vt:lpstr>3_Default Design</vt:lpstr>
      <vt:lpstr>28_Default Design</vt:lpstr>
      <vt:lpstr>1_Default Design</vt:lpstr>
      <vt:lpstr>PowerPoint Presentation</vt:lpstr>
      <vt:lpstr>Web location for this presentation:</vt:lpstr>
      <vt:lpstr>SUMMARY</vt:lpstr>
      <vt:lpstr>TOPICS</vt:lpstr>
      <vt:lpstr>"ATSC"</vt:lpstr>
      <vt:lpstr>"ATSC" (continued)</vt:lpstr>
      <vt:lpstr>"ATSC" (continued)</vt:lpstr>
      <vt:lpstr>"ATSC" (continued)</vt:lpstr>
      <vt:lpstr>PowerPoint Presentation</vt:lpstr>
      <vt:lpstr>PowerPoint Presentation</vt:lpstr>
      <vt:lpstr>"ATSC" (continued)</vt:lpstr>
      <vt:lpstr>"ATSC" (continued)</vt:lpstr>
      <vt:lpstr>"ATSC" (continued)</vt:lpstr>
      <vt:lpstr>"ATSC" (continued)</vt:lpstr>
      <vt:lpstr>"ATSC" (continued)</vt:lpstr>
      <vt:lpstr>"ATSC" (continued)</vt:lpstr>
      <vt:lpstr>PowerPoint Presentation</vt:lpstr>
      <vt:lpstr>"ATSC" (continued)</vt:lpstr>
      <vt:lpstr>"ATSC" (continued)</vt:lpstr>
      <vt:lpstr>"ATSC" (continued)</vt:lpstr>
      <vt:lpstr>"ATSC" (continued)</vt:lpstr>
      <vt:lpstr>"ATSC" (continued)</vt:lpstr>
      <vt:lpstr>PowerPoint Presentation</vt:lpstr>
      <vt:lpstr>"ATSC" (continued)</vt:lpstr>
      <vt:lpstr>"ATSC" (continued)</vt:lpstr>
      <vt:lpstr>"ATSC" (continued)</vt:lpstr>
      <vt:lpstr>"ATSC" (continued)</vt:lpstr>
      <vt:lpstr>"ATSC" (continued)</vt:lpstr>
      <vt:lpstr>"ATSC" (continued)</vt:lpstr>
      <vt:lpstr>"ATSC" (continued)</vt:lpstr>
      <vt:lpstr>"ATSC" (continued)</vt:lpstr>
      <vt:lpstr>"ATSC" (continued)</vt:lpstr>
      <vt:lpstr>"ATSC" (continued)</vt:lpstr>
      <vt:lpstr>"ATSC" (continued)</vt:lpstr>
      <vt:lpstr>"ATSC" (continued)</vt:lpstr>
      <vt:lpstr>"ATSC" (continued)</vt:lpstr>
      <vt:lpstr>"ATSC" (continued)</vt:lpstr>
      <vt:lpstr>"ATSC" (continued)</vt:lpstr>
      <vt:lpstr>"ATSC" (continued)</vt:lpstr>
      <vt:lpstr>PowerPoint Presentation</vt:lpstr>
      <vt:lpstr>PowerPoint Presentation</vt:lpstr>
      <vt:lpstr>"ATSC" (continued)</vt:lpstr>
      <vt:lpstr>"ATSC" (continued)</vt:lpstr>
      <vt:lpstr>"ATSC" (continued)</vt:lpstr>
      <vt:lpstr>ATSC (continued)</vt:lpstr>
      <vt:lpstr>MARKETING MISINFORMATION !!</vt:lpstr>
      <vt:lpstr>MARKETING MISINFORMATION !! (continued)</vt:lpstr>
      <vt:lpstr>MARKETING MISINFORMATION !!</vt:lpstr>
      <vt:lpstr>IMPLEMENTING OVER-THE-AIR TELEVISION AT YOUR HOME</vt:lpstr>
      <vt:lpstr>STEP 1 DETAILS                                                INTERNET-BASED SITE SURVEY</vt:lpstr>
      <vt:lpstr>STEP 1 DETAILS                                                INTERNET-BASED SITE SURVEY (continued)</vt:lpstr>
      <vt:lpstr>STEP 1 DETAILS                                                INTERNET-BASED SITE SURVEY (continued)</vt:lpstr>
      <vt:lpstr>STEP 2 DETAILS                                                PROCURE TUNER AND ANTENNA</vt:lpstr>
      <vt:lpstr>STEP 2 DETAILS                                                PROCURE TUNER AND ANTENNA (continued)</vt:lpstr>
      <vt:lpstr>STEP 2 DETAILS                                                PROCURE TUNER AND ANTENNA (continued)</vt:lpstr>
      <vt:lpstr>STEP 2 DETAILS                                                PROCURE TUNER AND ANTENNA (continued)</vt:lpstr>
      <vt:lpstr>STEP 2 DETAILS                                                PROCURE TUNER AND ANTENNA (continued)</vt:lpstr>
      <vt:lpstr>STEP 2 DETAILS                                                PROCURE TUNER AND ANTENNA (continued)</vt:lpstr>
      <vt:lpstr>STEP 2 DETAILS                                                PROCURE TUNER AND ANTENNA (continued)</vt:lpstr>
      <vt:lpstr>STEP 2 DETAILS                                                PROCURE TUNER AND ANTENNA (continued)</vt:lpstr>
      <vt:lpstr>STEP 2 DETAILS                                                PROCURE TUNER AND ANTENNA (continued)</vt:lpstr>
      <vt:lpstr>STEP 2 DETAILS                                                PROCURE TUNER AND ANTENNA (continued)</vt:lpstr>
      <vt:lpstr>STEP 2 DETAILS                                                PROCURE TUNER AND ANTENNA (continued)</vt:lpstr>
      <vt:lpstr>STEP 2 DETAILS                                                PROCURE TUNER AND ANTENNA (continued)</vt:lpstr>
      <vt:lpstr>STEP 3 DETAILS                                                INSTALL TUNER AND ANTENNA            (continued)</vt:lpstr>
      <vt:lpstr>STEP 3 DETAILS                                                INSTALL TUNER AND ANTENNA</vt:lpstr>
      <vt:lpstr>TUNERS THAT CAN ACT AS GATEWAYS TO OTHER DEVICES </vt:lpstr>
      <vt:lpstr>TUNERS THAT CAN ACT AS GATEWAYS TO OTHER DEVICES (continued) </vt:lpstr>
      <vt:lpstr>PowerPoint Presentation</vt:lpstr>
      <vt:lpstr>MANUFACTURERS OF ATSC 1.0 TV TUNERS THAT HAVE PROMISED TO PROVIDE ATSC 3.0 TUNERS IN THE FUTURE</vt:lpstr>
      <vt:lpstr>APPENDIX 1</vt:lpstr>
      <vt:lpstr>APPENDIX 2</vt:lpstr>
      <vt:lpstr>APPENDIX 2 (continued)</vt:lpstr>
      <vt:lpstr>APPENDIX 2 (continued)</vt:lpstr>
      <vt:lpstr>APPENDIX 2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testuser</dc:creator>
  <cp:lastModifiedBy>Francis Chao</cp:lastModifiedBy>
  <cp:revision>292</cp:revision>
  <dcterms:modified xsi:type="dcterms:W3CDTF">2024-04-05T01:53:28Z</dcterms:modified>
</cp:coreProperties>
</file>