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7"/>
  </p:notesMasterIdLst>
  <p:sldIdLst>
    <p:sldId id="1598" r:id="rId2"/>
    <p:sldId id="625" r:id="rId3"/>
    <p:sldId id="257" r:id="rId4"/>
    <p:sldId id="2484" r:id="rId5"/>
    <p:sldId id="2486" r:id="rId6"/>
    <p:sldId id="2500" r:id="rId7"/>
    <p:sldId id="2489" r:id="rId8"/>
    <p:sldId id="2506" r:id="rId9"/>
    <p:sldId id="2503" r:id="rId10"/>
    <p:sldId id="2501" r:id="rId11"/>
    <p:sldId id="2504" r:id="rId12"/>
    <p:sldId id="2505" r:id="rId13"/>
    <p:sldId id="2507" r:id="rId14"/>
    <p:sldId id="2508" r:id="rId15"/>
    <p:sldId id="2502" r:id="rId16"/>
  </p:sldIdLst>
  <p:sldSz cx="9144000" cy="6858000" type="screen4x3"/>
  <p:notesSz cx="7315200" cy="9601200"/>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6" autoAdjust="0"/>
    <p:restoredTop sz="94320" autoAdjust="0"/>
  </p:normalViewPr>
  <p:slideViewPr>
    <p:cSldViewPr>
      <p:cViewPr varScale="1">
        <p:scale>
          <a:sx n="53" d="100"/>
          <a:sy n="53" d="100"/>
        </p:scale>
        <p:origin x="66" y="3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F755251E-4ADE-4CA4-AE7E-8CF7FC2A39A0}"/>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2" name="Rectangle 2">
            <a:extLst>
              <a:ext uri="{FF2B5EF4-FFF2-40B4-BE49-F238E27FC236}">
                <a16:creationId xmlns:a16="http://schemas.microsoft.com/office/drawing/2014/main" id="{056F5632-37E4-4459-A977-B54D6740F88E}"/>
              </a:ext>
            </a:extLst>
          </p:cNvPr>
          <p:cNvSpPr>
            <a:spLocks noGrp="1" noChangeArrowheads="1"/>
          </p:cNvSpPr>
          <p:nvPr>
            <p:ph type="hdr"/>
          </p:nvPr>
        </p:nvSpPr>
        <p:spPr bwMode="auto">
          <a:xfrm>
            <a:off x="0" y="0"/>
            <a:ext cx="3168650" cy="477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t" anchorCtr="0" compatLnSpc="1">
            <a:prstTxWarp prst="textNoShape">
              <a:avLst/>
            </a:prstTxWarp>
          </a:bodyPr>
          <a:lstStyle>
            <a:lvl1pP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dirty="0"/>
          </a:p>
        </p:txBody>
      </p:sp>
      <p:sp>
        <p:nvSpPr>
          <p:cNvPr id="2051" name="Rectangle 3">
            <a:extLst>
              <a:ext uri="{FF2B5EF4-FFF2-40B4-BE49-F238E27FC236}">
                <a16:creationId xmlns:a16="http://schemas.microsoft.com/office/drawing/2014/main" id="{5FB9BDD8-F30E-4607-A228-E62A354E0A26}"/>
              </a:ext>
            </a:extLst>
          </p:cNvPr>
          <p:cNvSpPr>
            <a:spLocks noGrp="1" noChangeArrowheads="1"/>
          </p:cNvSpPr>
          <p:nvPr>
            <p:ph type="dt"/>
          </p:nvPr>
        </p:nvSpPr>
        <p:spPr bwMode="auto">
          <a:xfrm>
            <a:off x="4143375" y="0"/>
            <a:ext cx="3168650" cy="477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t" anchorCtr="0" compatLnSpc="1">
            <a:prstTxWarp prst="textNoShape">
              <a:avLst/>
            </a:prstTxWarp>
          </a:bodyPr>
          <a:lstStyle>
            <a:lvl1pPr algn="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dirty="0"/>
          </a:p>
        </p:txBody>
      </p:sp>
      <p:sp>
        <p:nvSpPr>
          <p:cNvPr id="2053" name="Rectangle 4">
            <a:extLst>
              <a:ext uri="{FF2B5EF4-FFF2-40B4-BE49-F238E27FC236}">
                <a16:creationId xmlns:a16="http://schemas.microsoft.com/office/drawing/2014/main" id="{62F4372D-24F3-4CF9-8ECA-3FB07AEF1311}"/>
              </a:ext>
            </a:extLst>
          </p:cNvPr>
          <p:cNvSpPr>
            <a:spLocks noGrp="1" noRot="1" noChangeAspect="1" noChangeArrowheads="1"/>
          </p:cNvSpPr>
          <p:nvPr>
            <p:ph type="sldImg"/>
          </p:nvPr>
        </p:nvSpPr>
        <p:spPr bwMode="auto">
          <a:xfrm>
            <a:off x="1257300" y="720725"/>
            <a:ext cx="4799013" cy="3598863"/>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 name="Rectangle 5">
            <a:extLst>
              <a:ext uri="{FF2B5EF4-FFF2-40B4-BE49-F238E27FC236}">
                <a16:creationId xmlns:a16="http://schemas.microsoft.com/office/drawing/2014/main" id="{DD71DECB-400B-4113-8615-446F7A03B55C}"/>
              </a:ext>
            </a:extLst>
          </p:cNvPr>
          <p:cNvSpPr>
            <a:spLocks noGrp="1" noChangeArrowheads="1"/>
          </p:cNvSpPr>
          <p:nvPr>
            <p:ph type="body"/>
          </p:nvPr>
        </p:nvSpPr>
        <p:spPr bwMode="auto">
          <a:xfrm>
            <a:off x="731838" y="4560888"/>
            <a:ext cx="5849937"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t" anchorCtr="0" compatLnSpc="1">
            <a:prstTxWarp prst="textNoShape">
              <a:avLst/>
            </a:prstTxWarp>
          </a:bodyPr>
          <a:lstStyle/>
          <a:p>
            <a:pPr lvl="0"/>
            <a:endParaRPr lang="en-US" noProof="0"/>
          </a:p>
        </p:txBody>
      </p:sp>
      <p:sp>
        <p:nvSpPr>
          <p:cNvPr id="2054" name="Rectangle 6">
            <a:extLst>
              <a:ext uri="{FF2B5EF4-FFF2-40B4-BE49-F238E27FC236}">
                <a16:creationId xmlns:a16="http://schemas.microsoft.com/office/drawing/2014/main" id="{0CC06C9C-DBC8-4DE5-8578-0BE4D0360261}"/>
              </a:ext>
            </a:extLst>
          </p:cNvPr>
          <p:cNvSpPr>
            <a:spLocks noGrp="1" noChangeArrowheads="1"/>
          </p:cNvSpPr>
          <p:nvPr>
            <p:ph type="ftr"/>
          </p:nvPr>
        </p:nvSpPr>
        <p:spPr bwMode="auto">
          <a:xfrm>
            <a:off x="0" y="9120188"/>
            <a:ext cx="3168650" cy="477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b" anchorCtr="0" compatLnSpc="1">
            <a:prstTxWarp prst="textNoShape">
              <a:avLst/>
            </a:prstTxWarp>
          </a:bodyPr>
          <a:lstStyle>
            <a:lvl1pP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dirty="0"/>
          </a:p>
        </p:txBody>
      </p:sp>
      <p:sp>
        <p:nvSpPr>
          <p:cNvPr id="2055" name="Rectangle 7">
            <a:extLst>
              <a:ext uri="{FF2B5EF4-FFF2-40B4-BE49-F238E27FC236}">
                <a16:creationId xmlns:a16="http://schemas.microsoft.com/office/drawing/2014/main" id="{AD2D7C0B-4295-4754-AE69-9DBECD749ADD}"/>
              </a:ext>
            </a:extLst>
          </p:cNvPr>
          <p:cNvSpPr>
            <a:spLocks noGrp="1" noChangeArrowheads="1"/>
          </p:cNvSpPr>
          <p:nvPr>
            <p:ph type="sldNum"/>
          </p:nvPr>
        </p:nvSpPr>
        <p:spPr bwMode="auto">
          <a:xfrm>
            <a:off x="4143375" y="9120188"/>
            <a:ext cx="3168650" cy="477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b" anchorCtr="0" compatLnSpc="1">
            <a:prstTxWarp prst="textNoShape">
              <a:avLst/>
            </a:prstTxWarp>
          </a:bodyPr>
          <a:lstStyle>
            <a:lvl1pPr algn="r" defTabSz="482600" eaLnBrk="1" hangingPunct="1">
              <a:buSzPct val="10000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fld id="{5B1A3ECE-EF10-421D-B660-C01793CC36EB}"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D2818208-5568-49C9-A0E4-F574B1229390}"/>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A9FD6815-2C73-4B91-A84C-78C9F5F1F6B6}" type="slidenum">
              <a:rPr lang="en-US" altLang="en-US" sz="1300"/>
              <a:pPr>
                <a:spcBef>
                  <a:spcPct val="0"/>
                </a:spcBef>
                <a:buClrTx/>
                <a:buFontTx/>
                <a:buNone/>
              </a:pPr>
              <a:t>1</a:t>
            </a:fld>
            <a:endParaRPr lang="en-US" altLang="en-US" sz="1300" dirty="0"/>
          </a:p>
        </p:txBody>
      </p:sp>
      <p:sp>
        <p:nvSpPr>
          <p:cNvPr id="4099" name="Rectangle 2">
            <a:extLst>
              <a:ext uri="{FF2B5EF4-FFF2-40B4-BE49-F238E27FC236}">
                <a16:creationId xmlns:a16="http://schemas.microsoft.com/office/drawing/2014/main" id="{023EDF76-815D-4296-B319-95D1CB4360FF}"/>
              </a:ext>
            </a:extLst>
          </p:cNvPr>
          <p:cNvSpPr>
            <a:spLocks noGrp="1" noRot="1" noChangeAspect="1" noChangeArrowheads="1" noTextEdit="1"/>
          </p:cNvSpPr>
          <p:nvPr>
            <p:ph type="sldImg"/>
          </p:nvPr>
        </p:nvSpPr>
        <p:spPr>
          <a:xfrm>
            <a:off x="1257300" y="720725"/>
            <a:ext cx="4800600" cy="3600450"/>
          </a:xfrm>
          <a:ln/>
        </p:spPr>
      </p:sp>
      <p:sp>
        <p:nvSpPr>
          <p:cNvPr id="4100" name="Rectangle 3">
            <a:extLst>
              <a:ext uri="{FF2B5EF4-FFF2-40B4-BE49-F238E27FC236}">
                <a16:creationId xmlns:a16="http://schemas.microsoft.com/office/drawing/2014/main" id="{1B954F68-E680-4B30-8DD9-28F4B0E9933C}"/>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39A47D-95CF-2BB6-A0FC-CBB92AC7F2CB}"/>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2EFD54EB-1E8A-EECD-2190-F53F6310617E}"/>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10</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29545FC9-AE03-3092-FC42-B264FE53037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E579100B-C858-2479-5398-58980611E7DA}"/>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560720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39A47D-95CF-2BB6-A0FC-CBB92AC7F2CB}"/>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2EFD54EB-1E8A-EECD-2190-F53F6310617E}"/>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11</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29545FC9-AE03-3092-FC42-B264FE53037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E579100B-C858-2479-5398-58980611E7DA}"/>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495872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39A47D-95CF-2BB6-A0FC-CBB92AC7F2CB}"/>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2EFD54EB-1E8A-EECD-2190-F53F6310617E}"/>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12</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29545FC9-AE03-3092-FC42-B264FE53037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E579100B-C858-2479-5398-58980611E7DA}"/>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2637173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3EB675F-B145-4C40-A91D-CDF04EF31507}"/>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176798-E187-4303-A2EA-C9A3B66B51AD}" type="slidenum">
              <a:rPr lang="en-US" altLang="en-US" sz="1300"/>
              <a:pPr>
                <a:spcBef>
                  <a:spcPct val="0"/>
                </a:spcBef>
                <a:buClrTx/>
                <a:buFontTx/>
                <a:buNone/>
              </a:pPr>
              <a:t>13</a:t>
            </a:fld>
            <a:endParaRPr lang="en-US" altLang="en-US" sz="1300" dirty="0"/>
          </a:p>
        </p:txBody>
      </p:sp>
      <p:sp>
        <p:nvSpPr>
          <p:cNvPr id="8195" name="Rectangle 1">
            <a:extLst>
              <a:ext uri="{FF2B5EF4-FFF2-40B4-BE49-F238E27FC236}">
                <a16:creationId xmlns:a16="http://schemas.microsoft.com/office/drawing/2014/main" id="{D281A71A-6C38-4B7F-936C-27D292369AE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D6D32C96-76FE-4371-BAE1-50CB1EE9F3BD}"/>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2452604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3EB675F-B145-4C40-A91D-CDF04EF31507}"/>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176798-E187-4303-A2EA-C9A3B66B51AD}" type="slidenum">
              <a:rPr lang="en-US" altLang="en-US" sz="1300"/>
              <a:pPr>
                <a:spcBef>
                  <a:spcPct val="0"/>
                </a:spcBef>
                <a:buClrTx/>
                <a:buFontTx/>
                <a:buNone/>
              </a:pPr>
              <a:t>14</a:t>
            </a:fld>
            <a:endParaRPr lang="en-US" altLang="en-US" sz="1300" dirty="0"/>
          </a:p>
        </p:txBody>
      </p:sp>
      <p:sp>
        <p:nvSpPr>
          <p:cNvPr id="8195" name="Rectangle 1">
            <a:extLst>
              <a:ext uri="{FF2B5EF4-FFF2-40B4-BE49-F238E27FC236}">
                <a16:creationId xmlns:a16="http://schemas.microsoft.com/office/drawing/2014/main" id="{D281A71A-6C38-4B7F-936C-27D292369AE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D6D32C96-76FE-4371-BAE1-50CB1EE9F3BD}"/>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1916626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D20C36D-2BAB-B40E-193A-52054CE305DB}"/>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DA6C9FD8-6C6E-3313-FAD3-926D2FC7E5F2}"/>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176798-E187-4303-A2EA-C9A3B66B51AD}" type="slidenum">
              <a:rPr lang="en-US" altLang="en-US" sz="1300"/>
              <a:pPr>
                <a:spcBef>
                  <a:spcPct val="0"/>
                </a:spcBef>
                <a:buClrTx/>
                <a:buFontTx/>
                <a:buNone/>
              </a:pPr>
              <a:t>15</a:t>
            </a:fld>
            <a:endParaRPr lang="en-US" altLang="en-US" sz="1300" dirty="0"/>
          </a:p>
        </p:txBody>
      </p:sp>
      <p:sp>
        <p:nvSpPr>
          <p:cNvPr id="8195" name="Rectangle 1">
            <a:extLst>
              <a:ext uri="{FF2B5EF4-FFF2-40B4-BE49-F238E27FC236}">
                <a16:creationId xmlns:a16="http://schemas.microsoft.com/office/drawing/2014/main" id="{EAB2414A-BA19-2037-CEAF-EBC3CF42F353}"/>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DF4954F8-FB1D-BFFA-B31B-C27E318AEF6D}"/>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3571152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A5B959C6-2376-400A-B334-FC56652894E9}"/>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376F08-2492-4A86-9F78-EAF9F7EEC297}" type="slidenum">
              <a:rPr lang="en-US" altLang="en-US" sz="1300"/>
              <a:pPr>
                <a:spcBef>
                  <a:spcPct val="0"/>
                </a:spcBef>
                <a:buClrTx/>
                <a:buFontTx/>
                <a:buNone/>
              </a:pPr>
              <a:t>2</a:t>
            </a:fld>
            <a:endParaRPr lang="en-US" altLang="en-US" sz="1300" dirty="0"/>
          </a:p>
        </p:txBody>
      </p:sp>
      <p:sp>
        <p:nvSpPr>
          <p:cNvPr id="6147" name="Rectangle 1">
            <a:extLst>
              <a:ext uri="{FF2B5EF4-FFF2-40B4-BE49-F238E27FC236}">
                <a16:creationId xmlns:a16="http://schemas.microsoft.com/office/drawing/2014/main" id="{A5C9CE95-94E0-4479-A78C-7C0D0C0B81E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8" name="Rectangle 2">
            <a:extLst>
              <a:ext uri="{FF2B5EF4-FFF2-40B4-BE49-F238E27FC236}">
                <a16:creationId xmlns:a16="http://schemas.microsoft.com/office/drawing/2014/main" id="{61B41F77-5D89-44D8-8047-23CD4298ABF3}"/>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3EB675F-B145-4C40-A91D-CDF04EF31507}"/>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176798-E187-4303-A2EA-C9A3B66B51AD}" type="slidenum">
              <a:rPr lang="en-US" altLang="en-US" sz="1300"/>
              <a:pPr>
                <a:spcBef>
                  <a:spcPct val="0"/>
                </a:spcBef>
                <a:buClrTx/>
                <a:buFontTx/>
                <a:buNone/>
              </a:pPr>
              <a:t>3</a:t>
            </a:fld>
            <a:endParaRPr lang="en-US" altLang="en-US" sz="1300" dirty="0"/>
          </a:p>
        </p:txBody>
      </p:sp>
      <p:sp>
        <p:nvSpPr>
          <p:cNvPr id="8195" name="Rectangle 1">
            <a:extLst>
              <a:ext uri="{FF2B5EF4-FFF2-40B4-BE49-F238E27FC236}">
                <a16:creationId xmlns:a16="http://schemas.microsoft.com/office/drawing/2014/main" id="{D281A71A-6C38-4B7F-936C-27D292369AE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D6D32C96-76FE-4371-BAE1-50CB1EE9F3BD}"/>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3EB675F-B145-4C40-A91D-CDF04EF31507}"/>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176798-E187-4303-A2EA-C9A3B66B51AD}" type="slidenum">
              <a:rPr lang="en-US" altLang="en-US" sz="1300"/>
              <a:pPr>
                <a:spcBef>
                  <a:spcPct val="0"/>
                </a:spcBef>
                <a:buClrTx/>
                <a:buFontTx/>
                <a:buNone/>
              </a:pPr>
              <a:t>4</a:t>
            </a:fld>
            <a:endParaRPr lang="en-US" altLang="en-US" sz="1300" dirty="0"/>
          </a:p>
        </p:txBody>
      </p:sp>
      <p:sp>
        <p:nvSpPr>
          <p:cNvPr id="8195" name="Rectangle 1">
            <a:extLst>
              <a:ext uri="{FF2B5EF4-FFF2-40B4-BE49-F238E27FC236}">
                <a16:creationId xmlns:a16="http://schemas.microsoft.com/office/drawing/2014/main" id="{D281A71A-6C38-4B7F-936C-27D292369AE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D6D32C96-76FE-4371-BAE1-50CB1EE9F3BD}"/>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1889843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D20C36D-2BAB-B40E-193A-52054CE305DB}"/>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DA6C9FD8-6C6E-3313-FAD3-926D2FC7E5F2}"/>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176798-E187-4303-A2EA-C9A3B66B51AD}" type="slidenum">
              <a:rPr lang="en-US" altLang="en-US" sz="1300"/>
              <a:pPr>
                <a:spcBef>
                  <a:spcPct val="0"/>
                </a:spcBef>
                <a:buClrTx/>
                <a:buFontTx/>
                <a:buNone/>
              </a:pPr>
              <a:t>5</a:t>
            </a:fld>
            <a:endParaRPr lang="en-US" altLang="en-US" sz="1300" dirty="0"/>
          </a:p>
        </p:txBody>
      </p:sp>
      <p:sp>
        <p:nvSpPr>
          <p:cNvPr id="8195" name="Rectangle 1">
            <a:extLst>
              <a:ext uri="{FF2B5EF4-FFF2-40B4-BE49-F238E27FC236}">
                <a16:creationId xmlns:a16="http://schemas.microsoft.com/office/drawing/2014/main" id="{EAB2414A-BA19-2037-CEAF-EBC3CF42F353}"/>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DF4954F8-FB1D-BFFA-B31B-C27E318AEF6D}"/>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489547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39A47D-95CF-2BB6-A0FC-CBB92AC7F2CB}"/>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2EFD54EB-1E8A-EECD-2190-F53F6310617E}"/>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6</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29545FC9-AE03-3092-FC42-B264FE53037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E579100B-C858-2479-5398-58980611E7DA}"/>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1031930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39A47D-95CF-2BB6-A0FC-CBB92AC7F2CB}"/>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2EFD54EB-1E8A-EECD-2190-F53F6310617E}"/>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7</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29545FC9-AE03-3092-FC42-B264FE53037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E579100B-C858-2479-5398-58980611E7DA}"/>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1198206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39A47D-95CF-2BB6-A0FC-CBB92AC7F2CB}"/>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2EFD54EB-1E8A-EECD-2190-F53F6310617E}"/>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8</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29545FC9-AE03-3092-FC42-B264FE53037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E579100B-C858-2479-5398-58980611E7DA}"/>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1676571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39A47D-95CF-2BB6-A0FC-CBB92AC7F2CB}"/>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2EFD54EB-1E8A-EECD-2190-F53F6310617E}"/>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9</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29545FC9-AE03-3092-FC42-B264FE53037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E579100B-C858-2479-5398-58980611E7DA}"/>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dirty="0"/>
          </a:p>
        </p:txBody>
      </p:sp>
    </p:spTree>
    <p:extLst>
      <p:ext uri="{BB962C8B-B14F-4D97-AF65-F5344CB8AC3E}">
        <p14:creationId xmlns:p14="http://schemas.microsoft.com/office/powerpoint/2010/main" val="688373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a:extLst>
              <a:ext uri="{FF2B5EF4-FFF2-40B4-BE49-F238E27FC236}">
                <a16:creationId xmlns:a16="http://schemas.microsoft.com/office/drawing/2014/main" id="{D66ED4CB-5D7E-443C-B5E2-71809D28AB7E}"/>
              </a:ext>
            </a:extLst>
          </p:cNvPr>
          <p:cNvSpPr>
            <a:spLocks noGrp="1" noChangeArrowheads="1"/>
          </p:cNvSpPr>
          <p:nvPr>
            <p:ph type="dt" idx="10"/>
          </p:nvPr>
        </p:nvSpPr>
        <p:spPr>
          <a:ln/>
        </p:spPr>
        <p:txBody>
          <a:bodyPr/>
          <a:lstStyle>
            <a:lvl1pPr>
              <a:defRPr/>
            </a:lvl1pPr>
          </a:lstStyle>
          <a:p>
            <a:pPr>
              <a:defRPr/>
            </a:pPr>
            <a:endParaRPr lang="en-US" dirty="0"/>
          </a:p>
        </p:txBody>
      </p:sp>
      <p:sp>
        <p:nvSpPr>
          <p:cNvPr id="5" name="Rectangle 4">
            <a:extLst>
              <a:ext uri="{FF2B5EF4-FFF2-40B4-BE49-F238E27FC236}">
                <a16:creationId xmlns:a16="http://schemas.microsoft.com/office/drawing/2014/main" id="{32249009-3929-4D45-A43D-7F30D0B80A4C}"/>
              </a:ext>
            </a:extLst>
          </p:cNvPr>
          <p:cNvSpPr>
            <a:spLocks noGrp="1" noChangeArrowheads="1"/>
          </p:cNvSpPr>
          <p:nvPr>
            <p:ph type="ftr" idx="11"/>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B83D8E1C-BE69-40F8-9DA1-4F0B8C594247}"/>
              </a:ext>
            </a:extLst>
          </p:cNvPr>
          <p:cNvSpPr>
            <a:spLocks noGrp="1" noChangeArrowheads="1"/>
          </p:cNvSpPr>
          <p:nvPr>
            <p:ph type="sldNum" idx="12"/>
          </p:nvPr>
        </p:nvSpPr>
        <p:spPr>
          <a:ln/>
        </p:spPr>
        <p:txBody>
          <a:bodyPr/>
          <a:lstStyle>
            <a:lvl1pPr>
              <a:defRPr/>
            </a:lvl1pPr>
          </a:lstStyle>
          <a:p>
            <a:fld id="{6610785B-498D-4F00-A53D-C5FB99E0A35E}" type="slidenum">
              <a:rPr lang="en-US" altLang="en-US"/>
              <a:pPr/>
              <a:t>‹#›</a:t>
            </a:fld>
            <a:endParaRPr lang="en-US" altLang="en-US" dirty="0"/>
          </a:p>
        </p:txBody>
      </p:sp>
    </p:spTree>
    <p:extLst>
      <p:ext uri="{BB962C8B-B14F-4D97-AF65-F5344CB8AC3E}">
        <p14:creationId xmlns:p14="http://schemas.microsoft.com/office/powerpoint/2010/main" val="460551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07AE926-4B4F-472D-AEA5-6CD51B25781F}"/>
              </a:ext>
            </a:extLst>
          </p:cNvPr>
          <p:cNvSpPr>
            <a:spLocks noGrp="1" noChangeArrowheads="1"/>
          </p:cNvSpPr>
          <p:nvPr>
            <p:ph type="dt" idx="10"/>
          </p:nvPr>
        </p:nvSpPr>
        <p:spPr>
          <a:ln/>
        </p:spPr>
        <p:txBody>
          <a:bodyPr/>
          <a:lstStyle>
            <a:lvl1pPr>
              <a:defRPr/>
            </a:lvl1pPr>
          </a:lstStyle>
          <a:p>
            <a:pPr>
              <a:defRPr/>
            </a:pPr>
            <a:endParaRPr lang="en-US" dirty="0"/>
          </a:p>
        </p:txBody>
      </p:sp>
      <p:sp>
        <p:nvSpPr>
          <p:cNvPr id="5" name="Rectangle 4">
            <a:extLst>
              <a:ext uri="{FF2B5EF4-FFF2-40B4-BE49-F238E27FC236}">
                <a16:creationId xmlns:a16="http://schemas.microsoft.com/office/drawing/2014/main" id="{4E261F53-830D-448A-A73D-86B66E2BF5E6}"/>
              </a:ext>
            </a:extLst>
          </p:cNvPr>
          <p:cNvSpPr>
            <a:spLocks noGrp="1" noChangeArrowheads="1"/>
          </p:cNvSpPr>
          <p:nvPr>
            <p:ph type="ftr" idx="11"/>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80081F05-A92A-4161-826A-5F44FF0D2E86}"/>
              </a:ext>
            </a:extLst>
          </p:cNvPr>
          <p:cNvSpPr>
            <a:spLocks noGrp="1" noChangeArrowheads="1"/>
          </p:cNvSpPr>
          <p:nvPr>
            <p:ph type="sldNum" idx="12"/>
          </p:nvPr>
        </p:nvSpPr>
        <p:spPr>
          <a:ln/>
        </p:spPr>
        <p:txBody>
          <a:bodyPr/>
          <a:lstStyle>
            <a:lvl1pPr>
              <a:defRPr/>
            </a:lvl1pPr>
          </a:lstStyle>
          <a:p>
            <a:fld id="{CEEA0A09-508F-4C00-9625-E0DE9B82EA8A}" type="slidenum">
              <a:rPr lang="en-US" altLang="en-US"/>
              <a:pPr/>
              <a:t>‹#›</a:t>
            </a:fld>
            <a:endParaRPr lang="en-US" altLang="en-US" dirty="0"/>
          </a:p>
        </p:txBody>
      </p:sp>
    </p:spTree>
    <p:extLst>
      <p:ext uri="{BB962C8B-B14F-4D97-AF65-F5344CB8AC3E}">
        <p14:creationId xmlns:p14="http://schemas.microsoft.com/office/powerpoint/2010/main" val="414571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6942FAE-A3E0-4E26-933C-55560DBCEF44}"/>
              </a:ext>
            </a:extLst>
          </p:cNvPr>
          <p:cNvSpPr>
            <a:spLocks noGrp="1" noChangeArrowheads="1"/>
          </p:cNvSpPr>
          <p:nvPr>
            <p:ph type="dt" idx="10"/>
          </p:nvPr>
        </p:nvSpPr>
        <p:spPr>
          <a:ln/>
        </p:spPr>
        <p:txBody>
          <a:bodyPr/>
          <a:lstStyle>
            <a:lvl1pPr>
              <a:defRPr/>
            </a:lvl1pPr>
          </a:lstStyle>
          <a:p>
            <a:pPr>
              <a:defRPr/>
            </a:pPr>
            <a:endParaRPr lang="en-US" dirty="0"/>
          </a:p>
        </p:txBody>
      </p:sp>
      <p:sp>
        <p:nvSpPr>
          <p:cNvPr id="5" name="Rectangle 4">
            <a:extLst>
              <a:ext uri="{FF2B5EF4-FFF2-40B4-BE49-F238E27FC236}">
                <a16:creationId xmlns:a16="http://schemas.microsoft.com/office/drawing/2014/main" id="{FFE4791F-4D94-443D-A8CA-729F2E4AAAE3}"/>
              </a:ext>
            </a:extLst>
          </p:cNvPr>
          <p:cNvSpPr>
            <a:spLocks noGrp="1" noChangeArrowheads="1"/>
          </p:cNvSpPr>
          <p:nvPr>
            <p:ph type="ftr" idx="11"/>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C55E8BDC-9FF7-439F-9C69-1A300C521C36}"/>
              </a:ext>
            </a:extLst>
          </p:cNvPr>
          <p:cNvSpPr>
            <a:spLocks noGrp="1" noChangeArrowheads="1"/>
          </p:cNvSpPr>
          <p:nvPr>
            <p:ph type="sldNum" idx="12"/>
          </p:nvPr>
        </p:nvSpPr>
        <p:spPr>
          <a:ln/>
        </p:spPr>
        <p:txBody>
          <a:bodyPr/>
          <a:lstStyle>
            <a:lvl1pPr>
              <a:defRPr/>
            </a:lvl1pPr>
          </a:lstStyle>
          <a:p>
            <a:fld id="{B3AB6BBC-24F0-43A1-84BC-A16615D28F72}" type="slidenum">
              <a:rPr lang="en-US" altLang="en-US"/>
              <a:pPr/>
              <a:t>‹#›</a:t>
            </a:fld>
            <a:endParaRPr lang="en-US" altLang="en-US" dirty="0"/>
          </a:p>
        </p:txBody>
      </p:sp>
    </p:spTree>
    <p:extLst>
      <p:ext uri="{BB962C8B-B14F-4D97-AF65-F5344CB8AC3E}">
        <p14:creationId xmlns:p14="http://schemas.microsoft.com/office/powerpoint/2010/main" val="2644775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Rectangle 3">
            <a:extLst>
              <a:ext uri="{FF2B5EF4-FFF2-40B4-BE49-F238E27FC236}">
                <a16:creationId xmlns:a16="http://schemas.microsoft.com/office/drawing/2014/main" id="{F8C36A32-8A97-4319-9BC2-18F5E27DCC20}"/>
              </a:ext>
            </a:extLst>
          </p:cNvPr>
          <p:cNvSpPr>
            <a:spLocks noGrp="1" noChangeArrowheads="1"/>
          </p:cNvSpPr>
          <p:nvPr>
            <p:ph type="dt" idx="10"/>
          </p:nvPr>
        </p:nvSpPr>
        <p:spPr>
          <a:ln/>
        </p:spPr>
        <p:txBody>
          <a:bodyPr/>
          <a:lstStyle>
            <a:lvl1pPr>
              <a:defRPr/>
            </a:lvl1pPr>
          </a:lstStyle>
          <a:p>
            <a:pPr>
              <a:defRPr/>
            </a:pPr>
            <a:endParaRPr lang="en-US" dirty="0"/>
          </a:p>
        </p:txBody>
      </p:sp>
      <p:sp>
        <p:nvSpPr>
          <p:cNvPr id="4" name="Rectangle 4">
            <a:extLst>
              <a:ext uri="{FF2B5EF4-FFF2-40B4-BE49-F238E27FC236}">
                <a16:creationId xmlns:a16="http://schemas.microsoft.com/office/drawing/2014/main" id="{180D418A-8005-43B3-A395-943311376BB7}"/>
              </a:ext>
            </a:extLst>
          </p:cNvPr>
          <p:cNvSpPr>
            <a:spLocks noGrp="1" noChangeArrowheads="1"/>
          </p:cNvSpPr>
          <p:nvPr>
            <p:ph type="ftr" idx="11"/>
          </p:nvPr>
        </p:nvSpPr>
        <p:spPr>
          <a:ln/>
        </p:spPr>
        <p:txBody>
          <a:bodyPr/>
          <a:lstStyle>
            <a:lvl1pPr>
              <a:defRPr/>
            </a:lvl1pPr>
          </a:lstStyle>
          <a:p>
            <a:pPr>
              <a:defRPr/>
            </a:pPr>
            <a:endParaRPr lang="en-US" dirty="0"/>
          </a:p>
        </p:txBody>
      </p:sp>
      <p:sp>
        <p:nvSpPr>
          <p:cNvPr id="5" name="Rectangle 5">
            <a:extLst>
              <a:ext uri="{FF2B5EF4-FFF2-40B4-BE49-F238E27FC236}">
                <a16:creationId xmlns:a16="http://schemas.microsoft.com/office/drawing/2014/main" id="{232CE8A7-A55D-4A41-AA46-B7AE1F2D3EDB}"/>
              </a:ext>
            </a:extLst>
          </p:cNvPr>
          <p:cNvSpPr>
            <a:spLocks noGrp="1" noChangeArrowheads="1"/>
          </p:cNvSpPr>
          <p:nvPr>
            <p:ph type="sldNum" idx="12"/>
          </p:nvPr>
        </p:nvSpPr>
        <p:spPr>
          <a:ln/>
        </p:spPr>
        <p:txBody>
          <a:bodyPr/>
          <a:lstStyle>
            <a:lvl1pPr>
              <a:defRPr/>
            </a:lvl1pPr>
          </a:lstStyle>
          <a:p>
            <a:fld id="{D3F1A29D-64F2-4F8A-ACA8-D39AFCDA0FF8}" type="slidenum">
              <a:rPr lang="en-US" altLang="en-US"/>
              <a:pPr/>
              <a:t>‹#›</a:t>
            </a:fld>
            <a:endParaRPr lang="en-US" altLang="en-US" dirty="0"/>
          </a:p>
        </p:txBody>
      </p:sp>
    </p:spTree>
    <p:extLst>
      <p:ext uri="{BB962C8B-B14F-4D97-AF65-F5344CB8AC3E}">
        <p14:creationId xmlns:p14="http://schemas.microsoft.com/office/powerpoint/2010/main" val="34008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a:extLst>
              <a:ext uri="{FF2B5EF4-FFF2-40B4-BE49-F238E27FC236}">
                <a16:creationId xmlns:a16="http://schemas.microsoft.com/office/drawing/2014/main" id="{4C984F58-2132-48D6-80BE-C6F01225C76B}"/>
              </a:ext>
            </a:extLst>
          </p:cNvPr>
          <p:cNvSpPr>
            <a:spLocks noGrp="1" noChangeArrowheads="1"/>
          </p:cNvSpPr>
          <p:nvPr>
            <p:ph type="dt" idx="10"/>
          </p:nvPr>
        </p:nvSpPr>
        <p:spPr>
          <a:ln/>
        </p:spPr>
        <p:txBody>
          <a:bodyPr/>
          <a:lstStyle>
            <a:lvl1pPr>
              <a:defRPr/>
            </a:lvl1pPr>
          </a:lstStyle>
          <a:p>
            <a:pPr>
              <a:defRPr/>
            </a:pPr>
            <a:endParaRPr lang="en-US" dirty="0"/>
          </a:p>
        </p:txBody>
      </p:sp>
      <p:sp>
        <p:nvSpPr>
          <p:cNvPr id="7" name="Rectangle 4">
            <a:extLst>
              <a:ext uri="{FF2B5EF4-FFF2-40B4-BE49-F238E27FC236}">
                <a16:creationId xmlns:a16="http://schemas.microsoft.com/office/drawing/2014/main" id="{76C1D837-85E3-4DA1-BC19-5BED2D9CE5AD}"/>
              </a:ext>
            </a:extLst>
          </p:cNvPr>
          <p:cNvSpPr>
            <a:spLocks noGrp="1" noChangeArrowheads="1"/>
          </p:cNvSpPr>
          <p:nvPr>
            <p:ph type="ftr" idx="11"/>
          </p:nvPr>
        </p:nvSpPr>
        <p:spPr>
          <a:ln/>
        </p:spPr>
        <p:txBody>
          <a:bodyPr/>
          <a:lstStyle>
            <a:lvl1pPr>
              <a:defRPr/>
            </a:lvl1pPr>
          </a:lstStyle>
          <a:p>
            <a:pPr>
              <a:defRPr/>
            </a:pPr>
            <a:endParaRPr lang="en-US" dirty="0"/>
          </a:p>
        </p:txBody>
      </p:sp>
      <p:sp>
        <p:nvSpPr>
          <p:cNvPr id="8" name="Rectangle 5">
            <a:extLst>
              <a:ext uri="{FF2B5EF4-FFF2-40B4-BE49-F238E27FC236}">
                <a16:creationId xmlns:a16="http://schemas.microsoft.com/office/drawing/2014/main" id="{41494ED5-4560-4AE3-80A0-208A63FB4603}"/>
              </a:ext>
            </a:extLst>
          </p:cNvPr>
          <p:cNvSpPr>
            <a:spLocks noGrp="1" noChangeArrowheads="1"/>
          </p:cNvSpPr>
          <p:nvPr>
            <p:ph type="sldNum" idx="12"/>
          </p:nvPr>
        </p:nvSpPr>
        <p:spPr>
          <a:ln/>
        </p:spPr>
        <p:txBody>
          <a:bodyPr/>
          <a:lstStyle>
            <a:lvl1pPr>
              <a:defRPr/>
            </a:lvl1pPr>
          </a:lstStyle>
          <a:p>
            <a:fld id="{158D98D7-FDE4-462A-94E9-5BF1389BDF74}" type="slidenum">
              <a:rPr lang="en-US" altLang="en-US"/>
              <a:pPr/>
              <a:t>‹#›</a:t>
            </a:fld>
            <a:endParaRPr lang="en-US" altLang="en-US" dirty="0"/>
          </a:p>
        </p:txBody>
      </p:sp>
    </p:spTree>
    <p:extLst>
      <p:ext uri="{BB962C8B-B14F-4D97-AF65-F5344CB8AC3E}">
        <p14:creationId xmlns:p14="http://schemas.microsoft.com/office/powerpoint/2010/main" val="2258703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5110D96A-67B8-4B1D-8E14-A090C3E0947B}"/>
              </a:ext>
            </a:extLst>
          </p:cNvPr>
          <p:cNvSpPr>
            <a:spLocks noGrp="1" noChangeArrowheads="1"/>
          </p:cNvSpPr>
          <p:nvPr>
            <p:ph type="dt" idx="10"/>
          </p:nvPr>
        </p:nvSpPr>
        <p:spPr>
          <a:ln/>
        </p:spPr>
        <p:txBody>
          <a:bodyPr/>
          <a:lstStyle>
            <a:lvl1pPr>
              <a:defRPr/>
            </a:lvl1pPr>
          </a:lstStyle>
          <a:p>
            <a:pPr>
              <a:defRPr/>
            </a:pPr>
            <a:endParaRPr lang="en-US" dirty="0"/>
          </a:p>
        </p:txBody>
      </p:sp>
      <p:sp>
        <p:nvSpPr>
          <p:cNvPr id="6" name="Rectangle 4">
            <a:extLst>
              <a:ext uri="{FF2B5EF4-FFF2-40B4-BE49-F238E27FC236}">
                <a16:creationId xmlns:a16="http://schemas.microsoft.com/office/drawing/2014/main" id="{063BB93E-A0A6-421B-B160-0FBBCA246B2B}"/>
              </a:ext>
            </a:extLst>
          </p:cNvPr>
          <p:cNvSpPr>
            <a:spLocks noGrp="1" noChangeArrowheads="1"/>
          </p:cNvSpPr>
          <p:nvPr>
            <p:ph type="ftr" idx="11"/>
          </p:nvPr>
        </p:nvSpPr>
        <p:spPr>
          <a:ln/>
        </p:spPr>
        <p:txBody>
          <a:bodyPr/>
          <a:lstStyle>
            <a:lvl1pPr>
              <a:defRPr/>
            </a:lvl1pPr>
          </a:lstStyle>
          <a:p>
            <a:pPr>
              <a:defRPr/>
            </a:pPr>
            <a:endParaRPr lang="en-US" dirty="0"/>
          </a:p>
        </p:txBody>
      </p:sp>
      <p:sp>
        <p:nvSpPr>
          <p:cNvPr id="7" name="Rectangle 5">
            <a:extLst>
              <a:ext uri="{FF2B5EF4-FFF2-40B4-BE49-F238E27FC236}">
                <a16:creationId xmlns:a16="http://schemas.microsoft.com/office/drawing/2014/main" id="{F607E692-FEA5-4D6E-93E6-C4CDB04D9FB2}"/>
              </a:ext>
            </a:extLst>
          </p:cNvPr>
          <p:cNvSpPr>
            <a:spLocks noGrp="1" noChangeArrowheads="1"/>
          </p:cNvSpPr>
          <p:nvPr>
            <p:ph type="sldNum" idx="12"/>
          </p:nvPr>
        </p:nvSpPr>
        <p:spPr>
          <a:ln/>
        </p:spPr>
        <p:txBody>
          <a:bodyPr/>
          <a:lstStyle>
            <a:lvl1pPr>
              <a:defRPr/>
            </a:lvl1pPr>
          </a:lstStyle>
          <a:p>
            <a:fld id="{155CF4C8-5A9E-421C-A02E-09E19564B6DD}" type="slidenum">
              <a:rPr lang="en-US" altLang="en-US"/>
              <a:pPr/>
              <a:t>‹#›</a:t>
            </a:fld>
            <a:endParaRPr lang="en-US" altLang="en-US" dirty="0"/>
          </a:p>
        </p:txBody>
      </p:sp>
    </p:spTree>
    <p:extLst>
      <p:ext uri="{BB962C8B-B14F-4D97-AF65-F5344CB8AC3E}">
        <p14:creationId xmlns:p14="http://schemas.microsoft.com/office/powerpoint/2010/main" val="3469618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8013" cy="1141412"/>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7013"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7013"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B822200F-1037-4176-84F1-4F2BC66CAE4B}"/>
              </a:ext>
            </a:extLst>
          </p:cNvPr>
          <p:cNvSpPr>
            <a:spLocks noGrp="1" noChangeArrowheads="1"/>
          </p:cNvSpPr>
          <p:nvPr>
            <p:ph type="dt" idx="10"/>
          </p:nvPr>
        </p:nvSpPr>
        <p:spPr>
          <a:ln/>
        </p:spPr>
        <p:txBody>
          <a:bodyPr/>
          <a:lstStyle>
            <a:lvl1pPr>
              <a:defRPr/>
            </a:lvl1pPr>
          </a:lstStyle>
          <a:p>
            <a:pPr>
              <a:defRPr/>
            </a:pPr>
            <a:endParaRPr lang="en-US" dirty="0"/>
          </a:p>
        </p:txBody>
      </p:sp>
      <p:sp>
        <p:nvSpPr>
          <p:cNvPr id="8" name="Rectangle 4">
            <a:extLst>
              <a:ext uri="{FF2B5EF4-FFF2-40B4-BE49-F238E27FC236}">
                <a16:creationId xmlns:a16="http://schemas.microsoft.com/office/drawing/2014/main" id="{832A4A74-99C2-4641-9394-C0E68E446F74}"/>
              </a:ext>
            </a:extLst>
          </p:cNvPr>
          <p:cNvSpPr>
            <a:spLocks noGrp="1" noChangeArrowheads="1"/>
          </p:cNvSpPr>
          <p:nvPr>
            <p:ph type="ftr" idx="11"/>
          </p:nvPr>
        </p:nvSpPr>
        <p:spPr>
          <a:ln/>
        </p:spPr>
        <p:txBody>
          <a:bodyPr/>
          <a:lstStyle>
            <a:lvl1pPr>
              <a:defRPr/>
            </a:lvl1pPr>
          </a:lstStyle>
          <a:p>
            <a:pPr>
              <a:defRPr/>
            </a:pPr>
            <a:endParaRPr lang="en-US" dirty="0"/>
          </a:p>
        </p:txBody>
      </p:sp>
      <p:sp>
        <p:nvSpPr>
          <p:cNvPr id="9" name="Rectangle 5">
            <a:extLst>
              <a:ext uri="{FF2B5EF4-FFF2-40B4-BE49-F238E27FC236}">
                <a16:creationId xmlns:a16="http://schemas.microsoft.com/office/drawing/2014/main" id="{E67664E8-C10D-4EDA-90D9-5D78DCBDC48E}"/>
              </a:ext>
            </a:extLst>
          </p:cNvPr>
          <p:cNvSpPr>
            <a:spLocks noGrp="1" noChangeArrowheads="1"/>
          </p:cNvSpPr>
          <p:nvPr>
            <p:ph type="sldNum" idx="12"/>
          </p:nvPr>
        </p:nvSpPr>
        <p:spPr>
          <a:ln/>
        </p:spPr>
        <p:txBody>
          <a:bodyPr/>
          <a:lstStyle>
            <a:lvl1pPr>
              <a:defRPr/>
            </a:lvl1pPr>
          </a:lstStyle>
          <a:p>
            <a:fld id="{9E810440-E61A-4231-BEA1-DDD0DEBE9E1D}" type="slidenum">
              <a:rPr lang="en-US" altLang="en-US"/>
              <a:pPr/>
              <a:t>‹#›</a:t>
            </a:fld>
            <a:endParaRPr lang="en-US" altLang="en-US" dirty="0"/>
          </a:p>
        </p:txBody>
      </p:sp>
    </p:spTree>
    <p:extLst>
      <p:ext uri="{BB962C8B-B14F-4D97-AF65-F5344CB8AC3E}">
        <p14:creationId xmlns:p14="http://schemas.microsoft.com/office/powerpoint/2010/main" val="2969750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70358A9-08C7-45AA-9932-D56A2487F4DD}"/>
              </a:ext>
            </a:extLst>
          </p:cNvPr>
          <p:cNvSpPr>
            <a:spLocks noGrp="1" noChangeArrowheads="1"/>
          </p:cNvSpPr>
          <p:nvPr>
            <p:ph type="dt" idx="10"/>
          </p:nvPr>
        </p:nvSpPr>
        <p:spPr>
          <a:ln/>
        </p:spPr>
        <p:txBody>
          <a:bodyPr/>
          <a:lstStyle>
            <a:lvl1pPr>
              <a:defRPr/>
            </a:lvl1pPr>
          </a:lstStyle>
          <a:p>
            <a:pPr>
              <a:defRPr/>
            </a:pPr>
            <a:endParaRPr lang="en-US" dirty="0"/>
          </a:p>
        </p:txBody>
      </p:sp>
      <p:sp>
        <p:nvSpPr>
          <p:cNvPr id="5" name="Rectangle 4">
            <a:extLst>
              <a:ext uri="{FF2B5EF4-FFF2-40B4-BE49-F238E27FC236}">
                <a16:creationId xmlns:a16="http://schemas.microsoft.com/office/drawing/2014/main" id="{2464A584-7C2B-4715-9DB6-BA2F4B0CCB11}"/>
              </a:ext>
            </a:extLst>
          </p:cNvPr>
          <p:cNvSpPr>
            <a:spLocks noGrp="1" noChangeArrowheads="1"/>
          </p:cNvSpPr>
          <p:nvPr>
            <p:ph type="ftr" idx="11"/>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EC962673-56D8-4503-8E20-6498E75EA14B}"/>
              </a:ext>
            </a:extLst>
          </p:cNvPr>
          <p:cNvSpPr>
            <a:spLocks noGrp="1" noChangeArrowheads="1"/>
          </p:cNvSpPr>
          <p:nvPr>
            <p:ph type="sldNum" idx="12"/>
          </p:nvPr>
        </p:nvSpPr>
        <p:spPr>
          <a:ln/>
        </p:spPr>
        <p:txBody>
          <a:bodyPr/>
          <a:lstStyle>
            <a:lvl1pPr>
              <a:defRPr/>
            </a:lvl1pPr>
          </a:lstStyle>
          <a:p>
            <a:fld id="{BF44D084-DB90-46B6-BF87-36F00AC8641A}" type="slidenum">
              <a:rPr lang="en-US" altLang="en-US"/>
              <a:pPr/>
              <a:t>‹#›</a:t>
            </a:fld>
            <a:endParaRPr lang="en-US" altLang="en-US" dirty="0"/>
          </a:p>
        </p:txBody>
      </p:sp>
    </p:spTree>
    <p:extLst>
      <p:ext uri="{BB962C8B-B14F-4D97-AF65-F5344CB8AC3E}">
        <p14:creationId xmlns:p14="http://schemas.microsoft.com/office/powerpoint/2010/main" val="1828210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F6A4F6A3-4DAA-4A9E-B416-7DD4F1E9FE4F}"/>
              </a:ext>
            </a:extLst>
          </p:cNvPr>
          <p:cNvSpPr>
            <a:spLocks noGrp="1" noChangeArrowheads="1"/>
          </p:cNvSpPr>
          <p:nvPr>
            <p:ph type="dt" idx="10"/>
          </p:nvPr>
        </p:nvSpPr>
        <p:spPr>
          <a:ln/>
        </p:spPr>
        <p:txBody>
          <a:bodyPr/>
          <a:lstStyle>
            <a:lvl1pPr>
              <a:defRPr/>
            </a:lvl1pPr>
          </a:lstStyle>
          <a:p>
            <a:pPr>
              <a:defRPr/>
            </a:pPr>
            <a:endParaRPr lang="en-US" dirty="0"/>
          </a:p>
        </p:txBody>
      </p:sp>
      <p:sp>
        <p:nvSpPr>
          <p:cNvPr id="5" name="Rectangle 4">
            <a:extLst>
              <a:ext uri="{FF2B5EF4-FFF2-40B4-BE49-F238E27FC236}">
                <a16:creationId xmlns:a16="http://schemas.microsoft.com/office/drawing/2014/main" id="{9343FD0B-ACD7-411B-8F9A-5D8C22F99962}"/>
              </a:ext>
            </a:extLst>
          </p:cNvPr>
          <p:cNvSpPr>
            <a:spLocks noGrp="1" noChangeArrowheads="1"/>
          </p:cNvSpPr>
          <p:nvPr>
            <p:ph type="ftr" idx="11"/>
          </p:nvPr>
        </p:nvSpPr>
        <p:spPr>
          <a:ln/>
        </p:spPr>
        <p:txBody>
          <a:bodyPr/>
          <a:lstStyle>
            <a:lvl1pPr>
              <a:defRPr/>
            </a:lvl1pPr>
          </a:lstStyle>
          <a:p>
            <a:pPr>
              <a:defRPr/>
            </a:pPr>
            <a:endParaRPr lang="en-US" dirty="0"/>
          </a:p>
        </p:txBody>
      </p:sp>
      <p:sp>
        <p:nvSpPr>
          <p:cNvPr id="6" name="Rectangle 5">
            <a:extLst>
              <a:ext uri="{FF2B5EF4-FFF2-40B4-BE49-F238E27FC236}">
                <a16:creationId xmlns:a16="http://schemas.microsoft.com/office/drawing/2014/main" id="{D05B9244-53F7-43E8-A38D-76FE2AC3FC27}"/>
              </a:ext>
            </a:extLst>
          </p:cNvPr>
          <p:cNvSpPr>
            <a:spLocks noGrp="1" noChangeArrowheads="1"/>
          </p:cNvSpPr>
          <p:nvPr>
            <p:ph type="sldNum" idx="12"/>
          </p:nvPr>
        </p:nvSpPr>
        <p:spPr>
          <a:ln/>
        </p:spPr>
        <p:txBody>
          <a:bodyPr/>
          <a:lstStyle>
            <a:lvl1pPr>
              <a:defRPr/>
            </a:lvl1pPr>
          </a:lstStyle>
          <a:p>
            <a:fld id="{6584FA06-0329-486F-BAAF-F53BB0E21D26}" type="slidenum">
              <a:rPr lang="en-US" altLang="en-US"/>
              <a:pPr/>
              <a:t>‹#›</a:t>
            </a:fld>
            <a:endParaRPr lang="en-US" altLang="en-US" dirty="0"/>
          </a:p>
        </p:txBody>
      </p:sp>
    </p:spTree>
    <p:extLst>
      <p:ext uri="{BB962C8B-B14F-4D97-AF65-F5344CB8AC3E}">
        <p14:creationId xmlns:p14="http://schemas.microsoft.com/office/powerpoint/2010/main" val="407379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432D7B1E-6FFB-4C00-BA15-524CB068A899}"/>
              </a:ext>
            </a:extLst>
          </p:cNvPr>
          <p:cNvSpPr>
            <a:spLocks noGrp="1" noChangeArrowheads="1"/>
          </p:cNvSpPr>
          <p:nvPr>
            <p:ph type="dt" idx="10"/>
          </p:nvPr>
        </p:nvSpPr>
        <p:spPr>
          <a:ln/>
        </p:spPr>
        <p:txBody>
          <a:bodyPr/>
          <a:lstStyle>
            <a:lvl1pPr>
              <a:defRPr/>
            </a:lvl1pPr>
          </a:lstStyle>
          <a:p>
            <a:pPr>
              <a:defRPr/>
            </a:pPr>
            <a:endParaRPr lang="en-US" dirty="0"/>
          </a:p>
        </p:txBody>
      </p:sp>
      <p:sp>
        <p:nvSpPr>
          <p:cNvPr id="6" name="Rectangle 4">
            <a:extLst>
              <a:ext uri="{FF2B5EF4-FFF2-40B4-BE49-F238E27FC236}">
                <a16:creationId xmlns:a16="http://schemas.microsoft.com/office/drawing/2014/main" id="{33DC6BD7-BD91-4918-952A-99D068BC6BDA}"/>
              </a:ext>
            </a:extLst>
          </p:cNvPr>
          <p:cNvSpPr>
            <a:spLocks noGrp="1" noChangeArrowheads="1"/>
          </p:cNvSpPr>
          <p:nvPr>
            <p:ph type="ftr" idx="11"/>
          </p:nvPr>
        </p:nvSpPr>
        <p:spPr>
          <a:ln/>
        </p:spPr>
        <p:txBody>
          <a:bodyPr/>
          <a:lstStyle>
            <a:lvl1pPr>
              <a:defRPr/>
            </a:lvl1pPr>
          </a:lstStyle>
          <a:p>
            <a:pPr>
              <a:defRPr/>
            </a:pPr>
            <a:endParaRPr lang="en-US" dirty="0"/>
          </a:p>
        </p:txBody>
      </p:sp>
      <p:sp>
        <p:nvSpPr>
          <p:cNvPr id="7" name="Rectangle 5">
            <a:extLst>
              <a:ext uri="{FF2B5EF4-FFF2-40B4-BE49-F238E27FC236}">
                <a16:creationId xmlns:a16="http://schemas.microsoft.com/office/drawing/2014/main" id="{290EEA85-FB51-4D94-8EDB-D63696D085F9}"/>
              </a:ext>
            </a:extLst>
          </p:cNvPr>
          <p:cNvSpPr>
            <a:spLocks noGrp="1" noChangeArrowheads="1"/>
          </p:cNvSpPr>
          <p:nvPr>
            <p:ph type="sldNum" idx="12"/>
          </p:nvPr>
        </p:nvSpPr>
        <p:spPr>
          <a:ln/>
        </p:spPr>
        <p:txBody>
          <a:bodyPr/>
          <a:lstStyle>
            <a:lvl1pPr>
              <a:defRPr/>
            </a:lvl1pPr>
          </a:lstStyle>
          <a:p>
            <a:fld id="{040B3666-FBC7-4343-A158-146ACE67965C}" type="slidenum">
              <a:rPr lang="en-US" altLang="en-US"/>
              <a:pPr/>
              <a:t>‹#›</a:t>
            </a:fld>
            <a:endParaRPr lang="en-US" altLang="en-US" dirty="0"/>
          </a:p>
        </p:txBody>
      </p:sp>
    </p:spTree>
    <p:extLst>
      <p:ext uri="{BB962C8B-B14F-4D97-AF65-F5344CB8AC3E}">
        <p14:creationId xmlns:p14="http://schemas.microsoft.com/office/powerpoint/2010/main" val="2616766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E25A4B35-BADB-4787-8620-1C8643C257A3}"/>
              </a:ext>
            </a:extLst>
          </p:cNvPr>
          <p:cNvSpPr>
            <a:spLocks noGrp="1" noChangeArrowheads="1"/>
          </p:cNvSpPr>
          <p:nvPr>
            <p:ph type="dt" idx="10"/>
          </p:nvPr>
        </p:nvSpPr>
        <p:spPr>
          <a:ln/>
        </p:spPr>
        <p:txBody>
          <a:bodyPr/>
          <a:lstStyle>
            <a:lvl1pPr>
              <a:defRPr/>
            </a:lvl1pPr>
          </a:lstStyle>
          <a:p>
            <a:pPr>
              <a:defRPr/>
            </a:pPr>
            <a:endParaRPr lang="en-US" dirty="0"/>
          </a:p>
        </p:txBody>
      </p:sp>
      <p:sp>
        <p:nvSpPr>
          <p:cNvPr id="8" name="Rectangle 4">
            <a:extLst>
              <a:ext uri="{FF2B5EF4-FFF2-40B4-BE49-F238E27FC236}">
                <a16:creationId xmlns:a16="http://schemas.microsoft.com/office/drawing/2014/main" id="{A73CCEA0-10BA-42CD-A72D-8EA0C04F2212}"/>
              </a:ext>
            </a:extLst>
          </p:cNvPr>
          <p:cNvSpPr>
            <a:spLocks noGrp="1" noChangeArrowheads="1"/>
          </p:cNvSpPr>
          <p:nvPr>
            <p:ph type="ftr" idx="11"/>
          </p:nvPr>
        </p:nvSpPr>
        <p:spPr>
          <a:ln/>
        </p:spPr>
        <p:txBody>
          <a:bodyPr/>
          <a:lstStyle>
            <a:lvl1pPr>
              <a:defRPr/>
            </a:lvl1pPr>
          </a:lstStyle>
          <a:p>
            <a:pPr>
              <a:defRPr/>
            </a:pPr>
            <a:endParaRPr lang="en-US" dirty="0"/>
          </a:p>
        </p:txBody>
      </p:sp>
      <p:sp>
        <p:nvSpPr>
          <p:cNvPr id="9" name="Rectangle 5">
            <a:extLst>
              <a:ext uri="{FF2B5EF4-FFF2-40B4-BE49-F238E27FC236}">
                <a16:creationId xmlns:a16="http://schemas.microsoft.com/office/drawing/2014/main" id="{7717314E-726F-4462-848F-71BCE39A298B}"/>
              </a:ext>
            </a:extLst>
          </p:cNvPr>
          <p:cNvSpPr>
            <a:spLocks noGrp="1" noChangeArrowheads="1"/>
          </p:cNvSpPr>
          <p:nvPr>
            <p:ph type="sldNum" idx="12"/>
          </p:nvPr>
        </p:nvSpPr>
        <p:spPr>
          <a:ln/>
        </p:spPr>
        <p:txBody>
          <a:bodyPr/>
          <a:lstStyle>
            <a:lvl1pPr>
              <a:defRPr/>
            </a:lvl1pPr>
          </a:lstStyle>
          <a:p>
            <a:fld id="{0753CD65-9AF4-4B76-B150-3F6CA8CE2867}" type="slidenum">
              <a:rPr lang="en-US" altLang="en-US"/>
              <a:pPr/>
              <a:t>‹#›</a:t>
            </a:fld>
            <a:endParaRPr lang="en-US" altLang="en-US" dirty="0"/>
          </a:p>
        </p:txBody>
      </p:sp>
    </p:spTree>
    <p:extLst>
      <p:ext uri="{BB962C8B-B14F-4D97-AF65-F5344CB8AC3E}">
        <p14:creationId xmlns:p14="http://schemas.microsoft.com/office/powerpoint/2010/main" val="1203181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CC153CE4-FC24-4E8B-8B09-83B6FB556955}"/>
              </a:ext>
            </a:extLst>
          </p:cNvPr>
          <p:cNvSpPr>
            <a:spLocks noGrp="1" noChangeArrowheads="1"/>
          </p:cNvSpPr>
          <p:nvPr>
            <p:ph type="dt" idx="10"/>
          </p:nvPr>
        </p:nvSpPr>
        <p:spPr>
          <a:ln/>
        </p:spPr>
        <p:txBody>
          <a:bodyPr/>
          <a:lstStyle>
            <a:lvl1pPr>
              <a:defRPr/>
            </a:lvl1pPr>
          </a:lstStyle>
          <a:p>
            <a:pPr>
              <a:defRPr/>
            </a:pPr>
            <a:endParaRPr lang="en-US" dirty="0"/>
          </a:p>
        </p:txBody>
      </p:sp>
      <p:sp>
        <p:nvSpPr>
          <p:cNvPr id="4" name="Rectangle 4">
            <a:extLst>
              <a:ext uri="{FF2B5EF4-FFF2-40B4-BE49-F238E27FC236}">
                <a16:creationId xmlns:a16="http://schemas.microsoft.com/office/drawing/2014/main" id="{6B16F272-16B6-40A7-98CB-27B2F89FCD1D}"/>
              </a:ext>
            </a:extLst>
          </p:cNvPr>
          <p:cNvSpPr>
            <a:spLocks noGrp="1" noChangeArrowheads="1"/>
          </p:cNvSpPr>
          <p:nvPr>
            <p:ph type="ftr" idx="11"/>
          </p:nvPr>
        </p:nvSpPr>
        <p:spPr>
          <a:ln/>
        </p:spPr>
        <p:txBody>
          <a:bodyPr/>
          <a:lstStyle>
            <a:lvl1pPr>
              <a:defRPr/>
            </a:lvl1pPr>
          </a:lstStyle>
          <a:p>
            <a:pPr>
              <a:defRPr/>
            </a:pPr>
            <a:endParaRPr lang="en-US" dirty="0"/>
          </a:p>
        </p:txBody>
      </p:sp>
      <p:sp>
        <p:nvSpPr>
          <p:cNvPr id="5" name="Rectangle 5">
            <a:extLst>
              <a:ext uri="{FF2B5EF4-FFF2-40B4-BE49-F238E27FC236}">
                <a16:creationId xmlns:a16="http://schemas.microsoft.com/office/drawing/2014/main" id="{9B652957-B15F-4A5A-BDAD-A27E0CE81F3F}"/>
              </a:ext>
            </a:extLst>
          </p:cNvPr>
          <p:cNvSpPr>
            <a:spLocks noGrp="1" noChangeArrowheads="1"/>
          </p:cNvSpPr>
          <p:nvPr>
            <p:ph type="sldNum" idx="12"/>
          </p:nvPr>
        </p:nvSpPr>
        <p:spPr>
          <a:ln/>
        </p:spPr>
        <p:txBody>
          <a:bodyPr/>
          <a:lstStyle>
            <a:lvl1pPr>
              <a:defRPr/>
            </a:lvl1pPr>
          </a:lstStyle>
          <a:p>
            <a:fld id="{CE3BEC34-B539-49AB-B397-3F63405E41DD}" type="slidenum">
              <a:rPr lang="en-US" altLang="en-US"/>
              <a:pPr/>
              <a:t>‹#›</a:t>
            </a:fld>
            <a:endParaRPr lang="en-US" altLang="en-US" dirty="0"/>
          </a:p>
        </p:txBody>
      </p:sp>
    </p:spTree>
    <p:extLst>
      <p:ext uri="{BB962C8B-B14F-4D97-AF65-F5344CB8AC3E}">
        <p14:creationId xmlns:p14="http://schemas.microsoft.com/office/powerpoint/2010/main" val="1481424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A3EA0E2D-0E7A-4D45-8902-64113D67BBFF}"/>
              </a:ext>
            </a:extLst>
          </p:cNvPr>
          <p:cNvSpPr>
            <a:spLocks noGrp="1" noChangeArrowheads="1"/>
          </p:cNvSpPr>
          <p:nvPr>
            <p:ph type="dt" idx="10"/>
          </p:nvPr>
        </p:nvSpPr>
        <p:spPr>
          <a:ln/>
        </p:spPr>
        <p:txBody>
          <a:bodyPr/>
          <a:lstStyle>
            <a:lvl1pPr>
              <a:defRPr/>
            </a:lvl1pPr>
          </a:lstStyle>
          <a:p>
            <a:pPr>
              <a:defRPr/>
            </a:pPr>
            <a:endParaRPr lang="en-US" dirty="0"/>
          </a:p>
        </p:txBody>
      </p:sp>
      <p:sp>
        <p:nvSpPr>
          <p:cNvPr id="3" name="Rectangle 4">
            <a:extLst>
              <a:ext uri="{FF2B5EF4-FFF2-40B4-BE49-F238E27FC236}">
                <a16:creationId xmlns:a16="http://schemas.microsoft.com/office/drawing/2014/main" id="{0FE6A96F-8C85-4896-A0B2-517D829E252E}"/>
              </a:ext>
            </a:extLst>
          </p:cNvPr>
          <p:cNvSpPr>
            <a:spLocks noGrp="1" noChangeArrowheads="1"/>
          </p:cNvSpPr>
          <p:nvPr>
            <p:ph type="ftr" idx="11"/>
          </p:nvPr>
        </p:nvSpPr>
        <p:spPr>
          <a:ln/>
        </p:spPr>
        <p:txBody>
          <a:bodyPr/>
          <a:lstStyle>
            <a:lvl1pPr>
              <a:defRPr/>
            </a:lvl1pPr>
          </a:lstStyle>
          <a:p>
            <a:pPr>
              <a:defRPr/>
            </a:pPr>
            <a:endParaRPr lang="en-US" dirty="0"/>
          </a:p>
        </p:txBody>
      </p:sp>
      <p:sp>
        <p:nvSpPr>
          <p:cNvPr id="4" name="Rectangle 5">
            <a:extLst>
              <a:ext uri="{FF2B5EF4-FFF2-40B4-BE49-F238E27FC236}">
                <a16:creationId xmlns:a16="http://schemas.microsoft.com/office/drawing/2014/main" id="{846CDDBC-CD51-4387-9D5D-F2390EFB3088}"/>
              </a:ext>
            </a:extLst>
          </p:cNvPr>
          <p:cNvSpPr>
            <a:spLocks noGrp="1" noChangeArrowheads="1"/>
          </p:cNvSpPr>
          <p:nvPr>
            <p:ph type="sldNum" idx="12"/>
          </p:nvPr>
        </p:nvSpPr>
        <p:spPr>
          <a:ln/>
        </p:spPr>
        <p:txBody>
          <a:bodyPr/>
          <a:lstStyle>
            <a:lvl1pPr>
              <a:defRPr/>
            </a:lvl1pPr>
          </a:lstStyle>
          <a:p>
            <a:fld id="{36B955AB-E0F6-4017-BB8E-206E7A39FE79}" type="slidenum">
              <a:rPr lang="en-US" altLang="en-US"/>
              <a:pPr/>
              <a:t>‹#›</a:t>
            </a:fld>
            <a:endParaRPr lang="en-US" altLang="en-US" dirty="0"/>
          </a:p>
        </p:txBody>
      </p:sp>
    </p:spTree>
    <p:extLst>
      <p:ext uri="{BB962C8B-B14F-4D97-AF65-F5344CB8AC3E}">
        <p14:creationId xmlns:p14="http://schemas.microsoft.com/office/powerpoint/2010/main" val="2033828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FFC8DA2C-9303-42A3-B547-5B5C22DB20F3}"/>
              </a:ext>
            </a:extLst>
          </p:cNvPr>
          <p:cNvSpPr>
            <a:spLocks noGrp="1" noChangeArrowheads="1"/>
          </p:cNvSpPr>
          <p:nvPr>
            <p:ph type="dt" idx="10"/>
          </p:nvPr>
        </p:nvSpPr>
        <p:spPr>
          <a:ln/>
        </p:spPr>
        <p:txBody>
          <a:bodyPr/>
          <a:lstStyle>
            <a:lvl1pPr>
              <a:defRPr/>
            </a:lvl1pPr>
          </a:lstStyle>
          <a:p>
            <a:pPr>
              <a:defRPr/>
            </a:pPr>
            <a:endParaRPr lang="en-US" dirty="0"/>
          </a:p>
        </p:txBody>
      </p:sp>
      <p:sp>
        <p:nvSpPr>
          <p:cNvPr id="6" name="Rectangle 4">
            <a:extLst>
              <a:ext uri="{FF2B5EF4-FFF2-40B4-BE49-F238E27FC236}">
                <a16:creationId xmlns:a16="http://schemas.microsoft.com/office/drawing/2014/main" id="{F12F0B9D-E5A1-4E9A-BA8F-E35DBFCD58C8}"/>
              </a:ext>
            </a:extLst>
          </p:cNvPr>
          <p:cNvSpPr>
            <a:spLocks noGrp="1" noChangeArrowheads="1"/>
          </p:cNvSpPr>
          <p:nvPr>
            <p:ph type="ftr" idx="11"/>
          </p:nvPr>
        </p:nvSpPr>
        <p:spPr>
          <a:ln/>
        </p:spPr>
        <p:txBody>
          <a:bodyPr/>
          <a:lstStyle>
            <a:lvl1pPr>
              <a:defRPr/>
            </a:lvl1pPr>
          </a:lstStyle>
          <a:p>
            <a:pPr>
              <a:defRPr/>
            </a:pPr>
            <a:endParaRPr lang="en-US" dirty="0"/>
          </a:p>
        </p:txBody>
      </p:sp>
      <p:sp>
        <p:nvSpPr>
          <p:cNvPr id="7" name="Rectangle 5">
            <a:extLst>
              <a:ext uri="{FF2B5EF4-FFF2-40B4-BE49-F238E27FC236}">
                <a16:creationId xmlns:a16="http://schemas.microsoft.com/office/drawing/2014/main" id="{AD46FE60-5602-4978-B221-18726EE55435}"/>
              </a:ext>
            </a:extLst>
          </p:cNvPr>
          <p:cNvSpPr>
            <a:spLocks noGrp="1" noChangeArrowheads="1"/>
          </p:cNvSpPr>
          <p:nvPr>
            <p:ph type="sldNum" idx="12"/>
          </p:nvPr>
        </p:nvSpPr>
        <p:spPr>
          <a:ln/>
        </p:spPr>
        <p:txBody>
          <a:bodyPr/>
          <a:lstStyle>
            <a:lvl1pPr>
              <a:defRPr/>
            </a:lvl1pPr>
          </a:lstStyle>
          <a:p>
            <a:fld id="{6BE62551-47F8-4A01-98D1-1C6B54B885D8}" type="slidenum">
              <a:rPr lang="en-US" altLang="en-US"/>
              <a:pPr/>
              <a:t>‹#›</a:t>
            </a:fld>
            <a:endParaRPr lang="en-US" altLang="en-US" dirty="0"/>
          </a:p>
        </p:txBody>
      </p:sp>
    </p:spTree>
    <p:extLst>
      <p:ext uri="{BB962C8B-B14F-4D97-AF65-F5344CB8AC3E}">
        <p14:creationId xmlns:p14="http://schemas.microsoft.com/office/powerpoint/2010/main" val="2996436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3101809C-3D43-4D58-8711-4AB086DC6509}"/>
              </a:ext>
            </a:extLst>
          </p:cNvPr>
          <p:cNvSpPr>
            <a:spLocks noGrp="1" noChangeArrowheads="1"/>
          </p:cNvSpPr>
          <p:nvPr>
            <p:ph type="dt" idx="10"/>
          </p:nvPr>
        </p:nvSpPr>
        <p:spPr>
          <a:ln/>
        </p:spPr>
        <p:txBody>
          <a:bodyPr/>
          <a:lstStyle>
            <a:lvl1pPr>
              <a:defRPr/>
            </a:lvl1pPr>
          </a:lstStyle>
          <a:p>
            <a:pPr>
              <a:defRPr/>
            </a:pPr>
            <a:endParaRPr lang="en-US" dirty="0"/>
          </a:p>
        </p:txBody>
      </p:sp>
      <p:sp>
        <p:nvSpPr>
          <p:cNvPr id="6" name="Rectangle 4">
            <a:extLst>
              <a:ext uri="{FF2B5EF4-FFF2-40B4-BE49-F238E27FC236}">
                <a16:creationId xmlns:a16="http://schemas.microsoft.com/office/drawing/2014/main" id="{4ED5B827-375A-4D2F-B38C-7A7F26917798}"/>
              </a:ext>
            </a:extLst>
          </p:cNvPr>
          <p:cNvSpPr>
            <a:spLocks noGrp="1" noChangeArrowheads="1"/>
          </p:cNvSpPr>
          <p:nvPr>
            <p:ph type="ftr" idx="11"/>
          </p:nvPr>
        </p:nvSpPr>
        <p:spPr>
          <a:ln/>
        </p:spPr>
        <p:txBody>
          <a:bodyPr/>
          <a:lstStyle>
            <a:lvl1pPr>
              <a:defRPr/>
            </a:lvl1pPr>
          </a:lstStyle>
          <a:p>
            <a:pPr>
              <a:defRPr/>
            </a:pPr>
            <a:endParaRPr lang="en-US" dirty="0"/>
          </a:p>
        </p:txBody>
      </p:sp>
      <p:sp>
        <p:nvSpPr>
          <p:cNvPr id="7" name="Rectangle 5">
            <a:extLst>
              <a:ext uri="{FF2B5EF4-FFF2-40B4-BE49-F238E27FC236}">
                <a16:creationId xmlns:a16="http://schemas.microsoft.com/office/drawing/2014/main" id="{6220A728-62D6-49AA-B576-DE3DBAD30218}"/>
              </a:ext>
            </a:extLst>
          </p:cNvPr>
          <p:cNvSpPr>
            <a:spLocks noGrp="1" noChangeArrowheads="1"/>
          </p:cNvSpPr>
          <p:nvPr>
            <p:ph type="sldNum" idx="12"/>
          </p:nvPr>
        </p:nvSpPr>
        <p:spPr>
          <a:ln/>
        </p:spPr>
        <p:txBody>
          <a:bodyPr/>
          <a:lstStyle>
            <a:lvl1pPr>
              <a:defRPr/>
            </a:lvl1pPr>
          </a:lstStyle>
          <a:p>
            <a:fld id="{BB299083-8392-45EE-9F73-C0A493EAA99D}" type="slidenum">
              <a:rPr lang="en-US" altLang="en-US"/>
              <a:pPr/>
              <a:t>‹#›</a:t>
            </a:fld>
            <a:endParaRPr lang="en-US" altLang="en-US" dirty="0"/>
          </a:p>
        </p:txBody>
      </p:sp>
    </p:spTree>
    <p:extLst>
      <p:ext uri="{BB962C8B-B14F-4D97-AF65-F5344CB8AC3E}">
        <p14:creationId xmlns:p14="http://schemas.microsoft.com/office/powerpoint/2010/main" val="3483413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C2D19703-36F0-4388-A509-BCF5C613A66D}"/>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BB0390E8-A487-4031-8AEF-2294CBDBEE9C}"/>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3">
            <a:extLst>
              <a:ext uri="{FF2B5EF4-FFF2-40B4-BE49-F238E27FC236}">
                <a16:creationId xmlns:a16="http://schemas.microsoft.com/office/drawing/2014/main" id="{CE55C5BD-5DE1-4422-8CED-1C01DA731F9B}"/>
              </a:ext>
            </a:extLst>
          </p:cNvPr>
          <p:cNvSpPr>
            <a:spLocks noGrp="1" noChangeArrowheads="1"/>
          </p:cNvSpPr>
          <p:nvPr>
            <p:ph type="dt"/>
          </p:nvPr>
        </p:nvSpPr>
        <p:spPr bwMode="auto">
          <a:xfrm>
            <a:off x="457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dirty="0"/>
          </a:p>
        </p:txBody>
      </p:sp>
      <p:sp>
        <p:nvSpPr>
          <p:cNvPr id="1028" name="Rectangle 4">
            <a:extLst>
              <a:ext uri="{FF2B5EF4-FFF2-40B4-BE49-F238E27FC236}">
                <a16:creationId xmlns:a16="http://schemas.microsoft.com/office/drawing/2014/main" id="{E152044B-0391-494B-931C-619A69E7F597}"/>
              </a:ext>
            </a:extLst>
          </p:cNvPr>
          <p:cNvSpPr>
            <a:spLocks noGrp="1" noChangeArrowheads="1"/>
          </p:cNvSpPr>
          <p:nvPr>
            <p:ph type="ft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dirty="0"/>
          </a:p>
        </p:txBody>
      </p:sp>
      <p:sp>
        <p:nvSpPr>
          <p:cNvPr id="1029" name="Rectangle 5">
            <a:extLst>
              <a:ext uri="{FF2B5EF4-FFF2-40B4-BE49-F238E27FC236}">
                <a16:creationId xmlns:a16="http://schemas.microsoft.com/office/drawing/2014/main" id="{6C53BD79-0C22-4E40-B5E1-95C3790B1407}"/>
              </a:ext>
            </a:extLst>
          </p:cNvPr>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fld id="{00FB1D6F-6A8B-478A-96BA-CFADA41EE87C}"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5pPr>
      <a:lvl6pPr marL="25146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6pPr>
      <a:lvl7pPr marL="29718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7pPr>
      <a:lvl8pPr marL="34290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8pPr>
      <a:lvl9pPr marL="38862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apcug.org/" TargetMode="External"/><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aztcs.org/"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4.xml"/><Relationship Id="rId5" Type="http://schemas.openxmlformats.org/officeDocument/2006/relationships/image" Target="../media/image6.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radiodiscussions.com/threads/nextgen-atsc-3-0-coming-to-tucson-may-23.771340/"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aztcs.apcug.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docs.fcc.gov/public/attachments/FCC-23-53A1.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atsc.org/wp-content/uploads/2020/10/f-36-26-13322575_PAu3M4S9_WhitePaper_Lighthouse_TESTTREE_v2.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a:extLst>
              <a:ext uri="{FF2B5EF4-FFF2-40B4-BE49-F238E27FC236}">
                <a16:creationId xmlns:a16="http://schemas.microsoft.com/office/drawing/2014/main" id="{C4E47CF5-EBBE-400D-AAFF-84949A38EFAA}"/>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FDB8AC99-BA20-48A8-9E75-F5E91A645578}" type="slidenum">
              <a:rPr lang="en-US" altLang="en-US" sz="2400">
                <a:latin typeface="Times New Roman" panose="02020603050405020304" pitchFamily="18" charset="0"/>
              </a:rPr>
              <a:pPr>
                <a:spcBef>
                  <a:spcPct val="0"/>
                </a:spcBef>
                <a:buClrTx/>
                <a:buFontTx/>
                <a:buNone/>
              </a:pPr>
              <a:t>1</a:t>
            </a:fld>
            <a:endParaRPr lang="en-US" altLang="en-US" sz="2400" dirty="0">
              <a:latin typeface="Times New Roman" panose="02020603050405020304" pitchFamily="18" charset="0"/>
            </a:endParaRPr>
          </a:p>
        </p:txBody>
      </p:sp>
      <p:sp>
        <p:nvSpPr>
          <p:cNvPr id="3075" name="Rectangle 2">
            <a:extLst>
              <a:ext uri="{FF2B5EF4-FFF2-40B4-BE49-F238E27FC236}">
                <a16:creationId xmlns:a16="http://schemas.microsoft.com/office/drawing/2014/main" id="{2FBA3213-7877-430D-AB70-6A98AF7E2FD1}"/>
              </a:ext>
            </a:extLst>
          </p:cNvPr>
          <p:cNvSpPr>
            <a:spLocks noChangeArrowheads="1"/>
          </p:cNvSpPr>
          <p:nvPr/>
        </p:nvSpPr>
        <p:spPr bwMode="auto">
          <a:xfrm>
            <a:off x="0" y="428205"/>
            <a:ext cx="9144000" cy="25567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4000" b="1" baseline="0" dirty="0">
                <a:cs typeface="Times New Roman" panose="02020603050405020304" pitchFamily="18" charset="0"/>
              </a:rPr>
              <a:t>"LIGHTHOUSE MODEL" TRANSITION FROM ATSC 1.0 TO ATSC 3.0</a:t>
            </a:r>
          </a:p>
          <a:p>
            <a:pPr algn="ctr" eaLnBrk="1" hangingPunct="1">
              <a:spcBef>
                <a:spcPct val="0"/>
              </a:spcBef>
              <a:buClrTx/>
              <a:buFontTx/>
              <a:buNone/>
            </a:pPr>
            <a:r>
              <a:rPr lang="en-US" altLang="en-US" sz="4000" b="1" baseline="0" dirty="0">
                <a:cs typeface="Times New Roman" panose="02020603050405020304" pitchFamily="18" charset="0"/>
              </a:rPr>
              <a:t>IN TUCSON, AZ ON MAY 23, 2024</a:t>
            </a:r>
          </a:p>
        </p:txBody>
      </p:sp>
      <p:sp>
        <p:nvSpPr>
          <p:cNvPr id="3076" name="Rectangle 3">
            <a:extLst>
              <a:ext uri="{FF2B5EF4-FFF2-40B4-BE49-F238E27FC236}">
                <a16:creationId xmlns:a16="http://schemas.microsoft.com/office/drawing/2014/main" id="{333D41AC-EB03-4363-81AC-00F99C90E31B}"/>
              </a:ext>
            </a:extLst>
          </p:cNvPr>
          <p:cNvSpPr>
            <a:spLocks noChangeArrowheads="1"/>
          </p:cNvSpPr>
          <p:nvPr/>
        </p:nvSpPr>
        <p:spPr bwMode="auto">
          <a:xfrm>
            <a:off x="574675" y="-858838"/>
            <a:ext cx="3289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7" name="Rectangle 4">
            <a:extLst>
              <a:ext uri="{FF2B5EF4-FFF2-40B4-BE49-F238E27FC236}">
                <a16:creationId xmlns:a16="http://schemas.microsoft.com/office/drawing/2014/main" id="{33EC888D-B6F1-4994-BFC5-6EFEA8BA289F}"/>
              </a:ext>
            </a:extLst>
          </p:cNvPr>
          <p:cNvSpPr>
            <a:spLocks noChangeArrowheads="1"/>
          </p:cNvSpPr>
          <p:nvPr/>
        </p:nvSpPr>
        <p:spPr bwMode="auto">
          <a:xfrm>
            <a:off x="574675" y="-858838"/>
            <a:ext cx="35560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8" name="Rectangle 5">
            <a:extLst>
              <a:ext uri="{FF2B5EF4-FFF2-40B4-BE49-F238E27FC236}">
                <a16:creationId xmlns:a16="http://schemas.microsoft.com/office/drawing/2014/main" id="{236C12D1-13FE-4F8E-8A06-F1661790933C}"/>
              </a:ext>
            </a:extLst>
          </p:cNvPr>
          <p:cNvSpPr>
            <a:spLocks noChangeArrowheads="1"/>
          </p:cNvSpPr>
          <p:nvPr/>
        </p:nvSpPr>
        <p:spPr bwMode="auto">
          <a:xfrm>
            <a:off x="574675" y="-858838"/>
            <a:ext cx="6845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9" name="Rectangle 6">
            <a:extLst>
              <a:ext uri="{FF2B5EF4-FFF2-40B4-BE49-F238E27FC236}">
                <a16:creationId xmlns:a16="http://schemas.microsoft.com/office/drawing/2014/main" id="{ACAD43FC-234F-47ED-A165-AB0FB0FA9125}"/>
              </a:ext>
            </a:extLst>
          </p:cNvPr>
          <p:cNvSpPr>
            <a:spLocks noChangeArrowheads="1"/>
          </p:cNvSpPr>
          <p:nvPr/>
        </p:nvSpPr>
        <p:spPr bwMode="auto">
          <a:xfrm>
            <a:off x="3887788" y="-1089025"/>
            <a:ext cx="219075"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US" altLang="en-US" sz="1200" baseline="0" dirty="0">
                <a:latin typeface="Times New Roman" panose="02020603050405020304" pitchFamily="18" charset="0"/>
                <a:cs typeface="Times New Roman" panose="02020603050405020304" pitchFamily="18" charset="0"/>
              </a:rPr>
              <a:t> </a:t>
            </a:r>
          </a:p>
          <a:p>
            <a:pPr>
              <a:spcBef>
                <a:spcPct val="0"/>
              </a:spcBef>
              <a:buClrTx/>
              <a:buFontTx/>
              <a:buNone/>
            </a:pPr>
            <a:endParaRPr lang="en-US" altLang="en-US" sz="1200" baseline="0" dirty="0">
              <a:latin typeface="Times New Roman" panose="02020603050405020304" pitchFamily="18" charset="0"/>
              <a:cs typeface="Times New Roman" panose="02020603050405020304" pitchFamily="18" charset="0"/>
            </a:endParaRPr>
          </a:p>
        </p:txBody>
      </p:sp>
      <p:sp>
        <p:nvSpPr>
          <p:cNvPr id="3080" name="Rectangle 7">
            <a:extLst>
              <a:ext uri="{FF2B5EF4-FFF2-40B4-BE49-F238E27FC236}">
                <a16:creationId xmlns:a16="http://schemas.microsoft.com/office/drawing/2014/main" id="{2D947702-A5C7-4D28-A89B-ABB8347A2D4A}"/>
              </a:ext>
            </a:extLst>
          </p:cNvPr>
          <p:cNvSpPr>
            <a:spLocks noChangeArrowheads="1"/>
          </p:cNvSpPr>
          <p:nvPr/>
        </p:nvSpPr>
        <p:spPr bwMode="auto">
          <a:xfrm>
            <a:off x="3276600" y="2589213"/>
            <a:ext cx="3581400" cy="106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3600" baseline="0" dirty="0">
                <a:cs typeface="Times New Roman" panose="02020603050405020304" pitchFamily="18" charset="0"/>
              </a:rPr>
              <a:t>          </a:t>
            </a:r>
            <a:endParaRPr lang="en-US" altLang="en-US" sz="2800" baseline="0" dirty="0">
              <a:cs typeface="Times New Roman" panose="02020603050405020304" pitchFamily="18" charset="0"/>
            </a:endParaRPr>
          </a:p>
          <a:p>
            <a:pPr algn="ctr">
              <a:spcBef>
                <a:spcPct val="0"/>
              </a:spcBef>
              <a:buClrTx/>
              <a:buFontTx/>
              <a:buNone/>
            </a:pPr>
            <a:endParaRPr lang="en-US" altLang="en-US" sz="2800" baseline="0" dirty="0">
              <a:cs typeface="Times New Roman" panose="02020603050405020304" pitchFamily="18" charset="0"/>
            </a:endParaRPr>
          </a:p>
        </p:txBody>
      </p:sp>
      <p:sp>
        <p:nvSpPr>
          <p:cNvPr id="3082" name="TextBox 1">
            <a:extLst>
              <a:ext uri="{FF2B5EF4-FFF2-40B4-BE49-F238E27FC236}">
                <a16:creationId xmlns:a16="http://schemas.microsoft.com/office/drawing/2014/main" id="{7ECD47F5-043E-4BB8-AE37-611FF3F9A874}"/>
              </a:ext>
            </a:extLst>
          </p:cNvPr>
          <p:cNvSpPr txBox="1">
            <a:spLocks noChangeArrowheads="1"/>
          </p:cNvSpPr>
          <p:nvPr/>
        </p:nvSpPr>
        <p:spPr bwMode="auto">
          <a:xfrm>
            <a:off x="6553200" y="6400800"/>
            <a:ext cx="6096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dirty="0"/>
              <a:t> </a:t>
            </a:r>
          </a:p>
        </p:txBody>
      </p:sp>
      <p:pic>
        <p:nvPicPr>
          <p:cNvPr id="3083" name="Picture 2">
            <a:hlinkClick r:id="rId3"/>
            <a:extLst>
              <a:ext uri="{FF2B5EF4-FFF2-40B4-BE49-F238E27FC236}">
                <a16:creationId xmlns:a16="http://schemas.microsoft.com/office/drawing/2014/main" id="{91306BAE-5C93-4C15-A7E1-CDE4FABA9A5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976322" y="4641352"/>
            <a:ext cx="2984976" cy="1981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27">
            <a:extLst>
              <a:ext uri="{FF2B5EF4-FFF2-40B4-BE49-F238E27FC236}">
                <a16:creationId xmlns:a16="http://schemas.microsoft.com/office/drawing/2014/main" id="{C39E691D-8787-4C36-9C33-B09CF6C3099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2" b="36470"/>
          <a:stretch>
            <a:fillRect/>
          </a:stretch>
        </p:blipFill>
        <p:spPr bwMode="auto">
          <a:xfrm>
            <a:off x="982641" y="2754150"/>
            <a:ext cx="7178717" cy="187574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8">
            <a:hlinkClick r:id="rId6"/>
            <a:extLst>
              <a:ext uri="{FF2B5EF4-FFF2-40B4-BE49-F238E27FC236}">
                <a16:creationId xmlns:a16="http://schemas.microsoft.com/office/drawing/2014/main" id="{35D84D92-7F16-C244-3AA3-9A1865DBE22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7858" y="5237591"/>
            <a:ext cx="2971800" cy="98733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B06E-6B6F-F0C1-DF33-341B1FEA965B}"/>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66084C5-0EB0-B7EA-744C-BE92A5E9CFEC}"/>
              </a:ext>
            </a:extLst>
          </p:cNvPr>
          <p:cNvPicPr>
            <a:picLocks noChangeAspect="1"/>
          </p:cNvPicPr>
          <p:nvPr/>
        </p:nvPicPr>
        <p:blipFill>
          <a:blip r:embed="rId3"/>
          <a:stretch>
            <a:fillRect/>
          </a:stretch>
        </p:blipFill>
        <p:spPr>
          <a:xfrm>
            <a:off x="222121" y="-8753"/>
            <a:ext cx="1617312" cy="2599553"/>
          </a:xfrm>
          <a:prstGeom prst="rect">
            <a:avLst/>
          </a:prstGeom>
        </p:spPr>
      </p:pic>
      <p:pic>
        <p:nvPicPr>
          <p:cNvPr id="24" name="Picture 23">
            <a:extLst>
              <a:ext uri="{FF2B5EF4-FFF2-40B4-BE49-F238E27FC236}">
                <a16:creationId xmlns:a16="http://schemas.microsoft.com/office/drawing/2014/main" id="{CF83D896-63A9-2D21-92E7-D80432EA18F8}"/>
              </a:ext>
            </a:extLst>
          </p:cNvPr>
          <p:cNvPicPr>
            <a:picLocks noChangeAspect="1"/>
          </p:cNvPicPr>
          <p:nvPr/>
        </p:nvPicPr>
        <p:blipFill rotWithShape="1">
          <a:blip r:embed="rId4"/>
          <a:srcRect l="31900" t="27195" r="-26077" b="19917"/>
          <a:stretch/>
        </p:blipFill>
        <p:spPr>
          <a:xfrm>
            <a:off x="1828800" y="640080"/>
            <a:ext cx="5669280" cy="3200400"/>
          </a:xfrm>
          <a:prstGeom prst="rect">
            <a:avLst/>
          </a:prstGeom>
        </p:spPr>
      </p:pic>
      <p:sp>
        <p:nvSpPr>
          <p:cNvPr id="41986" name="Slide Number Placeholder 6">
            <a:extLst>
              <a:ext uri="{FF2B5EF4-FFF2-40B4-BE49-F238E27FC236}">
                <a16:creationId xmlns:a16="http://schemas.microsoft.com/office/drawing/2014/main" id="{6846FAF1-49DF-D3EA-4E2F-6D7FED7F069B}"/>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 name="TextBox 3">
            <a:extLst>
              <a:ext uri="{FF2B5EF4-FFF2-40B4-BE49-F238E27FC236}">
                <a16:creationId xmlns:a16="http://schemas.microsoft.com/office/drawing/2014/main" id="{8FC6E8FC-B173-F78C-F734-34F02F1D9BB8}"/>
              </a:ext>
            </a:extLst>
          </p:cNvPr>
          <p:cNvSpPr txBox="1"/>
          <p:nvPr/>
        </p:nvSpPr>
        <p:spPr>
          <a:xfrm>
            <a:off x="304800" y="533400"/>
            <a:ext cx="1438477"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KHRR               (RF CH. 16)</a:t>
            </a:r>
          </a:p>
        </p:txBody>
      </p:sp>
      <p:pic>
        <p:nvPicPr>
          <p:cNvPr id="11" name="Picture 10">
            <a:extLst>
              <a:ext uri="{FF2B5EF4-FFF2-40B4-BE49-F238E27FC236}">
                <a16:creationId xmlns:a16="http://schemas.microsoft.com/office/drawing/2014/main" id="{D0A20261-4E58-5E2F-6911-4FA6565039B6}"/>
              </a:ext>
            </a:extLst>
          </p:cNvPr>
          <p:cNvPicPr>
            <a:picLocks noChangeAspect="1"/>
          </p:cNvPicPr>
          <p:nvPr/>
        </p:nvPicPr>
        <p:blipFill>
          <a:blip r:embed="rId5"/>
          <a:stretch>
            <a:fillRect/>
          </a:stretch>
        </p:blipFill>
        <p:spPr>
          <a:xfrm>
            <a:off x="5819169" y="457200"/>
            <a:ext cx="1505354" cy="2335039"/>
          </a:xfrm>
          <a:prstGeom prst="rect">
            <a:avLst/>
          </a:prstGeom>
        </p:spPr>
      </p:pic>
      <p:pic>
        <p:nvPicPr>
          <p:cNvPr id="13" name="Picture 12">
            <a:extLst>
              <a:ext uri="{FF2B5EF4-FFF2-40B4-BE49-F238E27FC236}">
                <a16:creationId xmlns:a16="http://schemas.microsoft.com/office/drawing/2014/main" id="{89C44488-2DAD-942B-D658-D9CC58068D2A}"/>
              </a:ext>
            </a:extLst>
          </p:cNvPr>
          <p:cNvPicPr>
            <a:picLocks noChangeAspect="1"/>
          </p:cNvPicPr>
          <p:nvPr/>
        </p:nvPicPr>
        <p:blipFill>
          <a:blip r:embed="rId5"/>
          <a:stretch>
            <a:fillRect/>
          </a:stretch>
        </p:blipFill>
        <p:spPr>
          <a:xfrm>
            <a:off x="7467600" y="103361"/>
            <a:ext cx="1505354" cy="2335039"/>
          </a:xfrm>
          <a:prstGeom prst="rect">
            <a:avLst/>
          </a:prstGeom>
        </p:spPr>
      </p:pic>
      <p:sp>
        <p:nvSpPr>
          <p:cNvPr id="28" name="TextBox 27">
            <a:extLst>
              <a:ext uri="{FF2B5EF4-FFF2-40B4-BE49-F238E27FC236}">
                <a16:creationId xmlns:a16="http://schemas.microsoft.com/office/drawing/2014/main" id="{3415F184-9DFE-E457-2749-206100688B42}"/>
              </a:ext>
            </a:extLst>
          </p:cNvPr>
          <p:cNvSpPr txBox="1"/>
          <p:nvPr/>
        </p:nvSpPr>
        <p:spPr>
          <a:xfrm>
            <a:off x="2133600" y="751582"/>
            <a:ext cx="1676400" cy="1077218"/>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KUAT-TV</a:t>
            </a:r>
          </a:p>
          <a:p>
            <a:pPr algn="ctr"/>
            <a:r>
              <a:rPr lang="en-US" sz="1600" b="1" baseline="0" dirty="0">
                <a:solidFill>
                  <a:srgbClr val="FF0000"/>
                </a:solidFill>
              </a:rPr>
              <a:t>(RF CH. 30)</a:t>
            </a:r>
          </a:p>
          <a:p>
            <a:pPr algn="ctr"/>
            <a:r>
              <a:rPr lang="en-US" sz="1600" b="1" baseline="0" dirty="0">
                <a:solidFill>
                  <a:srgbClr val="FF0000"/>
                </a:solidFill>
              </a:rPr>
              <a:t>KUAS-TV</a:t>
            </a:r>
          </a:p>
          <a:p>
            <a:pPr algn="ctr"/>
            <a:r>
              <a:rPr lang="en-US" sz="1600" b="1" baseline="0" dirty="0">
                <a:solidFill>
                  <a:srgbClr val="FF0000"/>
                </a:solidFill>
              </a:rPr>
              <a:t>(RF CH. 28</a:t>
            </a:r>
          </a:p>
        </p:txBody>
      </p:sp>
      <p:sp>
        <p:nvSpPr>
          <p:cNvPr id="29" name="TextBox 28">
            <a:extLst>
              <a:ext uri="{FF2B5EF4-FFF2-40B4-BE49-F238E27FC236}">
                <a16:creationId xmlns:a16="http://schemas.microsoft.com/office/drawing/2014/main" id="{3AE3BCF3-0F55-395A-DD0A-A9DC5FF3EC81}"/>
              </a:ext>
            </a:extLst>
          </p:cNvPr>
          <p:cNvSpPr txBox="1"/>
          <p:nvPr/>
        </p:nvSpPr>
        <p:spPr>
          <a:xfrm>
            <a:off x="3981046" y="634425"/>
            <a:ext cx="16577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KVOA</a:t>
            </a:r>
          </a:p>
          <a:p>
            <a:pPr algn="ctr"/>
            <a:r>
              <a:rPr lang="en-US" sz="1600" b="1" baseline="0" dirty="0">
                <a:solidFill>
                  <a:srgbClr val="FF0000"/>
                </a:solidFill>
              </a:rPr>
              <a:t>(RF CH. 23)</a:t>
            </a:r>
          </a:p>
        </p:txBody>
      </p:sp>
      <p:sp>
        <p:nvSpPr>
          <p:cNvPr id="30" name="TextBox 29">
            <a:extLst>
              <a:ext uri="{FF2B5EF4-FFF2-40B4-BE49-F238E27FC236}">
                <a16:creationId xmlns:a16="http://schemas.microsoft.com/office/drawing/2014/main" id="{F5155497-703B-315F-87A7-926D3BD6AE72}"/>
              </a:ext>
            </a:extLst>
          </p:cNvPr>
          <p:cNvSpPr txBox="1"/>
          <p:nvPr/>
        </p:nvSpPr>
        <p:spPr>
          <a:xfrm>
            <a:off x="5791200" y="762000"/>
            <a:ext cx="1542646"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KOLD</a:t>
            </a:r>
            <a:br>
              <a:rPr lang="en-US" sz="1600" b="1" baseline="0" dirty="0">
                <a:solidFill>
                  <a:srgbClr val="FF0000"/>
                </a:solidFill>
              </a:rPr>
            </a:br>
            <a:r>
              <a:rPr lang="en-US" sz="1600" b="1" baseline="0" dirty="0">
                <a:solidFill>
                  <a:srgbClr val="FF0000"/>
                </a:solidFill>
              </a:rPr>
              <a:t>(RF CH. 32)</a:t>
            </a:r>
          </a:p>
        </p:txBody>
      </p:sp>
      <p:sp>
        <p:nvSpPr>
          <p:cNvPr id="31" name="TextBox 30">
            <a:extLst>
              <a:ext uri="{FF2B5EF4-FFF2-40B4-BE49-F238E27FC236}">
                <a16:creationId xmlns:a16="http://schemas.microsoft.com/office/drawing/2014/main" id="{D6BFE36F-B186-BFF8-EF84-20406494D752}"/>
              </a:ext>
            </a:extLst>
          </p:cNvPr>
          <p:cNvSpPr txBox="1"/>
          <p:nvPr/>
        </p:nvSpPr>
        <p:spPr>
          <a:xfrm>
            <a:off x="7410046" y="685800"/>
            <a:ext cx="15815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KMSB</a:t>
            </a:r>
            <a:br>
              <a:rPr lang="en-US" sz="1600" b="1" baseline="0" dirty="0">
                <a:solidFill>
                  <a:srgbClr val="FF0000"/>
                </a:solidFill>
              </a:rPr>
            </a:br>
            <a:r>
              <a:rPr lang="en-US" sz="1600" b="1" baseline="0" dirty="0">
                <a:solidFill>
                  <a:srgbClr val="FF0000"/>
                </a:solidFill>
              </a:rPr>
              <a:t>(RF CH. 25)</a:t>
            </a:r>
          </a:p>
        </p:txBody>
      </p:sp>
      <p:sp>
        <p:nvSpPr>
          <p:cNvPr id="32" name="TextBox 31">
            <a:extLst>
              <a:ext uri="{FF2B5EF4-FFF2-40B4-BE49-F238E27FC236}">
                <a16:creationId xmlns:a16="http://schemas.microsoft.com/office/drawing/2014/main" id="{C6BB0BD0-E64E-6F2D-6CAD-E0E1E9AA577B}"/>
              </a:ext>
            </a:extLst>
          </p:cNvPr>
          <p:cNvSpPr txBox="1"/>
          <p:nvPr/>
        </p:nvSpPr>
        <p:spPr>
          <a:xfrm>
            <a:off x="48774" y="2811482"/>
            <a:ext cx="2084826" cy="3970318"/>
          </a:xfrm>
          <a:prstGeom prst="rect">
            <a:avLst/>
          </a:prstGeom>
          <a:solidFill>
            <a:srgbClr val="FFFFFF"/>
          </a:solidFill>
        </p:spPr>
        <p:txBody>
          <a:bodyPr wrap="square" rtlCol="0" anchor="ctr" anchorCtr="0">
            <a:spAutoFit/>
          </a:bodyPr>
          <a:lstStyle/>
          <a:p>
            <a:pPr algn="ctr"/>
            <a:r>
              <a:rPr lang="en-US" sz="1800" b="1" strike="dblStrike" baseline="0" dirty="0">
                <a:solidFill>
                  <a:srgbClr val="FF0000"/>
                </a:solidFill>
              </a:rPr>
              <a:t>4.1 (ATSC1) ="KCOP-DT"</a:t>
            </a:r>
          </a:p>
          <a:p>
            <a:pPr algn="ctr"/>
            <a:r>
              <a:rPr lang="en-US" sz="1800" b="1" strike="dblStrike" baseline="0" dirty="0">
                <a:solidFill>
                  <a:srgbClr val="FF0000"/>
                </a:solidFill>
              </a:rPr>
              <a:t>-------------</a:t>
            </a:r>
          </a:p>
          <a:p>
            <a:pPr algn="ctr"/>
            <a:r>
              <a:rPr lang="en-US" sz="1800" b="1" strike="dblStrike" baseline="0" dirty="0">
                <a:solidFill>
                  <a:srgbClr val="FF0000"/>
                </a:solidFill>
              </a:rPr>
              <a:t>4.2 (ATSC1)  ="KRON-TV"</a:t>
            </a:r>
          </a:p>
          <a:p>
            <a:pPr algn="ctr"/>
            <a:r>
              <a:rPr lang="en-US" sz="1800" b="1" strike="dblStrike" baseline="0" dirty="0">
                <a:solidFill>
                  <a:srgbClr val="FF0000"/>
                </a:solidFill>
              </a:rPr>
              <a:t>-------------</a:t>
            </a:r>
          </a:p>
          <a:p>
            <a:pPr algn="ctr"/>
            <a:r>
              <a:rPr lang="en-US" sz="1800" b="1" strike="dblStrike" baseline="0" dirty="0">
                <a:solidFill>
                  <a:srgbClr val="FF0000"/>
                </a:solidFill>
              </a:rPr>
              <a:t>4.3 (ATSC1) ="Rewind TV"</a:t>
            </a:r>
            <a:br>
              <a:rPr lang="en-US" sz="1800" b="1" strike="dblStrike" baseline="0" dirty="0">
                <a:solidFill>
                  <a:srgbClr val="FF0000"/>
                </a:solidFill>
              </a:rPr>
            </a:br>
            <a:r>
              <a:rPr lang="en-US" sz="1800" b="1" strike="dblStrike" baseline="0" dirty="0">
                <a:solidFill>
                  <a:srgbClr val="FF0000"/>
                </a:solidFill>
              </a:rPr>
              <a:t>------------</a:t>
            </a:r>
          </a:p>
          <a:p>
            <a:pPr algn="ctr"/>
            <a:r>
              <a:rPr lang="en-US" sz="1800" b="1" strike="dblStrike" baseline="0" dirty="0">
                <a:solidFill>
                  <a:srgbClr val="FF0000"/>
                </a:solidFill>
              </a:rPr>
              <a:t>4.4 (ATSC1) ="Charge !"</a:t>
            </a:r>
          </a:p>
          <a:p>
            <a:pPr algn="ctr"/>
            <a:r>
              <a:rPr lang="en-US" sz="1800" b="1" strike="dblStrike" baseline="0" dirty="0">
                <a:solidFill>
                  <a:srgbClr val="FF0000"/>
                </a:solidFill>
              </a:rPr>
              <a:t>-----------</a:t>
            </a:r>
          </a:p>
          <a:p>
            <a:pPr algn="ctr"/>
            <a:r>
              <a:rPr lang="en-US" sz="1800" b="1" strike="dblStrike" baseline="0" dirty="0">
                <a:solidFill>
                  <a:srgbClr val="FF0000"/>
                </a:solidFill>
              </a:rPr>
              <a:t>4.5 (ATSC1) ="Shop LC"</a:t>
            </a:r>
          </a:p>
        </p:txBody>
      </p:sp>
      <p:sp>
        <p:nvSpPr>
          <p:cNvPr id="23" name="Slide Number Placeholder 5">
            <a:extLst>
              <a:ext uri="{FF2B5EF4-FFF2-40B4-BE49-F238E27FC236}">
                <a16:creationId xmlns:a16="http://schemas.microsoft.com/office/drawing/2014/main" id="{AFAAFEE5-8D61-B42C-1557-041CA909F5F4}"/>
              </a:ext>
            </a:extLst>
          </p:cNvPr>
          <p:cNvSpPr txBox="1">
            <a:spLocks/>
          </p:cNvSpPr>
          <p:nvPr/>
        </p:nvSpPr>
        <p:spPr bwMode="auto">
          <a:xfrm>
            <a:off x="6705600" y="6405723"/>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marL="342900" indent="-342900" algn="l" defTabSz="457200" rtl="0" eaLnBrk="1" fontAlgn="base" hangingPunct="1">
              <a:spcBef>
                <a:spcPts val="8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kern="1200" baseline="0">
                <a:solidFill>
                  <a:srgbClr val="000000"/>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kern="1200" baseline="-25000">
                <a:solidFill>
                  <a:srgbClr val="000000"/>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kern="1200" baseline="-25000">
                <a:solidFill>
                  <a:srgbClr val="000000"/>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5pPr>
            <a:lvl6pPr marL="25146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6pPr>
            <a:lvl7pPr marL="29718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7pPr>
            <a:lvl8pPr marL="34290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8pPr>
            <a:lvl9pPr marL="38862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9pPr>
          </a:lstStyle>
          <a:p>
            <a:pPr>
              <a:spcBef>
                <a:spcPct val="0"/>
              </a:spcBef>
              <a:buClrTx/>
              <a:buFontTx/>
              <a:buNone/>
            </a:pPr>
            <a:fld id="{3BC3671F-5F3C-4216-8E76-AED635F1F2CF}" type="slidenum">
              <a:rPr lang="en-US" altLang="en-US" sz="2400" smtClean="0">
                <a:latin typeface="Times New Roman" panose="02020603050405020304" pitchFamily="18" charset="0"/>
              </a:rPr>
              <a:pPr>
                <a:spcBef>
                  <a:spcPct val="0"/>
                </a:spcBef>
                <a:buClrTx/>
                <a:buFontTx/>
                <a:buNone/>
              </a:pPr>
              <a:t>10</a:t>
            </a:fld>
            <a:endParaRPr lang="en-US" altLang="en-US" sz="2400" dirty="0">
              <a:latin typeface="Times New Roman" panose="02020603050405020304" pitchFamily="18" charset="0"/>
            </a:endParaRPr>
          </a:p>
        </p:txBody>
      </p:sp>
      <p:sp>
        <p:nvSpPr>
          <p:cNvPr id="25" name="TextBox 24">
            <a:extLst>
              <a:ext uri="{FF2B5EF4-FFF2-40B4-BE49-F238E27FC236}">
                <a16:creationId xmlns:a16="http://schemas.microsoft.com/office/drawing/2014/main" id="{A1AE2255-7593-84B5-B4D6-C0063622606B}"/>
              </a:ext>
            </a:extLst>
          </p:cNvPr>
          <p:cNvSpPr txBox="1"/>
          <p:nvPr/>
        </p:nvSpPr>
        <p:spPr>
          <a:xfrm>
            <a:off x="1752598" y="2313803"/>
            <a:ext cx="2209802" cy="4524315"/>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6.1 (ATSC1)</a:t>
            </a:r>
          </a:p>
          <a:p>
            <a:pPr algn="ctr"/>
            <a:r>
              <a:rPr lang="en-US" sz="1400" b="1" baseline="0" dirty="0">
                <a:solidFill>
                  <a:srgbClr val="FF0000"/>
                </a:solidFill>
              </a:rPr>
              <a:t>27.1 (ATSC1)</a:t>
            </a:r>
          </a:p>
          <a:p>
            <a:pPr algn="ctr"/>
            <a:r>
              <a:rPr lang="en-US" sz="1400" b="1" baseline="0" dirty="0">
                <a:solidFill>
                  <a:srgbClr val="FF0000"/>
                </a:solidFill>
              </a:rPr>
              <a:t>= "PBS HD"</a:t>
            </a:r>
          </a:p>
          <a:p>
            <a:pPr algn="ctr"/>
            <a:r>
              <a:rPr lang="en-US" sz="1400" b="1" baseline="0" dirty="0">
                <a:solidFill>
                  <a:srgbClr val="FF0000"/>
                </a:solidFill>
              </a:rPr>
              <a:t>--------------</a:t>
            </a:r>
          </a:p>
          <a:p>
            <a:pPr algn="ctr"/>
            <a:r>
              <a:rPr lang="en-US" sz="1400" b="1" baseline="0" dirty="0">
                <a:solidFill>
                  <a:srgbClr val="FF0000"/>
                </a:solidFill>
              </a:rPr>
              <a:t>6.2 (ATSC1)</a:t>
            </a:r>
          </a:p>
          <a:p>
            <a:pPr algn="ctr"/>
            <a:r>
              <a:rPr lang="en-US" sz="1400" b="1" baseline="0" dirty="0">
                <a:solidFill>
                  <a:srgbClr val="FF0000"/>
                </a:solidFill>
              </a:rPr>
              <a:t>27.2 (ATSC1)</a:t>
            </a:r>
          </a:p>
          <a:p>
            <a:pPr algn="ctr"/>
            <a:r>
              <a:rPr lang="en-US" sz="1400" b="1" baseline="0" dirty="0">
                <a:solidFill>
                  <a:srgbClr val="FF0000"/>
                </a:solidFill>
              </a:rPr>
              <a:t>= "PBS KIDS"</a:t>
            </a:r>
          </a:p>
          <a:p>
            <a:pPr algn="ctr"/>
            <a:r>
              <a:rPr lang="en-US" sz="1400" b="1" baseline="0" dirty="0">
                <a:solidFill>
                  <a:srgbClr val="FF0000"/>
                </a:solidFill>
              </a:rPr>
              <a:t>--------------</a:t>
            </a:r>
          </a:p>
          <a:p>
            <a:pPr algn="ctr"/>
            <a:r>
              <a:rPr lang="en-US" sz="1400" b="1" baseline="0" dirty="0">
                <a:solidFill>
                  <a:srgbClr val="FF0000"/>
                </a:solidFill>
              </a:rPr>
              <a:t>6.3 (ATSC1)</a:t>
            </a:r>
          </a:p>
          <a:p>
            <a:pPr algn="ctr"/>
            <a:r>
              <a:rPr lang="en-US" sz="1400" b="1" baseline="0" dirty="0">
                <a:solidFill>
                  <a:srgbClr val="FF0000"/>
                </a:solidFill>
              </a:rPr>
              <a:t>27.3 (ATSC1)</a:t>
            </a:r>
          </a:p>
          <a:p>
            <a:pPr algn="ctr"/>
            <a:r>
              <a:rPr lang="en-US" sz="1400" b="1" baseline="0" dirty="0">
                <a:solidFill>
                  <a:srgbClr val="FF0000"/>
                </a:solidFill>
              </a:rPr>
              <a:t>= "PBS 6 PLUS" </a:t>
            </a:r>
          </a:p>
          <a:p>
            <a:pPr algn="ctr"/>
            <a:r>
              <a:rPr lang="en-US" sz="1400" b="1" baseline="0" dirty="0">
                <a:solidFill>
                  <a:srgbClr val="FF0000"/>
                </a:solidFill>
              </a:rPr>
              <a:t>--------------</a:t>
            </a:r>
          </a:p>
          <a:p>
            <a:pPr algn="ctr"/>
            <a:r>
              <a:rPr lang="en-US" sz="2000" b="1" baseline="0" dirty="0">
                <a:solidFill>
                  <a:srgbClr val="C00000"/>
                </a:solidFill>
              </a:rPr>
              <a:t>40.1 (ATSC1)</a:t>
            </a:r>
          </a:p>
          <a:p>
            <a:pPr algn="ctr"/>
            <a:r>
              <a:rPr lang="en-US" sz="2000" b="1" baseline="0" dirty="0">
                <a:solidFill>
                  <a:srgbClr val="C00000"/>
                </a:solidFill>
              </a:rPr>
              <a:t>="KHRR-DT"</a:t>
            </a:r>
          </a:p>
          <a:p>
            <a:pPr algn="ctr"/>
            <a:r>
              <a:rPr lang="en-US" sz="2000" b="1" baseline="0" dirty="0">
                <a:solidFill>
                  <a:srgbClr val="C00000"/>
                </a:solidFill>
              </a:rPr>
              <a:t>="Telemundo"</a:t>
            </a:r>
          </a:p>
          <a:p>
            <a:pPr algn="ctr"/>
            <a:r>
              <a:rPr lang="en-US" sz="2000" b="1" baseline="0" dirty="0">
                <a:solidFill>
                  <a:srgbClr val="C00000"/>
                </a:solidFill>
              </a:rPr>
              <a:t>--------------</a:t>
            </a:r>
          </a:p>
          <a:p>
            <a:pPr algn="ctr"/>
            <a:r>
              <a:rPr lang="en-US" sz="2000" b="1" baseline="0" dirty="0">
                <a:solidFill>
                  <a:srgbClr val="C00000"/>
                </a:solidFill>
              </a:rPr>
              <a:t>40.2 (ATSC1)</a:t>
            </a:r>
          </a:p>
          <a:p>
            <a:pPr algn="ctr"/>
            <a:r>
              <a:rPr lang="en-US" sz="2000" b="1" baseline="0" dirty="0">
                <a:solidFill>
                  <a:srgbClr val="C00000"/>
                </a:solidFill>
              </a:rPr>
              <a:t>="</a:t>
            </a:r>
            <a:r>
              <a:rPr lang="en-US" sz="2000" b="1" baseline="0" dirty="0" err="1">
                <a:solidFill>
                  <a:srgbClr val="C00000"/>
                </a:solidFill>
              </a:rPr>
              <a:t>TeleXitos</a:t>
            </a:r>
            <a:r>
              <a:rPr lang="en-US" sz="2000" b="1" baseline="0" dirty="0">
                <a:solidFill>
                  <a:srgbClr val="C00000"/>
                </a:solidFill>
              </a:rPr>
              <a:t>"</a:t>
            </a:r>
          </a:p>
        </p:txBody>
      </p:sp>
      <p:sp>
        <p:nvSpPr>
          <p:cNvPr id="26" name="TextBox 25">
            <a:extLst>
              <a:ext uri="{FF2B5EF4-FFF2-40B4-BE49-F238E27FC236}">
                <a16:creationId xmlns:a16="http://schemas.microsoft.com/office/drawing/2014/main" id="{CC31C020-BF96-CB6B-478A-16E2046634DF}"/>
              </a:ext>
            </a:extLst>
          </p:cNvPr>
          <p:cNvSpPr txBox="1"/>
          <p:nvPr/>
        </p:nvSpPr>
        <p:spPr>
          <a:xfrm>
            <a:off x="3657601" y="2411373"/>
            <a:ext cx="2590800" cy="4370427"/>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4.1 (ATSC1) </a:t>
            </a:r>
          </a:p>
          <a:p>
            <a:pPr algn="ctr"/>
            <a:r>
              <a:rPr lang="en-US" sz="1400" b="1" baseline="0" dirty="0">
                <a:solidFill>
                  <a:srgbClr val="FF0000"/>
                </a:solidFill>
              </a:rPr>
              <a:t>="KVOANBC"</a:t>
            </a:r>
          </a:p>
          <a:p>
            <a:pPr algn="ctr"/>
            <a:r>
              <a:rPr lang="en-US" sz="1400" b="1" baseline="0" dirty="0">
                <a:solidFill>
                  <a:srgbClr val="FF0000"/>
                </a:solidFill>
              </a:rPr>
              <a:t>="NBC"</a:t>
            </a:r>
          </a:p>
          <a:p>
            <a:pPr algn="ctr"/>
            <a:r>
              <a:rPr lang="en-US" sz="1400" b="1" baseline="0" dirty="0">
                <a:solidFill>
                  <a:srgbClr val="FF0000"/>
                </a:solidFill>
              </a:rPr>
              <a:t>-----------------</a:t>
            </a:r>
          </a:p>
          <a:p>
            <a:pPr algn="ctr"/>
            <a:r>
              <a:rPr lang="en-US" sz="1400" b="1" baseline="0" dirty="0">
                <a:solidFill>
                  <a:srgbClr val="FF0000"/>
                </a:solidFill>
              </a:rPr>
              <a:t>4.2 (ATSC 1) </a:t>
            </a:r>
          </a:p>
          <a:p>
            <a:pPr algn="ctr"/>
            <a:r>
              <a:rPr lang="en-US" sz="1400" b="1" baseline="0" dirty="0">
                <a:solidFill>
                  <a:srgbClr val="FF0000"/>
                </a:solidFill>
              </a:rPr>
              <a:t>= "COZI TV"</a:t>
            </a:r>
          </a:p>
          <a:p>
            <a:pPr algn="ctr"/>
            <a:r>
              <a:rPr lang="en-US" sz="1400" b="1" baseline="0" dirty="0">
                <a:solidFill>
                  <a:srgbClr val="FF0000"/>
                </a:solidFill>
              </a:rPr>
              <a:t>-----------------</a:t>
            </a:r>
          </a:p>
          <a:p>
            <a:pPr algn="ctr"/>
            <a:r>
              <a:rPr lang="en-US" sz="1400" b="1" baseline="0" dirty="0">
                <a:solidFill>
                  <a:srgbClr val="FF0000"/>
                </a:solidFill>
              </a:rPr>
              <a:t>4.3 (ATSC1)</a:t>
            </a:r>
          </a:p>
          <a:p>
            <a:pPr algn="ctr"/>
            <a:r>
              <a:rPr lang="en-US" sz="1400" b="1" baseline="0" dirty="0">
                <a:solidFill>
                  <a:srgbClr val="FF0000"/>
                </a:solidFill>
              </a:rPr>
              <a:t>=" Ion Mystery"</a:t>
            </a:r>
          </a:p>
          <a:p>
            <a:pPr algn="ctr"/>
            <a:r>
              <a:rPr lang="en-US" sz="1400" b="1" baseline="0" dirty="0">
                <a:solidFill>
                  <a:srgbClr val="FF0000"/>
                </a:solidFill>
              </a:rPr>
              <a:t>-----------------</a:t>
            </a:r>
          </a:p>
          <a:p>
            <a:pPr algn="ctr"/>
            <a:r>
              <a:rPr lang="en-US" sz="1400" b="1" baseline="0" dirty="0">
                <a:solidFill>
                  <a:srgbClr val="FF0000"/>
                </a:solidFill>
              </a:rPr>
              <a:t>4.4 (ATSC1)</a:t>
            </a:r>
          </a:p>
          <a:p>
            <a:pPr algn="ctr"/>
            <a:r>
              <a:rPr lang="en-US" sz="1400" b="1" baseline="0" dirty="0">
                <a:solidFill>
                  <a:srgbClr val="FF0000"/>
                </a:solidFill>
              </a:rPr>
              <a:t>="DABL"</a:t>
            </a:r>
          </a:p>
          <a:p>
            <a:pPr algn="ctr"/>
            <a:r>
              <a:rPr lang="en-US" sz="1400" b="1" baseline="0" dirty="0">
                <a:solidFill>
                  <a:srgbClr val="FF0000"/>
                </a:solidFill>
              </a:rPr>
              <a:t>="This TV"</a:t>
            </a:r>
          </a:p>
          <a:p>
            <a:pPr algn="ctr"/>
            <a:r>
              <a:rPr lang="en-US" sz="1400" b="1" baseline="0" dirty="0">
                <a:solidFill>
                  <a:srgbClr val="FF0000"/>
                </a:solidFill>
              </a:rPr>
              <a:t>-----------------</a:t>
            </a:r>
          </a:p>
          <a:p>
            <a:pPr algn="ctr"/>
            <a:r>
              <a:rPr lang="en-US" sz="1400" b="1" baseline="0" dirty="0">
                <a:solidFill>
                  <a:srgbClr val="FF0000"/>
                </a:solidFill>
              </a:rPr>
              <a:t>4.5 (ATSC1)</a:t>
            </a:r>
          </a:p>
          <a:p>
            <a:pPr algn="ctr"/>
            <a:r>
              <a:rPr lang="en-US" sz="1400" b="1" baseline="0" dirty="0">
                <a:solidFill>
                  <a:srgbClr val="FF0000"/>
                </a:solidFill>
              </a:rPr>
              <a:t>= "Grit"</a:t>
            </a:r>
          </a:p>
          <a:p>
            <a:pPr algn="ctr"/>
            <a:r>
              <a:rPr lang="en-US" sz="1400" b="1" baseline="0" dirty="0">
                <a:solidFill>
                  <a:srgbClr val="FF0000"/>
                </a:solidFill>
              </a:rPr>
              <a:t>-----------------</a:t>
            </a:r>
          </a:p>
          <a:p>
            <a:pPr algn="ctr"/>
            <a:r>
              <a:rPr lang="en-US" sz="2000" b="1" baseline="0" dirty="0">
                <a:solidFill>
                  <a:srgbClr val="C00000"/>
                </a:solidFill>
              </a:rPr>
              <a:t>40.3 (ATSC1) </a:t>
            </a:r>
          </a:p>
          <a:p>
            <a:pPr algn="ctr"/>
            <a:r>
              <a:rPr lang="en-US" sz="2000" b="1" baseline="0" dirty="0">
                <a:solidFill>
                  <a:srgbClr val="C00000"/>
                </a:solidFill>
              </a:rPr>
              <a:t>="NBC LX"</a:t>
            </a:r>
          </a:p>
        </p:txBody>
      </p:sp>
      <p:sp>
        <p:nvSpPr>
          <p:cNvPr id="27" name="TextBox 26">
            <a:extLst>
              <a:ext uri="{FF2B5EF4-FFF2-40B4-BE49-F238E27FC236}">
                <a16:creationId xmlns:a16="http://schemas.microsoft.com/office/drawing/2014/main" id="{9C26DA2A-3181-93B5-21E4-CCB579E71B49}"/>
              </a:ext>
            </a:extLst>
          </p:cNvPr>
          <p:cNvSpPr txBox="1"/>
          <p:nvPr/>
        </p:nvSpPr>
        <p:spPr>
          <a:xfrm>
            <a:off x="7400723" y="1633984"/>
            <a:ext cx="1743277" cy="5262979"/>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11.1 (ATSC1)</a:t>
            </a:r>
          </a:p>
          <a:p>
            <a:pPr algn="ctr"/>
            <a:r>
              <a:rPr lang="en-US" sz="1400" b="1" baseline="0" dirty="0">
                <a:solidFill>
                  <a:srgbClr val="FF0000"/>
                </a:solidFill>
              </a:rPr>
              <a:t>= "KMSB-HD"</a:t>
            </a:r>
          </a:p>
          <a:p>
            <a:pPr algn="ctr"/>
            <a:r>
              <a:rPr lang="en-US" sz="1400" b="1" baseline="0" dirty="0">
                <a:solidFill>
                  <a:srgbClr val="FF0000"/>
                </a:solidFill>
              </a:rPr>
              <a:t>--------------</a:t>
            </a:r>
          </a:p>
          <a:p>
            <a:pPr algn="ctr"/>
            <a:r>
              <a:rPr lang="en-US" sz="1400" b="1" baseline="0" dirty="0">
                <a:solidFill>
                  <a:srgbClr val="FF0000"/>
                </a:solidFill>
              </a:rPr>
              <a:t>11.2 (ATSC1)</a:t>
            </a:r>
          </a:p>
          <a:p>
            <a:pPr algn="ctr"/>
            <a:r>
              <a:rPr lang="en-US" sz="1400" b="1" baseline="0" dirty="0">
                <a:solidFill>
                  <a:srgbClr val="FF0000"/>
                </a:solidFill>
              </a:rPr>
              <a:t>= "Quest"</a:t>
            </a:r>
          </a:p>
          <a:p>
            <a:pPr algn="ctr"/>
            <a:r>
              <a:rPr lang="en-US" sz="1400" b="1" baseline="0" dirty="0">
                <a:solidFill>
                  <a:srgbClr val="FF0000"/>
                </a:solidFill>
              </a:rPr>
              <a:t>--------------</a:t>
            </a:r>
          </a:p>
          <a:p>
            <a:pPr algn="ctr"/>
            <a:r>
              <a:rPr lang="en-US" sz="1400" b="1" baseline="0" dirty="0">
                <a:solidFill>
                  <a:srgbClr val="FF0000"/>
                </a:solidFill>
              </a:rPr>
              <a:t>11.3 (ATSC1)</a:t>
            </a:r>
          </a:p>
          <a:p>
            <a:pPr algn="ctr"/>
            <a:r>
              <a:rPr lang="en-US" sz="1400" b="1" baseline="0" dirty="0">
                <a:solidFill>
                  <a:srgbClr val="FF0000"/>
                </a:solidFill>
              </a:rPr>
              <a:t>= "True Crime Network"</a:t>
            </a:r>
          </a:p>
          <a:p>
            <a:pPr algn="ctr"/>
            <a:r>
              <a:rPr lang="en-US" sz="1400" b="1" baseline="0" dirty="0">
                <a:solidFill>
                  <a:srgbClr val="FF0000"/>
                </a:solidFill>
              </a:rPr>
              <a:t>--------------</a:t>
            </a:r>
          </a:p>
          <a:p>
            <a:pPr algn="ctr"/>
            <a:r>
              <a:rPr lang="en-US" sz="1400" b="1" baseline="0" dirty="0">
                <a:solidFill>
                  <a:srgbClr val="FF0000"/>
                </a:solidFill>
              </a:rPr>
              <a:t>11.4 (ATSC1)</a:t>
            </a:r>
          </a:p>
          <a:p>
            <a:pPr algn="ctr"/>
            <a:r>
              <a:rPr lang="en-US" sz="1400" b="1" baseline="0" dirty="0">
                <a:solidFill>
                  <a:srgbClr val="FF0000"/>
                </a:solidFill>
              </a:rPr>
              <a:t>= "Nosey"</a:t>
            </a:r>
          </a:p>
          <a:p>
            <a:pPr algn="ctr"/>
            <a:r>
              <a:rPr lang="en-US" sz="1400" b="1" baseline="0" dirty="0">
                <a:solidFill>
                  <a:srgbClr val="FF0000"/>
                </a:solidFill>
              </a:rPr>
              <a:t>--------------</a:t>
            </a:r>
          </a:p>
          <a:p>
            <a:pPr algn="ctr"/>
            <a:r>
              <a:rPr lang="en-US" sz="1400" b="1" baseline="0" dirty="0">
                <a:solidFill>
                  <a:srgbClr val="FF0000"/>
                </a:solidFill>
              </a:rPr>
              <a:t>11.5 (ATSC1)</a:t>
            </a:r>
          </a:p>
          <a:p>
            <a:pPr algn="ctr"/>
            <a:r>
              <a:rPr lang="en-US" sz="1400" b="1" baseline="0" dirty="0">
                <a:solidFill>
                  <a:srgbClr val="FF0000"/>
                </a:solidFill>
              </a:rPr>
              <a:t>= "Shop LC"</a:t>
            </a:r>
          </a:p>
          <a:p>
            <a:pPr algn="ctr"/>
            <a:r>
              <a:rPr lang="en-US" sz="1400" b="1" baseline="0" dirty="0">
                <a:solidFill>
                  <a:srgbClr val="FF0000"/>
                </a:solidFill>
              </a:rPr>
              <a:t>--------------</a:t>
            </a:r>
          </a:p>
          <a:p>
            <a:pPr algn="ctr"/>
            <a:r>
              <a:rPr lang="en-US" sz="1400" b="1" baseline="0" dirty="0">
                <a:solidFill>
                  <a:srgbClr val="FF0000"/>
                </a:solidFill>
              </a:rPr>
              <a:t>11.6 (ATSC1)</a:t>
            </a:r>
          </a:p>
          <a:p>
            <a:pPr algn="ctr"/>
            <a:r>
              <a:rPr lang="en-US" sz="1400" b="1" baseline="0" dirty="0">
                <a:solidFill>
                  <a:srgbClr val="FF0000"/>
                </a:solidFill>
              </a:rPr>
              <a:t>= ?????</a:t>
            </a:r>
          </a:p>
          <a:p>
            <a:pPr algn="ctr"/>
            <a:r>
              <a:rPr lang="en-US" sz="1400" b="1" baseline="0" dirty="0">
                <a:solidFill>
                  <a:srgbClr val="FF0000"/>
                </a:solidFill>
              </a:rPr>
              <a:t>--------------</a:t>
            </a:r>
          </a:p>
          <a:p>
            <a:pPr algn="ctr"/>
            <a:r>
              <a:rPr lang="en-US" sz="1400" b="1" baseline="0" dirty="0">
                <a:solidFill>
                  <a:srgbClr val="FF0000"/>
                </a:solidFill>
              </a:rPr>
              <a:t>11.7 (ATSC1)</a:t>
            </a:r>
          </a:p>
          <a:p>
            <a:pPr algn="ctr"/>
            <a:r>
              <a:rPr lang="en-US" sz="1400" b="1" baseline="0" dirty="0">
                <a:solidFill>
                  <a:srgbClr val="FF0000"/>
                </a:solidFill>
              </a:rPr>
              <a:t>= "Comet"</a:t>
            </a:r>
          </a:p>
          <a:p>
            <a:pPr algn="ctr"/>
            <a:r>
              <a:rPr lang="en-US" sz="1400" b="1" baseline="0" dirty="0">
                <a:solidFill>
                  <a:srgbClr val="FF0000"/>
                </a:solidFill>
              </a:rPr>
              <a:t>--------------</a:t>
            </a:r>
          </a:p>
          <a:p>
            <a:pPr algn="ctr"/>
            <a:r>
              <a:rPr lang="en-US" sz="1400" b="1" baseline="0" dirty="0">
                <a:solidFill>
                  <a:srgbClr val="FF0000"/>
                </a:solidFill>
              </a:rPr>
              <a:t>11.8 (ATSC1)</a:t>
            </a:r>
          </a:p>
          <a:p>
            <a:pPr algn="ctr"/>
            <a:r>
              <a:rPr lang="en-US" sz="1400" b="1" baseline="0" dirty="0">
                <a:solidFill>
                  <a:srgbClr val="FF0000"/>
                </a:solidFill>
              </a:rPr>
              <a:t>= "QVC"</a:t>
            </a:r>
          </a:p>
        </p:txBody>
      </p:sp>
      <p:sp>
        <p:nvSpPr>
          <p:cNvPr id="41" name="TextBox 40">
            <a:extLst>
              <a:ext uri="{FF2B5EF4-FFF2-40B4-BE49-F238E27FC236}">
                <a16:creationId xmlns:a16="http://schemas.microsoft.com/office/drawing/2014/main" id="{FF034D8E-1BBB-F879-6E20-DF0C13A3179B}"/>
              </a:ext>
            </a:extLst>
          </p:cNvPr>
          <p:cNvSpPr txBox="1"/>
          <p:nvPr/>
        </p:nvSpPr>
        <p:spPr>
          <a:xfrm>
            <a:off x="5715000" y="2362200"/>
            <a:ext cx="1766925" cy="3970318"/>
          </a:xfrm>
          <a:prstGeom prst="rect">
            <a:avLst/>
          </a:prstGeom>
          <a:solidFill>
            <a:srgbClr val="FFFFFF"/>
          </a:solidFill>
        </p:spPr>
        <p:txBody>
          <a:bodyPr wrap="square" rtlCol="0" anchor="ctr" anchorCtr="0">
            <a:spAutoFit/>
          </a:bodyPr>
          <a:lstStyle/>
          <a:p>
            <a:pPr algn="ctr"/>
            <a:r>
              <a:rPr lang="en-US" sz="1100" b="1" baseline="0" dirty="0">
                <a:solidFill>
                  <a:srgbClr val="FF0000"/>
                </a:solidFill>
              </a:rPr>
              <a:t>13.1 (ATSC1)</a:t>
            </a:r>
          </a:p>
          <a:p>
            <a:pPr algn="ctr"/>
            <a:r>
              <a:rPr lang="en-US" sz="1100" b="1" baseline="0" dirty="0">
                <a:solidFill>
                  <a:srgbClr val="FF0000"/>
                </a:solidFill>
              </a:rPr>
              <a:t>= "KOLD DT"</a:t>
            </a:r>
          </a:p>
          <a:p>
            <a:pPr algn="ctr"/>
            <a:r>
              <a:rPr lang="en-US" sz="1100" b="1" baseline="0" dirty="0">
                <a:solidFill>
                  <a:srgbClr val="FF0000"/>
                </a:solidFill>
              </a:rPr>
              <a:t>="CBS"</a:t>
            </a:r>
          </a:p>
          <a:p>
            <a:pPr algn="ctr"/>
            <a:r>
              <a:rPr lang="en-US" sz="1100" b="1" baseline="0" dirty="0">
                <a:solidFill>
                  <a:srgbClr val="FF0000"/>
                </a:solidFill>
              </a:rPr>
              <a:t>--------------</a:t>
            </a:r>
          </a:p>
          <a:p>
            <a:pPr algn="ctr"/>
            <a:r>
              <a:rPr lang="en-US" sz="1100" b="1" baseline="0" dirty="0">
                <a:solidFill>
                  <a:srgbClr val="FF0000"/>
                </a:solidFill>
              </a:rPr>
              <a:t>13.2 (ATSC1)</a:t>
            </a:r>
          </a:p>
          <a:p>
            <a:pPr algn="ctr"/>
            <a:r>
              <a:rPr lang="en-US" sz="1100" b="1" baseline="0" dirty="0">
                <a:solidFill>
                  <a:srgbClr val="FF0000"/>
                </a:solidFill>
              </a:rPr>
              <a:t>= "</a:t>
            </a:r>
            <a:r>
              <a:rPr lang="en-US" sz="1100" b="1" baseline="0" dirty="0" err="1">
                <a:solidFill>
                  <a:srgbClr val="FF0000"/>
                </a:solidFill>
              </a:rPr>
              <a:t>MeTV</a:t>
            </a:r>
            <a:r>
              <a:rPr lang="en-US" sz="1100" b="1" baseline="0" dirty="0">
                <a:solidFill>
                  <a:srgbClr val="FF0000"/>
                </a:solidFill>
              </a:rPr>
              <a:t>"</a:t>
            </a:r>
          </a:p>
          <a:p>
            <a:pPr algn="ctr"/>
            <a:r>
              <a:rPr lang="en-US" sz="1100" b="1" baseline="0" dirty="0">
                <a:solidFill>
                  <a:srgbClr val="FF0000"/>
                </a:solidFill>
              </a:rPr>
              <a:t>--------------</a:t>
            </a:r>
          </a:p>
          <a:p>
            <a:pPr algn="ctr"/>
            <a:r>
              <a:rPr lang="en-US" sz="1100" b="1" baseline="0" dirty="0">
                <a:solidFill>
                  <a:srgbClr val="FF0000"/>
                </a:solidFill>
              </a:rPr>
              <a:t>13.3 (ATSC1)</a:t>
            </a:r>
          </a:p>
          <a:p>
            <a:pPr algn="ctr"/>
            <a:r>
              <a:rPr lang="en-US" sz="1100" b="1" baseline="0" dirty="0">
                <a:solidFill>
                  <a:srgbClr val="FF0000"/>
                </a:solidFill>
              </a:rPr>
              <a:t>= "</a:t>
            </a:r>
            <a:r>
              <a:rPr lang="en-US" sz="1100" b="1" baseline="0" dirty="0" err="1">
                <a:solidFill>
                  <a:srgbClr val="FF0000"/>
                </a:solidFill>
              </a:rPr>
              <a:t>Oatlaw</a:t>
            </a:r>
            <a:r>
              <a:rPr lang="en-US" sz="1100" b="1" baseline="0" dirty="0">
                <a:solidFill>
                  <a:srgbClr val="FF0000"/>
                </a:solidFill>
              </a:rPr>
              <a:t>"</a:t>
            </a:r>
          </a:p>
          <a:p>
            <a:pPr algn="ctr"/>
            <a:r>
              <a:rPr lang="en-US" sz="1100" b="1" baseline="0" dirty="0">
                <a:solidFill>
                  <a:srgbClr val="FF0000"/>
                </a:solidFill>
              </a:rPr>
              <a:t>--------------</a:t>
            </a:r>
          </a:p>
          <a:p>
            <a:pPr algn="ctr"/>
            <a:r>
              <a:rPr lang="en-US" sz="1100" b="1" baseline="0" dirty="0">
                <a:solidFill>
                  <a:srgbClr val="FF0000"/>
                </a:solidFill>
              </a:rPr>
              <a:t>13.4 (ATSC1)</a:t>
            </a:r>
          </a:p>
          <a:p>
            <a:pPr algn="ctr"/>
            <a:r>
              <a:rPr lang="en-US" sz="1100" b="1" baseline="0" dirty="0">
                <a:solidFill>
                  <a:srgbClr val="FF0000"/>
                </a:solidFill>
              </a:rPr>
              <a:t>= "KOLDDT4"</a:t>
            </a:r>
          </a:p>
          <a:p>
            <a:pPr algn="ctr"/>
            <a:r>
              <a:rPr lang="en-US" sz="1100" b="1" baseline="0" dirty="0">
                <a:solidFill>
                  <a:srgbClr val="FF0000"/>
                </a:solidFill>
              </a:rPr>
              <a:t>="Defy TV"</a:t>
            </a:r>
          </a:p>
          <a:p>
            <a:pPr algn="ctr"/>
            <a:r>
              <a:rPr lang="en-US" sz="1100" b="1" baseline="0" dirty="0">
                <a:solidFill>
                  <a:srgbClr val="FF0000"/>
                </a:solidFill>
              </a:rPr>
              <a:t>--------------</a:t>
            </a:r>
          </a:p>
          <a:p>
            <a:pPr algn="ctr"/>
            <a:r>
              <a:rPr lang="en-US" sz="1100" b="1" baseline="0" dirty="0">
                <a:solidFill>
                  <a:srgbClr val="FF0000"/>
                </a:solidFill>
              </a:rPr>
              <a:t>13.5 (ATSC1")</a:t>
            </a:r>
          </a:p>
          <a:p>
            <a:pPr algn="ctr"/>
            <a:r>
              <a:rPr lang="en-US" sz="1100" b="1" baseline="0" dirty="0">
                <a:solidFill>
                  <a:srgbClr val="FF0000"/>
                </a:solidFill>
              </a:rPr>
              <a:t>= "KPHE-LD" ________</a:t>
            </a:r>
          </a:p>
          <a:p>
            <a:pPr algn="ctr"/>
            <a:r>
              <a:rPr lang="en-US" sz="1100" b="1" baseline="0" dirty="0">
                <a:solidFill>
                  <a:srgbClr val="FF0000"/>
                </a:solidFill>
              </a:rPr>
              <a:t>13.6 (ATSC1)</a:t>
            </a:r>
          </a:p>
          <a:p>
            <a:pPr algn="ctr"/>
            <a:r>
              <a:rPr lang="en-US" sz="1100" b="1" baseline="0" dirty="0">
                <a:solidFill>
                  <a:srgbClr val="FF0000"/>
                </a:solidFill>
              </a:rPr>
              <a:t>="CHARGE!"</a:t>
            </a:r>
          </a:p>
          <a:p>
            <a:pPr algn="ctr"/>
            <a:r>
              <a:rPr lang="en-US" sz="1100" b="1" baseline="0" dirty="0">
                <a:solidFill>
                  <a:srgbClr val="FF0000"/>
                </a:solidFill>
              </a:rPr>
              <a:t>--------------</a:t>
            </a:r>
          </a:p>
          <a:p>
            <a:pPr algn="ctr"/>
            <a:r>
              <a:rPr lang="en-US" sz="1600" b="1" baseline="0" dirty="0">
                <a:solidFill>
                  <a:srgbClr val="C00000"/>
                </a:solidFill>
              </a:rPr>
              <a:t>40.4 (ATSC1) ="Oxygen"</a:t>
            </a:r>
          </a:p>
          <a:p>
            <a:pPr algn="ctr"/>
            <a:endParaRPr lang="en-US" sz="1100" b="1" baseline="0" dirty="0">
              <a:solidFill>
                <a:srgbClr val="C00000"/>
              </a:solidFill>
            </a:endParaRPr>
          </a:p>
        </p:txBody>
      </p:sp>
      <p:sp>
        <p:nvSpPr>
          <p:cNvPr id="42" name="TextBox 41">
            <a:extLst>
              <a:ext uri="{FF2B5EF4-FFF2-40B4-BE49-F238E27FC236}">
                <a16:creationId xmlns:a16="http://schemas.microsoft.com/office/drawing/2014/main" id="{A11B60FC-9232-49A0-D8A7-5C8AFF889647}"/>
              </a:ext>
            </a:extLst>
          </p:cNvPr>
          <p:cNvSpPr txBox="1"/>
          <p:nvPr/>
        </p:nvSpPr>
        <p:spPr>
          <a:xfrm>
            <a:off x="1887821" y="-63123"/>
            <a:ext cx="7256179" cy="748923"/>
          </a:xfrm>
          <a:prstGeom prst="rect">
            <a:avLst/>
          </a:prstGeom>
          <a:solidFill>
            <a:srgbClr val="FFFFFF"/>
          </a:solidFill>
        </p:spPr>
        <p:txBody>
          <a:bodyPr wrap="square" rtlCol="0">
            <a:spAutoFit/>
          </a:bodyPr>
          <a:lstStyle/>
          <a:p>
            <a:pPr algn="ctr"/>
            <a:r>
              <a:rPr lang="en-US" sz="3200" b="1" dirty="0">
                <a:solidFill>
                  <a:schemeClr val="tx1"/>
                </a:solidFill>
              </a:rPr>
              <a:t>Creation of ATSC 3.0 Simulcasted Virtual "Displayed Channels" at the Upgraded Lighthouse Station</a:t>
            </a:r>
          </a:p>
        </p:txBody>
      </p:sp>
      <p:cxnSp>
        <p:nvCxnSpPr>
          <p:cNvPr id="45" name="Straight Arrow Connector 44">
            <a:extLst>
              <a:ext uri="{FF2B5EF4-FFF2-40B4-BE49-F238E27FC236}">
                <a16:creationId xmlns:a16="http://schemas.microsoft.com/office/drawing/2014/main" id="{77FD6697-D4A6-387D-B800-A6BB112D488D}"/>
              </a:ext>
            </a:extLst>
          </p:cNvPr>
          <p:cNvCxnSpPr/>
          <p:nvPr/>
        </p:nvCxnSpPr>
        <p:spPr bwMode="auto">
          <a:xfrm flipH="1" flipV="1">
            <a:off x="1524000" y="1219200"/>
            <a:ext cx="5943600" cy="685800"/>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Straight Arrow Connector 37">
            <a:extLst>
              <a:ext uri="{FF2B5EF4-FFF2-40B4-BE49-F238E27FC236}">
                <a16:creationId xmlns:a16="http://schemas.microsoft.com/office/drawing/2014/main" id="{99092231-C719-F027-9132-A3DFD7E827F6}"/>
              </a:ext>
            </a:extLst>
          </p:cNvPr>
          <p:cNvCxnSpPr/>
          <p:nvPr/>
        </p:nvCxnSpPr>
        <p:spPr bwMode="auto">
          <a:xfrm flipH="1" flipV="1">
            <a:off x="1339580" y="2057400"/>
            <a:ext cx="946420" cy="762000"/>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Straight Arrow Connector 36">
            <a:extLst>
              <a:ext uri="{FF2B5EF4-FFF2-40B4-BE49-F238E27FC236}">
                <a16:creationId xmlns:a16="http://schemas.microsoft.com/office/drawing/2014/main" id="{F4D86549-FAB1-E867-9A9E-9EEA6D731616}"/>
              </a:ext>
            </a:extLst>
          </p:cNvPr>
          <p:cNvCxnSpPr/>
          <p:nvPr/>
        </p:nvCxnSpPr>
        <p:spPr bwMode="auto">
          <a:xfrm flipH="1" flipV="1">
            <a:off x="1524000" y="1981200"/>
            <a:ext cx="2819400" cy="838200"/>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Straight Arrow Connector 46">
            <a:extLst>
              <a:ext uri="{FF2B5EF4-FFF2-40B4-BE49-F238E27FC236}">
                <a16:creationId xmlns:a16="http://schemas.microsoft.com/office/drawing/2014/main" id="{46AF2725-2030-E408-6F99-C23692DA8780}"/>
              </a:ext>
            </a:extLst>
          </p:cNvPr>
          <p:cNvCxnSpPr/>
          <p:nvPr/>
        </p:nvCxnSpPr>
        <p:spPr bwMode="auto">
          <a:xfrm flipH="1" flipV="1">
            <a:off x="1416169" y="1610307"/>
            <a:ext cx="4603631" cy="949717"/>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40658432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B06E-6B6F-F0C1-DF33-341B1FEA965B}"/>
            </a:ext>
          </a:extLst>
        </p:cNvPr>
        <p:cNvGrpSpPr/>
        <p:nvPr/>
      </p:nvGrpSpPr>
      <p:grpSpPr>
        <a:xfrm>
          <a:off x="0" y="0"/>
          <a:ext cx="0" cy="0"/>
          <a:chOff x="0" y="0"/>
          <a:chExt cx="0" cy="0"/>
        </a:xfrm>
      </p:grpSpPr>
      <p:pic>
        <p:nvPicPr>
          <p:cNvPr id="24" name="Picture 23">
            <a:extLst>
              <a:ext uri="{FF2B5EF4-FFF2-40B4-BE49-F238E27FC236}">
                <a16:creationId xmlns:a16="http://schemas.microsoft.com/office/drawing/2014/main" id="{CF83D896-63A9-2D21-92E7-D80432EA18F8}"/>
              </a:ext>
            </a:extLst>
          </p:cNvPr>
          <p:cNvPicPr>
            <a:picLocks noChangeAspect="1"/>
          </p:cNvPicPr>
          <p:nvPr/>
        </p:nvPicPr>
        <p:blipFill rotWithShape="1">
          <a:blip r:embed="rId3"/>
          <a:srcRect l="37975" t="27195" r="-32152" b="19917"/>
          <a:stretch/>
        </p:blipFill>
        <p:spPr>
          <a:xfrm>
            <a:off x="2194560" y="640080"/>
            <a:ext cx="5669280" cy="3200400"/>
          </a:xfrm>
          <a:prstGeom prst="rect">
            <a:avLst/>
          </a:prstGeom>
        </p:spPr>
      </p:pic>
      <p:sp>
        <p:nvSpPr>
          <p:cNvPr id="41986" name="Slide Number Placeholder 6">
            <a:extLst>
              <a:ext uri="{FF2B5EF4-FFF2-40B4-BE49-F238E27FC236}">
                <a16:creationId xmlns:a16="http://schemas.microsoft.com/office/drawing/2014/main" id="{6846FAF1-49DF-D3EA-4E2F-6D7FED7F069B}"/>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8D85504F-1429-4C3B-8063-BBFC7494857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11</a:t>
            </a:fld>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 name="TextBox 3">
            <a:extLst>
              <a:ext uri="{FF2B5EF4-FFF2-40B4-BE49-F238E27FC236}">
                <a16:creationId xmlns:a16="http://schemas.microsoft.com/office/drawing/2014/main" id="{8FC6E8FC-B173-F78C-F734-34F02F1D9BB8}"/>
              </a:ext>
            </a:extLst>
          </p:cNvPr>
          <p:cNvSpPr txBox="1"/>
          <p:nvPr/>
        </p:nvSpPr>
        <p:spPr>
          <a:xfrm>
            <a:off x="152400" y="457200"/>
            <a:ext cx="1590877"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KRON-TV               (RF CH. 7)</a:t>
            </a:r>
          </a:p>
        </p:txBody>
      </p:sp>
      <p:pic>
        <p:nvPicPr>
          <p:cNvPr id="11" name="Picture 10">
            <a:extLst>
              <a:ext uri="{FF2B5EF4-FFF2-40B4-BE49-F238E27FC236}">
                <a16:creationId xmlns:a16="http://schemas.microsoft.com/office/drawing/2014/main" id="{D0A20261-4E58-5E2F-6911-4FA6565039B6}"/>
              </a:ext>
            </a:extLst>
          </p:cNvPr>
          <p:cNvPicPr>
            <a:picLocks noChangeAspect="1"/>
          </p:cNvPicPr>
          <p:nvPr/>
        </p:nvPicPr>
        <p:blipFill>
          <a:blip r:embed="rId4"/>
          <a:stretch>
            <a:fillRect/>
          </a:stretch>
        </p:blipFill>
        <p:spPr>
          <a:xfrm>
            <a:off x="5819169" y="457200"/>
            <a:ext cx="1505354" cy="2335039"/>
          </a:xfrm>
          <a:prstGeom prst="rect">
            <a:avLst/>
          </a:prstGeom>
        </p:spPr>
      </p:pic>
      <p:pic>
        <p:nvPicPr>
          <p:cNvPr id="13" name="Picture 12">
            <a:extLst>
              <a:ext uri="{FF2B5EF4-FFF2-40B4-BE49-F238E27FC236}">
                <a16:creationId xmlns:a16="http://schemas.microsoft.com/office/drawing/2014/main" id="{89C44488-2DAD-942B-D658-D9CC58068D2A}"/>
              </a:ext>
            </a:extLst>
          </p:cNvPr>
          <p:cNvPicPr>
            <a:picLocks noChangeAspect="1"/>
          </p:cNvPicPr>
          <p:nvPr/>
        </p:nvPicPr>
        <p:blipFill>
          <a:blip r:embed="rId4"/>
          <a:stretch>
            <a:fillRect/>
          </a:stretch>
        </p:blipFill>
        <p:spPr>
          <a:xfrm>
            <a:off x="7467600" y="331961"/>
            <a:ext cx="1505354" cy="2335039"/>
          </a:xfrm>
          <a:prstGeom prst="rect">
            <a:avLst/>
          </a:prstGeom>
        </p:spPr>
      </p:pic>
      <p:sp>
        <p:nvSpPr>
          <p:cNvPr id="28" name="TextBox 27">
            <a:extLst>
              <a:ext uri="{FF2B5EF4-FFF2-40B4-BE49-F238E27FC236}">
                <a16:creationId xmlns:a16="http://schemas.microsoft.com/office/drawing/2014/main" id="{3415F184-9DFE-E457-2749-206100688B42}"/>
              </a:ext>
            </a:extLst>
          </p:cNvPr>
          <p:cNvSpPr txBox="1"/>
          <p:nvPr/>
        </p:nvSpPr>
        <p:spPr>
          <a:xfrm>
            <a:off x="2133600" y="675382"/>
            <a:ext cx="1676400" cy="1077218"/>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KUAT-TV</a:t>
            </a:r>
          </a:p>
          <a:p>
            <a:pPr algn="ctr"/>
            <a:r>
              <a:rPr lang="en-US" sz="1600" b="1" baseline="0" dirty="0">
                <a:solidFill>
                  <a:srgbClr val="FF0000"/>
                </a:solidFill>
              </a:rPr>
              <a:t>(RF CH. 30)</a:t>
            </a:r>
          </a:p>
          <a:p>
            <a:pPr algn="ctr"/>
            <a:r>
              <a:rPr lang="en-US" sz="1600" b="1" baseline="0" dirty="0">
                <a:solidFill>
                  <a:srgbClr val="FF0000"/>
                </a:solidFill>
              </a:rPr>
              <a:t>KUAS-TV</a:t>
            </a:r>
          </a:p>
          <a:p>
            <a:pPr algn="ctr"/>
            <a:r>
              <a:rPr lang="en-US" sz="1600" b="1" baseline="0" dirty="0">
                <a:solidFill>
                  <a:srgbClr val="FF0000"/>
                </a:solidFill>
              </a:rPr>
              <a:t>(RF CH. 28</a:t>
            </a:r>
          </a:p>
        </p:txBody>
      </p:sp>
      <p:sp>
        <p:nvSpPr>
          <p:cNvPr id="29" name="TextBox 28">
            <a:extLst>
              <a:ext uri="{FF2B5EF4-FFF2-40B4-BE49-F238E27FC236}">
                <a16:creationId xmlns:a16="http://schemas.microsoft.com/office/drawing/2014/main" id="{3AE3BCF3-0F55-395A-DD0A-A9DC5FF3EC81}"/>
              </a:ext>
            </a:extLst>
          </p:cNvPr>
          <p:cNvSpPr txBox="1"/>
          <p:nvPr/>
        </p:nvSpPr>
        <p:spPr>
          <a:xfrm>
            <a:off x="3981046" y="685800"/>
            <a:ext cx="16577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KVOA</a:t>
            </a:r>
          </a:p>
          <a:p>
            <a:pPr algn="ctr"/>
            <a:r>
              <a:rPr lang="en-US" sz="1600" b="1" baseline="0" dirty="0">
                <a:solidFill>
                  <a:srgbClr val="FF0000"/>
                </a:solidFill>
              </a:rPr>
              <a:t>(RF CH. 23)</a:t>
            </a:r>
          </a:p>
        </p:txBody>
      </p:sp>
      <p:sp>
        <p:nvSpPr>
          <p:cNvPr id="30" name="TextBox 29">
            <a:extLst>
              <a:ext uri="{FF2B5EF4-FFF2-40B4-BE49-F238E27FC236}">
                <a16:creationId xmlns:a16="http://schemas.microsoft.com/office/drawing/2014/main" id="{F5155497-703B-315F-87A7-926D3BD6AE72}"/>
              </a:ext>
            </a:extLst>
          </p:cNvPr>
          <p:cNvSpPr txBox="1"/>
          <p:nvPr/>
        </p:nvSpPr>
        <p:spPr>
          <a:xfrm>
            <a:off x="5791200" y="762000"/>
            <a:ext cx="1542646"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KOLD</a:t>
            </a:r>
            <a:br>
              <a:rPr lang="en-US" sz="1600" b="1" baseline="0" dirty="0">
                <a:solidFill>
                  <a:srgbClr val="FF0000"/>
                </a:solidFill>
              </a:rPr>
            </a:br>
            <a:r>
              <a:rPr lang="en-US" sz="1600" b="1" baseline="0" dirty="0">
                <a:solidFill>
                  <a:srgbClr val="FF0000"/>
                </a:solidFill>
              </a:rPr>
              <a:t>(RF CH. 32)</a:t>
            </a:r>
          </a:p>
        </p:txBody>
      </p:sp>
      <p:sp>
        <p:nvSpPr>
          <p:cNvPr id="31" name="TextBox 30">
            <a:extLst>
              <a:ext uri="{FF2B5EF4-FFF2-40B4-BE49-F238E27FC236}">
                <a16:creationId xmlns:a16="http://schemas.microsoft.com/office/drawing/2014/main" id="{D6BFE36F-B186-BFF8-EF84-20406494D752}"/>
              </a:ext>
            </a:extLst>
          </p:cNvPr>
          <p:cNvSpPr txBox="1"/>
          <p:nvPr/>
        </p:nvSpPr>
        <p:spPr>
          <a:xfrm>
            <a:off x="7410046" y="685800"/>
            <a:ext cx="15815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KMSB</a:t>
            </a:r>
            <a:br>
              <a:rPr lang="en-US" sz="1600" b="1" baseline="0" dirty="0">
                <a:solidFill>
                  <a:srgbClr val="FF0000"/>
                </a:solidFill>
              </a:rPr>
            </a:br>
            <a:r>
              <a:rPr lang="en-US" sz="1600" b="1" baseline="0" dirty="0">
                <a:solidFill>
                  <a:srgbClr val="FF0000"/>
                </a:solidFill>
              </a:rPr>
              <a:t>(RF CH. 25)</a:t>
            </a:r>
          </a:p>
        </p:txBody>
      </p:sp>
      <p:sp>
        <p:nvSpPr>
          <p:cNvPr id="32" name="TextBox 31">
            <a:extLst>
              <a:ext uri="{FF2B5EF4-FFF2-40B4-BE49-F238E27FC236}">
                <a16:creationId xmlns:a16="http://schemas.microsoft.com/office/drawing/2014/main" id="{C6BB0BD0-E64E-6F2D-6CAD-E0E1E9AA577B}"/>
              </a:ext>
            </a:extLst>
          </p:cNvPr>
          <p:cNvSpPr txBox="1"/>
          <p:nvPr/>
        </p:nvSpPr>
        <p:spPr>
          <a:xfrm>
            <a:off x="0" y="1557753"/>
            <a:ext cx="1887822" cy="5016758"/>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40.1 (ATSC3)</a:t>
            </a:r>
          </a:p>
          <a:p>
            <a:pPr algn="ctr"/>
            <a:r>
              <a:rPr lang="en-US" sz="1600" b="1" baseline="0" dirty="0">
                <a:solidFill>
                  <a:srgbClr val="FF0000"/>
                </a:solidFill>
              </a:rPr>
              <a:t>= "KHRR" </a:t>
            </a:r>
          </a:p>
          <a:p>
            <a:pPr algn="ctr"/>
            <a:r>
              <a:rPr lang="en-US" sz="1600" b="1" baseline="0" dirty="0">
                <a:solidFill>
                  <a:srgbClr val="FF0000"/>
                </a:solidFill>
              </a:rPr>
              <a:t>-------------</a:t>
            </a:r>
          </a:p>
          <a:p>
            <a:pPr algn="ctr"/>
            <a:r>
              <a:rPr lang="en-US" sz="1600" b="1" baseline="0" dirty="0">
                <a:solidFill>
                  <a:srgbClr val="FF0000"/>
                </a:solidFill>
              </a:rPr>
              <a:t>6.1 (ATSC3)</a:t>
            </a:r>
          </a:p>
          <a:p>
            <a:pPr algn="ctr"/>
            <a:r>
              <a:rPr lang="en-US" sz="1600" b="1" baseline="0" dirty="0">
                <a:solidFill>
                  <a:srgbClr val="FF0000"/>
                </a:solidFill>
              </a:rPr>
              <a:t>= "PBS  HD"</a:t>
            </a:r>
          </a:p>
          <a:p>
            <a:pPr algn="ctr"/>
            <a:r>
              <a:rPr lang="en-US" sz="1600" b="1" baseline="0" dirty="0">
                <a:solidFill>
                  <a:srgbClr val="FF0000"/>
                </a:solidFill>
              </a:rPr>
              <a:t>-------------</a:t>
            </a:r>
          </a:p>
          <a:p>
            <a:pPr algn="ctr"/>
            <a:r>
              <a:rPr lang="en-US" sz="1600" b="1" baseline="0" dirty="0">
                <a:solidFill>
                  <a:srgbClr val="FF0000"/>
                </a:solidFill>
              </a:rPr>
              <a:t>4.1 (ATSC3)</a:t>
            </a:r>
          </a:p>
          <a:p>
            <a:pPr algn="ctr"/>
            <a:r>
              <a:rPr lang="en-US" sz="1600" b="1" baseline="0" dirty="0">
                <a:solidFill>
                  <a:srgbClr val="FF0000"/>
                </a:solidFill>
              </a:rPr>
              <a:t>= "KBOANBC"</a:t>
            </a:r>
          </a:p>
          <a:p>
            <a:pPr algn="ctr"/>
            <a:r>
              <a:rPr lang="en-US" sz="1600" b="1" baseline="0" dirty="0">
                <a:solidFill>
                  <a:srgbClr val="FF0000"/>
                </a:solidFill>
              </a:rPr>
              <a:t>= "NBC"</a:t>
            </a:r>
          </a:p>
          <a:p>
            <a:pPr algn="ctr"/>
            <a:r>
              <a:rPr lang="en-US" sz="1600" b="1" baseline="0" dirty="0">
                <a:solidFill>
                  <a:srgbClr val="FF0000"/>
                </a:solidFill>
              </a:rPr>
              <a:t>------------</a:t>
            </a:r>
          </a:p>
          <a:p>
            <a:pPr algn="ctr"/>
            <a:r>
              <a:rPr lang="en-US" sz="1600" b="1" baseline="0" dirty="0">
                <a:solidFill>
                  <a:srgbClr val="FF0000"/>
                </a:solidFill>
              </a:rPr>
              <a:t>13.1 (ATSC3)</a:t>
            </a:r>
          </a:p>
          <a:p>
            <a:pPr algn="ctr"/>
            <a:r>
              <a:rPr lang="en-US" sz="1600" b="1" baseline="0" dirty="0">
                <a:solidFill>
                  <a:srgbClr val="FF0000"/>
                </a:solidFill>
              </a:rPr>
              <a:t>= "KOLD-DT"</a:t>
            </a:r>
          </a:p>
          <a:p>
            <a:pPr algn="ctr"/>
            <a:r>
              <a:rPr lang="en-US" sz="1600" b="1" baseline="0" dirty="0">
                <a:solidFill>
                  <a:srgbClr val="FF0000"/>
                </a:solidFill>
              </a:rPr>
              <a:t>= "CBS"</a:t>
            </a:r>
          </a:p>
          <a:p>
            <a:pPr algn="ctr"/>
            <a:r>
              <a:rPr lang="en-US" sz="1600" b="1" baseline="0" dirty="0">
                <a:solidFill>
                  <a:srgbClr val="FF0000"/>
                </a:solidFill>
              </a:rPr>
              <a:t>------------</a:t>
            </a:r>
          </a:p>
          <a:p>
            <a:pPr algn="ctr"/>
            <a:r>
              <a:rPr lang="en-US" sz="1600" b="1" baseline="0" dirty="0">
                <a:solidFill>
                  <a:srgbClr val="FF0000"/>
                </a:solidFill>
              </a:rPr>
              <a:t>11.1 (ATSC3)</a:t>
            </a:r>
          </a:p>
          <a:p>
            <a:pPr algn="ctr"/>
            <a:r>
              <a:rPr lang="en-US" sz="1600" b="1" baseline="0" dirty="0">
                <a:solidFill>
                  <a:srgbClr val="FF0000"/>
                </a:solidFill>
              </a:rPr>
              <a:t>= "KMSB-HD "</a:t>
            </a:r>
          </a:p>
          <a:p>
            <a:pPr algn="ctr"/>
            <a:r>
              <a:rPr lang="en-US" sz="1600" b="1" baseline="0" dirty="0">
                <a:solidFill>
                  <a:srgbClr val="FF0000"/>
                </a:solidFill>
              </a:rPr>
              <a:t>------------</a:t>
            </a:r>
          </a:p>
          <a:p>
            <a:pPr algn="ctr"/>
            <a:r>
              <a:rPr lang="en-US" sz="1600" b="1" baseline="0" dirty="0">
                <a:solidFill>
                  <a:srgbClr val="FF0000"/>
                </a:solidFill>
              </a:rPr>
              <a:t>9.1 (ATSC3)</a:t>
            </a:r>
          </a:p>
          <a:p>
            <a:pPr algn="ctr"/>
            <a:r>
              <a:rPr lang="en-US" sz="1600" b="1" baseline="0" dirty="0">
                <a:solidFill>
                  <a:srgbClr val="FF0000"/>
                </a:solidFill>
              </a:rPr>
              <a:t>= "KGUN  HD"</a:t>
            </a:r>
          </a:p>
          <a:p>
            <a:pPr algn="ctr"/>
            <a:r>
              <a:rPr lang="en-US" sz="1600" b="1" baseline="0" dirty="0">
                <a:solidFill>
                  <a:srgbClr val="FF0000"/>
                </a:solidFill>
              </a:rPr>
              <a:t>= "ABC"</a:t>
            </a:r>
          </a:p>
        </p:txBody>
      </p:sp>
      <p:sp>
        <p:nvSpPr>
          <p:cNvPr id="25" name="TextBox 24">
            <a:extLst>
              <a:ext uri="{FF2B5EF4-FFF2-40B4-BE49-F238E27FC236}">
                <a16:creationId xmlns:a16="http://schemas.microsoft.com/office/drawing/2014/main" id="{A1AE2255-7593-84B5-B4D6-C0063622606B}"/>
              </a:ext>
            </a:extLst>
          </p:cNvPr>
          <p:cNvSpPr txBox="1"/>
          <p:nvPr/>
        </p:nvSpPr>
        <p:spPr>
          <a:xfrm>
            <a:off x="1662074" y="2010878"/>
            <a:ext cx="2390851" cy="4524315"/>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6.1 (ATSC1)</a:t>
            </a:r>
          </a:p>
          <a:p>
            <a:pPr algn="ctr"/>
            <a:r>
              <a:rPr lang="en-US" sz="1400" b="1" baseline="0" dirty="0">
                <a:solidFill>
                  <a:srgbClr val="FF0000"/>
                </a:solidFill>
              </a:rPr>
              <a:t>27.1 (ATSC1)</a:t>
            </a:r>
          </a:p>
          <a:p>
            <a:pPr algn="ctr"/>
            <a:r>
              <a:rPr lang="en-US" sz="1400" b="1" baseline="0" dirty="0">
                <a:solidFill>
                  <a:srgbClr val="FF0000"/>
                </a:solidFill>
              </a:rPr>
              <a:t>= "PBS HD"</a:t>
            </a:r>
          </a:p>
          <a:p>
            <a:pPr algn="ctr"/>
            <a:r>
              <a:rPr lang="en-US" sz="1400" b="1" baseline="0" dirty="0">
                <a:solidFill>
                  <a:srgbClr val="FF0000"/>
                </a:solidFill>
              </a:rPr>
              <a:t>--------------</a:t>
            </a:r>
          </a:p>
          <a:p>
            <a:pPr algn="ctr"/>
            <a:r>
              <a:rPr lang="en-US" sz="1400" b="1" baseline="0" dirty="0">
                <a:solidFill>
                  <a:srgbClr val="FF0000"/>
                </a:solidFill>
              </a:rPr>
              <a:t>6.2 (ATSC1)</a:t>
            </a:r>
          </a:p>
          <a:p>
            <a:pPr algn="ctr"/>
            <a:r>
              <a:rPr lang="en-US" sz="1400" b="1" baseline="0" dirty="0">
                <a:solidFill>
                  <a:srgbClr val="FF0000"/>
                </a:solidFill>
              </a:rPr>
              <a:t>27.2 (ATSC1)</a:t>
            </a:r>
          </a:p>
          <a:p>
            <a:pPr algn="ctr"/>
            <a:r>
              <a:rPr lang="en-US" sz="1400" b="1" baseline="0" dirty="0">
                <a:solidFill>
                  <a:srgbClr val="FF0000"/>
                </a:solidFill>
              </a:rPr>
              <a:t>= "PBS KIDS"</a:t>
            </a:r>
          </a:p>
          <a:p>
            <a:pPr algn="ctr"/>
            <a:r>
              <a:rPr lang="en-US" sz="1400" b="1" baseline="0" dirty="0">
                <a:solidFill>
                  <a:srgbClr val="FF0000"/>
                </a:solidFill>
              </a:rPr>
              <a:t>--------------</a:t>
            </a:r>
          </a:p>
          <a:p>
            <a:pPr algn="ctr"/>
            <a:r>
              <a:rPr lang="en-US" sz="1400" b="1" baseline="0" dirty="0">
                <a:solidFill>
                  <a:srgbClr val="FF0000"/>
                </a:solidFill>
              </a:rPr>
              <a:t>6.3 (ATSC1)</a:t>
            </a:r>
          </a:p>
          <a:p>
            <a:pPr algn="ctr"/>
            <a:r>
              <a:rPr lang="en-US" sz="1400" b="1" baseline="0" dirty="0">
                <a:solidFill>
                  <a:srgbClr val="FF0000"/>
                </a:solidFill>
              </a:rPr>
              <a:t>27.3 (ATSC1)</a:t>
            </a:r>
          </a:p>
          <a:p>
            <a:pPr algn="ctr"/>
            <a:r>
              <a:rPr lang="en-US" sz="1400" b="1" baseline="0" dirty="0">
                <a:solidFill>
                  <a:srgbClr val="FF0000"/>
                </a:solidFill>
              </a:rPr>
              <a:t>= "PBS 6 PLUS" </a:t>
            </a:r>
          </a:p>
          <a:p>
            <a:pPr algn="ctr"/>
            <a:r>
              <a:rPr lang="en-US" sz="1400" b="1" baseline="0" dirty="0">
                <a:solidFill>
                  <a:srgbClr val="FF0000"/>
                </a:solidFill>
              </a:rPr>
              <a:t>--------------</a:t>
            </a:r>
          </a:p>
          <a:p>
            <a:pPr algn="ctr"/>
            <a:r>
              <a:rPr lang="en-US" sz="2000" b="1" baseline="0" dirty="0">
                <a:solidFill>
                  <a:srgbClr val="C00000"/>
                </a:solidFill>
              </a:rPr>
              <a:t>40.1 (ATSC1)</a:t>
            </a:r>
          </a:p>
          <a:p>
            <a:pPr algn="ctr"/>
            <a:r>
              <a:rPr lang="en-US" sz="2000" b="1" baseline="0" dirty="0">
                <a:solidFill>
                  <a:srgbClr val="C00000"/>
                </a:solidFill>
              </a:rPr>
              <a:t>="KHRR-DT"</a:t>
            </a:r>
          </a:p>
          <a:p>
            <a:pPr algn="ctr"/>
            <a:r>
              <a:rPr lang="en-US" sz="2000" b="1" baseline="0" dirty="0">
                <a:solidFill>
                  <a:srgbClr val="C00000"/>
                </a:solidFill>
              </a:rPr>
              <a:t>="Telemundo"</a:t>
            </a:r>
          </a:p>
          <a:p>
            <a:pPr algn="ctr"/>
            <a:r>
              <a:rPr lang="en-US" sz="2000" b="1" baseline="0" dirty="0">
                <a:solidFill>
                  <a:srgbClr val="C00000"/>
                </a:solidFill>
              </a:rPr>
              <a:t>--------------</a:t>
            </a:r>
          </a:p>
          <a:p>
            <a:pPr algn="ctr"/>
            <a:r>
              <a:rPr lang="en-US" sz="2000" b="1" baseline="0" dirty="0">
                <a:solidFill>
                  <a:srgbClr val="C00000"/>
                </a:solidFill>
              </a:rPr>
              <a:t>40.2 (ATSC1)</a:t>
            </a:r>
          </a:p>
          <a:p>
            <a:pPr algn="ctr"/>
            <a:r>
              <a:rPr lang="en-US" sz="2000" b="1" baseline="0" dirty="0">
                <a:solidFill>
                  <a:srgbClr val="C00000"/>
                </a:solidFill>
              </a:rPr>
              <a:t>="</a:t>
            </a:r>
            <a:r>
              <a:rPr lang="en-US" sz="2000" b="1" baseline="0" dirty="0" err="1">
                <a:solidFill>
                  <a:srgbClr val="C00000"/>
                </a:solidFill>
              </a:rPr>
              <a:t>TeleXitos</a:t>
            </a:r>
            <a:r>
              <a:rPr lang="en-US" sz="2000" b="1" baseline="0" dirty="0">
                <a:solidFill>
                  <a:srgbClr val="C00000"/>
                </a:solidFill>
              </a:rPr>
              <a:t>"</a:t>
            </a:r>
          </a:p>
        </p:txBody>
      </p:sp>
      <p:sp>
        <p:nvSpPr>
          <p:cNvPr id="26" name="TextBox 25">
            <a:extLst>
              <a:ext uri="{FF2B5EF4-FFF2-40B4-BE49-F238E27FC236}">
                <a16:creationId xmlns:a16="http://schemas.microsoft.com/office/drawing/2014/main" id="{CC31C020-BF96-CB6B-478A-16E2046634DF}"/>
              </a:ext>
            </a:extLst>
          </p:cNvPr>
          <p:cNvSpPr txBox="1"/>
          <p:nvPr/>
        </p:nvSpPr>
        <p:spPr>
          <a:xfrm>
            <a:off x="3657601" y="2697807"/>
            <a:ext cx="2590800" cy="4370427"/>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4.1 (ATSC1) </a:t>
            </a:r>
          </a:p>
          <a:p>
            <a:pPr algn="ctr"/>
            <a:r>
              <a:rPr lang="en-US" sz="1400" b="1" baseline="0" dirty="0">
                <a:solidFill>
                  <a:srgbClr val="FF0000"/>
                </a:solidFill>
              </a:rPr>
              <a:t>="KVOANBC"</a:t>
            </a:r>
          </a:p>
          <a:p>
            <a:pPr algn="ctr"/>
            <a:r>
              <a:rPr lang="en-US" sz="1400" b="1" baseline="0" dirty="0">
                <a:solidFill>
                  <a:srgbClr val="FF0000"/>
                </a:solidFill>
              </a:rPr>
              <a:t>="NBC"</a:t>
            </a:r>
          </a:p>
          <a:p>
            <a:pPr algn="ctr"/>
            <a:r>
              <a:rPr lang="en-US" sz="1400" b="1" baseline="0" dirty="0">
                <a:solidFill>
                  <a:srgbClr val="FF0000"/>
                </a:solidFill>
              </a:rPr>
              <a:t>-----------------</a:t>
            </a:r>
          </a:p>
          <a:p>
            <a:pPr algn="ctr"/>
            <a:r>
              <a:rPr lang="en-US" sz="1400" b="1" baseline="0" dirty="0">
                <a:solidFill>
                  <a:srgbClr val="FF0000"/>
                </a:solidFill>
              </a:rPr>
              <a:t>4.2 (ATSC 1) </a:t>
            </a:r>
          </a:p>
          <a:p>
            <a:pPr algn="ctr"/>
            <a:r>
              <a:rPr lang="en-US" sz="1400" b="1" baseline="0" dirty="0">
                <a:solidFill>
                  <a:srgbClr val="FF0000"/>
                </a:solidFill>
              </a:rPr>
              <a:t>= "COZI TV"</a:t>
            </a:r>
          </a:p>
          <a:p>
            <a:pPr algn="ctr"/>
            <a:r>
              <a:rPr lang="en-US" sz="1400" b="1" baseline="0" dirty="0">
                <a:solidFill>
                  <a:srgbClr val="FF0000"/>
                </a:solidFill>
              </a:rPr>
              <a:t>-----------------</a:t>
            </a:r>
          </a:p>
          <a:p>
            <a:pPr algn="ctr"/>
            <a:r>
              <a:rPr lang="en-US" sz="1400" b="1" baseline="0" dirty="0">
                <a:solidFill>
                  <a:srgbClr val="FF0000"/>
                </a:solidFill>
              </a:rPr>
              <a:t>4.3 (ATSC1)</a:t>
            </a:r>
          </a:p>
          <a:p>
            <a:pPr algn="ctr"/>
            <a:r>
              <a:rPr lang="en-US" sz="1400" b="1" baseline="0" dirty="0">
                <a:solidFill>
                  <a:srgbClr val="FF0000"/>
                </a:solidFill>
              </a:rPr>
              <a:t>=" Ion Mystery"</a:t>
            </a:r>
          </a:p>
          <a:p>
            <a:pPr algn="ctr"/>
            <a:r>
              <a:rPr lang="en-US" sz="1400" b="1" baseline="0" dirty="0">
                <a:solidFill>
                  <a:srgbClr val="FF0000"/>
                </a:solidFill>
              </a:rPr>
              <a:t>-----------------</a:t>
            </a:r>
          </a:p>
          <a:p>
            <a:pPr algn="ctr"/>
            <a:r>
              <a:rPr lang="en-US" sz="1400" b="1" baseline="0" dirty="0">
                <a:solidFill>
                  <a:srgbClr val="FF0000"/>
                </a:solidFill>
              </a:rPr>
              <a:t>4.4 (ATSC1)</a:t>
            </a:r>
          </a:p>
          <a:p>
            <a:pPr algn="ctr"/>
            <a:r>
              <a:rPr lang="en-US" sz="1400" b="1" baseline="0" dirty="0">
                <a:solidFill>
                  <a:srgbClr val="FF0000"/>
                </a:solidFill>
              </a:rPr>
              <a:t>="DABL"</a:t>
            </a:r>
          </a:p>
          <a:p>
            <a:pPr algn="ctr"/>
            <a:r>
              <a:rPr lang="en-US" sz="1400" b="1" baseline="0" dirty="0">
                <a:solidFill>
                  <a:srgbClr val="FF0000"/>
                </a:solidFill>
              </a:rPr>
              <a:t>="This TV"</a:t>
            </a:r>
          </a:p>
          <a:p>
            <a:pPr algn="ctr"/>
            <a:r>
              <a:rPr lang="en-US" sz="1400" b="1" baseline="0" dirty="0">
                <a:solidFill>
                  <a:srgbClr val="FF0000"/>
                </a:solidFill>
              </a:rPr>
              <a:t>-----------------</a:t>
            </a:r>
          </a:p>
          <a:p>
            <a:pPr algn="ctr"/>
            <a:r>
              <a:rPr lang="en-US" sz="1400" b="1" baseline="0" dirty="0">
                <a:solidFill>
                  <a:srgbClr val="FF0000"/>
                </a:solidFill>
              </a:rPr>
              <a:t>4.5 (ATSC1)</a:t>
            </a:r>
          </a:p>
          <a:p>
            <a:pPr algn="ctr"/>
            <a:r>
              <a:rPr lang="en-US" sz="1400" b="1" baseline="0" dirty="0">
                <a:solidFill>
                  <a:srgbClr val="FF0000"/>
                </a:solidFill>
              </a:rPr>
              <a:t>= "Grit"</a:t>
            </a:r>
          </a:p>
          <a:p>
            <a:pPr algn="ctr"/>
            <a:r>
              <a:rPr lang="en-US" sz="1400" b="1" baseline="0" dirty="0">
                <a:solidFill>
                  <a:srgbClr val="FF0000"/>
                </a:solidFill>
              </a:rPr>
              <a:t>-----------------</a:t>
            </a:r>
          </a:p>
          <a:p>
            <a:pPr algn="ctr"/>
            <a:r>
              <a:rPr lang="en-US" sz="2000" b="1" baseline="0" dirty="0">
                <a:solidFill>
                  <a:srgbClr val="C00000"/>
                </a:solidFill>
              </a:rPr>
              <a:t>40.3 (ATSC1) </a:t>
            </a:r>
          </a:p>
          <a:p>
            <a:pPr algn="ctr"/>
            <a:r>
              <a:rPr lang="en-US" sz="2000" b="1" baseline="0" dirty="0">
                <a:solidFill>
                  <a:srgbClr val="C00000"/>
                </a:solidFill>
              </a:rPr>
              <a:t>="NBC LX"</a:t>
            </a:r>
          </a:p>
        </p:txBody>
      </p:sp>
      <p:sp>
        <p:nvSpPr>
          <p:cNvPr id="27" name="TextBox 26">
            <a:extLst>
              <a:ext uri="{FF2B5EF4-FFF2-40B4-BE49-F238E27FC236}">
                <a16:creationId xmlns:a16="http://schemas.microsoft.com/office/drawing/2014/main" id="{9C26DA2A-3181-93B5-21E4-CCB579E71B49}"/>
              </a:ext>
            </a:extLst>
          </p:cNvPr>
          <p:cNvSpPr txBox="1"/>
          <p:nvPr/>
        </p:nvSpPr>
        <p:spPr>
          <a:xfrm>
            <a:off x="7400723" y="1518821"/>
            <a:ext cx="1743277" cy="5262979"/>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11.1 (ATSC1)</a:t>
            </a:r>
          </a:p>
          <a:p>
            <a:pPr algn="ctr"/>
            <a:r>
              <a:rPr lang="en-US" sz="1400" b="1" baseline="0" dirty="0">
                <a:solidFill>
                  <a:srgbClr val="FF0000"/>
                </a:solidFill>
              </a:rPr>
              <a:t>= "KMSB-HD"</a:t>
            </a:r>
          </a:p>
          <a:p>
            <a:pPr algn="ctr"/>
            <a:r>
              <a:rPr lang="en-US" sz="1400" b="1" baseline="0" dirty="0">
                <a:solidFill>
                  <a:srgbClr val="FF0000"/>
                </a:solidFill>
              </a:rPr>
              <a:t>--------------</a:t>
            </a:r>
          </a:p>
          <a:p>
            <a:pPr algn="ctr"/>
            <a:r>
              <a:rPr lang="en-US" sz="1400" b="1" baseline="0" dirty="0">
                <a:solidFill>
                  <a:srgbClr val="FF0000"/>
                </a:solidFill>
              </a:rPr>
              <a:t>11.2 (ATSC1)</a:t>
            </a:r>
          </a:p>
          <a:p>
            <a:pPr algn="ctr"/>
            <a:r>
              <a:rPr lang="en-US" sz="1400" b="1" baseline="0" dirty="0">
                <a:solidFill>
                  <a:srgbClr val="FF0000"/>
                </a:solidFill>
              </a:rPr>
              <a:t>= "Quest"</a:t>
            </a:r>
          </a:p>
          <a:p>
            <a:pPr algn="ctr"/>
            <a:r>
              <a:rPr lang="en-US" sz="1400" b="1" baseline="0" dirty="0">
                <a:solidFill>
                  <a:srgbClr val="FF0000"/>
                </a:solidFill>
              </a:rPr>
              <a:t>--------------</a:t>
            </a:r>
          </a:p>
          <a:p>
            <a:pPr algn="ctr"/>
            <a:r>
              <a:rPr lang="en-US" sz="1400" b="1" baseline="0" dirty="0">
                <a:solidFill>
                  <a:srgbClr val="FF0000"/>
                </a:solidFill>
              </a:rPr>
              <a:t>11.3 (ATSC1)</a:t>
            </a:r>
          </a:p>
          <a:p>
            <a:pPr algn="ctr"/>
            <a:r>
              <a:rPr lang="en-US" sz="1400" b="1" baseline="0" dirty="0">
                <a:solidFill>
                  <a:srgbClr val="FF0000"/>
                </a:solidFill>
              </a:rPr>
              <a:t>= "True Crime Network"</a:t>
            </a:r>
          </a:p>
          <a:p>
            <a:pPr algn="ctr"/>
            <a:r>
              <a:rPr lang="en-US" sz="1400" b="1" baseline="0" dirty="0">
                <a:solidFill>
                  <a:srgbClr val="FF0000"/>
                </a:solidFill>
              </a:rPr>
              <a:t>--------------</a:t>
            </a:r>
          </a:p>
          <a:p>
            <a:pPr algn="ctr"/>
            <a:r>
              <a:rPr lang="en-US" sz="1400" b="1" baseline="0" dirty="0">
                <a:solidFill>
                  <a:srgbClr val="FF0000"/>
                </a:solidFill>
              </a:rPr>
              <a:t>11.4 (ATSC1)</a:t>
            </a:r>
          </a:p>
          <a:p>
            <a:pPr algn="ctr"/>
            <a:r>
              <a:rPr lang="en-US" sz="1400" b="1" baseline="0" dirty="0">
                <a:solidFill>
                  <a:srgbClr val="FF0000"/>
                </a:solidFill>
              </a:rPr>
              <a:t>= "Nosey"</a:t>
            </a:r>
          </a:p>
          <a:p>
            <a:pPr algn="ctr"/>
            <a:r>
              <a:rPr lang="en-US" sz="1400" b="1" baseline="0" dirty="0">
                <a:solidFill>
                  <a:srgbClr val="FF0000"/>
                </a:solidFill>
              </a:rPr>
              <a:t>--------------</a:t>
            </a:r>
          </a:p>
          <a:p>
            <a:pPr algn="ctr"/>
            <a:r>
              <a:rPr lang="en-US" sz="1400" b="1" baseline="0" dirty="0">
                <a:solidFill>
                  <a:srgbClr val="FF0000"/>
                </a:solidFill>
              </a:rPr>
              <a:t>11.5 (ATSC1)</a:t>
            </a:r>
          </a:p>
          <a:p>
            <a:pPr algn="ctr"/>
            <a:r>
              <a:rPr lang="en-US" sz="1400" b="1" baseline="0" dirty="0">
                <a:solidFill>
                  <a:srgbClr val="FF0000"/>
                </a:solidFill>
              </a:rPr>
              <a:t>= "Shop LC"</a:t>
            </a:r>
          </a:p>
          <a:p>
            <a:pPr algn="ctr"/>
            <a:r>
              <a:rPr lang="en-US" sz="1400" b="1" baseline="0" dirty="0">
                <a:solidFill>
                  <a:srgbClr val="FF0000"/>
                </a:solidFill>
              </a:rPr>
              <a:t>--------------</a:t>
            </a:r>
          </a:p>
          <a:p>
            <a:pPr algn="ctr"/>
            <a:r>
              <a:rPr lang="en-US" sz="1400" b="1" baseline="0" dirty="0">
                <a:solidFill>
                  <a:srgbClr val="FF0000"/>
                </a:solidFill>
              </a:rPr>
              <a:t>11.6 (ATSC1)</a:t>
            </a:r>
          </a:p>
          <a:p>
            <a:pPr algn="ctr"/>
            <a:r>
              <a:rPr lang="en-US" sz="1400" b="1" baseline="0" dirty="0">
                <a:solidFill>
                  <a:srgbClr val="FF0000"/>
                </a:solidFill>
              </a:rPr>
              <a:t>= ?????</a:t>
            </a:r>
          </a:p>
          <a:p>
            <a:pPr algn="ctr"/>
            <a:r>
              <a:rPr lang="en-US" sz="1400" b="1" baseline="0" dirty="0">
                <a:solidFill>
                  <a:srgbClr val="FF0000"/>
                </a:solidFill>
              </a:rPr>
              <a:t>--------------</a:t>
            </a:r>
          </a:p>
          <a:p>
            <a:pPr algn="ctr"/>
            <a:r>
              <a:rPr lang="en-US" sz="1400" b="1" baseline="0" dirty="0">
                <a:solidFill>
                  <a:srgbClr val="FF0000"/>
                </a:solidFill>
              </a:rPr>
              <a:t>11.7 (ATSC1)</a:t>
            </a:r>
          </a:p>
          <a:p>
            <a:pPr algn="ctr"/>
            <a:r>
              <a:rPr lang="en-US" sz="1400" b="1" baseline="0" dirty="0">
                <a:solidFill>
                  <a:srgbClr val="FF0000"/>
                </a:solidFill>
              </a:rPr>
              <a:t>= "Comet"</a:t>
            </a:r>
          </a:p>
          <a:p>
            <a:pPr algn="ctr"/>
            <a:r>
              <a:rPr lang="en-US" sz="1400" b="1" baseline="0" dirty="0">
                <a:solidFill>
                  <a:srgbClr val="FF0000"/>
                </a:solidFill>
              </a:rPr>
              <a:t>--------------</a:t>
            </a:r>
          </a:p>
          <a:p>
            <a:pPr algn="ctr"/>
            <a:r>
              <a:rPr lang="en-US" sz="1400" b="1" baseline="0" dirty="0">
                <a:solidFill>
                  <a:srgbClr val="FF0000"/>
                </a:solidFill>
              </a:rPr>
              <a:t>11.8 (ATSC1)</a:t>
            </a:r>
          </a:p>
          <a:p>
            <a:pPr algn="ctr"/>
            <a:r>
              <a:rPr lang="en-US" sz="1400" b="1" baseline="0" dirty="0">
                <a:solidFill>
                  <a:srgbClr val="FF0000"/>
                </a:solidFill>
              </a:rPr>
              <a:t>= "QVC"</a:t>
            </a:r>
          </a:p>
        </p:txBody>
      </p:sp>
      <p:sp>
        <p:nvSpPr>
          <p:cNvPr id="41" name="TextBox 40">
            <a:extLst>
              <a:ext uri="{FF2B5EF4-FFF2-40B4-BE49-F238E27FC236}">
                <a16:creationId xmlns:a16="http://schemas.microsoft.com/office/drawing/2014/main" id="{FF034D8E-1BBB-F879-6E20-DF0C13A3179B}"/>
              </a:ext>
            </a:extLst>
          </p:cNvPr>
          <p:cNvSpPr txBox="1"/>
          <p:nvPr/>
        </p:nvSpPr>
        <p:spPr>
          <a:xfrm>
            <a:off x="5715000" y="2278082"/>
            <a:ext cx="1766925" cy="3970318"/>
          </a:xfrm>
          <a:prstGeom prst="rect">
            <a:avLst/>
          </a:prstGeom>
          <a:solidFill>
            <a:srgbClr val="FFFFFF"/>
          </a:solidFill>
        </p:spPr>
        <p:txBody>
          <a:bodyPr wrap="square" rtlCol="0" anchor="ctr" anchorCtr="0">
            <a:spAutoFit/>
          </a:bodyPr>
          <a:lstStyle/>
          <a:p>
            <a:pPr algn="ctr"/>
            <a:r>
              <a:rPr lang="en-US" sz="1100" b="1" baseline="0" dirty="0">
                <a:solidFill>
                  <a:srgbClr val="FF0000"/>
                </a:solidFill>
              </a:rPr>
              <a:t>13.1 (ATSC1)</a:t>
            </a:r>
          </a:p>
          <a:p>
            <a:pPr algn="ctr"/>
            <a:r>
              <a:rPr lang="en-US" sz="1100" b="1" baseline="0" dirty="0">
                <a:solidFill>
                  <a:srgbClr val="FF0000"/>
                </a:solidFill>
              </a:rPr>
              <a:t>= "KOLD DT"</a:t>
            </a:r>
          </a:p>
          <a:p>
            <a:pPr algn="ctr"/>
            <a:r>
              <a:rPr lang="en-US" sz="1100" b="1" baseline="0" dirty="0">
                <a:solidFill>
                  <a:srgbClr val="FF0000"/>
                </a:solidFill>
              </a:rPr>
              <a:t>="CBS"</a:t>
            </a:r>
          </a:p>
          <a:p>
            <a:pPr algn="ctr"/>
            <a:r>
              <a:rPr lang="en-US" sz="1100" b="1" baseline="0" dirty="0">
                <a:solidFill>
                  <a:srgbClr val="FF0000"/>
                </a:solidFill>
              </a:rPr>
              <a:t>--------------</a:t>
            </a:r>
          </a:p>
          <a:p>
            <a:pPr algn="ctr"/>
            <a:r>
              <a:rPr lang="en-US" sz="1100" b="1" baseline="0" dirty="0">
                <a:solidFill>
                  <a:srgbClr val="FF0000"/>
                </a:solidFill>
              </a:rPr>
              <a:t>13.2 (ATSC1)</a:t>
            </a:r>
          </a:p>
          <a:p>
            <a:pPr algn="ctr"/>
            <a:r>
              <a:rPr lang="en-US" sz="1100" b="1" baseline="0" dirty="0">
                <a:solidFill>
                  <a:srgbClr val="FF0000"/>
                </a:solidFill>
              </a:rPr>
              <a:t>= "</a:t>
            </a:r>
            <a:r>
              <a:rPr lang="en-US" sz="1100" b="1" baseline="0" dirty="0" err="1">
                <a:solidFill>
                  <a:srgbClr val="FF0000"/>
                </a:solidFill>
              </a:rPr>
              <a:t>MeTV</a:t>
            </a:r>
            <a:r>
              <a:rPr lang="en-US" sz="1100" b="1" baseline="0" dirty="0">
                <a:solidFill>
                  <a:srgbClr val="FF0000"/>
                </a:solidFill>
              </a:rPr>
              <a:t>"</a:t>
            </a:r>
          </a:p>
          <a:p>
            <a:pPr algn="ctr"/>
            <a:r>
              <a:rPr lang="en-US" sz="1100" b="1" baseline="0" dirty="0">
                <a:solidFill>
                  <a:srgbClr val="FF0000"/>
                </a:solidFill>
              </a:rPr>
              <a:t>--------------</a:t>
            </a:r>
          </a:p>
          <a:p>
            <a:pPr algn="ctr"/>
            <a:r>
              <a:rPr lang="en-US" sz="1100" b="1" baseline="0" dirty="0">
                <a:solidFill>
                  <a:srgbClr val="FF0000"/>
                </a:solidFill>
              </a:rPr>
              <a:t>13.3 (ATSC1)</a:t>
            </a:r>
          </a:p>
          <a:p>
            <a:pPr algn="ctr"/>
            <a:r>
              <a:rPr lang="en-US" sz="1100" b="1" baseline="0" dirty="0">
                <a:solidFill>
                  <a:srgbClr val="FF0000"/>
                </a:solidFill>
              </a:rPr>
              <a:t>= "</a:t>
            </a:r>
            <a:r>
              <a:rPr lang="en-US" sz="1100" b="1" baseline="0" dirty="0" err="1">
                <a:solidFill>
                  <a:srgbClr val="FF0000"/>
                </a:solidFill>
              </a:rPr>
              <a:t>Oatlaw</a:t>
            </a:r>
            <a:r>
              <a:rPr lang="en-US" sz="1100" b="1" baseline="0" dirty="0">
                <a:solidFill>
                  <a:srgbClr val="FF0000"/>
                </a:solidFill>
              </a:rPr>
              <a:t>"</a:t>
            </a:r>
          </a:p>
          <a:p>
            <a:pPr algn="ctr"/>
            <a:r>
              <a:rPr lang="en-US" sz="1100" b="1" baseline="0" dirty="0">
                <a:solidFill>
                  <a:srgbClr val="FF0000"/>
                </a:solidFill>
              </a:rPr>
              <a:t>--------------</a:t>
            </a:r>
          </a:p>
          <a:p>
            <a:pPr algn="ctr"/>
            <a:r>
              <a:rPr lang="en-US" sz="1100" b="1" baseline="0" dirty="0">
                <a:solidFill>
                  <a:srgbClr val="FF0000"/>
                </a:solidFill>
              </a:rPr>
              <a:t>13.4 (ATSC1)</a:t>
            </a:r>
          </a:p>
          <a:p>
            <a:pPr algn="ctr"/>
            <a:r>
              <a:rPr lang="en-US" sz="1100" b="1" baseline="0" dirty="0">
                <a:solidFill>
                  <a:srgbClr val="FF0000"/>
                </a:solidFill>
              </a:rPr>
              <a:t>= "KOLDDT4"</a:t>
            </a:r>
          </a:p>
          <a:p>
            <a:pPr algn="ctr"/>
            <a:r>
              <a:rPr lang="en-US" sz="1100" b="1" baseline="0" dirty="0">
                <a:solidFill>
                  <a:srgbClr val="FF0000"/>
                </a:solidFill>
              </a:rPr>
              <a:t>="Defy TV"</a:t>
            </a:r>
          </a:p>
          <a:p>
            <a:pPr algn="ctr"/>
            <a:r>
              <a:rPr lang="en-US" sz="1100" b="1" baseline="0" dirty="0">
                <a:solidFill>
                  <a:srgbClr val="FF0000"/>
                </a:solidFill>
              </a:rPr>
              <a:t>--------------</a:t>
            </a:r>
          </a:p>
          <a:p>
            <a:pPr algn="ctr"/>
            <a:r>
              <a:rPr lang="en-US" sz="1100" b="1" baseline="0" dirty="0">
                <a:solidFill>
                  <a:srgbClr val="FF0000"/>
                </a:solidFill>
              </a:rPr>
              <a:t>13.5 (ATSC1")</a:t>
            </a:r>
          </a:p>
          <a:p>
            <a:pPr algn="ctr"/>
            <a:r>
              <a:rPr lang="en-US" sz="1100" b="1" baseline="0" dirty="0">
                <a:solidFill>
                  <a:srgbClr val="FF0000"/>
                </a:solidFill>
              </a:rPr>
              <a:t>= "KPHE-LD" ________</a:t>
            </a:r>
          </a:p>
          <a:p>
            <a:pPr algn="ctr"/>
            <a:r>
              <a:rPr lang="en-US" sz="1100" b="1" baseline="0" dirty="0">
                <a:solidFill>
                  <a:srgbClr val="FF0000"/>
                </a:solidFill>
              </a:rPr>
              <a:t>13.6 (ATSC1)</a:t>
            </a:r>
          </a:p>
          <a:p>
            <a:pPr algn="ctr"/>
            <a:r>
              <a:rPr lang="en-US" sz="1100" b="1" baseline="0" dirty="0">
                <a:solidFill>
                  <a:srgbClr val="FF0000"/>
                </a:solidFill>
              </a:rPr>
              <a:t>="CHARGE!"</a:t>
            </a:r>
          </a:p>
          <a:p>
            <a:pPr algn="ctr"/>
            <a:r>
              <a:rPr lang="en-US" sz="1100" b="1" baseline="0" dirty="0">
                <a:solidFill>
                  <a:srgbClr val="FF0000"/>
                </a:solidFill>
              </a:rPr>
              <a:t>--------------</a:t>
            </a:r>
          </a:p>
          <a:p>
            <a:pPr algn="ctr"/>
            <a:r>
              <a:rPr lang="en-US" sz="1600" b="1" baseline="0" dirty="0">
                <a:solidFill>
                  <a:srgbClr val="C00000"/>
                </a:solidFill>
              </a:rPr>
              <a:t>40.4 (ATSC1) ="Oxygen"</a:t>
            </a:r>
          </a:p>
          <a:p>
            <a:pPr algn="ctr"/>
            <a:endParaRPr lang="en-US" sz="1100" b="1" baseline="0" dirty="0">
              <a:solidFill>
                <a:srgbClr val="C00000"/>
              </a:solidFill>
            </a:endParaRPr>
          </a:p>
        </p:txBody>
      </p:sp>
      <p:sp>
        <p:nvSpPr>
          <p:cNvPr id="42" name="TextBox 41">
            <a:extLst>
              <a:ext uri="{FF2B5EF4-FFF2-40B4-BE49-F238E27FC236}">
                <a16:creationId xmlns:a16="http://schemas.microsoft.com/office/drawing/2014/main" id="{A11B60FC-9232-49A0-D8A7-5C8AFF889647}"/>
              </a:ext>
            </a:extLst>
          </p:cNvPr>
          <p:cNvSpPr txBox="1"/>
          <p:nvPr/>
        </p:nvSpPr>
        <p:spPr>
          <a:xfrm>
            <a:off x="1887821" y="-76200"/>
            <a:ext cx="7256179" cy="748923"/>
          </a:xfrm>
          <a:prstGeom prst="rect">
            <a:avLst/>
          </a:prstGeom>
          <a:solidFill>
            <a:srgbClr val="FFFFFF"/>
          </a:solidFill>
        </p:spPr>
        <p:txBody>
          <a:bodyPr wrap="square" rtlCol="0">
            <a:spAutoFit/>
          </a:bodyPr>
          <a:lstStyle/>
          <a:p>
            <a:pPr algn="ctr"/>
            <a:r>
              <a:rPr lang="en-US" sz="3200" b="1" dirty="0">
                <a:solidFill>
                  <a:schemeClr val="tx1"/>
                </a:solidFill>
              </a:rPr>
              <a:t>Creation of ATSC 3.0 Simulcasted Virtual "Displayed Channels" at the Upgraded Lighthouse Station</a:t>
            </a:r>
          </a:p>
        </p:txBody>
      </p:sp>
      <p:pic>
        <p:nvPicPr>
          <p:cNvPr id="2" name="Picture 1">
            <a:extLst>
              <a:ext uri="{FF2B5EF4-FFF2-40B4-BE49-F238E27FC236}">
                <a16:creationId xmlns:a16="http://schemas.microsoft.com/office/drawing/2014/main" id="{7A16416A-1AEB-20E0-E589-B48FF8EBF5F4}"/>
              </a:ext>
            </a:extLst>
          </p:cNvPr>
          <p:cNvPicPr>
            <a:picLocks noChangeAspect="1"/>
          </p:cNvPicPr>
          <p:nvPr/>
        </p:nvPicPr>
        <p:blipFill rotWithShape="1">
          <a:blip r:embed="rId5"/>
          <a:srcRect t="46908" b="14399"/>
          <a:stretch/>
        </p:blipFill>
        <p:spPr>
          <a:xfrm>
            <a:off x="282897" y="304800"/>
            <a:ext cx="1617312" cy="1005840"/>
          </a:xfrm>
          <a:prstGeom prst="rect">
            <a:avLst/>
          </a:prstGeom>
        </p:spPr>
      </p:pic>
      <p:sp>
        <p:nvSpPr>
          <p:cNvPr id="8" name="TextBox 7">
            <a:extLst>
              <a:ext uri="{FF2B5EF4-FFF2-40B4-BE49-F238E27FC236}">
                <a16:creationId xmlns:a16="http://schemas.microsoft.com/office/drawing/2014/main" id="{AE43D6E6-5F07-58AB-2616-C32B80D690F9}"/>
              </a:ext>
            </a:extLst>
          </p:cNvPr>
          <p:cNvSpPr txBox="1"/>
          <p:nvPr/>
        </p:nvSpPr>
        <p:spPr>
          <a:xfrm>
            <a:off x="304800" y="152400"/>
            <a:ext cx="1438477"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KHRR               (RF CH. 16)</a:t>
            </a:r>
          </a:p>
        </p:txBody>
      </p:sp>
    </p:spTree>
    <p:extLst>
      <p:ext uri="{BB962C8B-B14F-4D97-AF65-F5344CB8AC3E}">
        <p14:creationId xmlns:p14="http://schemas.microsoft.com/office/powerpoint/2010/main" val="52262713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B06E-6B6F-F0C1-DF33-341B1FEA965B}"/>
            </a:ext>
          </a:extLst>
        </p:cNvPr>
        <p:cNvGrpSpPr/>
        <p:nvPr/>
      </p:nvGrpSpPr>
      <p:grpSpPr>
        <a:xfrm>
          <a:off x="0" y="0"/>
          <a:ext cx="0" cy="0"/>
          <a:chOff x="0" y="0"/>
          <a:chExt cx="0" cy="0"/>
        </a:xfrm>
      </p:grpSpPr>
      <p:pic>
        <p:nvPicPr>
          <p:cNvPr id="18" name="Picture 17">
            <a:extLst>
              <a:ext uri="{FF2B5EF4-FFF2-40B4-BE49-F238E27FC236}">
                <a16:creationId xmlns:a16="http://schemas.microsoft.com/office/drawing/2014/main" id="{448E1FBB-3980-9FD1-807A-CB4FD5F444C0}"/>
              </a:ext>
            </a:extLst>
          </p:cNvPr>
          <p:cNvPicPr>
            <a:picLocks noChangeAspect="1"/>
          </p:cNvPicPr>
          <p:nvPr/>
        </p:nvPicPr>
        <p:blipFill rotWithShape="1">
          <a:blip r:embed="rId3"/>
          <a:srcRect t="46907" b="-46907"/>
          <a:stretch/>
        </p:blipFill>
        <p:spPr>
          <a:xfrm>
            <a:off x="152400" y="829447"/>
            <a:ext cx="1617312" cy="2599553"/>
          </a:xfrm>
          <a:prstGeom prst="rect">
            <a:avLst/>
          </a:prstGeom>
        </p:spPr>
      </p:pic>
      <p:pic>
        <p:nvPicPr>
          <p:cNvPr id="24" name="Picture 23">
            <a:extLst>
              <a:ext uri="{FF2B5EF4-FFF2-40B4-BE49-F238E27FC236}">
                <a16:creationId xmlns:a16="http://schemas.microsoft.com/office/drawing/2014/main" id="{CF83D896-63A9-2D21-92E7-D80432EA18F8}"/>
              </a:ext>
            </a:extLst>
          </p:cNvPr>
          <p:cNvPicPr>
            <a:picLocks noChangeAspect="1"/>
          </p:cNvPicPr>
          <p:nvPr/>
        </p:nvPicPr>
        <p:blipFill rotWithShape="1">
          <a:blip r:embed="rId4"/>
          <a:srcRect l="38989" t="27195" r="-33166" b="19917"/>
          <a:stretch/>
        </p:blipFill>
        <p:spPr>
          <a:xfrm>
            <a:off x="2103120" y="76200"/>
            <a:ext cx="5669280" cy="3200400"/>
          </a:xfrm>
          <a:prstGeom prst="rect">
            <a:avLst/>
          </a:prstGeom>
        </p:spPr>
      </p:pic>
      <p:sp>
        <p:nvSpPr>
          <p:cNvPr id="41986" name="Slide Number Placeholder 6">
            <a:extLst>
              <a:ext uri="{FF2B5EF4-FFF2-40B4-BE49-F238E27FC236}">
                <a16:creationId xmlns:a16="http://schemas.microsoft.com/office/drawing/2014/main" id="{6846FAF1-49DF-D3EA-4E2F-6D7FED7F069B}"/>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8D85504F-1429-4C3B-8063-BBFC7494857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12</a:t>
            </a:fld>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E46BEE69-0247-1FD5-7364-AE23DDD2404A}"/>
              </a:ext>
            </a:extLst>
          </p:cNvPr>
          <p:cNvPicPr>
            <a:picLocks noChangeAspect="1"/>
          </p:cNvPicPr>
          <p:nvPr/>
        </p:nvPicPr>
        <p:blipFill rotWithShape="1">
          <a:blip r:embed="rId4"/>
          <a:srcRect l="1266" t="21656" r="4559" b="63231"/>
          <a:stretch/>
        </p:blipFill>
        <p:spPr>
          <a:xfrm>
            <a:off x="7856" y="76200"/>
            <a:ext cx="5669280" cy="914400"/>
          </a:xfrm>
          <a:prstGeom prst="rect">
            <a:avLst/>
          </a:prstGeom>
        </p:spPr>
      </p:pic>
      <p:sp>
        <p:nvSpPr>
          <p:cNvPr id="4" name="TextBox 3">
            <a:extLst>
              <a:ext uri="{FF2B5EF4-FFF2-40B4-BE49-F238E27FC236}">
                <a16:creationId xmlns:a16="http://schemas.microsoft.com/office/drawing/2014/main" id="{8FC6E8FC-B173-F78C-F734-34F02F1D9BB8}"/>
              </a:ext>
            </a:extLst>
          </p:cNvPr>
          <p:cNvSpPr txBox="1"/>
          <p:nvPr/>
        </p:nvSpPr>
        <p:spPr>
          <a:xfrm>
            <a:off x="152401" y="381000"/>
            <a:ext cx="1524000" cy="595646"/>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KHRR               (RF CH. 16)</a:t>
            </a:r>
          </a:p>
        </p:txBody>
      </p:sp>
      <p:pic>
        <p:nvPicPr>
          <p:cNvPr id="11" name="Picture 10">
            <a:extLst>
              <a:ext uri="{FF2B5EF4-FFF2-40B4-BE49-F238E27FC236}">
                <a16:creationId xmlns:a16="http://schemas.microsoft.com/office/drawing/2014/main" id="{D0A20261-4E58-5E2F-6911-4FA6565039B6}"/>
              </a:ext>
            </a:extLst>
          </p:cNvPr>
          <p:cNvPicPr>
            <a:picLocks noChangeAspect="1"/>
          </p:cNvPicPr>
          <p:nvPr/>
        </p:nvPicPr>
        <p:blipFill rotWithShape="1">
          <a:blip r:embed="rId5"/>
          <a:srcRect t="21538" b="-21538"/>
          <a:stretch/>
        </p:blipFill>
        <p:spPr>
          <a:xfrm>
            <a:off x="5819169" y="762000"/>
            <a:ext cx="1505354" cy="2335039"/>
          </a:xfrm>
          <a:prstGeom prst="rect">
            <a:avLst/>
          </a:prstGeom>
        </p:spPr>
      </p:pic>
      <p:pic>
        <p:nvPicPr>
          <p:cNvPr id="13" name="Picture 12">
            <a:extLst>
              <a:ext uri="{FF2B5EF4-FFF2-40B4-BE49-F238E27FC236}">
                <a16:creationId xmlns:a16="http://schemas.microsoft.com/office/drawing/2014/main" id="{89C44488-2DAD-942B-D658-D9CC58068D2A}"/>
              </a:ext>
            </a:extLst>
          </p:cNvPr>
          <p:cNvPicPr>
            <a:picLocks noChangeAspect="1"/>
          </p:cNvPicPr>
          <p:nvPr/>
        </p:nvPicPr>
        <p:blipFill>
          <a:blip r:embed="rId5"/>
          <a:stretch>
            <a:fillRect/>
          </a:stretch>
        </p:blipFill>
        <p:spPr>
          <a:xfrm>
            <a:off x="7467600" y="331961"/>
            <a:ext cx="1505354" cy="2335039"/>
          </a:xfrm>
          <a:prstGeom prst="rect">
            <a:avLst/>
          </a:prstGeom>
        </p:spPr>
      </p:pic>
      <p:sp>
        <p:nvSpPr>
          <p:cNvPr id="28" name="TextBox 27">
            <a:extLst>
              <a:ext uri="{FF2B5EF4-FFF2-40B4-BE49-F238E27FC236}">
                <a16:creationId xmlns:a16="http://schemas.microsoft.com/office/drawing/2014/main" id="{3415F184-9DFE-E457-2749-206100688B42}"/>
              </a:ext>
            </a:extLst>
          </p:cNvPr>
          <p:cNvSpPr txBox="1"/>
          <p:nvPr/>
        </p:nvSpPr>
        <p:spPr>
          <a:xfrm>
            <a:off x="2133600" y="685800"/>
            <a:ext cx="1676400"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KTVU</a:t>
            </a:r>
          </a:p>
          <a:p>
            <a:pPr algn="ctr"/>
            <a:r>
              <a:rPr lang="en-US" sz="1600" b="1" baseline="0" dirty="0">
                <a:solidFill>
                  <a:srgbClr val="FF0000"/>
                </a:solidFill>
              </a:rPr>
              <a:t>(RF CH. 31)</a:t>
            </a:r>
          </a:p>
        </p:txBody>
      </p:sp>
      <p:sp>
        <p:nvSpPr>
          <p:cNvPr id="29" name="TextBox 28">
            <a:extLst>
              <a:ext uri="{FF2B5EF4-FFF2-40B4-BE49-F238E27FC236}">
                <a16:creationId xmlns:a16="http://schemas.microsoft.com/office/drawing/2014/main" id="{3AE3BCF3-0F55-395A-DD0A-A9DC5FF3EC81}"/>
              </a:ext>
            </a:extLst>
          </p:cNvPr>
          <p:cNvSpPr txBox="1"/>
          <p:nvPr/>
        </p:nvSpPr>
        <p:spPr>
          <a:xfrm>
            <a:off x="3981046" y="685800"/>
            <a:ext cx="16577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KNTV</a:t>
            </a:r>
          </a:p>
          <a:p>
            <a:pPr algn="ctr"/>
            <a:r>
              <a:rPr lang="en-US" sz="1600" b="1" baseline="0" dirty="0">
                <a:solidFill>
                  <a:srgbClr val="FF0000"/>
                </a:solidFill>
              </a:rPr>
              <a:t>(RF CH. 13)</a:t>
            </a:r>
          </a:p>
        </p:txBody>
      </p:sp>
      <p:sp>
        <p:nvSpPr>
          <p:cNvPr id="30" name="TextBox 29">
            <a:extLst>
              <a:ext uri="{FF2B5EF4-FFF2-40B4-BE49-F238E27FC236}">
                <a16:creationId xmlns:a16="http://schemas.microsoft.com/office/drawing/2014/main" id="{F5155497-703B-315F-87A7-926D3BD6AE72}"/>
              </a:ext>
            </a:extLst>
          </p:cNvPr>
          <p:cNvSpPr txBox="1"/>
          <p:nvPr/>
        </p:nvSpPr>
        <p:spPr>
          <a:xfrm>
            <a:off x="5791200" y="762000"/>
            <a:ext cx="1542646" cy="830997"/>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KPYX</a:t>
            </a:r>
          </a:p>
          <a:p>
            <a:pPr algn="ctr"/>
            <a:r>
              <a:rPr lang="en-US" sz="1600" b="1" baseline="0" dirty="0">
                <a:solidFill>
                  <a:srgbClr val="FF0000"/>
                </a:solidFill>
              </a:rPr>
              <a:t>(= "KPIX +")</a:t>
            </a:r>
          </a:p>
          <a:p>
            <a:pPr algn="ctr"/>
            <a:r>
              <a:rPr lang="en-US" sz="1600" b="1" baseline="0" dirty="0">
                <a:solidFill>
                  <a:srgbClr val="FF0000"/>
                </a:solidFill>
              </a:rPr>
              <a:t>(RF CH. 28)</a:t>
            </a:r>
          </a:p>
        </p:txBody>
      </p:sp>
      <p:sp>
        <p:nvSpPr>
          <p:cNvPr id="31" name="TextBox 30">
            <a:extLst>
              <a:ext uri="{FF2B5EF4-FFF2-40B4-BE49-F238E27FC236}">
                <a16:creationId xmlns:a16="http://schemas.microsoft.com/office/drawing/2014/main" id="{D6BFE36F-B186-BFF8-EF84-20406494D752}"/>
              </a:ext>
            </a:extLst>
          </p:cNvPr>
          <p:cNvSpPr txBox="1"/>
          <p:nvPr/>
        </p:nvSpPr>
        <p:spPr>
          <a:xfrm>
            <a:off x="7410046" y="685800"/>
            <a:ext cx="15815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KMSB</a:t>
            </a:r>
            <a:br>
              <a:rPr lang="en-US" sz="1600" b="1" baseline="0" dirty="0">
                <a:solidFill>
                  <a:srgbClr val="FF0000"/>
                </a:solidFill>
              </a:rPr>
            </a:br>
            <a:r>
              <a:rPr lang="en-US" sz="1600" b="1" baseline="0" dirty="0">
                <a:solidFill>
                  <a:srgbClr val="FF0000"/>
                </a:solidFill>
              </a:rPr>
              <a:t>(RF CH. 25)</a:t>
            </a:r>
          </a:p>
        </p:txBody>
      </p:sp>
      <p:sp>
        <p:nvSpPr>
          <p:cNvPr id="32" name="TextBox 31">
            <a:extLst>
              <a:ext uri="{FF2B5EF4-FFF2-40B4-BE49-F238E27FC236}">
                <a16:creationId xmlns:a16="http://schemas.microsoft.com/office/drawing/2014/main" id="{C6BB0BD0-E64E-6F2D-6CAD-E0E1E9AA577B}"/>
              </a:ext>
            </a:extLst>
          </p:cNvPr>
          <p:cNvSpPr txBox="1"/>
          <p:nvPr/>
        </p:nvSpPr>
        <p:spPr>
          <a:xfrm>
            <a:off x="-121999" y="1910208"/>
            <a:ext cx="2084826" cy="4401205"/>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40.1 (ATSC3)</a:t>
            </a:r>
          </a:p>
          <a:p>
            <a:pPr algn="ctr"/>
            <a:r>
              <a:rPr lang="en-US" sz="1400" b="1" baseline="0" dirty="0">
                <a:solidFill>
                  <a:srgbClr val="FF0000"/>
                </a:solidFill>
              </a:rPr>
              <a:t>= "KHRR" </a:t>
            </a:r>
          </a:p>
          <a:p>
            <a:pPr algn="ctr"/>
            <a:r>
              <a:rPr lang="en-US" sz="1400" b="1" baseline="0" dirty="0">
                <a:solidFill>
                  <a:srgbClr val="FF0000"/>
                </a:solidFill>
              </a:rPr>
              <a:t>-------------</a:t>
            </a:r>
          </a:p>
          <a:p>
            <a:pPr algn="ctr"/>
            <a:r>
              <a:rPr lang="en-US" sz="1400" b="1" baseline="0" dirty="0">
                <a:solidFill>
                  <a:srgbClr val="FF0000"/>
                </a:solidFill>
              </a:rPr>
              <a:t>6.1 (ATSC3)</a:t>
            </a:r>
          </a:p>
          <a:p>
            <a:pPr algn="ctr"/>
            <a:r>
              <a:rPr lang="en-US" sz="1400" b="1" baseline="0" dirty="0">
                <a:solidFill>
                  <a:srgbClr val="FF0000"/>
                </a:solidFill>
              </a:rPr>
              <a:t>= "PBS  HD"</a:t>
            </a:r>
          </a:p>
          <a:p>
            <a:pPr algn="ctr"/>
            <a:r>
              <a:rPr lang="en-US" sz="1400" b="1" baseline="0" dirty="0">
                <a:solidFill>
                  <a:srgbClr val="FF0000"/>
                </a:solidFill>
              </a:rPr>
              <a:t>-------------</a:t>
            </a:r>
          </a:p>
          <a:p>
            <a:pPr algn="ctr"/>
            <a:r>
              <a:rPr lang="en-US" sz="1400" b="1" baseline="0" dirty="0">
                <a:solidFill>
                  <a:srgbClr val="FF0000"/>
                </a:solidFill>
              </a:rPr>
              <a:t>4.1 (ATSC3)</a:t>
            </a:r>
          </a:p>
          <a:p>
            <a:pPr algn="ctr"/>
            <a:r>
              <a:rPr lang="en-US" sz="1400" b="1" baseline="0" dirty="0">
                <a:solidFill>
                  <a:srgbClr val="FF0000"/>
                </a:solidFill>
              </a:rPr>
              <a:t>= "KBOANBC"</a:t>
            </a:r>
          </a:p>
          <a:p>
            <a:pPr algn="ctr"/>
            <a:r>
              <a:rPr lang="en-US" sz="1400" b="1" baseline="0" dirty="0">
                <a:solidFill>
                  <a:srgbClr val="FF0000"/>
                </a:solidFill>
              </a:rPr>
              <a:t>= "NBC"</a:t>
            </a:r>
          </a:p>
          <a:p>
            <a:pPr algn="ctr"/>
            <a:r>
              <a:rPr lang="en-US" sz="1400" b="1" baseline="0" dirty="0">
                <a:solidFill>
                  <a:srgbClr val="FF0000"/>
                </a:solidFill>
              </a:rPr>
              <a:t>------------</a:t>
            </a:r>
          </a:p>
          <a:p>
            <a:pPr algn="ctr"/>
            <a:r>
              <a:rPr lang="en-US" sz="1400" b="1" baseline="0" dirty="0">
                <a:solidFill>
                  <a:srgbClr val="FF0000"/>
                </a:solidFill>
              </a:rPr>
              <a:t>13.1 (ATSC3)</a:t>
            </a:r>
          </a:p>
          <a:p>
            <a:pPr algn="ctr"/>
            <a:r>
              <a:rPr lang="en-US" sz="1400" b="1" baseline="0" dirty="0">
                <a:solidFill>
                  <a:srgbClr val="FF0000"/>
                </a:solidFill>
              </a:rPr>
              <a:t>= "KOLD-DT"</a:t>
            </a:r>
          </a:p>
          <a:p>
            <a:pPr algn="ctr"/>
            <a:r>
              <a:rPr lang="en-US" sz="1400" b="1" baseline="0" dirty="0">
                <a:solidFill>
                  <a:srgbClr val="FF0000"/>
                </a:solidFill>
              </a:rPr>
              <a:t>= "CBS"</a:t>
            </a:r>
          </a:p>
          <a:p>
            <a:pPr algn="ctr"/>
            <a:r>
              <a:rPr lang="en-US" sz="1400" b="1" baseline="0" dirty="0">
                <a:solidFill>
                  <a:srgbClr val="FF0000"/>
                </a:solidFill>
              </a:rPr>
              <a:t>------------</a:t>
            </a:r>
          </a:p>
          <a:p>
            <a:pPr algn="ctr"/>
            <a:r>
              <a:rPr lang="en-US" sz="1400" b="1" baseline="0" dirty="0">
                <a:solidFill>
                  <a:srgbClr val="FF0000"/>
                </a:solidFill>
              </a:rPr>
              <a:t>11.1 (ATSC3)</a:t>
            </a:r>
          </a:p>
          <a:p>
            <a:pPr algn="ctr"/>
            <a:r>
              <a:rPr lang="en-US" sz="1400" b="1" baseline="0" dirty="0">
                <a:solidFill>
                  <a:srgbClr val="FF0000"/>
                </a:solidFill>
              </a:rPr>
              <a:t>= "KMSB-HD "</a:t>
            </a:r>
          </a:p>
          <a:p>
            <a:pPr algn="ctr"/>
            <a:r>
              <a:rPr lang="en-US" sz="1400" b="1" baseline="0" dirty="0">
                <a:solidFill>
                  <a:srgbClr val="FF0000"/>
                </a:solidFill>
              </a:rPr>
              <a:t>------------</a:t>
            </a:r>
          </a:p>
          <a:p>
            <a:pPr algn="ctr"/>
            <a:r>
              <a:rPr lang="en-US" sz="1400" b="1" baseline="0" dirty="0">
                <a:solidFill>
                  <a:srgbClr val="FF0000"/>
                </a:solidFill>
              </a:rPr>
              <a:t>9.1 (ATSC3)</a:t>
            </a:r>
          </a:p>
          <a:p>
            <a:pPr algn="ctr"/>
            <a:r>
              <a:rPr lang="en-US" sz="1400" b="1" baseline="0" dirty="0">
                <a:solidFill>
                  <a:srgbClr val="FF0000"/>
                </a:solidFill>
              </a:rPr>
              <a:t>= "KGUN  HD"</a:t>
            </a:r>
          </a:p>
          <a:p>
            <a:pPr algn="ctr"/>
            <a:r>
              <a:rPr lang="en-US" sz="1400" b="1" baseline="0" dirty="0">
                <a:solidFill>
                  <a:srgbClr val="FF0000"/>
                </a:solidFill>
              </a:rPr>
              <a:t>= "ABC"</a:t>
            </a:r>
          </a:p>
        </p:txBody>
      </p:sp>
      <p:sp>
        <p:nvSpPr>
          <p:cNvPr id="25" name="TextBox 24">
            <a:extLst>
              <a:ext uri="{FF2B5EF4-FFF2-40B4-BE49-F238E27FC236}">
                <a16:creationId xmlns:a16="http://schemas.microsoft.com/office/drawing/2014/main" id="{A1AE2255-7593-84B5-B4D6-C0063622606B}"/>
              </a:ext>
            </a:extLst>
          </p:cNvPr>
          <p:cNvSpPr txBox="1"/>
          <p:nvPr/>
        </p:nvSpPr>
        <p:spPr>
          <a:xfrm>
            <a:off x="1633171" y="2039779"/>
            <a:ext cx="2590799" cy="4524315"/>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6.1 (ATSC1)</a:t>
            </a:r>
          </a:p>
          <a:p>
            <a:pPr algn="ctr"/>
            <a:r>
              <a:rPr lang="en-US" sz="1400" b="1" baseline="0" dirty="0">
                <a:solidFill>
                  <a:srgbClr val="FF0000"/>
                </a:solidFill>
              </a:rPr>
              <a:t>27.1 (ATSC1)</a:t>
            </a:r>
          </a:p>
          <a:p>
            <a:pPr algn="ctr"/>
            <a:r>
              <a:rPr lang="en-US" sz="1400" b="1" baseline="0" dirty="0">
                <a:solidFill>
                  <a:srgbClr val="FF0000"/>
                </a:solidFill>
              </a:rPr>
              <a:t>= "PBS HD"</a:t>
            </a:r>
          </a:p>
          <a:p>
            <a:pPr algn="ctr"/>
            <a:r>
              <a:rPr lang="en-US" sz="1400" b="1" baseline="0" dirty="0">
                <a:solidFill>
                  <a:srgbClr val="FF0000"/>
                </a:solidFill>
              </a:rPr>
              <a:t>--------------</a:t>
            </a:r>
          </a:p>
          <a:p>
            <a:pPr algn="ctr"/>
            <a:r>
              <a:rPr lang="en-US" sz="1400" b="1" baseline="0" dirty="0">
                <a:solidFill>
                  <a:srgbClr val="FF0000"/>
                </a:solidFill>
              </a:rPr>
              <a:t>6.2 (ATSC1)</a:t>
            </a:r>
          </a:p>
          <a:p>
            <a:pPr algn="ctr"/>
            <a:r>
              <a:rPr lang="en-US" sz="1400" b="1" baseline="0" dirty="0">
                <a:solidFill>
                  <a:srgbClr val="FF0000"/>
                </a:solidFill>
              </a:rPr>
              <a:t>27.2 (ATSC1)</a:t>
            </a:r>
          </a:p>
          <a:p>
            <a:pPr algn="ctr"/>
            <a:r>
              <a:rPr lang="en-US" sz="1400" b="1" baseline="0" dirty="0">
                <a:solidFill>
                  <a:srgbClr val="FF0000"/>
                </a:solidFill>
              </a:rPr>
              <a:t>= "PBS KIDS"</a:t>
            </a:r>
          </a:p>
          <a:p>
            <a:pPr algn="ctr"/>
            <a:r>
              <a:rPr lang="en-US" sz="1400" b="1" baseline="0" dirty="0">
                <a:solidFill>
                  <a:srgbClr val="FF0000"/>
                </a:solidFill>
              </a:rPr>
              <a:t>--------------</a:t>
            </a:r>
          </a:p>
          <a:p>
            <a:pPr algn="ctr"/>
            <a:r>
              <a:rPr lang="en-US" sz="1400" b="1" baseline="0" dirty="0">
                <a:solidFill>
                  <a:srgbClr val="FF0000"/>
                </a:solidFill>
              </a:rPr>
              <a:t>6.3 (ATSC1)</a:t>
            </a:r>
          </a:p>
          <a:p>
            <a:pPr algn="ctr"/>
            <a:r>
              <a:rPr lang="en-US" sz="1400" b="1" baseline="0" dirty="0">
                <a:solidFill>
                  <a:srgbClr val="FF0000"/>
                </a:solidFill>
              </a:rPr>
              <a:t>27.3 (ATSC1)</a:t>
            </a:r>
          </a:p>
          <a:p>
            <a:pPr algn="ctr"/>
            <a:r>
              <a:rPr lang="en-US" sz="1400" b="1" baseline="0" dirty="0">
                <a:solidFill>
                  <a:srgbClr val="FF0000"/>
                </a:solidFill>
              </a:rPr>
              <a:t>= "PBS 6 PLUS" </a:t>
            </a:r>
          </a:p>
          <a:p>
            <a:pPr algn="ctr"/>
            <a:r>
              <a:rPr lang="en-US" sz="1400" b="1" baseline="0" dirty="0">
                <a:solidFill>
                  <a:srgbClr val="FF0000"/>
                </a:solidFill>
              </a:rPr>
              <a:t>--------------</a:t>
            </a:r>
          </a:p>
          <a:p>
            <a:pPr algn="ctr"/>
            <a:r>
              <a:rPr lang="en-US" sz="2000" b="1" baseline="0" dirty="0">
                <a:solidFill>
                  <a:srgbClr val="C00000"/>
                </a:solidFill>
              </a:rPr>
              <a:t>40.1 (ATSC1)</a:t>
            </a:r>
          </a:p>
          <a:p>
            <a:pPr algn="ctr"/>
            <a:r>
              <a:rPr lang="en-US" sz="2000" b="1" baseline="0" dirty="0">
                <a:solidFill>
                  <a:srgbClr val="C00000"/>
                </a:solidFill>
              </a:rPr>
              <a:t>="KHRR-DT"</a:t>
            </a:r>
          </a:p>
          <a:p>
            <a:pPr algn="ctr"/>
            <a:r>
              <a:rPr lang="en-US" sz="2000" b="1" baseline="0" dirty="0">
                <a:solidFill>
                  <a:srgbClr val="C00000"/>
                </a:solidFill>
              </a:rPr>
              <a:t>="Telemundo"</a:t>
            </a:r>
          </a:p>
          <a:p>
            <a:pPr algn="ctr"/>
            <a:r>
              <a:rPr lang="en-US" sz="2000" b="1" baseline="0" dirty="0">
                <a:solidFill>
                  <a:srgbClr val="C00000"/>
                </a:solidFill>
              </a:rPr>
              <a:t>--------------</a:t>
            </a:r>
          </a:p>
          <a:p>
            <a:pPr algn="ctr"/>
            <a:r>
              <a:rPr lang="en-US" sz="2000" b="1" baseline="0" dirty="0">
                <a:solidFill>
                  <a:srgbClr val="C00000"/>
                </a:solidFill>
              </a:rPr>
              <a:t>40.2 (ATSC1)</a:t>
            </a:r>
          </a:p>
          <a:p>
            <a:pPr algn="ctr"/>
            <a:r>
              <a:rPr lang="en-US" sz="2000" b="1" baseline="0" dirty="0">
                <a:solidFill>
                  <a:srgbClr val="C00000"/>
                </a:solidFill>
              </a:rPr>
              <a:t>="</a:t>
            </a:r>
            <a:r>
              <a:rPr lang="en-US" sz="2000" b="1" baseline="0" dirty="0" err="1">
                <a:solidFill>
                  <a:srgbClr val="C00000"/>
                </a:solidFill>
              </a:rPr>
              <a:t>TeleXitos</a:t>
            </a:r>
            <a:r>
              <a:rPr lang="en-US" sz="2000" b="1" baseline="0" dirty="0">
                <a:solidFill>
                  <a:srgbClr val="C00000"/>
                </a:solidFill>
              </a:rPr>
              <a:t>"</a:t>
            </a:r>
          </a:p>
        </p:txBody>
      </p:sp>
      <p:sp>
        <p:nvSpPr>
          <p:cNvPr id="26" name="TextBox 25">
            <a:extLst>
              <a:ext uri="{FF2B5EF4-FFF2-40B4-BE49-F238E27FC236}">
                <a16:creationId xmlns:a16="http://schemas.microsoft.com/office/drawing/2014/main" id="{CC31C020-BF96-CB6B-478A-16E2046634DF}"/>
              </a:ext>
            </a:extLst>
          </p:cNvPr>
          <p:cNvSpPr txBox="1"/>
          <p:nvPr/>
        </p:nvSpPr>
        <p:spPr>
          <a:xfrm>
            <a:off x="3657601" y="2545407"/>
            <a:ext cx="2590800" cy="4370427"/>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4.1 (ATSC1) </a:t>
            </a:r>
          </a:p>
          <a:p>
            <a:pPr algn="ctr"/>
            <a:r>
              <a:rPr lang="en-US" sz="1400" b="1" baseline="0" dirty="0">
                <a:solidFill>
                  <a:srgbClr val="FF0000"/>
                </a:solidFill>
              </a:rPr>
              <a:t>="KVOANBC"</a:t>
            </a:r>
          </a:p>
          <a:p>
            <a:pPr algn="ctr"/>
            <a:r>
              <a:rPr lang="en-US" sz="1400" b="1" baseline="0" dirty="0">
                <a:solidFill>
                  <a:srgbClr val="FF0000"/>
                </a:solidFill>
              </a:rPr>
              <a:t>="NBC"</a:t>
            </a:r>
          </a:p>
          <a:p>
            <a:pPr algn="ctr"/>
            <a:r>
              <a:rPr lang="en-US" sz="1400" b="1" baseline="0" dirty="0">
                <a:solidFill>
                  <a:srgbClr val="FF0000"/>
                </a:solidFill>
              </a:rPr>
              <a:t>-----------------</a:t>
            </a:r>
          </a:p>
          <a:p>
            <a:pPr algn="ctr"/>
            <a:r>
              <a:rPr lang="en-US" sz="1400" b="1" baseline="0" dirty="0">
                <a:solidFill>
                  <a:srgbClr val="FF0000"/>
                </a:solidFill>
              </a:rPr>
              <a:t>4.2 (ATSC 1) </a:t>
            </a:r>
          </a:p>
          <a:p>
            <a:pPr algn="ctr"/>
            <a:r>
              <a:rPr lang="en-US" sz="1400" b="1" baseline="0" dirty="0">
                <a:solidFill>
                  <a:srgbClr val="FF0000"/>
                </a:solidFill>
              </a:rPr>
              <a:t>= "COZI TV"</a:t>
            </a:r>
          </a:p>
          <a:p>
            <a:pPr algn="ctr"/>
            <a:r>
              <a:rPr lang="en-US" sz="1400" b="1" baseline="0" dirty="0">
                <a:solidFill>
                  <a:srgbClr val="FF0000"/>
                </a:solidFill>
              </a:rPr>
              <a:t>-----------------</a:t>
            </a:r>
          </a:p>
          <a:p>
            <a:pPr algn="ctr"/>
            <a:r>
              <a:rPr lang="en-US" sz="1400" b="1" baseline="0" dirty="0">
                <a:solidFill>
                  <a:srgbClr val="FF0000"/>
                </a:solidFill>
              </a:rPr>
              <a:t>4.3 (ATSC1)</a:t>
            </a:r>
          </a:p>
          <a:p>
            <a:pPr algn="ctr"/>
            <a:r>
              <a:rPr lang="en-US" sz="1400" b="1" baseline="0" dirty="0">
                <a:solidFill>
                  <a:srgbClr val="FF0000"/>
                </a:solidFill>
              </a:rPr>
              <a:t>=" Ion Mystery"</a:t>
            </a:r>
          </a:p>
          <a:p>
            <a:pPr algn="ctr"/>
            <a:r>
              <a:rPr lang="en-US" sz="1400" b="1" baseline="0" dirty="0">
                <a:solidFill>
                  <a:srgbClr val="FF0000"/>
                </a:solidFill>
              </a:rPr>
              <a:t>-----------------</a:t>
            </a:r>
          </a:p>
          <a:p>
            <a:pPr algn="ctr"/>
            <a:r>
              <a:rPr lang="en-US" sz="1400" b="1" baseline="0" dirty="0">
                <a:solidFill>
                  <a:srgbClr val="FF0000"/>
                </a:solidFill>
              </a:rPr>
              <a:t>4.4 (ATSC1)</a:t>
            </a:r>
          </a:p>
          <a:p>
            <a:pPr algn="ctr"/>
            <a:r>
              <a:rPr lang="en-US" sz="1400" b="1" baseline="0" dirty="0">
                <a:solidFill>
                  <a:srgbClr val="FF0000"/>
                </a:solidFill>
              </a:rPr>
              <a:t>="DABL"</a:t>
            </a:r>
          </a:p>
          <a:p>
            <a:pPr algn="ctr"/>
            <a:r>
              <a:rPr lang="en-US" sz="1400" b="1" baseline="0" dirty="0">
                <a:solidFill>
                  <a:srgbClr val="FF0000"/>
                </a:solidFill>
              </a:rPr>
              <a:t>="This TV"</a:t>
            </a:r>
          </a:p>
          <a:p>
            <a:pPr algn="ctr"/>
            <a:r>
              <a:rPr lang="en-US" sz="1400" b="1" baseline="0" dirty="0">
                <a:solidFill>
                  <a:srgbClr val="FF0000"/>
                </a:solidFill>
              </a:rPr>
              <a:t>-----------------</a:t>
            </a:r>
          </a:p>
          <a:p>
            <a:pPr algn="ctr"/>
            <a:r>
              <a:rPr lang="en-US" sz="1400" b="1" baseline="0" dirty="0">
                <a:solidFill>
                  <a:srgbClr val="FF0000"/>
                </a:solidFill>
              </a:rPr>
              <a:t>4.5 (ATSC1)</a:t>
            </a:r>
          </a:p>
          <a:p>
            <a:pPr algn="ctr"/>
            <a:r>
              <a:rPr lang="en-US" sz="1400" b="1" baseline="0" dirty="0">
                <a:solidFill>
                  <a:srgbClr val="FF0000"/>
                </a:solidFill>
              </a:rPr>
              <a:t>= "Grit"</a:t>
            </a:r>
          </a:p>
          <a:p>
            <a:pPr algn="ctr"/>
            <a:r>
              <a:rPr lang="en-US" sz="1400" b="1" baseline="0" dirty="0">
                <a:solidFill>
                  <a:srgbClr val="FF0000"/>
                </a:solidFill>
              </a:rPr>
              <a:t>-----------------</a:t>
            </a:r>
          </a:p>
          <a:p>
            <a:pPr algn="ctr"/>
            <a:r>
              <a:rPr lang="en-US" sz="2000" b="1" baseline="0" dirty="0">
                <a:solidFill>
                  <a:srgbClr val="C00000"/>
                </a:solidFill>
              </a:rPr>
              <a:t>40.3 (ATSC1) </a:t>
            </a:r>
          </a:p>
          <a:p>
            <a:pPr algn="ctr"/>
            <a:r>
              <a:rPr lang="en-US" sz="2000" b="1" baseline="0" dirty="0">
                <a:solidFill>
                  <a:srgbClr val="C00000"/>
                </a:solidFill>
              </a:rPr>
              <a:t>="NBC LX"</a:t>
            </a:r>
          </a:p>
        </p:txBody>
      </p:sp>
      <p:sp>
        <p:nvSpPr>
          <p:cNvPr id="27" name="TextBox 26">
            <a:extLst>
              <a:ext uri="{FF2B5EF4-FFF2-40B4-BE49-F238E27FC236}">
                <a16:creationId xmlns:a16="http://schemas.microsoft.com/office/drawing/2014/main" id="{9C26DA2A-3181-93B5-21E4-CCB579E71B49}"/>
              </a:ext>
            </a:extLst>
          </p:cNvPr>
          <p:cNvSpPr txBox="1"/>
          <p:nvPr/>
        </p:nvSpPr>
        <p:spPr>
          <a:xfrm>
            <a:off x="7476923" y="1713637"/>
            <a:ext cx="1743277" cy="5262979"/>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11.1 (ATSC1)</a:t>
            </a:r>
          </a:p>
          <a:p>
            <a:pPr algn="ctr"/>
            <a:r>
              <a:rPr lang="en-US" sz="1400" b="1" baseline="0" dirty="0">
                <a:solidFill>
                  <a:srgbClr val="FF0000"/>
                </a:solidFill>
              </a:rPr>
              <a:t>= "KMSB-HD"</a:t>
            </a:r>
          </a:p>
          <a:p>
            <a:pPr algn="ctr"/>
            <a:r>
              <a:rPr lang="en-US" sz="1400" b="1" baseline="0" dirty="0">
                <a:solidFill>
                  <a:srgbClr val="FF0000"/>
                </a:solidFill>
              </a:rPr>
              <a:t>--------------</a:t>
            </a:r>
          </a:p>
          <a:p>
            <a:pPr algn="ctr"/>
            <a:r>
              <a:rPr lang="en-US" sz="1400" b="1" baseline="0" dirty="0">
                <a:solidFill>
                  <a:srgbClr val="FF0000"/>
                </a:solidFill>
              </a:rPr>
              <a:t>11.2 (ATSC1)</a:t>
            </a:r>
          </a:p>
          <a:p>
            <a:pPr algn="ctr"/>
            <a:r>
              <a:rPr lang="en-US" sz="1400" b="1" baseline="0" dirty="0">
                <a:solidFill>
                  <a:srgbClr val="FF0000"/>
                </a:solidFill>
              </a:rPr>
              <a:t>= "Quest"</a:t>
            </a:r>
          </a:p>
          <a:p>
            <a:pPr algn="ctr"/>
            <a:r>
              <a:rPr lang="en-US" sz="1400" b="1" baseline="0" dirty="0">
                <a:solidFill>
                  <a:srgbClr val="FF0000"/>
                </a:solidFill>
              </a:rPr>
              <a:t>--------------</a:t>
            </a:r>
          </a:p>
          <a:p>
            <a:pPr algn="ctr"/>
            <a:r>
              <a:rPr lang="en-US" sz="1400" b="1" baseline="0" dirty="0">
                <a:solidFill>
                  <a:srgbClr val="FF0000"/>
                </a:solidFill>
              </a:rPr>
              <a:t>11.3 (ATSC1)</a:t>
            </a:r>
          </a:p>
          <a:p>
            <a:pPr algn="ctr"/>
            <a:r>
              <a:rPr lang="en-US" sz="1400" b="1" baseline="0" dirty="0">
                <a:solidFill>
                  <a:srgbClr val="FF0000"/>
                </a:solidFill>
              </a:rPr>
              <a:t>= "True Crime Network"</a:t>
            </a:r>
          </a:p>
          <a:p>
            <a:pPr algn="ctr"/>
            <a:r>
              <a:rPr lang="en-US" sz="1400" b="1" baseline="0" dirty="0">
                <a:solidFill>
                  <a:srgbClr val="FF0000"/>
                </a:solidFill>
              </a:rPr>
              <a:t>--------------</a:t>
            </a:r>
          </a:p>
          <a:p>
            <a:pPr algn="ctr"/>
            <a:r>
              <a:rPr lang="en-US" sz="1400" b="1" baseline="0" dirty="0">
                <a:solidFill>
                  <a:srgbClr val="FF0000"/>
                </a:solidFill>
              </a:rPr>
              <a:t>11.4 (ATSC1)</a:t>
            </a:r>
          </a:p>
          <a:p>
            <a:pPr algn="ctr"/>
            <a:r>
              <a:rPr lang="en-US" sz="1400" b="1" baseline="0" dirty="0">
                <a:solidFill>
                  <a:srgbClr val="FF0000"/>
                </a:solidFill>
              </a:rPr>
              <a:t>= "Nosey"</a:t>
            </a:r>
          </a:p>
          <a:p>
            <a:pPr algn="ctr"/>
            <a:r>
              <a:rPr lang="en-US" sz="1400" b="1" baseline="0" dirty="0">
                <a:solidFill>
                  <a:srgbClr val="FF0000"/>
                </a:solidFill>
              </a:rPr>
              <a:t>--------------</a:t>
            </a:r>
          </a:p>
          <a:p>
            <a:pPr algn="ctr"/>
            <a:r>
              <a:rPr lang="en-US" sz="1400" b="1" baseline="0" dirty="0">
                <a:solidFill>
                  <a:srgbClr val="FF0000"/>
                </a:solidFill>
              </a:rPr>
              <a:t>11.5 (ATSC1)</a:t>
            </a:r>
          </a:p>
          <a:p>
            <a:pPr algn="ctr"/>
            <a:r>
              <a:rPr lang="en-US" sz="1400" b="1" baseline="0" dirty="0">
                <a:solidFill>
                  <a:srgbClr val="FF0000"/>
                </a:solidFill>
              </a:rPr>
              <a:t>= "Shop LC"</a:t>
            </a:r>
          </a:p>
          <a:p>
            <a:pPr algn="ctr"/>
            <a:r>
              <a:rPr lang="en-US" sz="1400" b="1" baseline="0" dirty="0">
                <a:solidFill>
                  <a:srgbClr val="FF0000"/>
                </a:solidFill>
              </a:rPr>
              <a:t>--------------</a:t>
            </a:r>
          </a:p>
          <a:p>
            <a:pPr algn="ctr"/>
            <a:r>
              <a:rPr lang="en-US" sz="1400" b="1" baseline="0" dirty="0">
                <a:solidFill>
                  <a:srgbClr val="FF0000"/>
                </a:solidFill>
              </a:rPr>
              <a:t>11.6 (ATSC1)</a:t>
            </a:r>
          </a:p>
          <a:p>
            <a:pPr algn="ctr"/>
            <a:r>
              <a:rPr lang="en-US" sz="1400" b="1" baseline="0" dirty="0">
                <a:solidFill>
                  <a:srgbClr val="FF0000"/>
                </a:solidFill>
              </a:rPr>
              <a:t>= ?????</a:t>
            </a:r>
          </a:p>
          <a:p>
            <a:pPr algn="ctr"/>
            <a:r>
              <a:rPr lang="en-US" sz="1400" b="1" baseline="0" dirty="0">
                <a:solidFill>
                  <a:srgbClr val="FF0000"/>
                </a:solidFill>
              </a:rPr>
              <a:t>--------------</a:t>
            </a:r>
          </a:p>
          <a:p>
            <a:pPr algn="ctr"/>
            <a:r>
              <a:rPr lang="en-US" sz="1400" b="1" baseline="0" dirty="0">
                <a:solidFill>
                  <a:srgbClr val="FF0000"/>
                </a:solidFill>
              </a:rPr>
              <a:t>11.7 (ATSC1)</a:t>
            </a:r>
          </a:p>
          <a:p>
            <a:pPr algn="ctr"/>
            <a:r>
              <a:rPr lang="en-US" sz="1400" b="1" baseline="0" dirty="0">
                <a:solidFill>
                  <a:srgbClr val="FF0000"/>
                </a:solidFill>
              </a:rPr>
              <a:t>= "Comet"</a:t>
            </a:r>
          </a:p>
          <a:p>
            <a:pPr algn="ctr"/>
            <a:r>
              <a:rPr lang="en-US" sz="1400" b="1" baseline="0" dirty="0">
                <a:solidFill>
                  <a:srgbClr val="FF0000"/>
                </a:solidFill>
              </a:rPr>
              <a:t>--------------</a:t>
            </a:r>
          </a:p>
          <a:p>
            <a:pPr algn="ctr"/>
            <a:r>
              <a:rPr lang="en-US" sz="1400" b="1" baseline="0" dirty="0">
                <a:solidFill>
                  <a:srgbClr val="FF0000"/>
                </a:solidFill>
              </a:rPr>
              <a:t>11.8 (ATSC1)</a:t>
            </a:r>
          </a:p>
          <a:p>
            <a:pPr algn="ctr"/>
            <a:r>
              <a:rPr lang="en-US" sz="1400" b="1" baseline="0" dirty="0">
                <a:solidFill>
                  <a:srgbClr val="FF0000"/>
                </a:solidFill>
              </a:rPr>
              <a:t>= "QVC"</a:t>
            </a:r>
          </a:p>
        </p:txBody>
      </p:sp>
      <p:sp>
        <p:nvSpPr>
          <p:cNvPr id="41" name="TextBox 40">
            <a:extLst>
              <a:ext uri="{FF2B5EF4-FFF2-40B4-BE49-F238E27FC236}">
                <a16:creationId xmlns:a16="http://schemas.microsoft.com/office/drawing/2014/main" id="{FF034D8E-1BBB-F879-6E20-DF0C13A3179B}"/>
              </a:ext>
            </a:extLst>
          </p:cNvPr>
          <p:cNvSpPr txBox="1"/>
          <p:nvPr/>
        </p:nvSpPr>
        <p:spPr>
          <a:xfrm>
            <a:off x="5853075" y="2686883"/>
            <a:ext cx="1766925" cy="3970318"/>
          </a:xfrm>
          <a:prstGeom prst="rect">
            <a:avLst/>
          </a:prstGeom>
          <a:solidFill>
            <a:srgbClr val="FFFFFF"/>
          </a:solidFill>
        </p:spPr>
        <p:txBody>
          <a:bodyPr wrap="square" rtlCol="0" anchor="ctr" anchorCtr="0">
            <a:spAutoFit/>
          </a:bodyPr>
          <a:lstStyle/>
          <a:p>
            <a:pPr algn="ctr"/>
            <a:r>
              <a:rPr lang="en-US" sz="1100" b="1" baseline="0" dirty="0">
                <a:solidFill>
                  <a:srgbClr val="FF0000"/>
                </a:solidFill>
              </a:rPr>
              <a:t>13.1 (ATSC1)</a:t>
            </a:r>
          </a:p>
          <a:p>
            <a:pPr algn="ctr"/>
            <a:r>
              <a:rPr lang="en-US" sz="1100" b="1" baseline="0" dirty="0">
                <a:solidFill>
                  <a:srgbClr val="FF0000"/>
                </a:solidFill>
              </a:rPr>
              <a:t>= "KOLD DT"</a:t>
            </a:r>
          </a:p>
          <a:p>
            <a:pPr algn="ctr"/>
            <a:r>
              <a:rPr lang="en-US" sz="1100" b="1" baseline="0" dirty="0">
                <a:solidFill>
                  <a:srgbClr val="FF0000"/>
                </a:solidFill>
              </a:rPr>
              <a:t>="CBS"</a:t>
            </a:r>
          </a:p>
          <a:p>
            <a:pPr algn="ctr"/>
            <a:r>
              <a:rPr lang="en-US" sz="1100" b="1" baseline="0" dirty="0">
                <a:solidFill>
                  <a:srgbClr val="FF0000"/>
                </a:solidFill>
              </a:rPr>
              <a:t>--------------</a:t>
            </a:r>
          </a:p>
          <a:p>
            <a:pPr algn="ctr"/>
            <a:r>
              <a:rPr lang="en-US" sz="1100" b="1" baseline="0" dirty="0">
                <a:solidFill>
                  <a:srgbClr val="FF0000"/>
                </a:solidFill>
              </a:rPr>
              <a:t>13.2 (ATSC1)</a:t>
            </a:r>
          </a:p>
          <a:p>
            <a:pPr algn="ctr"/>
            <a:r>
              <a:rPr lang="en-US" sz="1100" b="1" baseline="0" dirty="0">
                <a:solidFill>
                  <a:srgbClr val="FF0000"/>
                </a:solidFill>
              </a:rPr>
              <a:t>= "</a:t>
            </a:r>
            <a:r>
              <a:rPr lang="en-US" sz="1100" b="1" baseline="0" dirty="0" err="1">
                <a:solidFill>
                  <a:srgbClr val="FF0000"/>
                </a:solidFill>
              </a:rPr>
              <a:t>MeTV</a:t>
            </a:r>
            <a:r>
              <a:rPr lang="en-US" sz="1100" b="1" baseline="0" dirty="0">
                <a:solidFill>
                  <a:srgbClr val="FF0000"/>
                </a:solidFill>
              </a:rPr>
              <a:t>"</a:t>
            </a:r>
          </a:p>
          <a:p>
            <a:pPr algn="ctr"/>
            <a:r>
              <a:rPr lang="en-US" sz="1100" b="1" baseline="0" dirty="0">
                <a:solidFill>
                  <a:srgbClr val="FF0000"/>
                </a:solidFill>
              </a:rPr>
              <a:t>--------------</a:t>
            </a:r>
          </a:p>
          <a:p>
            <a:pPr algn="ctr"/>
            <a:r>
              <a:rPr lang="en-US" sz="1100" b="1" baseline="0" dirty="0">
                <a:solidFill>
                  <a:srgbClr val="FF0000"/>
                </a:solidFill>
              </a:rPr>
              <a:t>13.3 (ATSC1)</a:t>
            </a:r>
          </a:p>
          <a:p>
            <a:pPr algn="ctr"/>
            <a:r>
              <a:rPr lang="en-US" sz="1100" b="1" baseline="0" dirty="0">
                <a:solidFill>
                  <a:srgbClr val="FF0000"/>
                </a:solidFill>
              </a:rPr>
              <a:t>= "</a:t>
            </a:r>
            <a:r>
              <a:rPr lang="en-US" sz="1100" b="1" baseline="0" dirty="0" err="1">
                <a:solidFill>
                  <a:srgbClr val="FF0000"/>
                </a:solidFill>
              </a:rPr>
              <a:t>Oatlaw</a:t>
            </a:r>
            <a:r>
              <a:rPr lang="en-US" sz="1100" b="1" baseline="0" dirty="0">
                <a:solidFill>
                  <a:srgbClr val="FF0000"/>
                </a:solidFill>
              </a:rPr>
              <a:t>"</a:t>
            </a:r>
          </a:p>
          <a:p>
            <a:pPr algn="ctr"/>
            <a:r>
              <a:rPr lang="en-US" sz="1100" b="1" baseline="0" dirty="0">
                <a:solidFill>
                  <a:srgbClr val="FF0000"/>
                </a:solidFill>
              </a:rPr>
              <a:t>--------------</a:t>
            </a:r>
          </a:p>
          <a:p>
            <a:pPr algn="ctr"/>
            <a:r>
              <a:rPr lang="en-US" sz="1100" b="1" baseline="0" dirty="0">
                <a:solidFill>
                  <a:srgbClr val="FF0000"/>
                </a:solidFill>
              </a:rPr>
              <a:t>13.4 (ATSC1)</a:t>
            </a:r>
          </a:p>
          <a:p>
            <a:pPr algn="ctr"/>
            <a:r>
              <a:rPr lang="en-US" sz="1100" b="1" baseline="0" dirty="0">
                <a:solidFill>
                  <a:srgbClr val="FF0000"/>
                </a:solidFill>
              </a:rPr>
              <a:t>= "KOLDDT4"</a:t>
            </a:r>
          </a:p>
          <a:p>
            <a:pPr algn="ctr"/>
            <a:r>
              <a:rPr lang="en-US" sz="1100" b="1" baseline="0" dirty="0">
                <a:solidFill>
                  <a:srgbClr val="FF0000"/>
                </a:solidFill>
              </a:rPr>
              <a:t>="Defy TV"</a:t>
            </a:r>
          </a:p>
          <a:p>
            <a:pPr algn="ctr"/>
            <a:r>
              <a:rPr lang="en-US" sz="1100" b="1" baseline="0" dirty="0">
                <a:solidFill>
                  <a:srgbClr val="FF0000"/>
                </a:solidFill>
              </a:rPr>
              <a:t>--------------</a:t>
            </a:r>
          </a:p>
          <a:p>
            <a:pPr algn="ctr"/>
            <a:r>
              <a:rPr lang="en-US" sz="1100" b="1" baseline="0" dirty="0">
                <a:solidFill>
                  <a:srgbClr val="FF0000"/>
                </a:solidFill>
              </a:rPr>
              <a:t>13.5 (ATSC1")</a:t>
            </a:r>
          </a:p>
          <a:p>
            <a:pPr algn="ctr"/>
            <a:r>
              <a:rPr lang="en-US" sz="1100" b="1" baseline="0" dirty="0">
                <a:solidFill>
                  <a:srgbClr val="FF0000"/>
                </a:solidFill>
              </a:rPr>
              <a:t>= "KPHE-LD" ________</a:t>
            </a:r>
          </a:p>
          <a:p>
            <a:pPr algn="ctr"/>
            <a:r>
              <a:rPr lang="en-US" sz="1100" b="1" baseline="0" dirty="0">
                <a:solidFill>
                  <a:srgbClr val="FF0000"/>
                </a:solidFill>
              </a:rPr>
              <a:t>13.6 (ATSC1)</a:t>
            </a:r>
          </a:p>
          <a:p>
            <a:pPr algn="ctr"/>
            <a:r>
              <a:rPr lang="en-US" sz="1100" b="1" baseline="0" dirty="0">
                <a:solidFill>
                  <a:srgbClr val="FF0000"/>
                </a:solidFill>
              </a:rPr>
              <a:t>="CHARGE!"</a:t>
            </a:r>
          </a:p>
          <a:p>
            <a:pPr algn="ctr"/>
            <a:r>
              <a:rPr lang="en-US" sz="1100" b="1" baseline="0" dirty="0">
                <a:solidFill>
                  <a:srgbClr val="FF0000"/>
                </a:solidFill>
              </a:rPr>
              <a:t>--------------</a:t>
            </a:r>
          </a:p>
          <a:p>
            <a:pPr algn="ctr"/>
            <a:r>
              <a:rPr lang="en-US" sz="1600" b="1" baseline="0" dirty="0">
                <a:solidFill>
                  <a:srgbClr val="C00000"/>
                </a:solidFill>
              </a:rPr>
              <a:t>40.4 (ATSC1) ="Oxygen"</a:t>
            </a:r>
          </a:p>
          <a:p>
            <a:pPr algn="ctr"/>
            <a:endParaRPr lang="en-US" sz="1100" b="1" baseline="0" dirty="0">
              <a:solidFill>
                <a:srgbClr val="C00000"/>
              </a:solidFill>
            </a:endParaRPr>
          </a:p>
        </p:txBody>
      </p:sp>
      <p:sp>
        <p:nvSpPr>
          <p:cNvPr id="42" name="TextBox 41">
            <a:extLst>
              <a:ext uri="{FF2B5EF4-FFF2-40B4-BE49-F238E27FC236}">
                <a16:creationId xmlns:a16="http://schemas.microsoft.com/office/drawing/2014/main" id="{A11B60FC-9232-49A0-D8A7-5C8AFF889647}"/>
              </a:ext>
            </a:extLst>
          </p:cNvPr>
          <p:cNvSpPr txBox="1"/>
          <p:nvPr/>
        </p:nvSpPr>
        <p:spPr>
          <a:xfrm>
            <a:off x="1820947" y="-63123"/>
            <a:ext cx="7152007" cy="666849"/>
          </a:xfrm>
          <a:prstGeom prst="rect">
            <a:avLst/>
          </a:prstGeom>
          <a:solidFill>
            <a:srgbClr val="FFFFFF"/>
          </a:solidFill>
        </p:spPr>
        <p:txBody>
          <a:bodyPr wrap="square" rtlCol="0">
            <a:spAutoFit/>
          </a:bodyPr>
          <a:lstStyle/>
          <a:p>
            <a:pPr algn="ctr"/>
            <a:r>
              <a:rPr lang="en-US" sz="2800" b="1" dirty="0">
                <a:solidFill>
                  <a:schemeClr val="tx1"/>
                </a:solidFill>
              </a:rPr>
              <a:t>Creation of ATSC 3.0 </a:t>
            </a:r>
            <a:r>
              <a:rPr lang="en-US" sz="2800" b="1" dirty="0">
                <a:solidFill>
                  <a:srgbClr val="FF0000"/>
                </a:solidFill>
              </a:rPr>
              <a:t>Simulcasted</a:t>
            </a:r>
            <a:r>
              <a:rPr lang="en-US" sz="2800" b="1" dirty="0">
                <a:solidFill>
                  <a:schemeClr val="tx1"/>
                </a:solidFill>
              </a:rPr>
              <a:t> Virtual "Displayed </a:t>
            </a:r>
          </a:p>
          <a:p>
            <a:pPr algn="ctr"/>
            <a:r>
              <a:rPr lang="en-US" sz="2800" b="1" dirty="0">
                <a:solidFill>
                  <a:schemeClr val="tx1"/>
                </a:solidFill>
              </a:rPr>
              <a:t>Channels" at the Upgraded Lighthouse Station (continued)</a:t>
            </a:r>
          </a:p>
        </p:txBody>
      </p:sp>
      <p:cxnSp>
        <p:nvCxnSpPr>
          <p:cNvPr id="5" name="Straight Arrow Connector 4">
            <a:extLst>
              <a:ext uri="{FF2B5EF4-FFF2-40B4-BE49-F238E27FC236}">
                <a16:creationId xmlns:a16="http://schemas.microsoft.com/office/drawing/2014/main" id="{FD411591-BC45-D82D-EE06-7D0DDC487D21}"/>
              </a:ext>
            </a:extLst>
          </p:cNvPr>
          <p:cNvCxnSpPr/>
          <p:nvPr/>
        </p:nvCxnSpPr>
        <p:spPr bwMode="auto">
          <a:xfrm flipV="1">
            <a:off x="1447800" y="1981200"/>
            <a:ext cx="6324600" cy="3200400"/>
          </a:xfrm>
          <a:prstGeom prst="straightConnector1">
            <a:avLst/>
          </a:prstGeom>
          <a:solidFill>
            <a:srgbClr val="00B8FF"/>
          </a:solidFill>
          <a:ln w="73025" cap="flat" cmpd="sng" algn="ctr">
            <a:solidFill>
              <a:schemeClr val="tx1"/>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a:extLst>
              <a:ext uri="{FF2B5EF4-FFF2-40B4-BE49-F238E27FC236}">
                <a16:creationId xmlns:a16="http://schemas.microsoft.com/office/drawing/2014/main" id="{2882C41B-5880-8FE9-7E46-33A158AE0951}"/>
              </a:ext>
            </a:extLst>
          </p:cNvPr>
          <p:cNvCxnSpPr/>
          <p:nvPr/>
        </p:nvCxnSpPr>
        <p:spPr bwMode="auto">
          <a:xfrm flipV="1">
            <a:off x="1447800" y="2286000"/>
            <a:ext cx="1066800" cy="507735"/>
          </a:xfrm>
          <a:prstGeom prst="straightConnector1">
            <a:avLst/>
          </a:prstGeom>
          <a:solidFill>
            <a:srgbClr val="00B8FF"/>
          </a:solidFill>
          <a:ln w="73025" cap="flat" cmpd="sng" algn="ctr">
            <a:solidFill>
              <a:schemeClr val="tx1"/>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Arrow Connector 7">
            <a:extLst>
              <a:ext uri="{FF2B5EF4-FFF2-40B4-BE49-F238E27FC236}">
                <a16:creationId xmlns:a16="http://schemas.microsoft.com/office/drawing/2014/main" id="{93FE693A-4AB5-9475-BE1F-B5FE2DAD82AD}"/>
              </a:ext>
            </a:extLst>
          </p:cNvPr>
          <p:cNvCxnSpPr/>
          <p:nvPr/>
        </p:nvCxnSpPr>
        <p:spPr bwMode="auto">
          <a:xfrm flipV="1">
            <a:off x="1447800" y="3048000"/>
            <a:ext cx="4800601" cy="1219200"/>
          </a:xfrm>
          <a:prstGeom prst="straightConnector1">
            <a:avLst/>
          </a:prstGeom>
          <a:solidFill>
            <a:srgbClr val="00B8FF"/>
          </a:solidFill>
          <a:ln w="73025" cap="flat" cmpd="sng" algn="ctr">
            <a:solidFill>
              <a:schemeClr val="tx1"/>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 name="Straight Arrow Connector 1">
            <a:extLst>
              <a:ext uri="{FF2B5EF4-FFF2-40B4-BE49-F238E27FC236}">
                <a16:creationId xmlns:a16="http://schemas.microsoft.com/office/drawing/2014/main" id="{B15BDBB5-DD82-B980-9CC6-58AD085E2001}"/>
              </a:ext>
            </a:extLst>
          </p:cNvPr>
          <p:cNvCxnSpPr/>
          <p:nvPr/>
        </p:nvCxnSpPr>
        <p:spPr bwMode="auto">
          <a:xfrm>
            <a:off x="1429154" y="2189959"/>
            <a:ext cx="1009246" cy="2610641"/>
          </a:xfrm>
          <a:prstGeom prst="straightConnector1">
            <a:avLst/>
          </a:prstGeom>
          <a:solidFill>
            <a:srgbClr val="00B8FF"/>
          </a:solidFill>
          <a:ln w="73025" cap="flat" cmpd="sng" algn="ctr">
            <a:solidFill>
              <a:schemeClr val="tx1"/>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Arrow Connector 55">
            <a:extLst>
              <a:ext uri="{FF2B5EF4-FFF2-40B4-BE49-F238E27FC236}">
                <a16:creationId xmlns:a16="http://schemas.microsoft.com/office/drawing/2014/main" id="{6180F315-FD80-5C54-F6C3-638066DBE52D}"/>
              </a:ext>
            </a:extLst>
          </p:cNvPr>
          <p:cNvCxnSpPr/>
          <p:nvPr/>
        </p:nvCxnSpPr>
        <p:spPr bwMode="auto">
          <a:xfrm flipV="1">
            <a:off x="1366395" y="2971800"/>
            <a:ext cx="2977005" cy="381000"/>
          </a:xfrm>
          <a:prstGeom prst="straightConnector1">
            <a:avLst/>
          </a:prstGeom>
          <a:solidFill>
            <a:srgbClr val="00B8FF"/>
          </a:solidFill>
          <a:ln w="73025" cap="flat" cmpd="sng" algn="ctr">
            <a:solidFill>
              <a:schemeClr val="tx1"/>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Slide Number Placeholder 6">
            <a:extLst>
              <a:ext uri="{FF2B5EF4-FFF2-40B4-BE49-F238E27FC236}">
                <a16:creationId xmlns:a16="http://schemas.microsoft.com/office/drawing/2014/main" id="{121762D4-D24D-755E-AFAC-10AC104DFADF}"/>
              </a:ext>
            </a:extLst>
          </p:cNvPr>
          <p:cNvSpPr txBox="1">
            <a:spLocks/>
          </p:cNvSpPr>
          <p:nvPr/>
        </p:nvSpPr>
        <p:spPr bwMode="auto">
          <a:xfrm>
            <a:off x="6705600" y="63976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marL="342900" indent="-342900" algn="l" defTabSz="457200" rtl="0" eaLnBrk="1" fontAlgn="base" hangingPunct="1">
              <a:spcBef>
                <a:spcPts val="8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kern="1200" baseline="0">
                <a:solidFill>
                  <a:srgbClr val="000000"/>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kern="1200" baseline="-25000">
                <a:solidFill>
                  <a:srgbClr val="000000"/>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kern="1200" baseline="-25000">
                <a:solidFill>
                  <a:srgbClr val="000000"/>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5pPr>
            <a:lvl6pPr marL="25146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6pPr>
            <a:lvl7pPr marL="29718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7pPr>
            <a:lvl8pPr marL="34290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8pPr>
            <a:lvl9pPr marL="38862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9pPr>
          </a:lstStyle>
          <a:p>
            <a:pPr>
              <a:spcBef>
                <a:spcPct val="0"/>
              </a:spcBef>
              <a:buClrTx/>
              <a:buFontTx/>
              <a:buNone/>
              <a:defRPr/>
            </a:pPr>
            <a:fld id="{8D85504F-1429-4C3B-8063-BBFC7494857B}" type="slidenum">
              <a:rPr lang="en-US" altLang="en-US" sz="2400" smtClean="0">
                <a:latin typeface="Times New Roman" panose="02020603050405020304" pitchFamily="18" charset="0"/>
              </a:rPr>
              <a:pPr>
                <a:spcBef>
                  <a:spcPct val="0"/>
                </a:spcBef>
                <a:buClrTx/>
                <a:buFontTx/>
                <a:buNone/>
                <a:defRPr/>
              </a:pPr>
              <a:t>12</a:t>
            </a:fld>
            <a:endParaRPr lang="en-US" altLang="en-US" sz="2400" dirty="0">
              <a:latin typeface="Times New Roman" panose="02020603050405020304" pitchFamily="18" charset="0"/>
            </a:endParaRPr>
          </a:p>
        </p:txBody>
      </p:sp>
    </p:spTree>
    <p:extLst>
      <p:ext uri="{BB962C8B-B14F-4D97-AF65-F5344CB8AC3E}">
        <p14:creationId xmlns:p14="http://schemas.microsoft.com/office/powerpoint/2010/main" val="126371203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B21DCF34-47D0-4967-AA88-9C8B46DCA9FF}"/>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BC3671F-5F3C-4216-8E76-AED635F1F2CF}" type="slidenum">
              <a:rPr lang="en-US" altLang="en-US" sz="2400">
                <a:latin typeface="Times New Roman" panose="02020603050405020304" pitchFamily="18" charset="0"/>
              </a:rPr>
              <a:pPr>
                <a:spcBef>
                  <a:spcPct val="0"/>
                </a:spcBef>
                <a:buClrTx/>
                <a:buFontTx/>
                <a:buNone/>
              </a:pPr>
              <a:t>13</a:t>
            </a:fld>
            <a:endParaRPr lang="en-US" altLang="en-US" sz="2400" dirty="0">
              <a:latin typeface="Times New Roman" panose="02020603050405020304" pitchFamily="18" charset="0"/>
            </a:endParaRPr>
          </a:p>
        </p:txBody>
      </p:sp>
      <p:sp>
        <p:nvSpPr>
          <p:cNvPr id="7171" name="Rectangle 1">
            <a:extLst>
              <a:ext uri="{FF2B5EF4-FFF2-40B4-BE49-F238E27FC236}">
                <a16:creationId xmlns:a16="http://schemas.microsoft.com/office/drawing/2014/main" id="{1C01C692-9823-4A8F-8454-21B12F2FEC96}"/>
              </a:ext>
            </a:extLst>
          </p:cNvPr>
          <p:cNvSpPr>
            <a:spLocks noGrp="1" noChangeArrowheads="1"/>
          </p:cNvSpPr>
          <p:nvPr>
            <p:ph type="title"/>
          </p:nvPr>
        </p:nvSpPr>
        <p:spPr>
          <a:xfrm>
            <a:off x="381000" y="214313"/>
            <a:ext cx="8304213" cy="7000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100" dirty="0"/>
              <a:t>NET RESULTS</a:t>
            </a:r>
          </a:p>
        </p:txBody>
      </p:sp>
      <p:sp>
        <p:nvSpPr>
          <p:cNvPr id="7172" name="Rectangle 2">
            <a:extLst>
              <a:ext uri="{FF2B5EF4-FFF2-40B4-BE49-F238E27FC236}">
                <a16:creationId xmlns:a16="http://schemas.microsoft.com/office/drawing/2014/main" id="{79E566CB-2AD8-42E3-90F9-3529F2151E21}"/>
              </a:ext>
            </a:extLst>
          </p:cNvPr>
          <p:cNvSpPr>
            <a:spLocks noGrp="1" noChangeArrowheads="1"/>
          </p:cNvSpPr>
          <p:nvPr>
            <p:ph type="body" idx="1"/>
          </p:nvPr>
        </p:nvSpPr>
        <p:spPr>
          <a:xfrm>
            <a:off x="0" y="838200"/>
            <a:ext cx="9144000" cy="5881688"/>
          </a:xfrm>
        </p:spPr>
        <p:txBody>
          <a:bodyPr/>
          <a:lstStyle/>
          <a:p>
            <a:pPr marL="914400" indent="-571500" eaLnBrk="1" hangingPunct="1">
              <a:spcBef>
                <a:spcPts val="900"/>
              </a:spcBef>
              <a:buClrTx/>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3800" dirty="0"/>
              <a:t>The 6 most powerful TV channels in Tucson are now "simulcast" in both the new "NextGen" ATSC 3.0 format and the legacy ATSC 1.0 formats</a:t>
            </a:r>
          </a:p>
        </p:txBody>
      </p:sp>
    </p:spTree>
    <p:extLst>
      <p:ext uri="{BB962C8B-B14F-4D97-AF65-F5344CB8AC3E}">
        <p14:creationId xmlns:p14="http://schemas.microsoft.com/office/powerpoint/2010/main" val="339110165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B21DCF34-47D0-4967-AA88-9C8B46DCA9FF}"/>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BC3671F-5F3C-4216-8E76-AED635F1F2CF}" type="slidenum">
              <a:rPr lang="en-US" altLang="en-US" sz="2400">
                <a:latin typeface="Times New Roman" panose="02020603050405020304" pitchFamily="18" charset="0"/>
              </a:rPr>
              <a:pPr>
                <a:spcBef>
                  <a:spcPct val="0"/>
                </a:spcBef>
                <a:buClrTx/>
                <a:buFontTx/>
                <a:buNone/>
              </a:pPr>
              <a:t>14</a:t>
            </a:fld>
            <a:endParaRPr lang="en-US" altLang="en-US" sz="2400" dirty="0">
              <a:latin typeface="Times New Roman" panose="02020603050405020304" pitchFamily="18" charset="0"/>
            </a:endParaRPr>
          </a:p>
        </p:txBody>
      </p:sp>
      <p:sp>
        <p:nvSpPr>
          <p:cNvPr id="7171" name="Rectangle 1">
            <a:extLst>
              <a:ext uri="{FF2B5EF4-FFF2-40B4-BE49-F238E27FC236}">
                <a16:creationId xmlns:a16="http://schemas.microsoft.com/office/drawing/2014/main" id="{1C01C692-9823-4A8F-8454-21B12F2FEC96}"/>
              </a:ext>
            </a:extLst>
          </p:cNvPr>
          <p:cNvSpPr>
            <a:spLocks noGrp="1" noChangeArrowheads="1"/>
          </p:cNvSpPr>
          <p:nvPr>
            <p:ph type="title"/>
          </p:nvPr>
        </p:nvSpPr>
        <p:spPr>
          <a:xfrm>
            <a:off x="381000" y="214313"/>
            <a:ext cx="8304213" cy="7000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100" dirty="0"/>
              <a:t>ADDITIONAL DETAILS</a:t>
            </a:r>
          </a:p>
        </p:txBody>
      </p:sp>
      <p:sp>
        <p:nvSpPr>
          <p:cNvPr id="7172" name="Rectangle 2">
            <a:extLst>
              <a:ext uri="{FF2B5EF4-FFF2-40B4-BE49-F238E27FC236}">
                <a16:creationId xmlns:a16="http://schemas.microsoft.com/office/drawing/2014/main" id="{79E566CB-2AD8-42E3-90F9-3529F2151E21}"/>
              </a:ext>
            </a:extLst>
          </p:cNvPr>
          <p:cNvSpPr>
            <a:spLocks noGrp="1" noChangeArrowheads="1"/>
          </p:cNvSpPr>
          <p:nvPr>
            <p:ph type="body" idx="1"/>
          </p:nvPr>
        </p:nvSpPr>
        <p:spPr>
          <a:xfrm>
            <a:off x="0" y="838200"/>
            <a:ext cx="9144000" cy="5881688"/>
          </a:xfrm>
        </p:spPr>
        <p:txBody>
          <a:bodyPr/>
          <a:lstStyle/>
          <a:p>
            <a:pPr marL="914400" indent="-571500" eaLnBrk="1" hangingPunct="1">
              <a:spcBef>
                <a:spcPts val="900"/>
              </a:spcBef>
              <a:buClrTx/>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3800" dirty="0">
                <a:hlinkClick r:id="rId3"/>
              </a:rPr>
              <a:t>https://www.radiodiscussions.com/threads/nextgen-atsc-3-0-coming-to-tucson-may-23.771340/</a:t>
            </a:r>
            <a:endParaRPr lang="en-US" altLang="en-US" sz="3800" dirty="0"/>
          </a:p>
        </p:txBody>
      </p:sp>
    </p:spTree>
    <p:extLst>
      <p:ext uri="{BB962C8B-B14F-4D97-AF65-F5344CB8AC3E}">
        <p14:creationId xmlns:p14="http://schemas.microsoft.com/office/powerpoint/2010/main" val="415423319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CFFA998-04CE-040E-F924-6145BF87F7F9}"/>
            </a:ext>
          </a:extLst>
        </p:cNvPr>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8CDB6C59-28D3-0B64-A4BE-82F97572708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BC3671F-5F3C-4216-8E76-AED635F1F2CF}" type="slidenum">
              <a:rPr lang="en-US" altLang="en-US" sz="2400">
                <a:latin typeface="Times New Roman" panose="02020603050405020304" pitchFamily="18" charset="0"/>
              </a:rPr>
              <a:pPr>
                <a:spcBef>
                  <a:spcPct val="0"/>
                </a:spcBef>
                <a:buClrTx/>
                <a:buFontTx/>
                <a:buNone/>
              </a:pPr>
              <a:t>15</a:t>
            </a:fld>
            <a:endParaRPr lang="en-US" altLang="en-US" sz="2400" dirty="0">
              <a:latin typeface="Times New Roman" panose="02020603050405020304" pitchFamily="18" charset="0"/>
            </a:endParaRPr>
          </a:p>
        </p:txBody>
      </p:sp>
    </p:spTree>
    <p:extLst>
      <p:ext uri="{BB962C8B-B14F-4D97-AF65-F5344CB8AC3E}">
        <p14:creationId xmlns:p14="http://schemas.microsoft.com/office/powerpoint/2010/main" val="305457313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65610869-60AD-47A5-8086-2961E8360FD9}"/>
              </a:ext>
            </a:extLst>
          </p:cNvPr>
          <p:cNvSpPr>
            <a:spLocks noGrp="1"/>
          </p:cNvSpPr>
          <p:nvPr>
            <p:ph type="sldNum" sz="quarter" idx="12"/>
          </p:nvPr>
        </p:nvSpPr>
        <p:spPr>
          <a:xfrm>
            <a:off x="6553200" y="6324600"/>
            <a:ext cx="2132013" cy="474663"/>
          </a:xfrm>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6EF4538B-6BDF-4C10-874C-75D1C58D6B57}" type="slidenum">
              <a:rPr lang="en-US" altLang="en-US" sz="2400">
                <a:latin typeface="Times New Roman" panose="02020603050405020304" pitchFamily="18" charset="0"/>
              </a:rPr>
              <a:pPr>
                <a:spcBef>
                  <a:spcPct val="0"/>
                </a:spcBef>
                <a:buClrTx/>
                <a:buFontTx/>
                <a:buNone/>
              </a:pPr>
              <a:t>2</a:t>
            </a:fld>
            <a:endParaRPr lang="en-US" altLang="en-US" sz="2400" dirty="0">
              <a:latin typeface="Times New Roman" panose="02020603050405020304" pitchFamily="18" charset="0"/>
            </a:endParaRPr>
          </a:p>
        </p:txBody>
      </p:sp>
      <p:sp>
        <p:nvSpPr>
          <p:cNvPr id="5123" name="Rectangle 1">
            <a:extLst>
              <a:ext uri="{FF2B5EF4-FFF2-40B4-BE49-F238E27FC236}">
                <a16:creationId xmlns:a16="http://schemas.microsoft.com/office/drawing/2014/main" id="{71F84AFD-811E-4688-9D08-D0313B5C7D4F}"/>
              </a:ext>
            </a:extLst>
          </p:cNvPr>
          <p:cNvSpPr>
            <a:spLocks noGrp="1" noChangeArrowheads="1"/>
          </p:cNvSpPr>
          <p:nvPr>
            <p:ph type="title"/>
          </p:nvPr>
        </p:nvSpPr>
        <p:spPr>
          <a:xfrm>
            <a:off x="685800" y="228600"/>
            <a:ext cx="7924800" cy="17526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dirty="0"/>
              <a:t>Web location for this presentation:</a:t>
            </a:r>
          </a:p>
        </p:txBody>
      </p:sp>
      <p:sp>
        <p:nvSpPr>
          <p:cNvPr id="5124" name="Rectangle 2">
            <a:extLst>
              <a:ext uri="{FF2B5EF4-FFF2-40B4-BE49-F238E27FC236}">
                <a16:creationId xmlns:a16="http://schemas.microsoft.com/office/drawing/2014/main" id="{E92CEF39-EB13-4CCD-A099-55F4E689A2D1}"/>
              </a:ext>
            </a:extLst>
          </p:cNvPr>
          <p:cNvSpPr>
            <a:spLocks noGrp="1" noChangeArrowheads="1"/>
          </p:cNvSpPr>
          <p:nvPr>
            <p:ph type="body" idx="1"/>
          </p:nvPr>
        </p:nvSpPr>
        <p:spPr>
          <a:xfrm>
            <a:off x="685800" y="2667000"/>
            <a:ext cx="8458200" cy="3581400"/>
          </a:xfrm>
        </p:spPr>
        <p:txBody>
          <a:bodyPr/>
          <a:lstStyle/>
          <a:p>
            <a:pPr marL="0" indent="0"/>
            <a:r>
              <a:rPr lang="en-US" altLang="en-US" sz="6000" dirty="0">
                <a:hlinkClick r:id="rId3"/>
              </a:rPr>
              <a:t>http://aztcs.apcug.org</a:t>
            </a:r>
            <a:endParaRPr lang="en-US" altLang="en-US" sz="6000" dirty="0"/>
          </a:p>
          <a:p>
            <a:pPr marL="0" indent="0"/>
            <a:r>
              <a:rPr lang="en-US" altLang="en-US" sz="6000" dirty="0"/>
              <a:t>Click on</a:t>
            </a:r>
          </a:p>
          <a:p>
            <a:pPr marL="0" indent="0"/>
            <a:r>
              <a:rPr lang="en-US" altLang="en-US" sz="6000" dirty="0"/>
              <a:t>"Meeting Notes"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B21DCF34-47D0-4967-AA88-9C8B46DCA9FF}"/>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BC3671F-5F3C-4216-8E76-AED635F1F2CF}" type="slidenum">
              <a:rPr lang="en-US" altLang="en-US" sz="2400">
                <a:latin typeface="Times New Roman" panose="02020603050405020304" pitchFamily="18" charset="0"/>
              </a:rPr>
              <a:pPr>
                <a:spcBef>
                  <a:spcPct val="0"/>
                </a:spcBef>
                <a:buClrTx/>
                <a:buFontTx/>
                <a:buNone/>
              </a:pPr>
              <a:t>3</a:t>
            </a:fld>
            <a:endParaRPr lang="en-US" altLang="en-US" sz="2400" dirty="0">
              <a:latin typeface="Times New Roman" panose="02020603050405020304" pitchFamily="18" charset="0"/>
            </a:endParaRPr>
          </a:p>
        </p:txBody>
      </p:sp>
      <p:sp>
        <p:nvSpPr>
          <p:cNvPr id="7171" name="Rectangle 1">
            <a:extLst>
              <a:ext uri="{FF2B5EF4-FFF2-40B4-BE49-F238E27FC236}">
                <a16:creationId xmlns:a16="http://schemas.microsoft.com/office/drawing/2014/main" id="{1C01C692-9823-4A8F-8454-21B12F2FEC96}"/>
              </a:ext>
            </a:extLst>
          </p:cNvPr>
          <p:cNvSpPr>
            <a:spLocks noGrp="1" noChangeArrowheads="1"/>
          </p:cNvSpPr>
          <p:nvPr>
            <p:ph type="title"/>
          </p:nvPr>
        </p:nvSpPr>
        <p:spPr>
          <a:xfrm>
            <a:off x="381000" y="138113"/>
            <a:ext cx="8304213" cy="7000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5400" dirty="0"/>
              <a:t>SUMMARY</a:t>
            </a:r>
          </a:p>
        </p:txBody>
      </p:sp>
      <p:sp>
        <p:nvSpPr>
          <p:cNvPr id="7172" name="Rectangle 2">
            <a:extLst>
              <a:ext uri="{FF2B5EF4-FFF2-40B4-BE49-F238E27FC236}">
                <a16:creationId xmlns:a16="http://schemas.microsoft.com/office/drawing/2014/main" id="{79E566CB-2AD8-42E3-90F9-3529F2151E21}"/>
              </a:ext>
            </a:extLst>
          </p:cNvPr>
          <p:cNvSpPr>
            <a:spLocks noGrp="1" noChangeArrowheads="1"/>
          </p:cNvSpPr>
          <p:nvPr>
            <p:ph type="body" idx="1"/>
          </p:nvPr>
        </p:nvSpPr>
        <p:spPr>
          <a:xfrm>
            <a:off x="0" y="976312"/>
            <a:ext cx="9144000" cy="5881688"/>
          </a:xfrm>
        </p:spPr>
        <p:txBody>
          <a:bodyPr/>
          <a:lstStyle/>
          <a:p>
            <a:pPr indent="0" eaLnBrk="1" hangingPunct="1">
              <a:spcBef>
                <a:spcPts val="900"/>
              </a:spcBef>
              <a:buClrTx/>
              <a:buFontTx/>
              <a:buNone/>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The FCC has mandated that all existing ATSC 1.0 television channels that wish to upgrade to ATSC 3.0 are required to run both the existing ATSC 1.0 and new corresponding ATSC 3.0 channels until July 17, 2027. This cost-effective scheme to run both channels simultaneously is called "Lighthouse Model" transition.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B21DCF34-47D0-4967-AA88-9C8B46DCA9FF}"/>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BC3671F-5F3C-4216-8E76-AED635F1F2CF}" type="slidenum">
              <a:rPr lang="en-US" altLang="en-US" sz="2400">
                <a:latin typeface="Times New Roman" panose="02020603050405020304" pitchFamily="18" charset="0"/>
              </a:rPr>
              <a:pPr>
                <a:spcBef>
                  <a:spcPct val="0"/>
                </a:spcBef>
                <a:buClrTx/>
                <a:buFontTx/>
                <a:buNone/>
              </a:pPr>
              <a:t>4</a:t>
            </a:fld>
            <a:endParaRPr lang="en-US" altLang="en-US" sz="2400" dirty="0">
              <a:latin typeface="Times New Roman" panose="02020603050405020304" pitchFamily="18" charset="0"/>
            </a:endParaRPr>
          </a:p>
        </p:txBody>
      </p:sp>
      <p:sp>
        <p:nvSpPr>
          <p:cNvPr id="7171" name="Rectangle 1">
            <a:extLst>
              <a:ext uri="{FF2B5EF4-FFF2-40B4-BE49-F238E27FC236}">
                <a16:creationId xmlns:a16="http://schemas.microsoft.com/office/drawing/2014/main" id="{1C01C692-9823-4A8F-8454-21B12F2FEC96}"/>
              </a:ext>
            </a:extLst>
          </p:cNvPr>
          <p:cNvSpPr>
            <a:spLocks noGrp="1" noChangeArrowheads="1"/>
          </p:cNvSpPr>
          <p:nvPr>
            <p:ph type="title"/>
          </p:nvPr>
        </p:nvSpPr>
        <p:spPr>
          <a:xfrm>
            <a:off x="381000" y="214313"/>
            <a:ext cx="8304213" cy="7000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100" dirty="0"/>
              <a:t>FCC'S SIMULCAST MANDATE</a:t>
            </a:r>
          </a:p>
        </p:txBody>
      </p:sp>
      <p:sp>
        <p:nvSpPr>
          <p:cNvPr id="7172" name="Rectangle 2">
            <a:extLst>
              <a:ext uri="{FF2B5EF4-FFF2-40B4-BE49-F238E27FC236}">
                <a16:creationId xmlns:a16="http://schemas.microsoft.com/office/drawing/2014/main" id="{79E566CB-2AD8-42E3-90F9-3529F2151E21}"/>
              </a:ext>
            </a:extLst>
          </p:cNvPr>
          <p:cNvSpPr>
            <a:spLocks noGrp="1" noChangeArrowheads="1"/>
          </p:cNvSpPr>
          <p:nvPr>
            <p:ph type="body" idx="1"/>
          </p:nvPr>
        </p:nvSpPr>
        <p:spPr>
          <a:xfrm>
            <a:off x="0" y="976312"/>
            <a:ext cx="9144000" cy="5881688"/>
          </a:xfrm>
        </p:spPr>
        <p:txBody>
          <a:bodyPr/>
          <a:lstStyle/>
          <a:p>
            <a:pPr marL="914400" indent="-571500" eaLnBrk="1" hangingPunct="1">
              <a:spcBef>
                <a:spcPts val="900"/>
              </a:spcBef>
              <a:buClrTx/>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3"/>
              </a:rPr>
              <a:t>https://docs.fcc.gov/public/attachments/FCC-23-53A1.pdf</a:t>
            </a:r>
            <a:endParaRPr lang="en-US" altLang="en-US" sz="4000" dirty="0"/>
          </a:p>
        </p:txBody>
      </p:sp>
    </p:spTree>
    <p:extLst>
      <p:ext uri="{BB962C8B-B14F-4D97-AF65-F5344CB8AC3E}">
        <p14:creationId xmlns:p14="http://schemas.microsoft.com/office/powerpoint/2010/main" val="325750763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CFFA998-04CE-040E-F924-6145BF87F7F9}"/>
            </a:ext>
          </a:extLst>
        </p:cNvPr>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8CDB6C59-28D3-0B64-A4BE-82F97572708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BC3671F-5F3C-4216-8E76-AED635F1F2CF}" type="slidenum">
              <a:rPr lang="en-US" altLang="en-US" sz="2400">
                <a:latin typeface="Times New Roman" panose="02020603050405020304" pitchFamily="18" charset="0"/>
              </a:rPr>
              <a:pPr>
                <a:spcBef>
                  <a:spcPct val="0"/>
                </a:spcBef>
                <a:buClrTx/>
                <a:buFontTx/>
                <a:buNone/>
              </a:pPr>
              <a:t>5</a:t>
            </a:fld>
            <a:endParaRPr lang="en-US" altLang="en-US" sz="2400" dirty="0">
              <a:latin typeface="Times New Roman" panose="02020603050405020304" pitchFamily="18" charset="0"/>
            </a:endParaRPr>
          </a:p>
        </p:txBody>
      </p:sp>
      <p:sp>
        <p:nvSpPr>
          <p:cNvPr id="7171" name="Rectangle 1">
            <a:extLst>
              <a:ext uri="{FF2B5EF4-FFF2-40B4-BE49-F238E27FC236}">
                <a16:creationId xmlns:a16="http://schemas.microsoft.com/office/drawing/2014/main" id="{8C68E07F-4B3E-D494-0A9F-A753190364ED}"/>
              </a:ext>
            </a:extLst>
          </p:cNvPr>
          <p:cNvSpPr>
            <a:spLocks noGrp="1" noChangeArrowheads="1"/>
          </p:cNvSpPr>
          <p:nvPr>
            <p:ph type="title"/>
          </p:nvPr>
        </p:nvSpPr>
        <p:spPr>
          <a:xfrm>
            <a:off x="304800" y="214313"/>
            <a:ext cx="8380413" cy="13096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100" dirty="0"/>
              <a:t>FCC'S SIMULCAST MANDATE (continued)</a:t>
            </a:r>
          </a:p>
        </p:txBody>
      </p:sp>
      <p:sp>
        <p:nvSpPr>
          <p:cNvPr id="7172" name="Rectangle 2">
            <a:extLst>
              <a:ext uri="{FF2B5EF4-FFF2-40B4-BE49-F238E27FC236}">
                <a16:creationId xmlns:a16="http://schemas.microsoft.com/office/drawing/2014/main" id="{5ED63392-F392-FAB2-0B5B-E0F9908D91AA}"/>
              </a:ext>
            </a:extLst>
          </p:cNvPr>
          <p:cNvSpPr>
            <a:spLocks noGrp="1" noChangeArrowheads="1"/>
          </p:cNvSpPr>
          <p:nvPr>
            <p:ph type="body" idx="1"/>
          </p:nvPr>
        </p:nvSpPr>
        <p:spPr>
          <a:xfrm>
            <a:off x="152400" y="2057400"/>
            <a:ext cx="8991600" cy="4114800"/>
          </a:xfrm>
        </p:spPr>
        <p:txBody>
          <a:bodyPr/>
          <a:lstStyle/>
          <a:p>
            <a:pPr marL="914400" indent="-571500" eaLnBrk="1" hangingPunct="1">
              <a:spcBef>
                <a:spcPts val="900"/>
              </a:spcBef>
              <a:buClrTx/>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3"/>
              </a:rPr>
              <a:t>https://www.atsc.org/wp-content/uploads/2020/10/f-36-26-13322575_PAu3M4S9_WhitePaper_Lighthouse_TESTTREE_v2.pdf</a:t>
            </a:r>
            <a:endParaRPr lang="en-US" altLang="en-US" sz="4000" dirty="0"/>
          </a:p>
        </p:txBody>
      </p:sp>
    </p:spTree>
    <p:extLst>
      <p:ext uri="{BB962C8B-B14F-4D97-AF65-F5344CB8AC3E}">
        <p14:creationId xmlns:p14="http://schemas.microsoft.com/office/powerpoint/2010/main" val="409950266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B06E-6B6F-F0C1-DF33-341B1FEA965B}"/>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D0A20261-4E58-5E2F-6911-4FA6565039B6}"/>
              </a:ext>
            </a:extLst>
          </p:cNvPr>
          <p:cNvPicPr>
            <a:picLocks noChangeAspect="1"/>
          </p:cNvPicPr>
          <p:nvPr/>
        </p:nvPicPr>
        <p:blipFill>
          <a:blip r:embed="rId3"/>
          <a:stretch>
            <a:fillRect/>
          </a:stretch>
        </p:blipFill>
        <p:spPr>
          <a:xfrm>
            <a:off x="5819169" y="103361"/>
            <a:ext cx="1505354" cy="2335039"/>
          </a:xfrm>
          <a:prstGeom prst="rect">
            <a:avLst/>
          </a:prstGeom>
        </p:spPr>
      </p:pic>
      <p:sp>
        <p:nvSpPr>
          <p:cNvPr id="41986" name="Slide Number Placeholder 6">
            <a:extLst>
              <a:ext uri="{FF2B5EF4-FFF2-40B4-BE49-F238E27FC236}">
                <a16:creationId xmlns:a16="http://schemas.microsoft.com/office/drawing/2014/main" id="{6846FAF1-49DF-D3EA-4E2F-6D7FED7F069B}"/>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8D85504F-1429-4C3B-8063-BBFC7494857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6</a:t>
            </a:fld>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E46BEE69-0247-1FD5-7364-AE23DDD2404A}"/>
              </a:ext>
            </a:extLst>
          </p:cNvPr>
          <p:cNvPicPr>
            <a:picLocks noChangeAspect="1"/>
          </p:cNvPicPr>
          <p:nvPr/>
        </p:nvPicPr>
        <p:blipFill rotWithShape="1">
          <a:blip r:embed="rId4"/>
          <a:srcRect l="1266" t="10322" r="4559" b="36790"/>
          <a:stretch/>
        </p:blipFill>
        <p:spPr>
          <a:xfrm>
            <a:off x="7856" y="-381000"/>
            <a:ext cx="5669280" cy="3200400"/>
          </a:xfrm>
          <a:prstGeom prst="rect">
            <a:avLst/>
          </a:prstGeom>
        </p:spPr>
      </p:pic>
      <p:sp>
        <p:nvSpPr>
          <p:cNvPr id="2" name="TextBox 1">
            <a:extLst>
              <a:ext uri="{FF2B5EF4-FFF2-40B4-BE49-F238E27FC236}">
                <a16:creationId xmlns:a16="http://schemas.microsoft.com/office/drawing/2014/main" id="{D4EA4C16-DA83-A31E-D0B5-9071F9E3F678}"/>
              </a:ext>
            </a:extLst>
          </p:cNvPr>
          <p:cNvSpPr txBox="1"/>
          <p:nvPr/>
        </p:nvSpPr>
        <p:spPr>
          <a:xfrm>
            <a:off x="84056" y="-151070"/>
            <a:ext cx="7612144" cy="830997"/>
          </a:xfrm>
          <a:prstGeom prst="rect">
            <a:avLst/>
          </a:prstGeom>
          <a:solidFill>
            <a:srgbClr val="FFFFFF"/>
          </a:solidFill>
        </p:spPr>
        <p:txBody>
          <a:bodyPr wrap="square" rtlCol="0">
            <a:spAutoFit/>
          </a:bodyPr>
          <a:lstStyle/>
          <a:p>
            <a:pPr algn="ctr"/>
            <a:r>
              <a:rPr lang="en-US" sz="3600" b="1" dirty="0">
                <a:solidFill>
                  <a:schemeClr val="tx1"/>
                </a:solidFill>
              </a:rPr>
              <a:t>Virtual "Displayed" Channels Prior to Lighthouse Transition in Tucson on May 23, 2024</a:t>
            </a:r>
          </a:p>
        </p:txBody>
      </p:sp>
      <p:sp>
        <p:nvSpPr>
          <p:cNvPr id="4" name="TextBox 3">
            <a:extLst>
              <a:ext uri="{FF2B5EF4-FFF2-40B4-BE49-F238E27FC236}">
                <a16:creationId xmlns:a16="http://schemas.microsoft.com/office/drawing/2014/main" id="{8FC6E8FC-B173-F78C-F734-34F02F1D9BB8}"/>
              </a:ext>
            </a:extLst>
          </p:cNvPr>
          <p:cNvSpPr txBox="1"/>
          <p:nvPr/>
        </p:nvSpPr>
        <p:spPr>
          <a:xfrm>
            <a:off x="152400" y="656511"/>
            <a:ext cx="1590877"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KHRR               (RF CH. 16)</a:t>
            </a:r>
          </a:p>
        </p:txBody>
      </p:sp>
      <p:sp>
        <p:nvSpPr>
          <p:cNvPr id="5" name="TextBox 4">
            <a:extLst>
              <a:ext uri="{FF2B5EF4-FFF2-40B4-BE49-F238E27FC236}">
                <a16:creationId xmlns:a16="http://schemas.microsoft.com/office/drawing/2014/main" id="{4100B30F-F374-3424-B351-32C157A51742}"/>
              </a:ext>
            </a:extLst>
          </p:cNvPr>
          <p:cNvSpPr txBox="1"/>
          <p:nvPr/>
        </p:nvSpPr>
        <p:spPr>
          <a:xfrm>
            <a:off x="2133600" y="762000"/>
            <a:ext cx="1676400" cy="1077218"/>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KUAT-TV</a:t>
            </a:r>
          </a:p>
          <a:p>
            <a:pPr algn="ctr"/>
            <a:r>
              <a:rPr lang="en-US" sz="1600" b="1" baseline="0" dirty="0">
                <a:solidFill>
                  <a:srgbClr val="FF0000"/>
                </a:solidFill>
              </a:rPr>
              <a:t>(RF CH. 30)</a:t>
            </a:r>
          </a:p>
          <a:p>
            <a:pPr algn="ctr"/>
            <a:r>
              <a:rPr lang="en-US" sz="1600" b="1" baseline="0" dirty="0">
                <a:solidFill>
                  <a:srgbClr val="FF0000"/>
                </a:solidFill>
              </a:rPr>
              <a:t>KUAS-TV</a:t>
            </a:r>
          </a:p>
          <a:p>
            <a:pPr algn="ctr"/>
            <a:r>
              <a:rPr lang="en-US" sz="1600" b="1" baseline="0" dirty="0">
                <a:solidFill>
                  <a:srgbClr val="FF0000"/>
                </a:solidFill>
              </a:rPr>
              <a:t>(RF CH. 28</a:t>
            </a:r>
          </a:p>
        </p:txBody>
      </p:sp>
      <p:sp>
        <p:nvSpPr>
          <p:cNvPr id="6" name="TextBox 5">
            <a:extLst>
              <a:ext uri="{FF2B5EF4-FFF2-40B4-BE49-F238E27FC236}">
                <a16:creationId xmlns:a16="http://schemas.microsoft.com/office/drawing/2014/main" id="{D66914EB-C067-3692-6D02-DE81BBFF6C68}"/>
              </a:ext>
            </a:extLst>
          </p:cNvPr>
          <p:cNvSpPr txBox="1"/>
          <p:nvPr/>
        </p:nvSpPr>
        <p:spPr>
          <a:xfrm>
            <a:off x="3981046" y="786825"/>
            <a:ext cx="16577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KVOA</a:t>
            </a:r>
          </a:p>
          <a:p>
            <a:pPr algn="ctr"/>
            <a:r>
              <a:rPr lang="en-US" sz="1600" b="1" baseline="0" dirty="0">
                <a:solidFill>
                  <a:srgbClr val="FF0000"/>
                </a:solidFill>
              </a:rPr>
              <a:t>(RF CH. 23)</a:t>
            </a:r>
          </a:p>
        </p:txBody>
      </p:sp>
      <p:sp>
        <p:nvSpPr>
          <p:cNvPr id="7" name="TextBox 6">
            <a:extLst>
              <a:ext uri="{FF2B5EF4-FFF2-40B4-BE49-F238E27FC236}">
                <a16:creationId xmlns:a16="http://schemas.microsoft.com/office/drawing/2014/main" id="{938EC1AC-7BFA-5263-C84F-A2897A5792D8}"/>
              </a:ext>
            </a:extLst>
          </p:cNvPr>
          <p:cNvSpPr txBox="1"/>
          <p:nvPr/>
        </p:nvSpPr>
        <p:spPr>
          <a:xfrm>
            <a:off x="-76200" y="2729300"/>
            <a:ext cx="2084826" cy="3693319"/>
          </a:xfrm>
          <a:prstGeom prst="rect">
            <a:avLst/>
          </a:prstGeom>
          <a:solidFill>
            <a:srgbClr val="FFFFFF"/>
          </a:solidFill>
        </p:spPr>
        <p:txBody>
          <a:bodyPr wrap="square" rtlCol="0" anchor="ctr" anchorCtr="0">
            <a:spAutoFit/>
          </a:bodyPr>
          <a:lstStyle/>
          <a:p>
            <a:pPr algn="ctr"/>
            <a:r>
              <a:rPr lang="en-US" sz="1800" b="1" baseline="0" dirty="0">
                <a:solidFill>
                  <a:srgbClr val="FF0000"/>
                </a:solidFill>
              </a:rPr>
              <a:t>40.1 (ATSC1) 	="KHRR-DT"</a:t>
            </a:r>
          </a:p>
          <a:p>
            <a:pPr algn="ctr"/>
            <a:r>
              <a:rPr lang="en-US" sz="1800" b="1" baseline="0" dirty="0">
                <a:solidFill>
                  <a:srgbClr val="FF0000"/>
                </a:solidFill>
              </a:rPr>
              <a:t>="Telemundo"</a:t>
            </a:r>
          </a:p>
          <a:p>
            <a:pPr algn="ctr"/>
            <a:r>
              <a:rPr lang="en-US" sz="1800" b="1" baseline="0" dirty="0">
                <a:solidFill>
                  <a:srgbClr val="FF0000"/>
                </a:solidFill>
              </a:rPr>
              <a:t>-------------</a:t>
            </a:r>
          </a:p>
          <a:p>
            <a:pPr algn="ctr"/>
            <a:r>
              <a:rPr lang="en-US" sz="1800" b="1" baseline="0" dirty="0">
                <a:solidFill>
                  <a:srgbClr val="FF0000"/>
                </a:solidFill>
              </a:rPr>
              <a:t>40.2 (ATSC1)  	="</a:t>
            </a:r>
            <a:r>
              <a:rPr lang="en-US" sz="1800" b="1" baseline="0" dirty="0" err="1">
                <a:solidFill>
                  <a:srgbClr val="FF0000"/>
                </a:solidFill>
              </a:rPr>
              <a:t>TeleXitos</a:t>
            </a:r>
            <a:r>
              <a:rPr lang="en-US" sz="1800" b="1" baseline="0" dirty="0">
                <a:solidFill>
                  <a:srgbClr val="FF0000"/>
                </a:solidFill>
              </a:rPr>
              <a:t>"</a:t>
            </a:r>
          </a:p>
          <a:p>
            <a:pPr algn="ctr"/>
            <a:r>
              <a:rPr lang="en-US" sz="1800" b="1" baseline="0" dirty="0">
                <a:solidFill>
                  <a:srgbClr val="FF0000"/>
                </a:solidFill>
              </a:rPr>
              <a:t>-------------</a:t>
            </a:r>
          </a:p>
          <a:p>
            <a:pPr algn="ctr"/>
            <a:r>
              <a:rPr lang="en-US" sz="1800" b="1" baseline="0" dirty="0">
                <a:solidFill>
                  <a:srgbClr val="FF0000"/>
                </a:solidFill>
              </a:rPr>
              <a:t>40.3 (ATSC1) ="NBC LX"</a:t>
            </a:r>
            <a:br>
              <a:rPr lang="en-US" sz="1800" b="1" baseline="0" dirty="0">
                <a:solidFill>
                  <a:srgbClr val="FF0000"/>
                </a:solidFill>
              </a:rPr>
            </a:br>
            <a:r>
              <a:rPr lang="en-US" sz="1800" b="1" baseline="0" dirty="0">
                <a:solidFill>
                  <a:srgbClr val="FF0000"/>
                </a:solidFill>
              </a:rPr>
              <a:t>------------</a:t>
            </a:r>
          </a:p>
          <a:p>
            <a:pPr algn="ctr"/>
            <a:r>
              <a:rPr lang="en-US" sz="1800" b="1" baseline="0" dirty="0">
                <a:solidFill>
                  <a:srgbClr val="FF0000"/>
                </a:solidFill>
              </a:rPr>
              <a:t>40.4 (ATSC1) ="Oxygen"</a:t>
            </a:r>
          </a:p>
          <a:p>
            <a:pPr algn="ctr"/>
            <a:endParaRPr lang="en-US" sz="1800" b="1" baseline="0" dirty="0">
              <a:solidFill>
                <a:srgbClr val="FF0000"/>
              </a:solidFill>
            </a:endParaRPr>
          </a:p>
        </p:txBody>
      </p:sp>
      <p:sp>
        <p:nvSpPr>
          <p:cNvPr id="8" name="TextBox 7">
            <a:extLst>
              <a:ext uri="{FF2B5EF4-FFF2-40B4-BE49-F238E27FC236}">
                <a16:creationId xmlns:a16="http://schemas.microsoft.com/office/drawing/2014/main" id="{F0929716-046C-5375-91EF-2AF2880346A3}"/>
              </a:ext>
            </a:extLst>
          </p:cNvPr>
          <p:cNvSpPr txBox="1"/>
          <p:nvPr/>
        </p:nvSpPr>
        <p:spPr>
          <a:xfrm>
            <a:off x="2003233" y="2410598"/>
            <a:ext cx="1667077" cy="4247317"/>
          </a:xfrm>
          <a:prstGeom prst="rect">
            <a:avLst/>
          </a:prstGeom>
          <a:solidFill>
            <a:srgbClr val="FFFFFF"/>
          </a:solidFill>
        </p:spPr>
        <p:txBody>
          <a:bodyPr wrap="square" rtlCol="0" anchor="ctr" anchorCtr="0">
            <a:spAutoFit/>
          </a:bodyPr>
          <a:lstStyle/>
          <a:p>
            <a:pPr algn="ctr"/>
            <a:r>
              <a:rPr lang="en-US" sz="1800" b="1" baseline="0" dirty="0">
                <a:solidFill>
                  <a:srgbClr val="FF0000"/>
                </a:solidFill>
              </a:rPr>
              <a:t>6.1 (ATSC1)</a:t>
            </a:r>
          </a:p>
          <a:p>
            <a:pPr algn="ctr"/>
            <a:r>
              <a:rPr lang="en-US" sz="1800" b="1" baseline="0" dirty="0">
                <a:solidFill>
                  <a:srgbClr val="FF0000"/>
                </a:solidFill>
              </a:rPr>
              <a:t>27.1 (ATSC1)</a:t>
            </a:r>
          </a:p>
          <a:p>
            <a:pPr algn="ctr"/>
            <a:r>
              <a:rPr lang="en-US" sz="1800" b="1" baseline="0" dirty="0">
                <a:solidFill>
                  <a:srgbClr val="FF0000"/>
                </a:solidFill>
              </a:rPr>
              <a:t>= "PBS HD"</a:t>
            </a:r>
          </a:p>
          <a:p>
            <a:pPr algn="ctr"/>
            <a:r>
              <a:rPr lang="en-US" sz="1800" b="1" baseline="0" dirty="0">
                <a:solidFill>
                  <a:srgbClr val="FF0000"/>
                </a:solidFill>
              </a:rPr>
              <a:t>--------------</a:t>
            </a:r>
          </a:p>
          <a:p>
            <a:pPr algn="ctr"/>
            <a:r>
              <a:rPr lang="en-US" sz="1800" b="1" baseline="0" dirty="0">
                <a:solidFill>
                  <a:srgbClr val="FF0000"/>
                </a:solidFill>
              </a:rPr>
              <a:t>6.2 (ATSC1)</a:t>
            </a:r>
          </a:p>
          <a:p>
            <a:pPr algn="ctr"/>
            <a:r>
              <a:rPr lang="en-US" sz="1800" b="1" baseline="0" dirty="0">
                <a:solidFill>
                  <a:srgbClr val="FF0000"/>
                </a:solidFill>
              </a:rPr>
              <a:t>27.2 (ATSC1)</a:t>
            </a:r>
          </a:p>
          <a:p>
            <a:pPr algn="ctr"/>
            <a:r>
              <a:rPr lang="en-US" sz="1800" b="1" baseline="0" dirty="0">
                <a:solidFill>
                  <a:srgbClr val="FF0000"/>
                </a:solidFill>
              </a:rPr>
              <a:t>= "PBS KIDS"</a:t>
            </a:r>
          </a:p>
          <a:p>
            <a:pPr algn="ctr"/>
            <a:r>
              <a:rPr lang="en-US" sz="1800" b="1" baseline="0" dirty="0">
                <a:solidFill>
                  <a:srgbClr val="FF0000"/>
                </a:solidFill>
              </a:rPr>
              <a:t>--------------</a:t>
            </a:r>
          </a:p>
          <a:p>
            <a:pPr algn="ctr"/>
            <a:r>
              <a:rPr lang="en-US" sz="1800" b="1" baseline="0" dirty="0">
                <a:solidFill>
                  <a:srgbClr val="FF0000"/>
                </a:solidFill>
              </a:rPr>
              <a:t>6.3 (ATSC1)</a:t>
            </a:r>
          </a:p>
          <a:p>
            <a:pPr algn="ctr"/>
            <a:r>
              <a:rPr lang="en-US" sz="1800" b="1" baseline="0" dirty="0">
                <a:solidFill>
                  <a:srgbClr val="FF0000"/>
                </a:solidFill>
              </a:rPr>
              <a:t>27.3 (ATSC1)</a:t>
            </a:r>
          </a:p>
          <a:p>
            <a:pPr algn="ctr"/>
            <a:r>
              <a:rPr lang="en-US" sz="1800" b="1" baseline="0" dirty="0">
                <a:solidFill>
                  <a:srgbClr val="FF0000"/>
                </a:solidFill>
              </a:rPr>
              <a:t>= "PBS 6 PLUS" </a:t>
            </a:r>
          </a:p>
          <a:p>
            <a:pPr algn="ctr"/>
            <a:r>
              <a:rPr lang="en-US" sz="1800" b="1" baseline="0" dirty="0">
                <a:solidFill>
                  <a:srgbClr val="FF0000"/>
                </a:solidFill>
              </a:rPr>
              <a:t>--------------</a:t>
            </a:r>
          </a:p>
          <a:p>
            <a:pPr algn="ctr"/>
            <a:endParaRPr lang="en-US" sz="1800" b="1" baseline="0" dirty="0">
              <a:solidFill>
                <a:srgbClr val="FF0000"/>
              </a:solidFill>
            </a:endParaRPr>
          </a:p>
        </p:txBody>
      </p:sp>
      <p:sp>
        <p:nvSpPr>
          <p:cNvPr id="9" name="TextBox 8">
            <a:extLst>
              <a:ext uri="{FF2B5EF4-FFF2-40B4-BE49-F238E27FC236}">
                <a16:creationId xmlns:a16="http://schemas.microsoft.com/office/drawing/2014/main" id="{3B006BB7-94DB-7D36-1D3B-B8F940E9CBC4}"/>
              </a:ext>
            </a:extLst>
          </p:cNvPr>
          <p:cNvSpPr txBox="1"/>
          <p:nvPr/>
        </p:nvSpPr>
        <p:spPr>
          <a:xfrm>
            <a:off x="3581401" y="2626816"/>
            <a:ext cx="2590800" cy="4031873"/>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4.1 (ATSC1) </a:t>
            </a:r>
          </a:p>
          <a:p>
            <a:pPr algn="ctr"/>
            <a:r>
              <a:rPr lang="en-US" sz="1600" b="1" baseline="0" dirty="0">
                <a:solidFill>
                  <a:srgbClr val="FF0000"/>
                </a:solidFill>
              </a:rPr>
              <a:t>="KVOANBC"</a:t>
            </a:r>
          </a:p>
          <a:p>
            <a:pPr algn="ctr"/>
            <a:r>
              <a:rPr lang="en-US" sz="1600" b="1" baseline="0" dirty="0">
                <a:solidFill>
                  <a:srgbClr val="FF0000"/>
                </a:solidFill>
              </a:rPr>
              <a:t>="NBC"</a:t>
            </a:r>
          </a:p>
          <a:p>
            <a:pPr algn="ctr"/>
            <a:r>
              <a:rPr lang="en-US" sz="1600" b="1" baseline="0" dirty="0">
                <a:solidFill>
                  <a:srgbClr val="FF0000"/>
                </a:solidFill>
              </a:rPr>
              <a:t>-----------------</a:t>
            </a:r>
          </a:p>
          <a:p>
            <a:pPr algn="ctr"/>
            <a:r>
              <a:rPr lang="en-US" sz="1600" b="1" baseline="0" dirty="0">
                <a:solidFill>
                  <a:srgbClr val="FF0000"/>
                </a:solidFill>
              </a:rPr>
              <a:t>4.2 (ATSC 1) </a:t>
            </a:r>
          </a:p>
          <a:p>
            <a:pPr algn="ctr"/>
            <a:r>
              <a:rPr lang="en-US" sz="1600" b="1" baseline="0" dirty="0">
                <a:solidFill>
                  <a:srgbClr val="FF0000"/>
                </a:solidFill>
              </a:rPr>
              <a:t>= "COZI TV"</a:t>
            </a:r>
          </a:p>
          <a:p>
            <a:pPr algn="ctr"/>
            <a:r>
              <a:rPr lang="en-US" sz="1600" b="1" baseline="0" dirty="0">
                <a:solidFill>
                  <a:srgbClr val="FF0000"/>
                </a:solidFill>
              </a:rPr>
              <a:t>-----------------</a:t>
            </a:r>
          </a:p>
          <a:p>
            <a:pPr algn="ctr"/>
            <a:r>
              <a:rPr lang="en-US" sz="1600" b="1" baseline="0" dirty="0">
                <a:solidFill>
                  <a:srgbClr val="FF0000"/>
                </a:solidFill>
              </a:rPr>
              <a:t>4.3 (ATSC1)</a:t>
            </a:r>
          </a:p>
          <a:p>
            <a:pPr algn="ctr"/>
            <a:r>
              <a:rPr lang="en-US" sz="1600" b="1" baseline="0" dirty="0">
                <a:solidFill>
                  <a:srgbClr val="FF0000"/>
                </a:solidFill>
              </a:rPr>
              <a:t>=" Ion Mystery"</a:t>
            </a:r>
          </a:p>
          <a:p>
            <a:pPr algn="ctr"/>
            <a:r>
              <a:rPr lang="en-US" sz="1600" b="1" baseline="0" dirty="0">
                <a:solidFill>
                  <a:srgbClr val="FF0000"/>
                </a:solidFill>
              </a:rPr>
              <a:t>-----------------</a:t>
            </a:r>
          </a:p>
          <a:p>
            <a:pPr algn="ctr"/>
            <a:r>
              <a:rPr lang="en-US" sz="1600" b="1" baseline="0" dirty="0">
                <a:solidFill>
                  <a:srgbClr val="FF0000"/>
                </a:solidFill>
              </a:rPr>
              <a:t>4.4 (ATSC1)</a:t>
            </a:r>
          </a:p>
          <a:p>
            <a:pPr algn="ctr"/>
            <a:r>
              <a:rPr lang="en-US" sz="1600" b="1" baseline="0" dirty="0">
                <a:solidFill>
                  <a:srgbClr val="FF0000"/>
                </a:solidFill>
              </a:rPr>
              <a:t>="DABL"</a:t>
            </a:r>
          </a:p>
          <a:p>
            <a:pPr algn="ctr"/>
            <a:r>
              <a:rPr lang="en-US" sz="1600" b="1" baseline="0" dirty="0">
                <a:solidFill>
                  <a:srgbClr val="FF0000"/>
                </a:solidFill>
              </a:rPr>
              <a:t>="This TV"</a:t>
            </a:r>
          </a:p>
          <a:p>
            <a:pPr algn="ctr"/>
            <a:r>
              <a:rPr lang="en-US" sz="1600" b="1" baseline="0" dirty="0">
                <a:solidFill>
                  <a:srgbClr val="FF0000"/>
                </a:solidFill>
              </a:rPr>
              <a:t>-----------------</a:t>
            </a:r>
          </a:p>
          <a:p>
            <a:pPr algn="ctr"/>
            <a:r>
              <a:rPr lang="en-US" sz="1600" b="1" baseline="0" dirty="0">
                <a:solidFill>
                  <a:srgbClr val="FF0000"/>
                </a:solidFill>
              </a:rPr>
              <a:t>4.5 (ATSC1)</a:t>
            </a:r>
          </a:p>
          <a:p>
            <a:pPr algn="ctr"/>
            <a:r>
              <a:rPr lang="en-US" sz="1600" b="1" baseline="0" dirty="0">
                <a:solidFill>
                  <a:srgbClr val="FF0000"/>
                </a:solidFill>
              </a:rPr>
              <a:t>= "Grit"</a:t>
            </a:r>
          </a:p>
        </p:txBody>
      </p:sp>
      <p:sp>
        <p:nvSpPr>
          <p:cNvPr id="12" name="TextBox 11">
            <a:extLst>
              <a:ext uri="{FF2B5EF4-FFF2-40B4-BE49-F238E27FC236}">
                <a16:creationId xmlns:a16="http://schemas.microsoft.com/office/drawing/2014/main" id="{A178678F-1D2E-09D6-F389-1E1EC0AFFAD1}"/>
              </a:ext>
            </a:extLst>
          </p:cNvPr>
          <p:cNvSpPr txBox="1"/>
          <p:nvPr/>
        </p:nvSpPr>
        <p:spPr>
          <a:xfrm>
            <a:off x="5791200" y="786825"/>
            <a:ext cx="1542646"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KOLD</a:t>
            </a:r>
            <a:br>
              <a:rPr lang="en-US" sz="1600" b="1" baseline="0" dirty="0">
                <a:solidFill>
                  <a:srgbClr val="FF0000"/>
                </a:solidFill>
              </a:rPr>
            </a:br>
            <a:r>
              <a:rPr lang="en-US" sz="1600" b="1" baseline="0" dirty="0">
                <a:solidFill>
                  <a:srgbClr val="FF0000"/>
                </a:solidFill>
              </a:rPr>
              <a:t>(RF CH. 32)</a:t>
            </a:r>
          </a:p>
        </p:txBody>
      </p:sp>
      <p:sp>
        <p:nvSpPr>
          <p:cNvPr id="18" name="TextBox 17">
            <a:extLst>
              <a:ext uri="{FF2B5EF4-FFF2-40B4-BE49-F238E27FC236}">
                <a16:creationId xmlns:a16="http://schemas.microsoft.com/office/drawing/2014/main" id="{C62F8A03-E8A8-FCC5-1A9D-2EF90C5A9588}"/>
              </a:ext>
            </a:extLst>
          </p:cNvPr>
          <p:cNvSpPr txBox="1"/>
          <p:nvPr/>
        </p:nvSpPr>
        <p:spPr>
          <a:xfrm>
            <a:off x="5638800" y="1350288"/>
            <a:ext cx="2209800" cy="5355312"/>
          </a:xfrm>
          <a:prstGeom prst="rect">
            <a:avLst/>
          </a:prstGeom>
          <a:solidFill>
            <a:srgbClr val="FFFFFF"/>
          </a:solidFill>
        </p:spPr>
        <p:txBody>
          <a:bodyPr wrap="square" rtlCol="0" anchor="ctr" anchorCtr="0">
            <a:spAutoFit/>
          </a:bodyPr>
          <a:lstStyle/>
          <a:p>
            <a:pPr algn="ctr"/>
            <a:r>
              <a:rPr lang="en-US" sz="1800" b="1" baseline="0" dirty="0">
                <a:solidFill>
                  <a:srgbClr val="FF0000"/>
                </a:solidFill>
              </a:rPr>
              <a:t>13.1 (ATSC1)</a:t>
            </a:r>
          </a:p>
          <a:p>
            <a:pPr algn="ctr"/>
            <a:r>
              <a:rPr lang="en-US" sz="1800" b="1" baseline="0" dirty="0">
                <a:solidFill>
                  <a:srgbClr val="FF0000"/>
                </a:solidFill>
              </a:rPr>
              <a:t>= "KOLD DT"</a:t>
            </a:r>
          </a:p>
          <a:p>
            <a:pPr algn="ctr"/>
            <a:r>
              <a:rPr lang="en-US" sz="1800" b="1" baseline="0" dirty="0">
                <a:solidFill>
                  <a:srgbClr val="FF0000"/>
                </a:solidFill>
              </a:rPr>
              <a:t>="CBS"</a:t>
            </a:r>
          </a:p>
          <a:p>
            <a:pPr algn="ctr"/>
            <a:r>
              <a:rPr lang="en-US" sz="1800" b="1" baseline="0" dirty="0">
                <a:solidFill>
                  <a:srgbClr val="FF0000"/>
                </a:solidFill>
              </a:rPr>
              <a:t>--------------</a:t>
            </a:r>
          </a:p>
          <a:p>
            <a:pPr algn="ctr"/>
            <a:r>
              <a:rPr lang="en-US" sz="1800" b="1" baseline="0" dirty="0">
                <a:solidFill>
                  <a:srgbClr val="FF0000"/>
                </a:solidFill>
              </a:rPr>
              <a:t>13.2 (ATSC1)</a:t>
            </a:r>
          </a:p>
          <a:p>
            <a:pPr algn="ctr"/>
            <a:r>
              <a:rPr lang="en-US" sz="1800" b="1" baseline="0" dirty="0">
                <a:solidFill>
                  <a:srgbClr val="FF0000"/>
                </a:solidFill>
              </a:rPr>
              <a:t>= "</a:t>
            </a:r>
            <a:r>
              <a:rPr lang="en-US" sz="1800" b="1" baseline="0" dirty="0" err="1">
                <a:solidFill>
                  <a:srgbClr val="FF0000"/>
                </a:solidFill>
              </a:rPr>
              <a:t>MeTV</a:t>
            </a:r>
            <a:r>
              <a:rPr lang="en-US" sz="1800" b="1" baseline="0" dirty="0">
                <a:solidFill>
                  <a:srgbClr val="FF0000"/>
                </a:solidFill>
              </a:rPr>
              <a:t>"</a:t>
            </a:r>
          </a:p>
          <a:p>
            <a:pPr algn="ctr"/>
            <a:r>
              <a:rPr lang="en-US" sz="1800" b="1" baseline="0" dirty="0">
                <a:solidFill>
                  <a:srgbClr val="FF0000"/>
                </a:solidFill>
              </a:rPr>
              <a:t>--------------</a:t>
            </a:r>
          </a:p>
          <a:p>
            <a:pPr algn="ctr"/>
            <a:r>
              <a:rPr lang="en-US" sz="1800" b="1" baseline="0" dirty="0">
                <a:solidFill>
                  <a:srgbClr val="FF0000"/>
                </a:solidFill>
              </a:rPr>
              <a:t>13.3 (ATSC1)</a:t>
            </a:r>
          </a:p>
          <a:p>
            <a:pPr algn="ctr"/>
            <a:r>
              <a:rPr lang="en-US" sz="1800" b="1" baseline="0" dirty="0">
                <a:solidFill>
                  <a:srgbClr val="FF0000"/>
                </a:solidFill>
              </a:rPr>
              <a:t>= "</a:t>
            </a:r>
            <a:r>
              <a:rPr lang="en-US" sz="1800" b="1" baseline="0" dirty="0" err="1">
                <a:solidFill>
                  <a:srgbClr val="FF0000"/>
                </a:solidFill>
              </a:rPr>
              <a:t>Oatlaw</a:t>
            </a:r>
            <a:r>
              <a:rPr lang="en-US" sz="1800" b="1" baseline="0" dirty="0">
                <a:solidFill>
                  <a:srgbClr val="FF0000"/>
                </a:solidFill>
              </a:rPr>
              <a:t>"</a:t>
            </a:r>
          </a:p>
          <a:p>
            <a:pPr algn="ctr"/>
            <a:r>
              <a:rPr lang="en-US" sz="1800" b="1" baseline="0" dirty="0">
                <a:solidFill>
                  <a:srgbClr val="FF0000"/>
                </a:solidFill>
              </a:rPr>
              <a:t>--------------</a:t>
            </a:r>
          </a:p>
          <a:p>
            <a:pPr algn="ctr"/>
            <a:r>
              <a:rPr lang="en-US" sz="1800" b="1" baseline="0" dirty="0">
                <a:solidFill>
                  <a:srgbClr val="FF0000"/>
                </a:solidFill>
              </a:rPr>
              <a:t>13.4 (ATSC1)</a:t>
            </a:r>
          </a:p>
          <a:p>
            <a:pPr algn="ctr"/>
            <a:r>
              <a:rPr lang="en-US" sz="1800" b="1" baseline="0" dirty="0">
                <a:solidFill>
                  <a:srgbClr val="FF0000"/>
                </a:solidFill>
              </a:rPr>
              <a:t>= "KOLDDT4"</a:t>
            </a:r>
          </a:p>
          <a:p>
            <a:pPr algn="ctr"/>
            <a:r>
              <a:rPr lang="en-US" sz="1800" b="1" baseline="0" dirty="0">
                <a:solidFill>
                  <a:srgbClr val="FF0000"/>
                </a:solidFill>
              </a:rPr>
              <a:t>="Defy TV"</a:t>
            </a:r>
          </a:p>
          <a:p>
            <a:pPr algn="ctr"/>
            <a:r>
              <a:rPr lang="en-US" sz="1800" b="1" baseline="0" dirty="0">
                <a:solidFill>
                  <a:srgbClr val="FF0000"/>
                </a:solidFill>
              </a:rPr>
              <a:t>--------------</a:t>
            </a:r>
          </a:p>
          <a:p>
            <a:pPr algn="ctr"/>
            <a:r>
              <a:rPr lang="en-US" sz="1800" b="1" baseline="0" dirty="0">
                <a:solidFill>
                  <a:srgbClr val="FF0000"/>
                </a:solidFill>
              </a:rPr>
              <a:t>13.5 (ATSC1")</a:t>
            </a:r>
          </a:p>
          <a:p>
            <a:pPr algn="ctr"/>
            <a:r>
              <a:rPr lang="en-US" sz="1800" b="1" baseline="0" dirty="0">
                <a:solidFill>
                  <a:srgbClr val="FF0000"/>
                </a:solidFill>
              </a:rPr>
              <a:t>= "KPHE-LD" ________</a:t>
            </a:r>
          </a:p>
          <a:p>
            <a:pPr algn="ctr"/>
            <a:r>
              <a:rPr lang="en-US" sz="1800" b="1" baseline="0" dirty="0">
                <a:solidFill>
                  <a:srgbClr val="FF0000"/>
                </a:solidFill>
              </a:rPr>
              <a:t>13.6 (ATSC1)</a:t>
            </a:r>
          </a:p>
          <a:p>
            <a:pPr algn="ctr"/>
            <a:r>
              <a:rPr lang="en-US" sz="1800" b="1" baseline="0" dirty="0">
                <a:solidFill>
                  <a:srgbClr val="FF0000"/>
                </a:solidFill>
              </a:rPr>
              <a:t>="CHARGE!"</a:t>
            </a:r>
          </a:p>
        </p:txBody>
      </p:sp>
      <p:sp>
        <p:nvSpPr>
          <p:cNvPr id="10" name="Slide Number Placeholder 5">
            <a:extLst>
              <a:ext uri="{FF2B5EF4-FFF2-40B4-BE49-F238E27FC236}">
                <a16:creationId xmlns:a16="http://schemas.microsoft.com/office/drawing/2014/main" id="{AA38E11F-C772-EA1D-17EF-77693D6E7690}"/>
              </a:ext>
            </a:extLst>
          </p:cNvPr>
          <p:cNvSpPr txBox="1">
            <a:spLocks/>
          </p:cNvSpPr>
          <p:nvPr/>
        </p:nvSpPr>
        <p:spPr bwMode="auto">
          <a:xfrm>
            <a:off x="6705600" y="63976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marL="342900" indent="-342900" algn="l" defTabSz="457200" rtl="0" eaLnBrk="1" fontAlgn="base" hangingPunct="1">
              <a:spcBef>
                <a:spcPts val="8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kern="1200" baseline="0">
                <a:solidFill>
                  <a:srgbClr val="000000"/>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kern="1200" baseline="-25000">
                <a:solidFill>
                  <a:srgbClr val="000000"/>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kern="1200" baseline="-25000">
                <a:solidFill>
                  <a:srgbClr val="000000"/>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5pPr>
            <a:lvl6pPr marL="25146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6pPr>
            <a:lvl7pPr marL="29718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7pPr>
            <a:lvl8pPr marL="34290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8pPr>
            <a:lvl9pPr marL="38862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9pPr>
          </a:lstStyle>
          <a:p>
            <a:pPr>
              <a:spcBef>
                <a:spcPct val="0"/>
              </a:spcBef>
              <a:buClrTx/>
              <a:buFontTx/>
              <a:buNone/>
            </a:pPr>
            <a:fld id="{3BC3671F-5F3C-4216-8E76-AED635F1F2CF}" type="slidenum">
              <a:rPr lang="en-US" altLang="en-US" sz="2400" smtClean="0">
                <a:latin typeface="Times New Roman" panose="02020603050405020304" pitchFamily="18" charset="0"/>
              </a:rPr>
              <a:pPr>
                <a:spcBef>
                  <a:spcPct val="0"/>
                </a:spcBef>
                <a:buClrTx/>
                <a:buFontTx/>
                <a:buNone/>
              </a:pPr>
              <a:t>6</a:t>
            </a:fld>
            <a:endParaRPr lang="en-US" altLang="en-US" sz="2400" dirty="0">
              <a:latin typeface="Times New Roman" panose="02020603050405020304" pitchFamily="18" charset="0"/>
            </a:endParaRPr>
          </a:p>
        </p:txBody>
      </p:sp>
      <p:pic>
        <p:nvPicPr>
          <p:cNvPr id="16" name="Picture 15">
            <a:extLst>
              <a:ext uri="{FF2B5EF4-FFF2-40B4-BE49-F238E27FC236}">
                <a16:creationId xmlns:a16="http://schemas.microsoft.com/office/drawing/2014/main" id="{D7694BC7-5979-6CDE-8B70-8C0C75A24AF0}"/>
              </a:ext>
            </a:extLst>
          </p:cNvPr>
          <p:cNvPicPr>
            <a:picLocks noChangeAspect="1"/>
          </p:cNvPicPr>
          <p:nvPr/>
        </p:nvPicPr>
        <p:blipFill rotWithShape="1">
          <a:blip r:embed="rId3"/>
          <a:srcRect l="-2931" t="35897" r="2931" b="-35897"/>
          <a:stretch/>
        </p:blipFill>
        <p:spPr>
          <a:xfrm>
            <a:off x="7589520" y="152400"/>
            <a:ext cx="1505354" cy="2335039"/>
          </a:xfrm>
          <a:prstGeom prst="rect">
            <a:avLst/>
          </a:prstGeom>
        </p:spPr>
      </p:pic>
      <p:sp>
        <p:nvSpPr>
          <p:cNvPr id="17" name="TextBox 16">
            <a:extLst>
              <a:ext uri="{FF2B5EF4-FFF2-40B4-BE49-F238E27FC236}">
                <a16:creationId xmlns:a16="http://schemas.microsoft.com/office/drawing/2014/main" id="{55A336A2-6213-B4FE-0015-0E8A3ED75AA0}"/>
              </a:ext>
            </a:extLst>
          </p:cNvPr>
          <p:cNvSpPr txBox="1"/>
          <p:nvPr/>
        </p:nvSpPr>
        <p:spPr>
          <a:xfrm>
            <a:off x="7605675" y="76200"/>
            <a:ext cx="1542646"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KMSB</a:t>
            </a:r>
            <a:br>
              <a:rPr lang="en-US" sz="1600" b="1" baseline="0" dirty="0">
                <a:solidFill>
                  <a:srgbClr val="FF0000"/>
                </a:solidFill>
              </a:rPr>
            </a:br>
            <a:r>
              <a:rPr lang="en-US" sz="1600" b="1" baseline="0" dirty="0">
                <a:solidFill>
                  <a:srgbClr val="FF0000"/>
                </a:solidFill>
              </a:rPr>
              <a:t>(RF CH. 25)</a:t>
            </a:r>
          </a:p>
        </p:txBody>
      </p:sp>
      <p:sp>
        <p:nvSpPr>
          <p:cNvPr id="19" name="TextBox 18">
            <a:extLst>
              <a:ext uri="{FF2B5EF4-FFF2-40B4-BE49-F238E27FC236}">
                <a16:creationId xmlns:a16="http://schemas.microsoft.com/office/drawing/2014/main" id="{A02179B4-B0AC-A050-C8DC-B912F071FFA3}"/>
              </a:ext>
            </a:extLst>
          </p:cNvPr>
          <p:cNvSpPr txBox="1"/>
          <p:nvPr/>
        </p:nvSpPr>
        <p:spPr>
          <a:xfrm>
            <a:off x="7453275" y="1073289"/>
            <a:ext cx="1766925" cy="5632311"/>
          </a:xfrm>
          <a:prstGeom prst="rect">
            <a:avLst/>
          </a:prstGeom>
          <a:solidFill>
            <a:srgbClr val="FFFFFF"/>
          </a:solidFill>
        </p:spPr>
        <p:txBody>
          <a:bodyPr wrap="square" rtlCol="0" anchor="ctr" anchorCtr="0">
            <a:spAutoFit/>
          </a:bodyPr>
          <a:lstStyle/>
          <a:p>
            <a:pPr algn="ctr"/>
            <a:r>
              <a:rPr lang="en-US" sz="1500" b="1" baseline="0" dirty="0">
                <a:solidFill>
                  <a:srgbClr val="FF0000"/>
                </a:solidFill>
              </a:rPr>
              <a:t>11.1 (ATSC1)</a:t>
            </a:r>
          </a:p>
          <a:p>
            <a:pPr algn="ctr"/>
            <a:r>
              <a:rPr lang="en-US" sz="1500" b="1" baseline="0" dirty="0">
                <a:solidFill>
                  <a:srgbClr val="FF0000"/>
                </a:solidFill>
              </a:rPr>
              <a:t>= "KMSB-HD"</a:t>
            </a:r>
          </a:p>
          <a:p>
            <a:pPr algn="ctr"/>
            <a:r>
              <a:rPr lang="en-US" sz="1500" b="1" baseline="0" dirty="0">
                <a:solidFill>
                  <a:srgbClr val="FF0000"/>
                </a:solidFill>
              </a:rPr>
              <a:t>--------------</a:t>
            </a:r>
          </a:p>
          <a:p>
            <a:pPr algn="ctr"/>
            <a:r>
              <a:rPr lang="en-US" sz="1500" b="1" baseline="0" dirty="0">
                <a:solidFill>
                  <a:srgbClr val="FF0000"/>
                </a:solidFill>
              </a:rPr>
              <a:t>11.2 (ATSC1)</a:t>
            </a:r>
          </a:p>
          <a:p>
            <a:pPr algn="ctr"/>
            <a:r>
              <a:rPr lang="en-US" sz="1500" b="1" baseline="0" dirty="0">
                <a:solidFill>
                  <a:srgbClr val="FF0000"/>
                </a:solidFill>
              </a:rPr>
              <a:t>= "Quest"</a:t>
            </a:r>
          </a:p>
          <a:p>
            <a:pPr algn="ctr"/>
            <a:r>
              <a:rPr lang="en-US" sz="1500" b="1" baseline="0" dirty="0">
                <a:solidFill>
                  <a:srgbClr val="FF0000"/>
                </a:solidFill>
              </a:rPr>
              <a:t>--------------</a:t>
            </a:r>
          </a:p>
          <a:p>
            <a:pPr algn="ctr"/>
            <a:r>
              <a:rPr lang="en-US" sz="1500" b="1" baseline="0" dirty="0">
                <a:solidFill>
                  <a:srgbClr val="FF0000"/>
                </a:solidFill>
              </a:rPr>
              <a:t>11.3 (ATSC1)</a:t>
            </a:r>
          </a:p>
          <a:p>
            <a:pPr algn="ctr"/>
            <a:r>
              <a:rPr lang="en-US" sz="1500" b="1" baseline="0" dirty="0">
                <a:solidFill>
                  <a:srgbClr val="FF0000"/>
                </a:solidFill>
              </a:rPr>
              <a:t>= "True Crime Network"</a:t>
            </a:r>
          </a:p>
          <a:p>
            <a:pPr algn="ctr"/>
            <a:r>
              <a:rPr lang="en-US" sz="1500" b="1" baseline="0" dirty="0">
                <a:solidFill>
                  <a:srgbClr val="FF0000"/>
                </a:solidFill>
              </a:rPr>
              <a:t>--------------</a:t>
            </a:r>
          </a:p>
          <a:p>
            <a:pPr algn="ctr"/>
            <a:r>
              <a:rPr lang="en-US" sz="1500" b="1" baseline="0" dirty="0">
                <a:solidFill>
                  <a:srgbClr val="FF0000"/>
                </a:solidFill>
              </a:rPr>
              <a:t>11.4 (ATSC1)</a:t>
            </a:r>
          </a:p>
          <a:p>
            <a:pPr algn="ctr"/>
            <a:r>
              <a:rPr lang="en-US" sz="1500" b="1" baseline="0" dirty="0">
                <a:solidFill>
                  <a:srgbClr val="FF0000"/>
                </a:solidFill>
              </a:rPr>
              <a:t>= "Nosey"</a:t>
            </a:r>
          </a:p>
          <a:p>
            <a:pPr algn="ctr"/>
            <a:r>
              <a:rPr lang="en-US" sz="1500" b="1" baseline="0" dirty="0">
                <a:solidFill>
                  <a:srgbClr val="FF0000"/>
                </a:solidFill>
              </a:rPr>
              <a:t>--------------</a:t>
            </a:r>
          </a:p>
          <a:p>
            <a:pPr algn="ctr"/>
            <a:r>
              <a:rPr lang="en-US" sz="1500" b="1" baseline="0" dirty="0">
                <a:solidFill>
                  <a:srgbClr val="FF0000"/>
                </a:solidFill>
              </a:rPr>
              <a:t>11.5 (ATSC1)</a:t>
            </a:r>
          </a:p>
          <a:p>
            <a:pPr algn="ctr"/>
            <a:r>
              <a:rPr lang="en-US" sz="1500" b="1" baseline="0" dirty="0">
                <a:solidFill>
                  <a:srgbClr val="FF0000"/>
                </a:solidFill>
              </a:rPr>
              <a:t>= "Shop LC"</a:t>
            </a:r>
          </a:p>
          <a:p>
            <a:pPr algn="ctr"/>
            <a:r>
              <a:rPr lang="en-US" sz="1500" b="1" baseline="0" dirty="0">
                <a:solidFill>
                  <a:srgbClr val="FF0000"/>
                </a:solidFill>
              </a:rPr>
              <a:t>--------------</a:t>
            </a:r>
          </a:p>
          <a:p>
            <a:pPr algn="ctr"/>
            <a:r>
              <a:rPr lang="en-US" sz="1500" b="1" baseline="0" dirty="0">
                <a:solidFill>
                  <a:srgbClr val="FF0000"/>
                </a:solidFill>
              </a:rPr>
              <a:t>11.6 (ATSC1)</a:t>
            </a:r>
          </a:p>
          <a:p>
            <a:pPr algn="ctr"/>
            <a:r>
              <a:rPr lang="en-US" sz="1500" b="1" baseline="0" dirty="0">
                <a:solidFill>
                  <a:srgbClr val="FF0000"/>
                </a:solidFill>
              </a:rPr>
              <a:t>= ?????</a:t>
            </a:r>
          </a:p>
          <a:p>
            <a:pPr algn="ctr"/>
            <a:r>
              <a:rPr lang="en-US" sz="1500" b="1" baseline="0" dirty="0">
                <a:solidFill>
                  <a:srgbClr val="FF0000"/>
                </a:solidFill>
              </a:rPr>
              <a:t>--------------</a:t>
            </a:r>
          </a:p>
          <a:p>
            <a:pPr algn="ctr"/>
            <a:r>
              <a:rPr lang="en-US" sz="1500" b="1" baseline="0" dirty="0">
                <a:solidFill>
                  <a:srgbClr val="FF0000"/>
                </a:solidFill>
              </a:rPr>
              <a:t>11.7 (ATSC1)</a:t>
            </a:r>
          </a:p>
          <a:p>
            <a:pPr algn="ctr"/>
            <a:r>
              <a:rPr lang="en-US" sz="1500" b="1" baseline="0" dirty="0">
                <a:solidFill>
                  <a:srgbClr val="FF0000"/>
                </a:solidFill>
              </a:rPr>
              <a:t>= "Comet"</a:t>
            </a:r>
          </a:p>
          <a:p>
            <a:pPr algn="ctr"/>
            <a:r>
              <a:rPr lang="en-US" sz="1500" b="1" baseline="0" dirty="0">
                <a:solidFill>
                  <a:srgbClr val="FF0000"/>
                </a:solidFill>
              </a:rPr>
              <a:t>--------------</a:t>
            </a:r>
          </a:p>
          <a:p>
            <a:pPr algn="ctr"/>
            <a:r>
              <a:rPr lang="en-US" sz="1500" b="1" baseline="0" dirty="0">
                <a:solidFill>
                  <a:srgbClr val="FF0000"/>
                </a:solidFill>
              </a:rPr>
              <a:t>11.8 (ATSC1)</a:t>
            </a:r>
          </a:p>
          <a:p>
            <a:pPr algn="ctr"/>
            <a:r>
              <a:rPr lang="en-US" sz="1500" b="1" baseline="0" dirty="0">
                <a:solidFill>
                  <a:srgbClr val="FF0000"/>
                </a:solidFill>
              </a:rPr>
              <a:t>= "QVC"</a:t>
            </a:r>
          </a:p>
        </p:txBody>
      </p:sp>
    </p:spTree>
    <p:extLst>
      <p:ext uri="{BB962C8B-B14F-4D97-AF65-F5344CB8AC3E}">
        <p14:creationId xmlns:p14="http://schemas.microsoft.com/office/powerpoint/2010/main" val="213681538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B06E-6B6F-F0C1-DF33-341B1FEA965B}"/>
            </a:ext>
          </a:extLst>
        </p:cNvPr>
        <p:cNvGrpSpPr/>
        <p:nvPr/>
      </p:nvGrpSpPr>
      <p:grpSpPr>
        <a:xfrm>
          <a:off x="0" y="0"/>
          <a:ext cx="0" cy="0"/>
          <a:chOff x="0" y="0"/>
          <a:chExt cx="0" cy="0"/>
        </a:xfrm>
      </p:grpSpPr>
      <p:sp>
        <p:nvSpPr>
          <p:cNvPr id="41986" name="Slide Number Placeholder 6">
            <a:extLst>
              <a:ext uri="{FF2B5EF4-FFF2-40B4-BE49-F238E27FC236}">
                <a16:creationId xmlns:a16="http://schemas.microsoft.com/office/drawing/2014/main" id="{6846FAF1-49DF-D3EA-4E2F-6D7FED7F069B}"/>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8D85504F-1429-4C3B-8063-BBFC7494857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7</a:t>
            </a:fld>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E46BEE69-0247-1FD5-7364-AE23DDD2404A}"/>
              </a:ext>
            </a:extLst>
          </p:cNvPr>
          <p:cNvPicPr>
            <a:picLocks noChangeAspect="1"/>
          </p:cNvPicPr>
          <p:nvPr/>
        </p:nvPicPr>
        <p:blipFill rotWithShape="1">
          <a:blip r:embed="rId3"/>
          <a:srcRect l="1266" t="10322" r="4559" b="36790"/>
          <a:stretch/>
        </p:blipFill>
        <p:spPr>
          <a:xfrm>
            <a:off x="7856" y="-685800"/>
            <a:ext cx="5669280" cy="3200400"/>
          </a:xfrm>
          <a:prstGeom prst="rect">
            <a:avLst/>
          </a:prstGeom>
        </p:spPr>
      </p:pic>
      <p:sp>
        <p:nvSpPr>
          <p:cNvPr id="4" name="TextBox 3">
            <a:extLst>
              <a:ext uri="{FF2B5EF4-FFF2-40B4-BE49-F238E27FC236}">
                <a16:creationId xmlns:a16="http://schemas.microsoft.com/office/drawing/2014/main" id="{8FC6E8FC-B173-F78C-F734-34F02F1D9BB8}"/>
              </a:ext>
            </a:extLst>
          </p:cNvPr>
          <p:cNvSpPr txBox="1"/>
          <p:nvPr/>
        </p:nvSpPr>
        <p:spPr>
          <a:xfrm>
            <a:off x="152400" y="457200"/>
            <a:ext cx="1590877"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KHRR               (RF CH. 16)</a:t>
            </a:r>
          </a:p>
        </p:txBody>
      </p:sp>
      <p:pic>
        <p:nvPicPr>
          <p:cNvPr id="11" name="Picture 10">
            <a:extLst>
              <a:ext uri="{FF2B5EF4-FFF2-40B4-BE49-F238E27FC236}">
                <a16:creationId xmlns:a16="http://schemas.microsoft.com/office/drawing/2014/main" id="{D0A20261-4E58-5E2F-6911-4FA6565039B6}"/>
              </a:ext>
            </a:extLst>
          </p:cNvPr>
          <p:cNvPicPr>
            <a:picLocks noChangeAspect="1"/>
          </p:cNvPicPr>
          <p:nvPr/>
        </p:nvPicPr>
        <p:blipFill>
          <a:blip r:embed="rId4"/>
          <a:stretch>
            <a:fillRect/>
          </a:stretch>
        </p:blipFill>
        <p:spPr>
          <a:xfrm>
            <a:off x="5819169" y="457200"/>
            <a:ext cx="1505354" cy="2335039"/>
          </a:xfrm>
          <a:prstGeom prst="rect">
            <a:avLst/>
          </a:prstGeom>
        </p:spPr>
      </p:pic>
      <p:pic>
        <p:nvPicPr>
          <p:cNvPr id="13" name="Picture 12">
            <a:extLst>
              <a:ext uri="{FF2B5EF4-FFF2-40B4-BE49-F238E27FC236}">
                <a16:creationId xmlns:a16="http://schemas.microsoft.com/office/drawing/2014/main" id="{89C44488-2DAD-942B-D658-D9CC58068D2A}"/>
              </a:ext>
            </a:extLst>
          </p:cNvPr>
          <p:cNvPicPr>
            <a:picLocks noChangeAspect="1"/>
          </p:cNvPicPr>
          <p:nvPr/>
        </p:nvPicPr>
        <p:blipFill>
          <a:blip r:embed="rId4"/>
          <a:stretch>
            <a:fillRect/>
          </a:stretch>
        </p:blipFill>
        <p:spPr>
          <a:xfrm>
            <a:off x="7467600" y="331961"/>
            <a:ext cx="1505354" cy="2335039"/>
          </a:xfrm>
          <a:prstGeom prst="rect">
            <a:avLst/>
          </a:prstGeom>
        </p:spPr>
      </p:pic>
      <p:sp>
        <p:nvSpPr>
          <p:cNvPr id="20" name="TextBox 19">
            <a:extLst>
              <a:ext uri="{FF2B5EF4-FFF2-40B4-BE49-F238E27FC236}">
                <a16:creationId xmlns:a16="http://schemas.microsoft.com/office/drawing/2014/main" id="{A11B60FC-9232-49A0-D8A7-5C8AFF889647}"/>
              </a:ext>
            </a:extLst>
          </p:cNvPr>
          <p:cNvSpPr txBox="1"/>
          <p:nvPr/>
        </p:nvSpPr>
        <p:spPr>
          <a:xfrm>
            <a:off x="1887821" y="-152400"/>
            <a:ext cx="7256179" cy="1077218"/>
          </a:xfrm>
          <a:prstGeom prst="rect">
            <a:avLst/>
          </a:prstGeom>
          <a:solidFill>
            <a:srgbClr val="FFFFFF"/>
          </a:solidFill>
        </p:spPr>
        <p:txBody>
          <a:bodyPr wrap="square" rtlCol="0">
            <a:spAutoFit/>
          </a:bodyPr>
          <a:lstStyle/>
          <a:p>
            <a:pPr algn="ctr"/>
            <a:r>
              <a:rPr lang="en-US" sz="3200" b="1" dirty="0">
                <a:solidFill>
                  <a:schemeClr val="tx1"/>
                </a:solidFill>
              </a:rPr>
              <a:t>Relocation of ATSC 1.0 Virtual Displayed Channels of the Lighthouse Station to Existing ATSC 1.0 TV Stations in Tucson on May 23, 2024</a:t>
            </a:r>
          </a:p>
        </p:txBody>
      </p:sp>
      <p:sp>
        <p:nvSpPr>
          <p:cNvPr id="28" name="TextBox 27">
            <a:extLst>
              <a:ext uri="{FF2B5EF4-FFF2-40B4-BE49-F238E27FC236}">
                <a16:creationId xmlns:a16="http://schemas.microsoft.com/office/drawing/2014/main" id="{3415F184-9DFE-E457-2749-206100688B42}"/>
              </a:ext>
            </a:extLst>
          </p:cNvPr>
          <p:cNvSpPr txBox="1"/>
          <p:nvPr/>
        </p:nvSpPr>
        <p:spPr>
          <a:xfrm>
            <a:off x="2133600" y="980182"/>
            <a:ext cx="1676400" cy="1077218"/>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KUAT-TV</a:t>
            </a:r>
          </a:p>
          <a:p>
            <a:pPr algn="ctr"/>
            <a:r>
              <a:rPr lang="en-US" sz="1600" b="1" baseline="0" dirty="0">
                <a:solidFill>
                  <a:srgbClr val="FF0000"/>
                </a:solidFill>
              </a:rPr>
              <a:t>(RF CH. 30)</a:t>
            </a:r>
          </a:p>
          <a:p>
            <a:pPr algn="ctr"/>
            <a:r>
              <a:rPr lang="en-US" sz="1600" b="1" baseline="0" dirty="0">
                <a:solidFill>
                  <a:srgbClr val="FF0000"/>
                </a:solidFill>
              </a:rPr>
              <a:t>KUAS-TV</a:t>
            </a:r>
          </a:p>
          <a:p>
            <a:pPr algn="ctr"/>
            <a:r>
              <a:rPr lang="en-US" sz="1600" b="1" baseline="0" dirty="0">
                <a:solidFill>
                  <a:srgbClr val="FF0000"/>
                </a:solidFill>
              </a:rPr>
              <a:t>(RF CH. 28</a:t>
            </a:r>
          </a:p>
        </p:txBody>
      </p:sp>
      <p:sp>
        <p:nvSpPr>
          <p:cNvPr id="29" name="TextBox 28">
            <a:extLst>
              <a:ext uri="{FF2B5EF4-FFF2-40B4-BE49-F238E27FC236}">
                <a16:creationId xmlns:a16="http://schemas.microsoft.com/office/drawing/2014/main" id="{3AE3BCF3-0F55-395A-DD0A-A9DC5FF3EC81}"/>
              </a:ext>
            </a:extLst>
          </p:cNvPr>
          <p:cNvSpPr txBox="1"/>
          <p:nvPr/>
        </p:nvSpPr>
        <p:spPr>
          <a:xfrm>
            <a:off x="3981046" y="917139"/>
            <a:ext cx="16577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KVOA</a:t>
            </a:r>
          </a:p>
          <a:p>
            <a:pPr algn="ctr"/>
            <a:r>
              <a:rPr lang="en-US" sz="1600" b="1" baseline="0" dirty="0">
                <a:solidFill>
                  <a:srgbClr val="FF0000"/>
                </a:solidFill>
              </a:rPr>
              <a:t>(RF CH. 23)</a:t>
            </a:r>
          </a:p>
        </p:txBody>
      </p:sp>
      <p:sp>
        <p:nvSpPr>
          <p:cNvPr id="30" name="TextBox 29">
            <a:extLst>
              <a:ext uri="{FF2B5EF4-FFF2-40B4-BE49-F238E27FC236}">
                <a16:creationId xmlns:a16="http://schemas.microsoft.com/office/drawing/2014/main" id="{F5155497-703B-315F-87A7-926D3BD6AE72}"/>
              </a:ext>
            </a:extLst>
          </p:cNvPr>
          <p:cNvSpPr txBox="1"/>
          <p:nvPr/>
        </p:nvSpPr>
        <p:spPr>
          <a:xfrm>
            <a:off x="5791200" y="1037511"/>
            <a:ext cx="1542646"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KOLD</a:t>
            </a:r>
            <a:br>
              <a:rPr lang="en-US" sz="1600" b="1" baseline="0" dirty="0">
                <a:solidFill>
                  <a:srgbClr val="FF0000"/>
                </a:solidFill>
              </a:rPr>
            </a:br>
            <a:r>
              <a:rPr lang="en-US" sz="1600" b="1" baseline="0" dirty="0">
                <a:solidFill>
                  <a:srgbClr val="FF0000"/>
                </a:solidFill>
              </a:rPr>
              <a:t>(RF CH. 32)</a:t>
            </a:r>
          </a:p>
        </p:txBody>
      </p:sp>
      <p:sp>
        <p:nvSpPr>
          <p:cNvPr id="31" name="TextBox 30">
            <a:extLst>
              <a:ext uri="{FF2B5EF4-FFF2-40B4-BE49-F238E27FC236}">
                <a16:creationId xmlns:a16="http://schemas.microsoft.com/office/drawing/2014/main" id="{D6BFE36F-B186-BFF8-EF84-20406494D752}"/>
              </a:ext>
            </a:extLst>
          </p:cNvPr>
          <p:cNvSpPr txBox="1"/>
          <p:nvPr/>
        </p:nvSpPr>
        <p:spPr>
          <a:xfrm>
            <a:off x="7467600" y="609600"/>
            <a:ext cx="15815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KMSB</a:t>
            </a:r>
            <a:br>
              <a:rPr lang="en-US" sz="1600" b="1" baseline="0" dirty="0">
                <a:solidFill>
                  <a:srgbClr val="FF0000"/>
                </a:solidFill>
              </a:rPr>
            </a:br>
            <a:r>
              <a:rPr lang="en-US" sz="1600" b="1" baseline="0" dirty="0">
                <a:solidFill>
                  <a:srgbClr val="FF0000"/>
                </a:solidFill>
              </a:rPr>
              <a:t>(RF CH. 25)</a:t>
            </a:r>
          </a:p>
        </p:txBody>
      </p:sp>
      <p:sp>
        <p:nvSpPr>
          <p:cNvPr id="32" name="TextBox 31">
            <a:extLst>
              <a:ext uri="{FF2B5EF4-FFF2-40B4-BE49-F238E27FC236}">
                <a16:creationId xmlns:a16="http://schemas.microsoft.com/office/drawing/2014/main" id="{C6BB0BD0-E64E-6F2D-6CAD-E0E1E9AA577B}"/>
              </a:ext>
            </a:extLst>
          </p:cNvPr>
          <p:cNvSpPr txBox="1"/>
          <p:nvPr/>
        </p:nvSpPr>
        <p:spPr>
          <a:xfrm>
            <a:off x="-76200" y="2729300"/>
            <a:ext cx="2084826" cy="3693319"/>
          </a:xfrm>
          <a:prstGeom prst="rect">
            <a:avLst/>
          </a:prstGeom>
          <a:solidFill>
            <a:srgbClr val="FFFFFF"/>
          </a:solidFill>
        </p:spPr>
        <p:txBody>
          <a:bodyPr wrap="square" rtlCol="0" anchor="ctr" anchorCtr="0">
            <a:spAutoFit/>
          </a:bodyPr>
          <a:lstStyle/>
          <a:p>
            <a:pPr algn="ctr"/>
            <a:r>
              <a:rPr lang="en-US" sz="1800" b="1" baseline="0" dirty="0">
                <a:solidFill>
                  <a:srgbClr val="FF0000"/>
                </a:solidFill>
              </a:rPr>
              <a:t>40.1 (ATSC1) 	="KHRR-DT"</a:t>
            </a:r>
          </a:p>
          <a:p>
            <a:pPr algn="ctr"/>
            <a:r>
              <a:rPr lang="en-US" sz="1800" b="1" baseline="0" dirty="0">
                <a:solidFill>
                  <a:srgbClr val="FF0000"/>
                </a:solidFill>
              </a:rPr>
              <a:t>="Telemundo"</a:t>
            </a:r>
          </a:p>
          <a:p>
            <a:pPr algn="ctr"/>
            <a:r>
              <a:rPr lang="en-US" sz="1800" b="1" i="1" baseline="0" dirty="0">
                <a:solidFill>
                  <a:srgbClr val="FF0000"/>
                </a:solidFill>
              </a:rPr>
              <a:t>-------------</a:t>
            </a:r>
          </a:p>
          <a:p>
            <a:pPr algn="ctr"/>
            <a:r>
              <a:rPr lang="en-US" sz="1800" b="1" i="1" baseline="0" dirty="0">
                <a:solidFill>
                  <a:srgbClr val="FF0000"/>
                </a:solidFill>
              </a:rPr>
              <a:t>40.2 (ATSC1</a:t>
            </a:r>
            <a:r>
              <a:rPr lang="en-US" sz="1800" b="1" baseline="0" dirty="0">
                <a:solidFill>
                  <a:srgbClr val="FF0000"/>
                </a:solidFill>
              </a:rPr>
              <a:t>)  	="</a:t>
            </a:r>
            <a:r>
              <a:rPr lang="en-US" sz="1800" b="1" baseline="0" dirty="0" err="1">
                <a:solidFill>
                  <a:srgbClr val="FF0000"/>
                </a:solidFill>
              </a:rPr>
              <a:t>TeleXitos</a:t>
            </a:r>
            <a:r>
              <a:rPr lang="en-US" sz="1800" b="1" baseline="0" dirty="0">
                <a:solidFill>
                  <a:srgbClr val="FF0000"/>
                </a:solidFill>
              </a:rPr>
              <a:t>"</a:t>
            </a:r>
          </a:p>
          <a:p>
            <a:pPr algn="ctr"/>
            <a:r>
              <a:rPr lang="en-US" sz="1800" b="1" baseline="0" dirty="0">
                <a:solidFill>
                  <a:srgbClr val="FF0000"/>
                </a:solidFill>
              </a:rPr>
              <a:t>-------------</a:t>
            </a:r>
          </a:p>
          <a:p>
            <a:pPr algn="ctr"/>
            <a:r>
              <a:rPr lang="en-US" sz="1800" b="1" baseline="0" dirty="0">
                <a:solidFill>
                  <a:srgbClr val="FF0000"/>
                </a:solidFill>
              </a:rPr>
              <a:t>40.3 (ATSC1) ="NBC LX"</a:t>
            </a:r>
            <a:br>
              <a:rPr lang="en-US" sz="1800" b="1" baseline="0" dirty="0">
                <a:solidFill>
                  <a:srgbClr val="FF0000"/>
                </a:solidFill>
              </a:rPr>
            </a:br>
            <a:r>
              <a:rPr lang="en-US" sz="1800" b="1" baseline="0" dirty="0">
                <a:solidFill>
                  <a:srgbClr val="FF0000"/>
                </a:solidFill>
              </a:rPr>
              <a:t>------------</a:t>
            </a:r>
          </a:p>
          <a:p>
            <a:pPr algn="ctr"/>
            <a:r>
              <a:rPr lang="en-US" sz="1800" b="1" baseline="0" dirty="0">
                <a:solidFill>
                  <a:srgbClr val="FF0000"/>
                </a:solidFill>
              </a:rPr>
              <a:t>40.4 (ATSC1) ="Oxygen"</a:t>
            </a:r>
          </a:p>
          <a:p>
            <a:pPr algn="ctr"/>
            <a:endParaRPr lang="en-US" sz="1800" b="1" baseline="0" dirty="0">
              <a:solidFill>
                <a:srgbClr val="FF0000"/>
              </a:solidFill>
            </a:endParaRPr>
          </a:p>
        </p:txBody>
      </p:sp>
      <p:sp>
        <p:nvSpPr>
          <p:cNvPr id="33" name="TextBox 32">
            <a:extLst>
              <a:ext uri="{FF2B5EF4-FFF2-40B4-BE49-F238E27FC236}">
                <a16:creationId xmlns:a16="http://schemas.microsoft.com/office/drawing/2014/main" id="{2140AE76-6A64-0D4F-8F23-0F84AE38A7F9}"/>
              </a:ext>
            </a:extLst>
          </p:cNvPr>
          <p:cNvSpPr txBox="1"/>
          <p:nvPr/>
        </p:nvSpPr>
        <p:spPr>
          <a:xfrm>
            <a:off x="2003233" y="2514599"/>
            <a:ext cx="1667077" cy="3970318"/>
          </a:xfrm>
          <a:prstGeom prst="rect">
            <a:avLst/>
          </a:prstGeom>
          <a:solidFill>
            <a:srgbClr val="FFFFFF"/>
          </a:solidFill>
        </p:spPr>
        <p:txBody>
          <a:bodyPr wrap="square" rtlCol="0" anchor="ctr" anchorCtr="0">
            <a:spAutoFit/>
          </a:bodyPr>
          <a:lstStyle/>
          <a:p>
            <a:pPr algn="ctr"/>
            <a:r>
              <a:rPr lang="en-US" sz="1800" b="1" baseline="0" dirty="0">
                <a:solidFill>
                  <a:srgbClr val="FF0000"/>
                </a:solidFill>
              </a:rPr>
              <a:t>6.1 (ATSC1)</a:t>
            </a:r>
          </a:p>
          <a:p>
            <a:pPr algn="ctr"/>
            <a:r>
              <a:rPr lang="en-US" sz="1800" b="1" baseline="0" dirty="0">
                <a:solidFill>
                  <a:srgbClr val="FF0000"/>
                </a:solidFill>
              </a:rPr>
              <a:t>27.1 (ATSC1)</a:t>
            </a:r>
          </a:p>
          <a:p>
            <a:pPr algn="ctr"/>
            <a:r>
              <a:rPr lang="en-US" sz="1800" b="1" baseline="0" dirty="0">
                <a:solidFill>
                  <a:srgbClr val="FF0000"/>
                </a:solidFill>
              </a:rPr>
              <a:t>= "PBS HD"</a:t>
            </a:r>
          </a:p>
          <a:p>
            <a:pPr algn="ctr"/>
            <a:r>
              <a:rPr lang="en-US" sz="1800" b="1" baseline="0" dirty="0">
                <a:solidFill>
                  <a:srgbClr val="FF0000"/>
                </a:solidFill>
              </a:rPr>
              <a:t>--------------</a:t>
            </a:r>
          </a:p>
          <a:p>
            <a:pPr algn="ctr"/>
            <a:r>
              <a:rPr lang="en-US" sz="1800" b="1" baseline="0" dirty="0">
                <a:solidFill>
                  <a:srgbClr val="FF0000"/>
                </a:solidFill>
              </a:rPr>
              <a:t>6.2 (ATSC1)</a:t>
            </a:r>
          </a:p>
          <a:p>
            <a:pPr algn="ctr"/>
            <a:r>
              <a:rPr lang="en-US" sz="1800" b="1" baseline="0" dirty="0">
                <a:solidFill>
                  <a:srgbClr val="FF0000"/>
                </a:solidFill>
              </a:rPr>
              <a:t>27.2 (ATSC1)</a:t>
            </a:r>
          </a:p>
          <a:p>
            <a:pPr algn="ctr"/>
            <a:r>
              <a:rPr lang="en-US" sz="1800" b="1" baseline="0" dirty="0">
                <a:solidFill>
                  <a:srgbClr val="FF0000"/>
                </a:solidFill>
              </a:rPr>
              <a:t>= "PBS KIDS"</a:t>
            </a:r>
          </a:p>
          <a:p>
            <a:pPr algn="ctr"/>
            <a:r>
              <a:rPr lang="en-US" sz="1800" b="1" baseline="0" dirty="0">
                <a:solidFill>
                  <a:srgbClr val="FF0000"/>
                </a:solidFill>
              </a:rPr>
              <a:t>--------------</a:t>
            </a:r>
          </a:p>
          <a:p>
            <a:pPr algn="ctr"/>
            <a:r>
              <a:rPr lang="en-US" sz="1800" b="1" baseline="0" dirty="0">
                <a:solidFill>
                  <a:srgbClr val="FF0000"/>
                </a:solidFill>
              </a:rPr>
              <a:t>6.3 (ATSC1)</a:t>
            </a:r>
          </a:p>
          <a:p>
            <a:pPr algn="ctr"/>
            <a:r>
              <a:rPr lang="en-US" sz="1800" b="1" baseline="0" dirty="0">
                <a:solidFill>
                  <a:srgbClr val="FF0000"/>
                </a:solidFill>
              </a:rPr>
              <a:t>27.3 (ATSC1)</a:t>
            </a:r>
          </a:p>
          <a:p>
            <a:pPr algn="ctr"/>
            <a:r>
              <a:rPr lang="en-US" sz="1800" b="1" baseline="0" dirty="0">
                <a:solidFill>
                  <a:srgbClr val="FF0000"/>
                </a:solidFill>
              </a:rPr>
              <a:t>= "PBS 6 PLUS" </a:t>
            </a:r>
          </a:p>
          <a:p>
            <a:pPr algn="ctr"/>
            <a:r>
              <a:rPr lang="en-US" sz="1800" b="1" baseline="0" dirty="0">
                <a:solidFill>
                  <a:srgbClr val="FF0000"/>
                </a:solidFill>
              </a:rPr>
              <a:t>--------------</a:t>
            </a:r>
          </a:p>
        </p:txBody>
      </p:sp>
      <p:sp>
        <p:nvSpPr>
          <p:cNvPr id="34" name="TextBox 33">
            <a:extLst>
              <a:ext uri="{FF2B5EF4-FFF2-40B4-BE49-F238E27FC236}">
                <a16:creationId xmlns:a16="http://schemas.microsoft.com/office/drawing/2014/main" id="{59287E24-6C4B-4C10-B844-31B528B16631}"/>
              </a:ext>
            </a:extLst>
          </p:cNvPr>
          <p:cNvSpPr txBox="1"/>
          <p:nvPr/>
        </p:nvSpPr>
        <p:spPr>
          <a:xfrm>
            <a:off x="3581401" y="2195929"/>
            <a:ext cx="2590800" cy="4278094"/>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4.1 (ATSC1) </a:t>
            </a:r>
          </a:p>
          <a:p>
            <a:pPr algn="ctr"/>
            <a:r>
              <a:rPr lang="en-US" sz="1600" b="1" baseline="0" dirty="0">
                <a:solidFill>
                  <a:srgbClr val="FF0000"/>
                </a:solidFill>
              </a:rPr>
              <a:t>="KVOANBC"</a:t>
            </a:r>
          </a:p>
          <a:p>
            <a:pPr algn="ctr"/>
            <a:r>
              <a:rPr lang="en-US" sz="1600" b="1" baseline="0" dirty="0">
                <a:solidFill>
                  <a:srgbClr val="FF0000"/>
                </a:solidFill>
              </a:rPr>
              <a:t>="NBC"</a:t>
            </a:r>
          </a:p>
          <a:p>
            <a:pPr algn="ctr"/>
            <a:r>
              <a:rPr lang="en-US" sz="1600" b="1" baseline="0" dirty="0">
                <a:solidFill>
                  <a:srgbClr val="FF0000"/>
                </a:solidFill>
              </a:rPr>
              <a:t>-----------------</a:t>
            </a:r>
          </a:p>
          <a:p>
            <a:pPr algn="ctr"/>
            <a:r>
              <a:rPr lang="en-US" sz="1600" b="1" baseline="0" dirty="0">
                <a:solidFill>
                  <a:srgbClr val="FF0000"/>
                </a:solidFill>
              </a:rPr>
              <a:t>4.2 (ATSC 1) </a:t>
            </a:r>
          </a:p>
          <a:p>
            <a:pPr algn="ctr"/>
            <a:r>
              <a:rPr lang="en-US" sz="1600" b="1" baseline="0" dirty="0">
                <a:solidFill>
                  <a:srgbClr val="FF0000"/>
                </a:solidFill>
              </a:rPr>
              <a:t>= "COZI TV"</a:t>
            </a:r>
          </a:p>
          <a:p>
            <a:pPr algn="ctr"/>
            <a:r>
              <a:rPr lang="en-US" sz="1600" b="1" baseline="0" dirty="0">
                <a:solidFill>
                  <a:srgbClr val="FF0000"/>
                </a:solidFill>
              </a:rPr>
              <a:t>-----------------</a:t>
            </a:r>
          </a:p>
          <a:p>
            <a:pPr algn="ctr"/>
            <a:r>
              <a:rPr lang="en-US" sz="1600" b="1" baseline="0" dirty="0">
                <a:solidFill>
                  <a:srgbClr val="FF0000"/>
                </a:solidFill>
              </a:rPr>
              <a:t>4.3 (ATSC1)</a:t>
            </a:r>
          </a:p>
          <a:p>
            <a:pPr algn="ctr"/>
            <a:r>
              <a:rPr lang="en-US" sz="1600" b="1" baseline="0" dirty="0">
                <a:solidFill>
                  <a:srgbClr val="FF0000"/>
                </a:solidFill>
              </a:rPr>
              <a:t>=" Ion Mystery"</a:t>
            </a:r>
          </a:p>
          <a:p>
            <a:pPr algn="ctr"/>
            <a:r>
              <a:rPr lang="en-US" sz="1600" b="1" baseline="0" dirty="0">
                <a:solidFill>
                  <a:srgbClr val="FF0000"/>
                </a:solidFill>
              </a:rPr>
              <a:t>-----------------</a:t>
            </a:r>
          </a:p>
          <a:p>
            <a:pPr algn="ctr"/>
            <a:r>
              <a:rPr lang="en-US" sz="1600" b="1" baseline="0" dirty="0">
                <a:solidFill>
                  <a:srgbClr val="FF0000"/>
                </a:solidFill>
              </a:rPr>
              <a:t>4.4 (ATSC1)</a:t>
            </a:r>
          </a:p>
          <a:p>
            <a:pPr algn="ctr"/>
            <a:r>
              <a:rPr lang="en-US" sz="1600" b="1" baseline="0" dirty="0">
                <a:solidFill>
                  <a:srgbClr val="FF0000"/>
                </a:solidFill>
              </a:rPr>
              <a:t>="DABL"</a:t>
            </a:r>
          </a:p>
          <a:p>
            <a:pPr algn="ctr"/>
            <a:r>
              <a:rPr lang="en-US" sz="1600" b="1" baseline="0" dirty="0">
                <a:solidFill>
                  <a:srgbClr val="FF0000"/>
                </a:solidFill>
              </a:rPr>
              <a:t>="This TV"</a:t>
            </a:r>
          </a:p>
          <a:p>
            <a:pPr algn="ctr"/>
            <a:r>
              <a:rPr lang="en-US" sz="1600" b="1" baseline="0" dirty="0">
                <a:solidFill>
                  <a:srgbClr val="FF0000"/>
                </a:solidFill>
              </a:rPr>
              <a:t>-----------------</a:t>
            </a:r>
          </a:p>
          <a:p>
            <a:pPr algn="ctr"/>
            <a:r>
              <a:rPr lang="en-US" sz="1600" b="1" baseline="0" dirty="0">
                <a:solidFill>
                  <a:srgbClr val="FF0000"/>
                </a:solidFill>
              </a:rPr>
              <a:t>4.5 (ATSC1)</a:t>
            </a:r>
          </a:p>
          <a:p>
            <a:pPr algn="ctr"/>
            <a:r>
              <a:rPr lang="en-US" sz="1600" b="1" baseline="0" dirty="0">
                <a:solidFill>
                  <a:srgbClr val="FF0000"/>
                </a:solidFill>
              </a:rPr>
              <a:t>= "Grit"</a:t>
            </a:r>
          </a:p>
          <a:p>
            <a:pPr algn="ctr"/>
            <a:r>
              <a:rPr lang="en-US" sz="1600" b="1" baseline="0" dirty="0">
                <a:solidFill>
                  <a:srgbClr val="FF0000"/>
                </a:solidFill>
              </a:rPr>
              <a:t>-----------------</a:t>
            </a:r>
          </a:p>
        </p:txBody>
      </p:sp>
      <p:sp>
        <p:nvSpPr>
          <p:cNvPr id="35" name="TextBox 34">
            <a:extLst>
              <a:ext uri="{FF2B5EF4-FFF2-40B4-BE49-F238E27FC236}">
                <a16:creationId xmlns:a16="http://schemas.microsoft.com/office/drawing/2014/main" id="{1A69364C-699D-336E-1089-BD73505DEBC5}"/>
              </a:ext>
            </a:extLst>
          </p:cNvPr>
          <p:cNvSpPr txBox="1"/>
          <p:nvPr/>
        </p:nvSpPr>
        <p:spPr>
          <a:xfrm>
            <a:off x="7324523" y="1225689"/>
            <a:ext cx="1743277" cy="5632311"/>
          </a:xfrm>
          <a:prstGeom prst="rect">
            <a:avLst/>
          </a:prstGeom>
          <a:solidFill>
            <a:srgbClr val="FFFFFF"/>
          </a:solidFill>
        </p:spPr>
        <p:txBody>
          <a:bodyPr wrap="square" rtlCol="0" anchor="ctr" anchorCtr="0">
            <a:spAutoFit/>
          </a:bodyPr>
          <a:lstStyle/>
          <a:p>
            <a:pPr algn="ctr"/>
            <a:r>
              <a:rPr lang="en-US" sz="1500" b="1" baseline="0" dirty="0">
                <a:solidFill>
                  <a:srgbClr val="FF0000"/>
                </a:solidFill>
              </a:rPr>
              <a:t>11.1 (ATSC1)</a:t>
            </a:r>
          </a:p>
          <a:p>
            <a:pPr algn="ctr"/>
            <a:r>
              <a:rPr lang="en-US" sz="1500" b="1" baseline="0" dirty="0">
                <a:solidFill>
                  <a:srgbClr val="FF0000"/>
                </a:solidFill>
              </a:rPr>
              <a:t>= "KMSB-HD"</a:t>
            </a:r>
          </a:p>
          <a:p>
            <a:pPr algn="ctr"/>
            <a:r>
              <a:rPr lang="en-US" sz="1500" b="1" baseline="0" dirty="0">
                <a:solidFill>
                  <a:srgbClr val="FF0000"/>
                </a:solidFill>
              </a:rPr>
              <a:t>--------------</a:t>
            </a:r>
          </a:p>
          <a:p>
            <a:pPr algn="ctr"/>
            <a:r>
              <a:rPr lang="en-US" sz="1500" b="1" baseline="0" dirty="0">
                <a:solidFill>
                  <a:srgbClr val="FF0000"/>
                </a:solidFill>
              </a:rPr>
              <a:t>11.2 (ATSC1)</a:t>
            </a:r>
          </a:p>
          <a:p>
            <a:pPr algn="ctr"/>
            <a:r>
              <a:rPr lang="en-US" sz="1500" b="1" baseline="0" dirty="0">
                <a:solidFill>
                  <a:srgbClr val="FF0000"/>
                </a:solidFill>
              </a:rPr>
              <a:t>= "Quest"</a:t>
            </a:r>
          </a:p>
          <a:p>
            <a:pPr algn="ctr"/>
            <a:r>
              <a:rPr lang="en-US" sz="1500" b="1" baseline="0" dirty="0">
                <a:solidFill>
                  <a:srgbClr val="FF0000"/>
                </a:solidFill>
              </a:rPr>
              <a:t>--------------</a:t>
            </a:r>
          </a:p>
          <a:p>
            <a:pPr algn="ctr"/>
            <a:r>
              <a:rPr lang="en-US" sz="1500" b="1" baseline="0" dirty="0">
                <a:solidFill>
                  <a:srgbClr val="FF0000"/>
                </a:solidFill>
              </a:rPr>
              <a:t>11.3 (ATSC1)</a:t>
            </a:r>
          </a:p>
          <a:p>
            <a:pPr algn="ctr"/>
            <a:r>
              <a:rPr lang="en-US" sz="1500" b="1" baseline="0" dirty="0">
                <a:solidFill>
                  <a:srgbClr val="FF0000"/>
                </a:solidFill>
              </a:rPr>
              <a:t>= "True Crime Network"</a:t>
            </a:r>
          </a:p>
          <a:p>
            <a:pPr algn="ctr"/>
            <a:r>
              <a:rPr lang="en-US" sz="1500" b="1" baseline="0" dirty="0">
                <a:solidFill>
                  <a:srgbClr val="FF0000"/>
                </a:solidFill>
              </a:rPr>
              <a:t>--------------</a:t>
            </a:r>
          </a:p>
          <a:p>
            <a:pPr algn="ctr"/>
            <a:r>
              <a:rPr lang="en-US" sz="1500" b="1" baseline="0" dirty="0">
                <a:solidFill>
                  <a:srgbClr val="FF0000"/>
                </a:solidFill>
              </a:rPr>
              <a:t>11.4 (ATSC1)</a:t>
            </a:r>
          </a:p>
          <a:p>
            <a:pPr algn="ctr"/>
            <a:r>
              <a:rPr lang="en-US" sz="1500" b="1" baseline="0" dirty="0">
                <a:solidFill>
                  <a:srgbClr val="FF0000"/>
                </a:solidFill>
              </a:rPr>
              <a:t>= "Nosey"</a:t>
            </a:r>
          </a:p>
          <a:p>
            <a:pPr algn="ctr"/>
            <a:r>
              <a:rPr lang="en-US" sz="1500" b="1" baseline="0" dirty="0">
                <a:solidFill>
                  <a:srgbClr val="FF0000"/>
                </a:solidFill>
              </a:rPr>
              <a:t>--------------</a:t>
            </a:r>
          </a:p>
          <a:p>
            <a:pPr algn="ctr"/>
            <a:r>
              <a:rPr lang="en-US" sz="1500" b="1" baseline="0" dirty="0">
                <a:solidFill>
                  <a:srgbClr val="FF0000"/>
                </a:solidFill>
              </a:rPr>
              <a:t>11.5 (ATSC1)</a:t>
            </a:r>
          </a:p>
          <a:p>
            <a:pPr algn="ctr"/>
            <a:r>
              <a:rPr lang="en-US" sz="1500" b="1" baseline="0" dirty="0">
                <a:solidFill>
                  <a:srgbClr val="FF0000"/>
                </a:solidFill>
              </a:rPr>
              <a:t>= "Shop LC"</a:t>
            </a:r>
          </a:p>
          <a:p>
            <a:pPr algn="ctr"/>
            <a:r>
              <a:rPr lang="en-US" sz="1500" b="1" baseline="0" dirty="0">
                <a:solidFill>
                  <a:srgbClr val="FF0000"/>
                </a:solidFill>
              </a:rPr>
              <a:t>--------------</a:t>
            </a:r>
          </a:p>
          <a:p>
            <a:pPr algn="ctr"/>
            <a:r>
              <a:rPr lang="en-US" sz="1500" b="1" baseline="0" dirty="0">
                <a:solidFill>
                  <a:srgbClr val="FF0000"/>
                </a:solidFill>
              </a:rPr>
              <a:t>11.6 (ATSC1)</a:t>
            </a:r>
          </a:p>
          <a:p>
            <a:pPr algn="ctr"/>
            <a:r>
              <a:rPr lang="en-US" sz="1500" b="1" baseline="0" dirty="0">
                <a:solidFill>
                  <a:srgbClr val="FF0000"/>
                </a:solidFill>
              </a:rPr>
              <a:t>= ?????</a:t>
            </a:r>
          </a:p>
          <a:p>
            <a:pPr algn="ctr"/>
            <a:r>
              <a:rPr lang="en-US" sz="1500" b="1" baseline="0" dirty="0">
                <a:solidFill>
                  <a:srgbClr val="FF0000"/>
                </a:solidFill>
              </a:rPr>
              <a:t>--------------</a:t>
            </a:r>
          </a:p>
          <a:p>
            <a:pPr algn="ctr"/>
            <a:r>
              <a:rPr lang="en-US" sz="1500" b="1" baseline="0" dirty="0">
                <a:solidFill>
                  <a:srgbClr val="FF0000"/>
                </a:solidFill>
              </a:rPr>
              <a:t>11.7 (ATSC1)</a:t>
            </a:r>
          </a:p>
          <a:p>
            <a:pPr algn="ctr"/>
            <a:r>
              <a:rPr lang="en-US" sz="1500" b="1" baseline="0" dirty="0">
                <a:solidFill>
                  <a:srgbClr val="FF0000"/>
                </a:solidFill>
              </a:rPr>
              <a:t>= "Comet"</a:t>
            </a:r>
          </a:p>
          <a:p>
            <a:pPr algn="ctr"/>
            <a:r>
              <a:rPr lang="en-US" sz="1500" b="1" baseline="0" dirty="0">
                <a:solidFill>
                  <a:srgbClr val="FF0000"/>
                </a:solidFill>
              </a:rPr>
              <a:t>--------------</a:t>
            </a:r>
          </a:p>
          <a:p>
            <a:pPr algn="ctr"/>
            <a:r>
              <a:rPr lang="en-US" sz="1500" b="1" baseline="0" dirty="0">
                <a:solidFill>
                  <a:srgbClr val="FF0000"/>
                </a:solidFill>
              </a:rPr>
              <a:t>11.8 (ATSC1)</a:t>
            </a:r>
          </a:p>
          <a:p>
            <a:pPr algn="ctr"/>
            <a:r>
              <a:rPr lang="en-US" sz="1500" b="1" baseline="0" dirty="0">
                <a:solidFill>
                  <a:srgbClr val="FF0000"/>
                </a:solidFill>
              </a:rPr>
              <a:t>= "QVC"</a:t>
            </a:r>
          </a:p>
        </p:txBody>
      </p:sp>
      <p:sp>
        <p:nvSpPr>
          <p:cNvPr id="36" name="TextBox 35">
            <a:extLst>
              <a:ext uri="{FF2B5EF4-FFF2-40B4-BE49-F238E27FC236}">
                <a16:creationId xmlns:a16="http://schemas.microsoft.com/office/drawing/2014/main" id="{159F5CBE-98C5-96BB-8460-A9B44B947950}"/>
              </a:ext>
            </a:extLst>
          </p:cNvPr>
          <p:cNvSpPr txBox="1"/>
          <p:nvPr/>
        </p:nvSpPr>
        <p:spPr>
          <a:xfrm>
            <a:off x="5638800" y="2133600"/>
            <a:ext cx="1766925" cy="4770537"/>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13.1 (ATSC1)</a:t>
            </a:r>
          </a:p>
          <a:p>
            <a:pPr algn="ctr"/>
            <a:r>
              <a:rPr lang="en-US" sz="1600" b="1" baseline="0" dirty="0">
                <a:solidFill>
                  <a:srgbClr val="FF0000"/>
                </a:solidFill>
              </a:rPr>
              <a:t>= "KOLD DT"</a:t>
            </a:r>
          </a:p>
          <a:p>
            <a:pPr algn="ctr"/>
            <a:r>
              <a:rPr lang="en-US" sz="1600" b="1" baseline="0" dirty="0">
                <a:solidFill>
                  <a:srgbClr val="FF0000"/>
                </a:solidFill>
              </a:rPr>
              <a:t>="CBS"</a:t>
            </a:r>
          </a:p>
          <a:p>
            <a:pPr algn="ctr"/>
            <a:r>
              <a:rPr lang="en-US" sz="1600" b="1" baseline="0" dirty="0">
                <a:solidFill>
                  <a:srgbClr val="FF0000"/>
                </a:solidFill>
              </a:rPr>
              <a:t>--------------</a:t>
            </a:r>
          </a:p>
          <a:p>
            <a:pPr algn="ctr"/>
            <a:r>
              <a:rPr lang="en-US" sz="1600" b="1" baseline="0" dirty="0">
                <a:solidFill>
                  <a:srgbClr val="FF0000"/>
                </a:solidFill>
              </a:rPr>
              <a:t>13.2 (ATSC1)</a:t>
            </a:r>
          </a:p>
          <a:p>
            <a:pPr algn="ctr"/>
            <a:r>
              <a:rPr lang="en-US" sz="1600" b="1" baseline="0" dirty="0">
                <a:solidFill>
                  <a:srgbClr val="FF0000"/>
                </a:solidFill>
              </a:rPr>
              <a:t>= "</a:t>
            </a:r>
            <a:r>
              <a:rPr lang="en-US" sz="1600" b="1" baseline="0" dirty="0" err="1">
                <a:solidFill>
                  <a:srgbClr val="FF0000"/>
                </a:solidFill>
              </a:rPr>
              <a:t>MeTV</a:t>
            </a:r>
            <a:r>
              <a:rPr lang="en-US" sz="1600" b="1" baseline="0" dirty="0">
                <a:solidFill>
                  <a:srgbClr val="FF0000"/>
                </a:solidFill>
              </a:rPr>
              <a:t>"</a:t>
            </a:r>
          </a:p>
          <a:p>
            <a:pPr algn="ctr"/>
            <a:r>
              <a:rPr lang="en-US" sz="1600" b="1" baseline="0" dirty="0">
                <a:solidFill>
                  <a:srgbClr val="FF0000"/>
                </a:solidFill>
              </a:rPr>
              <a:t>--------------</a:t>
            </a:r>
          </a:p>
          <a:p>
            <a:pPr algn="ctr"/>
            <a:r>
              <a:rPr lang="en-US" sz="1600" b="1" baseline="0" dirty="0">
                <a:solidFill>
                  <a:srgbClr val="FF0000"/>
                </a:solidFill>
              </a:rPr>
              <a:t>13.3 (ATSC1)</a:t>
            </a:r>
          </a:p>
          <a:p>
            <a:pPr algn="ctr"/>
            <a:r>
              <a:rPr lang="en-US" sz="1600" b="1" baseline="0" dirty="0">
                <a:solidFill>
                  <a:srgbClr val="FF0000"/>
                </a:solidFill>
              </a:rPr>
              <a:t>= "</a:t>
            </a:r>
            <a:r>
              <a:rPr lang="en-US" sz="1600" b="1" baseline="0" dirty="0" err="1">
                <a:solidFill>
                  <a:srgbClr val="FF0000"/>
                </a:solidFill>
              </a:rPr>
              <a:t>Oatlaw</a:t>
            </a:r>
            <a:r>
              <a:rPr lang="en-US" sz="1600" b="1" baseline="0" dirty="0">
                <a:solidFill>
                  <a:srgbClr val="FF0000"/>
                </a:solidFill>
              </a:rPr>
              <a:t>"</a:t>
            </a:r>
          </a:p>
          <a:p>
            <a:pPr algn="ctr"/>
            <a:r>
              <a:rPr lang="en-US" sz="1600" b="1" baseline="0" dirty="0">
                <a:solidFill>
                  <a:srgbClr val="FF0000"/>
                </a:solidFill>
              </a:rPr>
              <a:t>--------------</a:t>
            </a:r>
          </a:p>
          <a:p>
            <a:pPr algn="ctr"/>
            <a:r>
              <a:rPr lang="en-US" sz="1600" b="1" baseline="0" dirty="0">
                <a:solidFill>
                  <a:srgbClr val="FF0000"/>
                </a:solidFill>
              </a:rPr>
              <a:t>13.4 (ATSC1)</a:t>
            </a:r>
          </a:p>
          <a:p>
            <a:pPr algn="ctr"/>
            <a:r>
              <a:rPr lang="en-US" sz="1600" b="1" baseline="0" dirty="0">
                <a:solidFill>
                  <a:srgbClr val="FF0000"/>
                </a:solidFill>
              </a:rPr>
              <a:t>= "KOLDDT4"</a:t>
            </a:r>
          </a:p>
          <a:p>
            <a:pPr algn="ctr"/>
            <a:r>
              <a:rPr lang="en-US" sz="1600" b="1" baseline="0" dirty="0">
                <a:solidFill>
                  <a:srgbClr val="FF0000"/>
                </a:solidFill>
              </a:rPr>
              <a:t>="Defy TV"</a:t>
            </a:r>
          </a:p>
          <a:p>
            <a:pPr algn="ctr"/>
            <a:r>
              <a:rPr lang="en-US" sz="1600" b="1" baseline="0" dirty="0">
                <a:solidFill>
                  <a:srgbClr val="FF0000"/>
                </a:solidFill>
              </a:rPr>
              <a:t>--------------</a:t>
            </a:r>
          </a:p>
          <a:p>
            <a:pPr algn="ctr"/>
            <a:r>
              <a:rPr lang="en-US" sz="1600" b="1" baseline="0" dirty="0">
                <a:solidFill>
                  <a:srgbClr val="FF0000"/>
                </a:solidFill>
              </a:rPr>
              <a:t>13.5 (ATSC1")</a:t>
            </a:r>
          </a:p>
          <a:p>
            <a:pPr algn="ctr"/>
            <a:r>
              <a:rPr lang="en-US" sz="1600" b="1" baseline="0" dirty="0">
                <a:solidFill>
                  <a:srgbClr val="FF0000"/>
                </a:solidFill>
              </a:rPr>
              <a:t>= "KPHE-LD" ________</a:t>
            </a:r>
          </a:p>
          <a:p>
            <a:pPr algn="ctr"/>
            <a:r>
              <a:rPr lang="en-US" sz="1600" b="1" baseline="0" dirty="0">
                <a:solidFill>
                  <a:srgbClr val="FF0000"/>
                </a:solidFill>
              </a:rPr>
              <a:t>13.6 (ATSC1)</a:t>
            </a:r>
          </a:p>
          <a:p>
            <a:pPr algn="ctr"/>
            <a:r>
              <a:rPr lang="en-US" sz="1600" b="1" baseline="0" dirty="0">
                <a:solidFill>
                  <a:srgbClr val="FF0000"/>
                </a:solidFill>
              </a:rPr>
              <a:t>="CHARGE!"</a:t>
            </a:r>
          </a:p>
        </p:txBody>
      </p:sp>
      <p:cxnSp>
        <p:nvCxnSpPr>
          <p:cNvPr id="37" name="Straight Arrow Connector 36">
            <a:extLst>
              <a:ext uri="{FF2B5EF4-FFF2-40B4-BE49-F238E27FC236}">
                <a16:creationId xmlns:a16="http://schemas.microsoft.com/office/drawing/2014/main" id="{F4D86549-FAB1-E867-9A9E-9EEA6D731616}"/>
              </a:ext>
            </a:extLst>
          </p:cNvPr>
          <p:cNvCxnSpPr/>
          <p:nvPr/>
        </p:nvCxnSpPr>
        <p:spPr bwMode="auto">
          <a:xfrm flipV="1">
            <a:off x="1644223" y="2057400"/>
            <a:ext cx="1327577" cy="1981200"/>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Straight Arrow Connector 37">
            <a:extLst>
              <a:ext uri="{FF2B5EF4-FFF2-40B4-BE49-F238E27FC236}">
                <a16:creationId xmlns:a16="http://schemas.microsoft.com/office/drawing/2014/main" id="{99092231-C719-F027-9132-A3DFD7E827F6}"/>
              </a:ext>
            </a:extLst>
          </p:cNvPr>
          <p:cNvCxnSpPr/>
          <p:nvPr/>
        </p:nvCxnSpPr>
        <p:spPr bwMode="auto">
          <a:xfrm flipV="1">
            <a:off x="1687215" y="1916763"/>
            <a:ext cx="835081" cy="1029431"/>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Straight Arrow Connector 38">
            <a:extLst>
              <a:ext uri="{FF2B5EF4-FFF2-40B4-BE49-F238E27FC236}">
                <a16:creationId xmlns:a16="http://schemas.microsoft.com/office/drawing/2014/main" id="{6947868C-F280-B133-A2A5-7196CD449717}"/>
              </a:ext>
            </a:extLst>
          </p:cNvPr>
          <p:cNvCxnSpPr/>
          <p:nvPr/>
        </p:nvCxnSpPr>
        <p:spPr bwMode="auto">
          <a:xfrm flipV="1">
            <a:off x="1644223" y="1481941"/>
            <a:ext cx="2775377" cy="3394859"/>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Straight Arrow Connector 44">
            <a:extLst>
              <a:ext uri="{FF2B5EF4-FFF2-40B4-BE49-F238E27FC236}">
                <a16:creationId xmlns:a16="http://schemas.microsoft.com/office/drawing/2014/main" id="{77FD6697-D4A6-387D-B800-A6BB112D488D}"/>
              </a:ext>
            </a:extLst>
          </p:cNvPr>
          <p:cNvCxnSpPr/>
          <p:nvPr/>
        </p:nvCxnSpPr>
        <p:spPr bwMode="auto">
          <a:xfrm flipV="1">
            <a:off x="1529183" y="1481941"/>
            <a:ext cx="4490617" cy="3894118"/>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990" name="Slide Number Placeholder 5">
            <a:extLst>
              <a:ext uri="{FF2B5EF4-FFF2-40B4-BE49-F238E27FC236}">
                <a16:creationId xmlns:a16="http://schemas.microsoft.com/office/drawing/2014/main" id="{2904B2FE-74C5-6AE2-3D4F-832E5A5F41F8}"/>
              </a:ext>
            </a:extLst>
          </p:cNvPr>
          <p:cNvSpPr txBox="1">
            <a:spLocks/>
          </p:cNvSpPr>
          <p:nvPr/>
        </p:nvSpPr>
        <p:spPr bwMode="auto">
          <a:xfrm>
            <a:off x="6705600" y="63976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marL="342900" indent="-342900" algn="l" defTabSz="457200" rtl="0" eaLnBrk="1" fontAlgn="base" hangingPunct="1">
              <a:spcBef>
                <a:spcPts val="8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kern="1200" baseline="0">
                <a:solidFill>
                  <a:srgbClr val="000000"/>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kern="1200" baseline="-25000">
                <a:solidFill>
                  <a:srgbClr val="000000"/>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kern="1200" baseline="-25000">
                <a:solidFill>
                  <a:srgbClr val="000000"/>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5pPr>
            <a:lvl6pPr marL="25146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6pPr>
            <a:lvl7pPr marL="29718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7pPr>
            <a:lvl8pPr marL="34290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8pPr>
            <a:lvl9pPr marL="38862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9pPr>
          </a:lstStyle>
          <a:p>
            <a:pPr>
              <a:spcBef>
                <a:spcPct val="0"/>
              </a:spcBef>
              <a:buClrTx/>
              <a:buFontTx/>
              <a:buNone/>
            </a:pPr>
            <a:fld id="{3BC3671F-5F3C-4216-8E76-AED635F1F2CF}" type="slidenum">
              <a:rPr lang="en-US" altLang="en-US" sz="2400" smtClean="0">
                <a:latin typeface="Times New Roman" panose="02020603050405020304" pitchFamily="18" charset="0"/>
              </a:rPr>
              <a:pPr>
                <a:spcBef>
                  <a:spcPct val="0"/>
                </a:spcBef>
                <a:buClrTx/>
                <a:buFontTx/>
                <a:buNone/>
              </a:pPr>
              <a:t>7</a:t>
            </a:fld>
            <a:endParaRPr lang="en-US" altLang="en-US" sz="2400" dirty="0">
              <a:latin typeface="Times New Roman" panose="02020603050405020304" pitchFamily="18" charset="0"/>
            </a:endParaRPr>
          </a:p>
        </p:txBody>
      </p:sp>
    </p:spTree>
    <p:extLst>
      <p:ext uri="{BB962C8B-B14F-4D97-AF65-F5344CB8AC3E}">
        <p14:creationId xmlns:p14="http://schemas.microsoft.com/office/powerpoint/2010/main" val="13530936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B06E-6B6F-F0C1-DF33-341B1FEA965B}"/>
            </a:ext>
          </a:extLst>
        </p:cNvPr>
        <p:cNvGrpSpPr/>
        <p:nvPr/>
      </p:nvGrpSpPr>
      <p:grpSpPr>
        <a:xfrm>
          <a:off x="0" y="0"/>
          <a:ext cx="0" cy="0"/>
          <a:chOff x="0" y="0"/>
          <a:chExt cx="0" cy="0"/>
        </a:xfrm>
      </p:grpSpPr>
      <p:sp>
        <p:nvSpPr>
          <p:cNvPr id="41986" name="Slide Number Placeholder 6">
            <a:extLst>
              <a:ext uri="{FF2B5EF4-FFF2-40B4-BE49-F238E27FC236}">
                <a16:creationId xmlns:a16="http://schemas.microsoft.com/office/drawing/2014/main" id="{6846FAF1-49DF-D3EA-4E2F-6D7FED7F069B}"/>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8D85504F-1429-4C3B-8063-BBFC7494857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8</a:t>
            </a:fld>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E46BEE69-0247-1FD5-7364-AE23DDD2404A}"/>
              </a:ext>
            </a:extLst>
          </p:cNvPr>
          <p:cNvPicPr>
            <a:picLocks noChangeAspect="1"/>
          </p:cNvPicPr>
          <p:nvPr/>
        </p:nvPicPr>
        <p:blipFill rotWithShape="1">
          <a:blip r:embed="rId3"/>
          <a:srcRect l="1266" t="10322" r="4559" b="36790"/>
          <a:stretch/>
        </p:blipFill>
        <p:spPr>
          <a:xfrm>
            <a:off x="7856" y="-685800"/>
            <a:ext cx="5669280" cy="3200400"/>
          </a:xfrm>
          <a:prstGeom prst="rect">
            <a:avLst/>
          </a:prstGeom>
        </p:spPr>
      </p:pic>
      <p:sp>
        <p:nvSpPr>
          <p:cNvPr id="4" name="TextBox 3">
            <a:extLst>
              <a:ext uri="{FF2B5EF4-FFF2-40B4-BE49-F238E27FC236}">
                <a16:creationId xmlns:a16="http://schemas.microsoft.com/office/drawing/2014/main" id="{8FC6E8FC-B173-F78C-F734-34F02F1D9BB8}"/>
              </a:ext>
            </a:extLst>
          </p:cNvPr>
          <p:cNvSpPr txBox="1"/>
          <p:nvPr/>
        </p:nvSpPr>
        <p:spPr>
          <a:xfrm>
            <a:off x="152400" y="457200"/>
            <a:ext cx="1590877"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KHRR               (RF CH. 16)</a:t>
            </a:r>
          </a:p>
        </p:txBody>
      </p:sp>
      <p:pic>
        <p:nvPicPr>
          <p:cNvPr id="11" name="Picture 10">
            <a:extLst>
              <a:ext uri="{FF2B5EF4-FFF2-40B4-BE49-F238E27FC236}">
                <a16:creationId xmlns:a16="http://schemas.microsoft.com/office/drawing/2014/main" id="{D0A20261-4E58-5E2F-6911-4FA6565039B6}"/>
              </a:ext>
            </a:extLst>
          </p:cNvPr>
          <p:cNvPicPr>
            <a:picLocks noChangeAspect="1"/>
          </p:cNvPicPr>
          <p:nvPr/>
        </p:nvPicPr>
        <p:blipFill rotWithShape="1">
          <a:blip r:embed="rId4"/>
          <a:srcRect b="6016"/>
          <a:stretch/>
        </p:blipFill>
        <p:spPr>
          <a:xfrm>
            <a:off x="5819169" y="15240"/>
            <a:ext cx="1505354" cy="2194560"/>
          </a:xfrm>
          <a:prstGeom prst="rect">
            <a:avLst/>
          </a:prstGeom>
        </p:spPr>
      </p:pic>
      <p:pic>
        <p:nvPicPr>
          <p:cNvPr id="13" name="Picture 12">
            <a:extLst>
              <a:ext uri="{FF2B5EF4-FFF2-40B4-BE49-F238E27FC236}">
                <a16:creationId xmlns:a16="http://schemas.microsoft.com/office/drawing/2014/main" id="{89C44488-2DAD-942B-D658-D9CC58068D2A}"/>
              </a:ext>
            </a:extLst>
          </p:cNvPr>
          <p:cNvPicPr>
            <a:picLocks noChangeAspect="1"/>
          </p:cNvPicPr>
          <p:nvPr/>
        </p:nvPicPr>
        <p:blipFill>
          <a:blip r:embed="rId4"/>
          <a:stretch>
            <a:fillRect/>
          </a:stretch>
        </p:blipFill>
        <p:spPr>
          <a:xfrm>
            <a:off x="7467600" y="331961"/>
            <a:ext cx="1505354" cy="2335039"/>
          </a:xfrm>
          <a:prstGeom prst="rect">
            <a:avLst/>
          </a:prstGeom>
        </p:spPr>
      </p:pic>
      <p:sp>
        <p:nvSpPr>
          <p:cNvPr id="20" name="TextBox 19">
            <a:extLst>
              <a:ext uri="{FF2B5EF4-FFF2-40B4-BE49-F238E27FC236}">
                <a16:creationId xmlns:a16="http://schemas.microsoft.com/office/drawing/2014/main" id="{A11B60FC-9232-49A0-D8A7-5C8AFF889647}"/>
              </a:ext>
            </a:extLst>
          </p:cNvPr>
          <p:cNvSpPr txBox="1"/>
          <p:nvPr/>
        </p:nvSpPr>
        <p:spPr>
          <a:xfrm>
            <a:off x="1887821" y="-228600"/>
            <a:ext cx="7256179" cy="1077218"/>
          </a:xfrm>
          <a:prstGeom prst="rect">
            <a:avLst/>
          </a:prstGeom>
          <a:solidFill>
            <a:srgbClr val="FFFFFF"/>
          </a:solidFill>
        </p:spPr>
        <p:txBody>
          <a:bodyPr wrap="square" rtlCol="0">
            <a:spAutoFit/>
          </a:bodyPr>
          <a:lstStyle/>
          <a:p>
            <a:pPr algn="ctr"/>
            <a:r>
              <a:rPr lang="en-US" sz="3200" b="1" dirty="0">
                <a:solidFill>
                  <a:schemeClr val="tx1"/>
                </a:solidFill>
              </a:rPr>
              <a:t>Relocation of ATSC 1.0 Virtual Displayed Channels of the Lighthouse Station to Existing ATSC 1.0 TV Stations in Tucson on May 23, 2024 (continued)</a:t>
            </a:r>
          </a:p>
        </p:txBody>
      </p:sp>
      <p:sp>
        <p:nvSpPr>
          <p:cNvPr id="28" name="TextBox 27">
            <a:extLst>
              <a:ext uri="{FF2B5EF4-FFF2-40B4-BE49-F238E27FC236}">
                <a16:creationId xmlns:a16="http://schemas.microsoft.com/office/drawing/2014/main" id="{3415F184-9DFE-E457-2749-206100688B42}"/>
              </a:ext>
            </a:extLst>
          </p:cNvPr>
          <p:cNvSpPr txBox="1"/>
          <p:nvPr/>
        </p:nvSpPr>
        <p:spPr>
          <a:xfrm>
            <a:off x="2133600" y="903982"/>
            <a:ext cx="1676400" cy="1077218"/>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KUAT-TV</a:t>
            </a:r>
          </a:p>
          <a:p>
            <a:pPr algn="ctr"/>
            <a:r>
              <a:rPr lang="en-US" sz="1600" b="1" baseline="0" dirty="0">
                <a:solidFill>
                  <a:srgbClr val="FF0000"/>
                </a:solidFill>
              </a:rPr>
              <a:t>(RF CH. 30)</a:t>
            </a:r>
          </a:p>
          <a:p>
            <a:pPr algn="ctr"/>
            <a:r>
              <a:rPr lang="en-US" sz="1600" b="1" baseline="0" dirty="0">
                <a:solidFill>
                  <a:srgbClr val="FF0000"/>
                </a:solidFill>
              </a:rPr>
              <a:t>KUAS-TV</a:t>
            </a:r>
          </a:p>
          <a:p>
            <a:pPr algn="ctr"/>
            <a:r>
              <a:rPr lang="en-US" sz="1600" b="1" baseline="0" dirty="0">
                <a:solidFill>
                  <a:srgbClr val="FF0000"/>
                </a:solidFill>
              </a:rPr>
              <a:t>(RF CH. 28</a:t>
            </a:r>
          </a:p>
        </p:txBody>
      </p:sp>
      <p:sp>
        <p:nvSpPr>
          <p:cNvPr id="29" name="TextBox 28">
            <a:extLst>
              <a:ext uri="{FF2B5EF4-FFF2-40B4-BE49-F238E27FC236}">
                <a16:creationId xmlns:a16="http://schemas.microsoft.com/office/drawing/2014/main" id="{3AE3BCF3-0F55-395A-DD0A-A9DC5FF3EC81}"/>
              </a:ext>
            </a:extLst>
          </p:cNvPr>
          <p:cNvSpPr txBox="1"/>
          <p:nvPr/>
        </p:nvSpPr>
        <p:spPr>
          <a:xfrm>
            <a:off x="3981046" y="838200"/>
            <a:ext cx="16577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KVOA</a:t>
            </a:r>
          </a:p>
          <a:p>
            <a:pPr algn="ctr"/>
            <a:r>
              <a:rPr lang="en-US" sz="1600" b="1" baseline="0" dirty="0">
                <a:solidFill>
                  <a:srgbClr val="FF0000"/>
                </a:solidFill>
              </a:rPr>
              <a:t>(RF CH. 23)</a:t>
            </a:r>
          </a:p>
        </p:txBody>
      </p:sp>
      <p:sp>
        <p:nvSpPr>
          <p:cNvPr id="30" name="TextBox 29">
            <a:extLst>
              <a:ext uri="{FF2B5EF4-FFF2-40B4-BE49-F238E27FC236}">
                <a16:creationId xmlns:a16="http://schemas.microsoft.com/office/drawing/2014/main" id="{F5155497-703B-315F-87A7-926D3BD6AE72}"/>
              </a:ext>
            </a:extLst>
          </p:cNvPr>
          <p:cNvSpPr txBox="1"/>
          <p:nvPr/>
        </p:nvSpPr>
        <p:spPr>
          <a:xfrm>
            <a:off x="5791200" y="914400"/>
            <a:ext cx="1542646"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KOLD</a:t>
            </a:r>
            <a:br>
              <a:rPr lang="en-US" sz="1600" b="1" baseline="0" dirty="0">
                <a:solidFill>
                  <a:srgbClr val="FF0000"/>
                </a:solidFill>
              </a:rPr>
            </a:br>
            <a:r>
              <a:rPr lang="en-US" sz="1600" b="1" baseline="0" dirty="0">
                <a:solidFill>
                  <a:srgbClr val="FF0000"/>
                </a:solidFill>
              </a:rPr>
              <a:t>(RF CH. 32)</a:t>
            </a:r>
          </a:p>
        </p:txBody>
      </p:sp>
      <p:sp>
        <p:nvSpPr>
          <p:cNvPr id="31" name="TextBox 30">
            <a:extLst>
              <a:ext uri="{FF2B5EF4-FFF2-40B4-BE49-F238E27FC236}">
                <a16:creationId xmlns:a16="http://schemas.microsoft.com/office/drawing/2014/main" id="{D6BFE36F-B186-BFF8-EF84-20406494D752}"/>
              </a:ext>
            </a:extLst>
          </p:cNvPr>
          <p:cNvSpPr txBox="1"/>
          <p:nvPr/>
        </p:nvSpPr>
        <p:spPr>
          <a:xfrm>
            <a:off x="7410046" y="909936"/>
            <a:ext cx="15815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KMSB</a:t>
            </a:r>
            <a:br>
              <a:rPr lang="en-US" sz="1600" b="1" baseline="0" dirty="0">
                <a:solidFill>
                  <a:srgbClr val="FF0000"/>
                </a:solidFill>
              </a:rPr>
            </a:br>
            <a:r>
              <a:rPr lang="en-US" sz="1600" b="1" baseline="0" dirty="0">
                <a:solidFill>
                  <a:srgbClr val="FF0000"/>
                </a:solidFill>
              </a:rPr>
              <a:t>(RF CH. 25)</a:t>
            </a:r>
          </a:p>
        </p:txBody>
      </p:sp>
      <p:sp>
        <p:nvSpPr>
          <p:cNvPr id="32" name="TextBox 31">
            <a:extLst>
              <a:ext uri="{FF2B5EF4-FFF2-40B4-BE49-F238E27FC236}">
                <a16:creationId xmlns:a16="http://schemas.microsoft.com/office/drawing/2014/main" id="{C6BB0BD0-E64E-6F2D-6CAD-E0E1E9AA577B}"/>
              </a:ext>
            </a:extLst>
          </p:cNvPr>
          <p:cNvSpPr txBox="1"/>
          <p:nvPr/>
        </p:nvSpPr>
        <p:spPr>
          <a:xfrm>
            <a:off x="-76200" y="2729299"/>
            <a:ext cx="2084826" cy="3693319"/>
          </a:xfrm>
          <a:prstGeom prst="rect">
            <a:avLst/>
          </a:prstGeom>
          <a:solidFill>
            <a:srgbClr val="FFFFFF"/>
          </a:solidFill>
        </p:spPr>
        <p:txBody>
          <a:bodyPr wrap="square" rtlCol="0" anchor="ctr" anchorCtr="0">
            <a:spAutoFit/>
          </a:bodyPr>
          <a:lstStyle/>
          <a:p>
            <a:pPr algn="ctr"/>
            <a:r>
              <a:rPr lang="en-US" sz="1800" b="1" strike="dblStrike" baseline="0" dirty="0">
                <a:solidFill>
                  <a:srgbClr val="FF0000"/>
                </a:solidFill>
              </a:rPr>
              <a:t>40.1 (ATSC1) 	="KHRR-DT"</a:t>
            </a:r>
          </a:p>
          <a:p>
            <a:pPr algn="ctr"/>
            <a:r>
              <a:rPr lang="en-US" sz="1800" b="1" strike="dblStrike" baseline="0" dirty="0">
                <a:solidFill>
                  <a:srgbClr val="FF0000"/>
                </a:solidFill>
              </a:rPr>
              <a:t>="Telemundo"</a:t>
            </a:r>
          </a:p>
          <a:p>
            <a:pPr algn="ctr"/>
            <a:r>
              <a:rPr lang="en-US" sz="1800" b="1" strike="dblStrike" baseline="0" dirty="0">
                <a:solidFill>
                  <a:srgbClr val="FF0000"/>
                </a:solidFill>
              </a:rPr>
              <a:t>-------------</a:t>
            </a:r>
          </a:p>
          <a:p>
            <a:pPr algn="ctr"/>
            <a:r>
              <a:rPr lang="en-US" sz="1800" b="1" strike="dblStrike" baseline="0" dirty="0">
                <a:solidFill>
                  <a:srgbClr val="FF0000"/>
                </a:solidFill>
              </a:rPr>
              <a:t>40.2 (ATSC1)  	="</a:t>
            </a:r>
            <a:r>
              <a:rPr lang="en-US" sz="1800" b="1" strike="dblStrike" baseline="0" dirty="0" err="1">
                <a:solidFill>
                  <a:srgbClr val="FF0000"/>
                </a:solidFill>
              </a:rPr>
              <a:t>TeleXitos</a:t>
            </a:r>
            <a:r>
              <a:rPr lang="en-US" sz="1800" b="1" strike="dblStrike" baseline="0" dirty="0">
                <a:solidFill>
                  <a:srgbClr val="FF0000"/>
                </a:solidFill>
              </a:rPr>
              <a:t>"</a:t>
            </a:r>
          </a:p>
          <a:p>
            <a:pPr algn="ctr"/>
            <a:r>
              <a:rPr lang="en-US" sz="1800" b="1" strike="dblStrike" baseline="0" dirty="0">
                <a:solidFill>
                  <a:srgbClr val="FF0000"/>
                </a:solidFill>
              </a:rPr>
              <a:t>-------------</a:t>
            </a:r>
          </a:p>
          <a:p>
            <a:pPr algn="ctr"/>
            <a:r>
              <a:rPr lang="en-US" sz="1800" b="1" strike="dblStrike" baseline="0" dirty="0">
                <a:solidFill>
                  <a:srgbClr val="FF0000"/>
                </a:solidFill>
              </a:rPr>
              <a:t>40.3 (ATSC1) ="NBC LX"</a:t>
            </a:r>
            <a:br>
              <a:rPr lang="en-US" sz="1800" b="1" strike="dblStrike" baseline="0" dirty="0">
                <a:solidFill>
                  <a:srgbClr val="FF0000"/>
                </a:solidFill>
              </a:rPr>
            </a:br>
            <a:r>
              <a:rPr lang="en-US" sz="1800" b="1" strike="dblStrike" baseline="0" dirty="0">
                <a:solidFill>
                  <a:srgbClr val="FF0000"/>
                </a:solidFill>
              </a:rPr>
              <a:t>------------</a:t>
            </a:r>
          </a:p>
          <a:p>
            <a:pPr algn="ctr"/>
            <a:r>
              <a:rPr lang="en-US" sz="1800" b="1" strike="dblStrike" baseline="0" dirty="0">
                <a:solidFill>
                  <a:srgbClr val="FF0000"/>
                </a:solidFill>
              </a:rPr>
              <a:t>40.4 (ATSC1) ="Oxygen"</a:t>
            </a:r>
          </a:p>
          <a:p>
            <a:pPr algn="ctr"/>
            <a:endParaRPr lang="en-US" sz="1800" b="1" strike="dblStrike" baseline="0" dirty="0">
              <a:solidFill>
                <a:srgbClr val="FF0000"/>
              </a:solidFill>
            </a:endParaRPr>
          </a:p>
        </p:txBody>
      </p:sp>
      <p:sp>
        <p:nvSpPr>
          <p:cNvPr id="33" name="TextBox 32">
            <a:extLst>
              <a:ext uri="{FF2B5EF4-FFF2-40B4-BE49-F238E27FC236}">
                <a16:creationId xmlns:a16="http://schemas.microsoft.com/office/drawing/2014/main" id="{2140AE76-6A64-0D4F-8F23-0F84AE38A7F9}"/>
              </a:ext>
            </a:extLst>
          </p:cNvPr>
          <p:cNvSpPr txBox="1"/>
          <p:nvPr/>
        </p:nvSpPr>
        <p:spPr>
          <a:xfrm>
            <a:off x="1905000" y="2237604"/>
            <a:ext cx="2209802" cy="4524315"/>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6.1 (ATSC1)</a:t>
            </a:r>
          </a:p>
          <a:p>
            <a:pPr algn="ctr"/>
            <a:r>
              <a:rPr lang="en-US" sz="1400" b="1" baseline="0" dirty="0">
                <a:solidFill>
                  <a:srgbClr val="FF0000"/>
                </a:solidFill>
              </a:rPr>
              <a:t>27.1 (ATSC1)</a:t>
            </a:r>
          </a:p>
          <a:p>
            <a:pPr algn="ctr"/>
            <a:r>
              <a:rPr lang="en-US" sz="1400" b="1" baseline="0" dirty="0">
                <a:solidFill>
                  <a:srgbClr val="FF0000"/>
                </a:solidFill>
              </a:rPr>
              <a:t>= "PBS HD"</a:t>
            </a:r>
          </a:p>
          <a:p>
            <a:pPr algn="ctr"/>
            <a:r>
              <a:rPr lang="en-US" sz="1400" b="1" baseline="0" dirty="0">
                <a:solidFill>
                  <a:srgbClr val="FF0000"/>
                </a:solidFill>
              </a:rPr>
              <a:t>--------------</a:t>
            </a:r>
          </a:p>
          <a:p>
            <a:pPr algn="ctr"/>
            <a:r>
              <a:rPr lang="en-US" sz="1400" b="1" baseline="0" dirty="0">
                <a:solidFill>
                  <a:srgbClr val="FF0000"/>
                </a:solidFill>
              </a:rPr>
              <a:t>6.2 (ATSC1)</a:t>
            </a:r>
          </a:p>
          <a:p>
            <a:pPr algn="ctr"/>
            <a:r>
              <a:rPr lang="en-US" sz="1400" b="1" baseline="0" dirty="0">
                <a:solidFill>
                  <a:srgbClr val="FF0000"/>
                </a:solidFill>
              </a:rPr>
              <a:t>27.2 (ATSC1)</a:t>
            </a:r>
          </a:p>
          <a:p>
            <a:pPr algn="ctr"/>
            <a:r>
              <a:rPr lang="en-US" sz="1400" b="1" baseline="0" dirty="0">
                <a:solidFill>
                  <a:srgbClr val="FF0000"/>
                </a:solidFill>
              </a:rPr>
              <a:t>= "PBS KIDS"</a:t>
            </a:r>
          </a:p>
          <a:p>
            <a:pPr algn="ctr"/>
            <a:r>
              <a:rPr lang="en-US" sz="1400" b="1" baseline="0" dirty="0">
                <a:solidFill>
                  <a:srgbClr val="FF0000"/>
                </a:solidFill>
              </a:rPr>
              <a:t>--------------</a:t>
            </a:r>
          </a:p>
          <a:p>
            <a:pPr algn="ctr"/>
            <a:r>
              <a:rPr lang="en-US" sz="1400" b="1" baseline="0" dirty="0">
                <a:solidFill>
                  <a:srgbClr val="FF0000"/>
                </a:solidFill>
              </a:rPr>
              <a:t>6.3 (ATSC1)</a:t>
            </a:r>
          </a:p>
          <a:p>
            <a:pPr algn="ctr"/>
            <a:r>
              <a:rPr lang="en-US" sz="1400" b="1" baseline="0" dirty="0">
                <a:solidFill>
                  <a:srgbClr val="FF0000"/>
                </a:solidFill>
              </a:rPr>
              <a:t>27.3 (ATSC1)</a:t>
            </a:r>
          </a:p>
          <a:p>
            <a:pPr algn="ctr"/>
            <a:r>
              <a:rPr lang="en-US" sz="1400" b="1" baseline="0" dirty="0">
                <a:solidFill>
                  <a:srgbClr val="FF0000"/>
                </a:solidFill>
              </a:rPr>
              <a:t>= "PBS 6 PLUS" </a:t>
            </a:r>
          </a:p>
          <a:p>
            <a:pPr algn="ctr"/>
            <a:r>
              <a:rPr lang="en-US" sz="1400" b="1" baseline="0" dirty="0">
                <a:solidFill>
                  <a:srgbClr val="FF0000"/>
                </a:solidFill>
              </a:rPr>
              <a:t>--------------</a:t>
            </a:r>
          </a:p>
          <a:p>
            <a:pPr algn="ctr"/>
            <a:r>
              <a:rPr lang="en-US" sz="2000" b="1" baseline="0" dirty="0">
                <a:solidFill>
                  <a:srgbClr val="FF0000"/>
                </a:solidFill>
              </a:rPr>
              <a:t>40.1 (ATSC1)</a:t>
            </a:r>
          </a:p>
          <a:p>
            <a:pPr algn="ctr"/>
            <a:r>
              <a:rPr lang="en-US" sz="2000" b="1" baseline="0" dirty="0">
                <a:solidFill>
                  <a:srgbClr val="FF0000"/>
                </a:solidFill>
              </a:rPr>
              <a:t>="KHRR-DT"</a:t>
            </a:r>
          </a:p>
          <a:p>
            <a:pPr algn="ctr"/>
            <a:r>
              <a:rPr lang="en-US" sz="2000" b="1" baseline="0" dirty="0">
                <a:solidFill>
                  <a:srgbClr val="FF0000"/>
                </a:solidFill>
              </a:rPr>
              <a:t>="Telemundo"</a:t>
            </a:r>
          </a:p>
          <a:p>
            <a:pPr algn="ctr"/>
            <a:r>
              <a:rPr lang="en-US" sz="2000" b="1" baseline="0" dirty="0">
                <a:solidFill>
                  <a:srgbClr val="FF0000"/>
                </a:solidFill>
              </a:rPr>
              <a:t>--------------</a:t>
            </a:r>
          </a:p>
          <a:p>
            <a:pPr algn="ctr"/>
            <a:r>
              <a:rPr lang="en-US" sz="2000" b="1" baseline="0" dirty="0">
                <a:solidFill>
                  <a:srgbClr val="FF0000"/>
                </a:solidFill>
              </a:rPr>
              <a:t>40.2 (ATSC1)</a:t>
            </a:r>
          </a:p>
          <a:p>
            <a:pPr algn="ctr"/>
            <a:r>
              <a:rPr lang="en-US" sz="2000" b="1" baseline="0" dirty="0">
                <a:solidFill>
                  <a:srgbClr val="FF0000"/>
                </a:solidFill>
              </a:rPr>
              <a:t>="</a:t>
            </a:r>
            <a:r>
              <a:rPr lang="en-US" sz="2000" b="1" baseline="0" dirty="0" err="1">
                <a:solidFill>
                  <a:srgbClr val="FF0000"/>
                </a:solidFill>
              </a:rPr>
              <a:t>TeleXitos</a:t>
            </a:r>
            <a:r>
              <a:rPr lang="en-US" sz="2000" b="1" baseline="0" dirty="0">
                <a:solidFill>
                  <a:srgbClr val="FF0000"/>
                </a:solidFill>
              </a:rPr>
              <a:t>"</a:t>
            </a:r>
          </a:p>
        </p:txBody>
      </p:sp>
      <p:sp>
        <p:nvSpPr>
          <p:cNvPr id="34" name="TextBox 33">
            <a:extLst>
              <a:ext uri="{FF2B5EF4-FFF2-40B4-BE49-F238E27FC236}">
                <a16:creationId xmlns:a16="http://schemas.microsoft.com/office/drawing/2014/main" id="{59287E24-6C4B-4C10-B844-31B528B16631}"/>
              </a:ext>
            </a:extLst>
          </p:cNvPr>
          <p:cNvSpPr txBox="1"/>
          <p:nvPr/>
        </p:nvSpPr>
        <p:spPr>
          <a:xfrm>
            <a:off x="3657600" y="1905000"/>
            <a:ext cx="2590800" cy="4678204"/>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4.1 (ATSC1) </a:t>
            </a:r>
          </a:p>
          <a:p>
            <a:pPr algn="ctr"/>
            <a:r>
              <a:rPr lang="en-US" sz="1400" b="1" baseline="0" dirty="0">
                <a:solidFill>
                  <a:srgbClr val="FF0000"/>
                </a:solidFill>
              </a:rPr>
              <a:t>="KVOANBC"</a:t>
            </a:r>
          </a:p>
          <a:p>
            <a:pPr algn="ctr"/>
            <a:r>
              <a:rPr lang="en-US" sz="1400" b="1" baseline="0" dirty="0">
                <a:solidFill>
                  <a:srgbClr val="FF0000"/>
                </a:solidFill>
              </a:rPr>
              <a:t>="NBC"</a:t>
            </a:r>
          </a:p>
          <a:p>
            <a:pPr algn="ctr"/>
            <a:r>
              <a:rPr lang="en-US" sz="1400" b="1" baseline="0" dirty="0">
                <a:solidFill>
                  <a:srgbClr val="FF0000"/>
                </a:solidFill>
              </a:rPr>
              <a:t>-----------------</a:t>
            </a:r>
          </a:p>
          <a:p>
            <a:pPr algn="ctr"/>
            <a:r>
              <a:rPr lang="en-US" sz="1400" b="1" baseline="0" dirty="0">
                <a:solidFill>
                  <a:srgbClr val="FF0000"/>
                </a:solidFill>
              </a:rPr>
              <a:t>4.2 (ATSC 1) </a:t>
            </a:r>
          </a:p>
          <a:p>
            <a:pPr algn="ctr"/>
            <a:r>
              <a:rPr lang="en-US" sz="1400" b="1" baseline="0" dirty="0">
                <a:solidFill>
                  <a:srgbClr val="FF0000"/>
                </a:solidFill>
              </a:rPr>
              <a:t>= "COZI TV"</a:t>
            </a:r>
          </a:p>
          <a:p>
            <a:pPr algn="ctr"/>
            <a:r>
              <a:rPr lang="en-US" sz="1400" b="1" baseline="0" dirty="0">
                <a:solidFill>
                  <a:srgbClr val="FF0000"/>
                </a:solidFill>
              </a:rPr>
              <a:t>-----------------</a:t>
            </a:r>
          </a:p>
          <a:p>
            <a:pPr algn="ctr"/>
            <a:r>
              <a:rPr lang="en-US" sz="1400" b="1" baseline="0" dirty="0">
                <a:solidFill>
                  <a:srgbClr val="FF0000"/>
                </a:solidFill>
              </a:rPr>
              <a:t>4.3 (ATSC1)</a:t>
            </a:r>
          </a:p>
          <a:p>
            <a:pPr algn="ctr"/>
            <a:r>
              <a:rPr lang="en-US" sz="1400" b="1" baseline="0" dirty="0">
                <a:solidFill>
                  <a:srgbClr val="FF0000"/>
                </a:solidFill>
              </a:rPr>
              <a:t>=" Ion Mystery"</a:t>
            </a:r>
          </a:p>
          <a:p>
            <a:pPr algn="ctr"/>
            <a:r>
              <a:rPr lang="en-US" sz="1400" b="1" baseline="0" dirty="0">
                <a:solidFill>
                  <a:srgbClr val="FF0000"/>
                </a:solidFill>
              </a:rPr>
              <a:t>-----------------</a:t>
            </a:r>
          </a:p>
          <a:p>
            <a:pPr algn="ctr"/>
            <a:r>
              <a:rPr lang="en-US" sz="1400" b="1" baseline="0" dirty="0">
                <a:solidFill>
                  <a:srgbClr val="FF0000"/>
                </a:solidFill>
              </a:rPr>
              <a:t>4.4 (ATSC1)</a:t>
            </a:r>
          </a:p>
          <a:p>
            <a:pPr algn="ctr"/>
            <a:r>
              <a:rPr lang="en-US" sz="1400" b="1" baseline="0" dirty="0">
                <a:solidFill>
                  <a:srgbClr val="FF0000"/>
                </a:solidFill>
              </a:rPr>
              <a:t>="DABL"</a:t>
            </a:r>
          </a:p>
          <a:p>
            <a:pPr algn="ctr"/>
            <a:r>
              <a:rPr lang="en-US" sz="1400" b="1" baseline="0" dirty="0">
                <a:solidFill>
                  <a:srgbClr val="FF0000"/>
                </a:solidFill>
              </a:rPr>
              <a:t>="This TV"</a:t>
            </a:r>
          </a:p>
          <a:p>
            <a:pPr algn="ctr"/>
            <a:r>
              <a:rPr lang="en-US" sz="1400" b="1" baseline="0" dirty="0">
                <a:solidFill>
                  <a:srgbClr val="FF0000"/>
                </a:solidFill>
              </a:rPr>
              <a:t>-----------------</a:t>
            </a:r>
          </a:p>
          <a:p>
            <a:pPr algn="ctr"/>
            <a:r>
              <a:rPr lang="en-US" sz="1400" b="1" baseline="0" dirty="0">
                <a:solidFill>
                  <a:srgbClr val="FF0000"/>
                </a:solidFill>
              </a:rPr>
              <a:t>4.5 (ATSC1)</a:t>
            </a:r>
          </a:p>
          <a:p>
            <a:pPr algn="ctr"/>
            <a:r>
              <a:rPr lang="en-US" sz="1400" b="1" baseline="0" dirty="0">
                <a:solidFill>
                  <a:srgbClr val="FF0000"/>
                </a:solidFill>
              </a:rPr>
              <a:t>= "Grit"</a:t>
            </a:r>
          </a:p>
          <a:p>
            <a:pPr algn="ctr"/>
            <a:r>
              <a:rPr lang="en-US" sz="1400" b="1" baseline="0" dirty="0">
                <a:solidFill>
                  <a:srgbClr val="FF0000"/>
                </a:solidFill>
              </a:rPr>
              <a:t>-----------------</a:t>
            </a:r>
          </a:p>
          <a:p>
            <a:pPr algn="ctr"/>
            <a:r>
              <a:rPr lang="en-US" sz="2000" b="1" baseline="0" dirty="0">
                <a:solidFill>
                  <a:srgbClr val="FF0000"/>
                </a:solidFill>
              </a:rPr>
              <a:t>40.3 (ATSC1) </a:t>
            </a:r>
          </a:p>
          <a:p>
            <a:pPr algn="ctr"/>
            <a:r>
              <a:rPr lang="en-US" sz="2000" b="1" baseline="0" dirty="0">
                <a:solidFill>
                  <a:srgbClr val="FF0000"/>
                </a:solidFill>
              </a:rPr>
              <a:t>="NBC LX"</a:t>
            </a:r>
            <a:br>
              <a:rPr lang="en-US" sz="2000" b="1" baseline="0" dirty="0">
                <a:solidFill>
                  <a:srgbClr val="FF0000"/>
                </a:solidFill>
              </a:rPr>
            </a:br>
            <a:endParaRPr lang="en-US" sz="2000" b="1" baseline="0" dirty="0">
              <a:solidFill>
                <a:srgbClr val="FF0000"/>
              </a:solidFill>
            </a:endParaRPr>
          </a:p>
        </p:txBody>
      </p:sp>
      <p:sp>
        <p:nvSpPr>
          <p:cNvPr id="35" name="TextBox 34">
            <a:extLst>
              <a:ext uri="{FF2B5EF4-FFF2-40B4-BE49-F238E27FC236}">
                <a16:creationId xmlns:a16="http://schemas.microsoft.com/office/drawing/2014/main" id="{1A69364C-699D-336E-1089-BD73505DEBC5}"/>
              </a:ext>
            </a:extLst>
          </p:cNvPr>
          <p:cNvSpPr txBox="1"/>
          <p:nvPr/>
        </p:nvSpPr>
        <p:spPr>
          <a:xfrm>
            <a:off x="7324523" y="1479560"/>
            <a:ext cx="1743277" cy="5262979"/>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11.1 (ATSC1)</a:t>
            </a:r>
          </a:p>
          <a:p>
            <a:pPr algn="ctr"/>
            <a:r>
              <a:rPr lang="en-US" sz="1400" b="1" baseline="0" dirty="0">
                <a:solidFill>
                  <a:srgbClr val="FF0000"/>
                </a:solidFill>
              </a:rPr>
              <a:t>= "KMSB-HD"</a:t>
            </a:r>
          </a:p>
          <a:p>
            <a:pPr algn="ctr"/>
            <a:r>
              <a:rPr lang="en-US" sz="1400" b="1" baseline="0" dirty="0">
                <a:solidFill>
                  <a:srgbClr val="FF0000"/>
                </a:solidFill>
              </a:rPr>
              <a:t>--------------</a:t>
            </a:r>
          </a:p>
          <a:p>
            <a:pPr algn="ctr"/>
            <a:r>
              <a:rPr lang="en-US" sz="1400" b="1" baseline="0" dirty="0">
                <a:solidFill>
                  <a:srgbClr val="FF0000"/>
                </a:solidFill>
              </a:rPr>
              <a:t>11.2 (ATSC1)</a:t>
            </a:r>
          </a:p>
          <a:p>
            <a:pPr algn="ctr"/>
            <a:r>
              <a:rPr lang="en-US" sz="1400" b="1" baseline="0" dirty="0">
                <a:solidFill>
                  <a:srgbClr val="FF0000"/>
                </a:solidFill>
              </a:rPr>
              <a:t>= "Quest"</a:t>
            </a:r>
          </a:p>
          <a:p>
            <a:pPr algn="ctr"/>
            <a:r>
              <a:rPr lang="en-US" sz="1400" b="1" baseline="0" dirty="0">
                <a:solidFill>
                  <a:srgbClr val="FF0000"/>
                </a:solidFill>
              </a:rPr>
              <a:t>--------------</a:t>
            </a:r>
          </a:p>
          <a:p>
            <a:pPr algn="ctr"/>
            <a:r>
              <a:rPr lang="en-US" sz="1400" b="1" baseline="0" dirty="0">
                <a:solidFill>
                  <a:srgbClr val="FF0000"/>
                </a:solidFill>
              </a:rPr>
              <a:t>11.3 (ATSC1)</a:t>
            </a:r>
          </a:p>
          <a:p>
            <a:pPr algn="ctr"/>
            <a:r>
              <a:rPr lang="en-US" sz="1400" b="1" baseline="0" dirty="0">
                <a:solidFill>
                  <a:srgbClr val="FF0000"/>
                </a:solidFill>
              </a:rPr>
              <a:t>= "True Crime Network"</a:t>
            </a:r>
          </a:p>
          <a:p>
            <a:pPr algn="ctr"/>
            <a:r>
              <a:rPr lang="en-US" sz="1400" b="1" baseline="0" dirty="0">
                <a:solidFill>
                  <a:srgbClr val="FF0000"/>
                </a:solidFill>
              </a:rPr>
              <a:t>--------------</a:t>
            </a:r>
          </a:p>
          <a:p>
            <a:pPr algn="ctr"/>
            <a:r>
              <a:rPr lang="en-US" sz="1400" b="1" baseline="0" dirty="0">
                <a:solidFill>
                  <a:srgbClr val="FF0000"/>
                </a:solidFill>
              </a:rPr>
              <a:t>11.4 (ATSC1)</a:t>
            </a:r>
          </a:p>
          <a:p>
            <a:pPr algn="ctr"/>
            <a:r>
              <a:rPr lang="en-US" sz="1400" b="1" baseline="0" dirty="0">
                <a:solidFill>
                  <a:srgbClr val="FF0000"/>
                </a:solidFill>
              </a:rPr>
              <a:t>= "Nosey"</a:t>
            </a:r>
          </a:p>
          <a:p>
            <a:pPr algn="ctr"/>
            <a:r>
              <a:rPr lang="en-US" sz="1400" b="1" baseline="0" dirty="0">
                <a:solidFill>
                  <a:srgbClr val="FF0000"/>
                </a:solidFill>
              </a:rPr>
              <a:t>--------------</a:t>
            </a:r>
          </a:p>
          <a:p>
            <a:pPr algn="ctr"/>
            <a:r>
              <a:rPr lang="en-US" sz="1400" b="1" baseline="0" dirty="0">
                <a:solidFill>
                  <a:srgbClr val="FF0000"/>
                </a:solidFill>
              </a:rPr>
              <a:t>11.5 (ATSC1)</a:t>
            </a:r>
          </a:p>
          <a:p>
            <a:pPr algn="ctr"/>
            <a:r>
              <a:rPr lang="en-US" sz="1400" b="1" baseline="0" dirty="0">
                <a:solidFill>
                  <a:srgbClr val="FF0000"/>
                </a:solidFill>
              </a:rPr>
              <a:t>= "Shop LC"</a:t>
            </a:r>
          </a:p>
          <a:p>
            <a:pPr algn="ctr"/>
            <a:r>
              <a:rPr lang="en-US" sz="1400" b="1" baseline="0" dirty="0">
                <a:solidFill>
                  <a:srgbClr val="FF0000"/>
                </a:solidFill>
              </a:rPr>
              <a:t>--------------</a:t>
            </a:r>
          </a:p>
          <a:p>
            <a:pPr algn="ctr"/>
            <a:r>
              <a:rPr lang="en-US" sz="1400" b="1" baseline="0" dirty="0">
                <a:solidFill>
                  <a:srgbClr val="FF0000"/>
                </a:solidFill>
              </a:rPr>
              <a:t>11.6 (ATSC1)</a:t>
            </a:r>
          </a:p>
          <a:p>
            <a:pPr algn="ctr"/>
            <a:r>
              <a:rPr lang="en-US" sz="1400" b="1" baseline="0" dirty="0">
                <a:solidFill>
                  <a:srgbClr val="FF0000"/>
                </a:solidFill>
              </a:rPr>
              <a:t>= ?????</a:t>
            </a:r>
          </a:p>
          <a:p>
            <a:pPr algn="ctr"/>
            <a:r>
              <a:rPr lang="en-US" sz="1400" b="1" baseline="0" dirty="0">
                <a:solidFill>
                  <a:srgbClr val="FF0000"/>
                </a:solidFill>
              </a:rPr>
              <a:t>--------------</a:t>
            </a:r>
          </a:p>
          <a:p>
            <a:pPr algn="ctr"/>
            <a:r>
              <a:rPr lang="en-US" sz="1400" b="1" baseline="0" dirty="0">
                <a:solidFill>
                  <a:srgbClr val="FF0000"/>
                </a:solidFill>
              </a:rPr>
              <a:t>11.7 (ATSC1)</a:t>
            </a:r>
          </a:p>
          <a:p>
            <a:pPr algn="ctr"/>
            <a:r>
              <a:rPr lang="en-US" sz="1400" b="1" baseline="0" dirty="0">
                <a:solidFill>
                  <a:srgbClr val="FF0000"/>
                </a:solidFill>
              </a:rPr>
              <a:t>= "Comet"</a:t>
            </a:r>
          </a:p>
          <a:p>
            <a:pPr algn="ctr"/>
            <a:r>
              <a:rPr lang="en-US" sz="1400" b="1" baseline="0" dirty="0">
                <a:solidFill>
                  <a:srgbClr val="FF0000"/>
                </a:solidFill>
              </a:rPr>
              <a:t>--------------</a:t>
            </a:r>
          </a:p>
          <a:p>
            <a:pPr algn="ctr"/>
            <a:r>
              <a:rPr lang="en-US" sz="1400" b="1" baseline="0" dirty="0">
                <a:solidFill>
                  <a:srgbClr val="FF0000"/>
                </a:solidFill>
              </a:rPr>
              <a:t>11.8 (ATSC1)</a:t>
            </a:r>
          </a:p>
          <a:p>
            <a:pPr algn="ctr"/>
            <a:r>
              <a:rPr lang="en-US" sz="1400" b="1" baseline="0" dirty="0">
                <a:solidFill>
                  <a:srgbClr val="FF0000"/>
                </a:solidFill>
              </a:rPr>
              <a:t>= "QVC"</a:t>
            </a:r>
          </a:p>
        </p:txBody>
      </p:sp>
      <p:sp>
        <p:nvSpPr>
          <p:cNvPr id="36" name="TextBox 35">
            <a:extLst>
              <a:ext uri="{FF2B5EF4-FFF2-40B4-BE49-F238E27FC236}">
                <a16:creationId xmlns:a16="http://schemas.microsoft.com/office/drawing/2014/main" id="{159F5CBE-98C5-96BB-8460-A9B44B947950}"/>
              </a:ext>
            </a:extLst>
          </p:cNvPr>
          <p:cNvSpPr txBox="1"/>
          <p:nvPr/>
        </p:nvSpPr>
        <p:spPr>
          <a:xfrm>
            <a:off x="5853075" y="1470392"/>
            <a:ext cx="1766925" cy="5232202"/>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13.1 (ATSC1)</a:t>
            </a:r>
          </a:p>
          <a:p>
            <a:pPr algn="ctr"/>
            <a:r>
              <a:rPr lang="en-US" sz="1400" b="1" baseline="0" dirty="0">
                <a:solidFill>
                  <a:srgbClr val="FF0000"/>
                </a:solidFill>
              </a:rPr>
              <a:t>= "KOLD DT"</a:t>
            </a:r>
          </a:p>
          <a:p>
            <a:pPr algn="ctr"/>
            <a:r>
              <a:rPr lang="en-US" sz="1400" b="1" baseline="0" dirty="0">
                <a:solidFill>
                  <a:srgbClr val="FF0000"/>
                </a:solidFill>
              </a:rPr>
              <a:t>="CBS"</a:t>
            </a:r>
          </a:p>
          <a:p>
            <a:pPr algn="ctr"/>
            <a:r>
              <a:rPr lang="en-US" sz="1400" b="1" baseline="0" dirty="0">
                <a:solidFill>
                  <a:srgbClr val="FF0000"/>
                </a:solidFill>
              </a:rPr>
              <a:t>--------------</a:t>
            </a:r>
          </a:p>
          <a:p>
            <a:pPr algn="ctr"/>
            <a:r>
              <a:rPr lang="en-US" sz="1400" b="1" baseline="0" dirty="0">
                <a:solidFill>
                  <a:srgbClr val="FF0000"/>
                </a:solidFill>
              </a:rPr>
              <a:t>13.2 (ATSC1)</a:t>
            </a:r>
          </a:p>
          <a:p>
            <a:pPr algn="ctr"/>
            <a:r>
              <a:rPr lang="en-US" sz="1400" b="1" baseline="0" dirty="0">
                <a:solidFill>
                  <a:srgbClr val="FF0000"/>
                </a:solidFill>
              </a:rPr>
              <a:t>= "</a:t>
            </a:r>
            <a:r>
              <a:rPr lang="en-US" sz="1400" b="1" baseline="0" dirty="0" err="1">
                <a:solidFill>
                  <a:srgbClr val="FF0000"/>
                </a:solidFill>
              </a:rPr>
              <a:t>MeTV</a:t>
            </a:r>
            <a:r>
              <a:rPr lang="en-US" sz="1400" b="1" baseline="0" dirty="0">
                <a:solidFill>
                  <a:srgbClr val="FF0000"/>
                </a:solidFill>
              </a:rPr>
              <a:t>"</a:t>
            </a:r>
          </a:p>
          <a:p>
            <a:pPr algn="ctr"/>
            <a:r>
              <a:rPr lang="en-US" sz="1400" b="1" baseline="0" dirty="0">
                <a:solidFill>
                  <a:srgbClr val="FF0000"/>
                </a:solidFill>
              </a:rPr>
              <a:t>--------------</a:t>
            </a:r>
          </a:p>
          <a:p>
            <a:pPr algn="ctr"/>
            <a:r>
              <a:rPr lang="en-US" sz="1400" b="1" baseline="0" dirty="0">
                <a:solidFill>
                  <a:srgbClr val="FF0000"/>
                </a:solidFill>
              </a:rPr>
              <a:t>13.3 (ATSC1)</a:t>
            </a:r>
          </a:p>
          <a:p>
            <a:pPr algn="ctr"/>
            <a:r>
              <a:rPr lang="en-US" sz="1400" b="1" baseline="0" dirty="0">
                <a:solidFill>
                  <a:srgbClr val="FF0000"/>
                </a:solidFill>
              </a:rPr>
              <a:t>= "</a:t>
            </a:r>
            <a:r>
              <a:rPr lang="en-US" sz="1400" b="1" baseline="0" dirty="0" err="1">
                <a:solidFill>
                  <a:srgbClr val="FF0000"/>
                </a:solidFill>
              </a:rPr>
              <a:t>Oatlaw</a:t>
            </a:r>
            <a:r>
              <a:rPr lang="en-US" sz="1400" b="1" baseline="0" dirty="0">
                <a:solidFill>
                  <a:srgbClr val="FF0000"/>
                </a:solidFill>
              </a:rPr>
              <a:t>"</a:t>
            </a:r>
          </a:p>
          <a:p>
            <a:pPr algn="ctr"/>
            <a:r>
              <a:rPr lang="en-US" sz="1400" b="1" baseline="0" dirty="0">
                <a:solidFill>
                  <a:srgbClr val="FF0000"/>
                </a:solidFill>
              </a:rPr>
              <a:t>--------------</a:t>
            </a:r>
          </a:p>
          <a:p>
            <a:pPr algn="ctr"/>
            <a:r>
              <a:rPr lang="en-US" sz="1400" b="1" baseline="0" dirty="0">
                <a:solidFill>
                  <a:srgbClr val="FF0000"/>
                </a:solidFill>
              </a:rPr>
              <a:t>13.4 (ATSC1)</a:t>
            </a:r>
          </a:p>
          <a:p>
            <a:pPr algn="ctr"/>
            <a:r>
              <a:rPr lang="en-US" sz="1400" b="1" baseline="0" dirty="0">
                <a:solidFill>
                  <a:srgbClr val="FF0000"/>
                </a:solidFill>
              </a:rPr>
              <a:t>= "KOLDDT4"</a:t>
            </a:r>
          </a:p>
          <a:p>
            <a:pPr algn="ctr"/>
            <a:r>
              <a:rPr lang="en-US" sz="1400" b="1" baseline="0" dirty="0">
                <a:solidFill>
                  <a:srgbClr val="FF0000"/>
                </a:solidFill>
              </a:rPr>
              <a:t>="Defy TV"</a:t>
            </a:r>
          </a:p>
          <a:p>
            <a:pPr algn="ctr"/>
            <a:r>
              <a:rPr lang="en-US" sz="1400" b="1" baseline="0" dirty="0">
                <a:solidFill>
                  <a:srgbClr val="FF0000"/>
                </a:solidFill>
              </a:rPr>
              <a:t>--------------</a:t>
            </a:r>
          </a:p>
          <a:p>
            <a:pPr algn="ctr"/>
            <a:r>
              <a:rPr lang="en-US" sz="1400" b="1" baseline="0" dirty="0">
                <a:solidFill>
                  <a:srgbClr val="FF0000"/>
                </a:solidFill>
              </a:rPr>
              <a:t>13.5 (ATSC1")</a:t>
            </a:r>
          </a:p>
          <a:p>
            <a:pPr algn="ctr"/>
            <a:r>
              <a:rPr lang="en-US" sz="1400" b="1" baseline="0" dirty="0">
                <a:solidFill>
                  <a:srgbClr val="FF0000"/>
                </a:solidFill>
              </a:rPr>
              <a:t>= "KPHE-LD" ________</a:t>
            </a:r>
          </a:p>
          <a:p>
            <a:pPr algn="ctr"/>
            <a:r>
              <a:rPr lang="en-US" sz="1400" b="1" baseline="0" dirty="0">
                <a:solidFill>
                  <a:srgbClr val="FF0000"/>
                </a:solidFill>
              </a:rPr>
              <a:t>13.6 (ATSC1)</a:t>
            </a:r>
          </a:p>
          <a:p>
            <a:pPr algn="ctr"/>
            <a:r>
              <a:rPr lang="en-US" sz="1400" b="1" baseline="0" dirty="0">
                <a:solidFill>
                  <a:srgbClr val="FF0000"/>
                </a:solidFill>
              </a:rPr>
              <a:t>="CHARGE!"</a:t>
            </a:r>
          </a:p>
          <a:p>
            <a:pPr algn="ctr"/>
            <a:r>
              <a:rPr lang="en-US" sz="1400" b="1" baseline="0" dirty="0">
                <a:solidFill>
                  <a:srgbClr val="FF0000"/>
                </a:solidFill>
              </a:rPr>
              <a:t>--------------</a:t>
            </a:r>
          </a:p>
          <a:p>
            <a:pPr algn="ctr"/>
            <a:r>
              <a:rPr lang="en-US" sz="2000" b="1" baseline="0" dirty="0">
                <a:solidFill>
                  <a:srgbClr val="FF0000"/>
                </a:solidFill>
              </a:rPr>
              <a:t>40.4 (ATSC1) ="Oxygen"</a:t>
            </a:r>
          </a:p>
          <a:p>
            <a:pPr algn="ctr"/>
            <a:endParaRPr lang="en-US" sz="1400" b="1" baseline="0" dirty="0">
              <a:solidFill>
                <a:srgbClr val="FF0000"/>
              </a:solidFill>
            </a:endParaRPr>
          </a:p>
        </p:txBody>
      </p:sp>
      <p:sp>
        <p:nvSpPr>
          <p:cNvPr id="2" name="Slide Number Placeholder 5">
            <a:extLst>
              <a:ext uri="{FF2B5EF4-FFF2-40B4-BE49-F238E27FC236}">
                <a16:creationId xmlns:a16="http://schemas.microsoft.com/office/drawing/2014/main" id="{31A571C4-C16C-0710-B957-60A537A9916A}"/>
              </a:ext>
            </a:extLst>
          </p:cNvPr>
          <p:cNvSpPr txBox="1">
            <a:spLocks/>
          </p:cNvSpPr>
          <p:nvPr/>
        </p:nvSpPr>
        <p:spPr bwMode="auto">
          <a:xfrm>
            <a:off x="6705600" y="6383337"/>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marL="342900" indent="-342900" algn="l" defTabSz="457200" rtl="0" eaLnBrk="1" fontAlgn="base" hangingPunct="1">
              <a:spcBef>
                <a:spcPts val="8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kern="1200" baseline="0">
                <a:solidFill>
                  <a:srgbClr val="000000"/>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kern="1200" baseline="-25000">
                <a:solidFill>
                  <a:srgbClr val="000000"/>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kern="1200" baseline="-25000">
                <a:solidFill>
                  <a:srgbClr val="000000"/>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5pPr>
            <a:lvl6pPr marL="25146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6pPr>
            <a:lvl7pPr marL="29718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7pPr>
            <a:lvl8pPr marL="34290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8pPr>
            <a:lvl9pPr marL="38862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9pPr>
          </a:lstStyle>
          <a:p>
            <a:pPr>
              <a:spcBef>
                <a:spcPct val="0"/>
              </a:spcBef>
              <a:buClrTx/>
              <a:buFontTx/>
              <a:buNone/>
            </a:pPr>
            <a:fld id="{3BC3671F-5F3C-4216-8E76-AED635F1F2CF}" type="slidenum">
              <a:rPr lang="en-US" altLang="en-US" sz="2400" smtClean="0">
                <a:latin typeface="Times New Roman" panose="02020603050405020304" pitchFamily="18" charset="0"/>
              </a:rPr>
              <a:pPr>
                <a:spcBef>
                  <a:spcPct val="0"/>
                </a:spcBef>
                <a:buClrTx/>
                <a:buFontTx/>
                <a:buNone/>
              </a:pPr>
              <a:t>8</a:t>
            </a:fld>
            <a:endParaRPr lang="en-US" altLang="en-US" sz="2400" dirty="0">
              <a:latin typeface="Times New Roman" panose="02020603050405020304" pitchFamily="18" charset="0"/>
            </a:endParaRPr>
          </a:p>
        </p:txBody>
      </p:sp>
      <p:cxnSp>
        <p:nvCxnSpPr>
          <p:cNvPr id="5" name="Straight Arrow Connector 4">
            <a:extLst>
              <a:ext uri="{FF2B5EF4-FFF2-40B4-BE49-F238E27FC236}">
                <a16:creationId xmlns:a16="http://schemas.microsoft.com/office/drawing/2014/main" id="{E6E5C2C8-3438-7268-2F31-CD33A4C90653}"/>
              </a:ext>
            </a:extLst>
          </p:cNvPr>
          <p:cNvCxnSpPr/>
          <p:nvPr/>
        </p:nvCxnSpPr>
        <p:spPr bwMode="auto">
          <a:xfrm>
            <a:off x="1622234" y="3733800"/>
            <a:ext cx="959243" cy="2563970"/>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Arrow Connector 5">
            <a:extLst>
              <a:ext uri="{FF2B5EF4-FFF2-40B4-BE49-F238E27FC236}">
                <a16:creationId xmlns:a16="http://schemas.microsoft.com/office/drawing/2014/main" id="{2D5A6B83-E398-9AF6-1ED0-8C53F511C70F}"/>
              </a:ext>
            </a:extLst>
          </p:cNvPr>
          <p:cNvCxnSpPr/>
          <p:nvPr/>
        </p:nvCxnSpPr>
        <p:spPr bwMode="auto">
          <a:xfrm>
            <a:off x="1644223" y="2882019"/>
            <a:ext cx="1022777" cy="2119268"/>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a:extLst>
              <a:ext uri="{FF2B5EF4-FFF2-40B4-BE49-F238E27FC236}">
                <a16:creationId xmlns:a16="http://schemas.microsoft.com/office/drawing/2014/main" id="{F7E625E9-88AF-C3EA-9C40-4C53B7497817}"/>
              </a:ext>
            </a:extLst>
          </p:cNvPr>
          <p:cNvCxnSpPr/>
          <p:nvPr/>
        </p:nvCxnSpPr>
        <p:spPr bwMode="auto">
          <a:xfrm>
            <a:off x="1743277" y="5001287"/>
            <a:ext cx="2309648" cy="608110"/>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Arrow Connector 7">
            <a:extLst>
              <a:ext uri="{FF2B5EF4-FFF2-40B4-BE49-F238E27FC236}">
                <a16:creationId xmlns:a16="http://schemas.microsoft.com/office/drawing/2014/main" id="{9A0A4FF3-F3C3-AEB5-B291-B9E2389A2906}"/>
              </a:ext>
            </a:extLst>
          </p:cNvPr>
          <p:cNvCxnSpPr/>
          <p:nvPr/>
        </p:nvCxnSpPr>
        <p:spPr bwMode="auto">
          <a:xfrm>
            <a:off x="1644223" y="5788112"/>
            <a:ext cx="4299377" cy="198596"/>
          </a:xfrm>
          <a:prstGeom prst="straightConnector1">
            <a:avLst/>
          </a:prstGeom>
          <a:solidFill>
            <a:srgbClr val="00B8FF"/>
          </a:solidFill>
          <a:ln w="136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9654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6B06E-6B6F-F0C1-DF33-341B1FEA965B}"/>
            </a:ext>
          </a:extLst>
        </p:cNvPr>
        <p:cNvGrpSpPr/>
        <p:nvPr/>
      </p:nvGrpSpPr>
      <p:grpSpPr>
        <a:xfrm>
          <a:off x="0" y="0"/>
          <a:ext cx="0" cy="0"/>
          <a:chOff x="0" y="0"/>
          <a:chExt cx="0" cy="0"/>
        </a:xfrm>
      </p:grpSpPr>
      <p:sp>
        <p:nvSpPr>
          <p:cNvPr id="41986" name="Slide Number Placeholder 6">
            <a:extLst>
              <a:ext uri="{FF2B5EF4-FFF2-40B4-BE49-F238E27FC236}">
                <a16:creationId xmlns:a16="http://schemas.microsoft.com/office/drawing/2014/main" id="{6846FAF1-49DF-D3EA-4E2F-6D7FED7F069B}"/>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8D85504F-1429-4C3B-8063-BBFC7494857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9</a:t>
            </a:fld>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E46BEE69-0247-1FD5-7364-AE23DDD2404A}"/>
              </a:ext>
            </a:extLst>
          </p:cNvPr>
          <p:cNvPicPr>
            <a:picLocks noChangeAspect="1"/>
          </p:cNvPicPr>
          <p:nvPr/>
        </p:nvPicPr>
        <p:blipFill rotWithShape="1">
          <a:blip r:embed="rId3"/>
          <a:srcRect l="1266" t="10322" r="4559" b="36790"/>
          <a:stretch/>
        </p:blipFill>
        <p:spPr>
          <a:xfrm>
            <a:off x="7856" y="-533400"/>
            <a:ext cx="5669280" cy="3200400"/>
          </a:xfrm>
          <a:prstGeom prst="rect">
            <a:avLst/>
          </a:prstGeom>
        </p:spPr>
      </p:pic>
      <p:sp>
        <p:nvSpPr>
          <p:cNvPr id="4" name="TextBox 3">
            <a:extLst>
              <a:ext uri="{FF2B5EF4-FFF2-40B4-BE49-F238E27FC236}">
                <a16:creationId xmlns:a16="http://schemas.microsoft.com/office/drawing/2014/main" id="{8FC6E8FC-B173-F78C-F734-34F02F1D9BB8}"/>
              </a:ext>
            </a:extLst>
          </p:cNvPr>
          <p:cNvSpPr txBox="1"/>
          <p:nvPr/>
        </p:nvSpPr>
        <p:spPr>
          <a:xfrm>
            <a:off x="152400" y="457200"/>
            <a:ext cx="1590877"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KHRR               (RF CH. 16)</a:t>
            </a:r>
          </a:p>
        </p:txBody>
      </p:sp>
      <p:pic>
        <p:nvPicPr>
          <p:cNvPr id="11" name="Picture 10">
            <a:extLst>
              <a:ext uri="{FF2B5EF4-FFF2-40B4-BE49-F238E27FC236}">
                <a16:creationId xmlns:a16="http://schemas.microsoft.com/office/drawing/2014/main" id="{D0A20261-4E58-5E2F-6911-4FA6565039B6}"/>
              </a:ext>
            </a:extLst>
          </p:cNvPr>
          <p:cNvPicPr>
            <a:picLocks noChangeAspect="1"/>
          </p:cNvPicPr>
          <p:nvPr/>
        </p:nvPicPr>
        <p:blipFill>
          <a:blip r:embed="rId4"/>
          <a:stretch>
            <a:fillRect/>
          </a:stretch>
        </p:blipFill>
        <p:spPr>
          <a:xfrm>
            <a:off x="5819169" y="381000"/>
            <a:ext cx="1505354" cy="2335039"/>
          </a:xfrm>
          <a:prstGeom prst="rect">
            <a:avLst/>
          </a:prstGeom>
        </p:spPr>
      </p:pic>
      <p:pic>
        <p:nvPicPr>
          <p:cNvPr id="13" name="Picture 12">
            <a:extLst>
              <a:ext uri="{FF2B5EF4-FFF2-40B4-BE49-F238E27FC236}">
                <a16:creationId xmlns:a16="http://schemas.microsoft.com/office/drawing/2014/main" id="{89C44488-2DAD-942B-D658-D9CC58068D2A}"/>
              </a:ext>
            </a:extLst>
          </p:cNvPr>
          <p:cNvPicPr>
            <a:picLocks noChangeAspect="1"/>
          </p:cNvPicPr>
          <p:nvPr/>
        </p:nvPicPr>
        <p:blipFill>
          <a:blip r:embed="rId4"/>
          <a:stretch>
            <a:fillRect/>
          </a:stretch>
        </p:blipFill>
        <p:spPr>
          <a:xfrm>
            <a:off x="7467600" y="331961"/>
            <a:ext cx="1505354" cy="2335039"/>
          </a:xfrm>
          <a:prstGeom prst="rect">
            <a:avLst/>
          </a:prstGeom>
        </p:spPr>
      </p:pic>
      <p:sp>
        <p:nvSpPr>
          <p:cNvPr id="20" name="TextBox 19">
            <a:extLst>
              <a:ext uri="{FF2B5EF4-FFF2-40B4-BE49-F238E27FC236}">
                <a16:creationId xmlns:a16="http://schemas.microsoft.com/office/drawing/2014/main" id="{A11B60FC-9232-49A0-D8A7-5C8AFF889647}"/>
              </a:ext>
            </a:extLst>
          </p:cNvPr>
          <p:cNvSpPr txBox="1"/>
          <p:nvPr/>
        </p:nvSpPr>
        <p:spPr>
          <a:xfrm>
            <a:off x="1887821" y="-152400"/>
            <a:ext cx="7256179" cy="1077218"/>
          </a:xfrm>
          <a:prstGeom prst="rect">
            <a:avLst/>
          </a:prstGeom>
          <a:solidFill>
            <a:srgbClr val="FFFFFF"/>
          </a:solidFill>
        </p:spPr>
        <p:txBody>
          <a:bodyPr wrap="square" rtlCol="0">
            <a:spAutoFit/>
          </a:bodyPr>
          <a:lstStyle/>
          <a:p>
            <a:pPr algn="ctr"/>
            <a:r>
              <a:rPr lang="en-US" sz="3200" b="1" dirty="0">
                <a:solidFill>
                  <a:schemeClr val="tx1"/>
                </a:solidFill>
              </a:rPr>
              <a:t>Relocation of ATSC 1.0 Virtual Displayed Channels of the Lighthouse Station to Existing ATSC 1.0 TV Stations in Tucson in May 23, 2024 (continued)</a:t>
            </a:r>
          </a:p>
        </p:txBody>
      </p:sp>
      <p:sp>
        <p:nvSpPr>
          <p:cNvPr id="28" name="TextBox 27">
            <a:extLst>
              <a:ext uri="{FF2B5EF4-FFF2-40B4-BE49-F238E27FC236}">
                <a16:creationId xmlns:a16="http://schemas.microsoft.com/office/drawing/2014/main" id="{3415F184-9DFE-E457-2749-206100688B42}"/>
              </a:ext>
            </a:extLst>
          </p:cNvPr>
          <p:cNvSpPr txBox="1"/>
          <p:nvPr/>
        </p:nvSpPr>
        <p:spPr>
          <a:xfrm>
            <a:off x="2133600" y="675382"/>
            <a:ext cx="1676400" cy="1077218"/>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KUAT-TV</a:t>
            </a:r>
          </a:p>
          <a:p>
            <a:pPr algn="ctr"/>
            <a:r>
              <a:rPr lang="en-US" sz="1600" b="1" baseline="0" dirty="0">
                <a:solidFill>
                  <a:srgbClr val="FF0000"/>
                </a:solidFill>
              </a:rPr>
              <a:t>(RF CH. 30)</a:t>
            </a:r>
          </a:p>
          <a:p>
            <a:pPr algn="ctr"/>
            <a:r>
              <a:rPr lang="en-US" sz="1600" b="1" baseline="0" dirty="0">
                <a:solidFill>
                  <a:srgbClr val="FF0000"/>
                </a:solidFill>
              </a:rPr>
              <a:t>KUAS-TV</a:t>
            </a:r>
          </a:p>
          <a:p>
            <a:pPr algn="ctr"/>
            <a:r>
              <a:rPr lang="en-US" sz="1600" b="1" baseline="0" dirty="0">
                <a:solidFill>
                  <a:srgbClr val="FF0000"/>
                </a:solidFill>
              </a:rPr>
              <a:t>(RF CH. 28</a:t>
            </a:r>
          </a:p>
        </p:txBody>
      </p:sp>
      <p:sp>
        <p:nvSpPr>
          <p:cNvPr id="29" name="TextBox 28">
            <a:extLst>
              <a:ext uri="{FF2B5EF4-FFF2-40B4-BE49-F238E27FC236}">
                <a16:creationId xmlns:a16="http://schemas.microsoft.com/office/drawing/2014/main" id="{3AE3BCF3-0F55-395A-DD0A-A9DC5FF3EC81}"/>
              </a:ext>
            </a:extLst>
          </p:cNvPr>
          <p:cNvSpPr txBox="1"/>
          <p:nvPr/>
        </p:nvSpPr>
        <p:spPr>
          <a:xfrm>
            <a:off x="3981046" y="917139"/>
            <a:ext cx="16577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KVOA</a:t>
            </a:r>
          </a:p>
          <a:p>
            <a:pPr algn="ctr"/>
            <a:r>
              <a:rPr lang="en-US" sz="1600" b="1" baseline="0" dirty="0">
                <a:solidFill>
                  <a:srgbClr val="FF0000"/>
                </a:solidFill>
              </a:rPr>
              <a:t>(RF CH. 23)</a:t>
            </a:r>
          </a:p>
        </p:txBody>
      </p:sp>
      <p:sp>
        <p:nvSpPr>
          <p:cNvPr id="30" name="TextBox 29">
            <a:extLst>
              <a:ext uri="{FF2B5EF4-FFF2-40B4-BE49-F238E27FC236}">
                <a16:creationId xmlns:a16="http://schemas.microsoft.com/office/drawing/2014/main" id="{F5155497-703B-315F-87A7-926D3BD6AE72}"/>
              </a:ext>
            </a:extLst>
          </p:cNvPr>
          <p:cNvSpPr txBox="1"/>
          <p:nvPr/>
        </p:nvSpPr>
        <p:spPr>
          <a:xfrm>
            <a:off x="5791200" y="914400"/>
            <a:ext cx="1542646"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KOLD</a:t>
            </a:r>
            <a:br>
              <a:rPr lang="en-US" sz="1600" b="1" baseline="0" dirty="0">
                <a:solidFill>
                  <a:srgbClr val="FF0000"/>
                </a:solidFill>
              </a:rPr>
            </a:br>
            <a:r>
              <a:rPr lang="en-US" sz="1600" b="1" baseline="0" dirty="0">
                <a:solidFill>
                  <a:srgbClr val="FF0000"/>
                </a:solidFill>
              </a:rPr>
              <a:t>(RF CH. 32)</a:t>
            </a:r>
          </a:p>
        </p:txBody>
      </p:sp>
      <p:sp>
        <p:nvSpPr>
          <p:cNvPr id="31" name="TextBox 30">
            <a:extLst>
              <a:ext uri="{FF2B5EF4-FFF2-40B4-BE49-F238E27FC236}">
                <a16:creationId xmlns:a16="http://schemas.microsoft.com/office/drawing/2014/main" id="{D6BFE36F-B186-BFF8-EF84-20406494D752}"/>
              </a:ext>
            </a:extLst>
          </p:cNvPr>
          <p:cNvSpPr txBox="1"/>
          <p:nvPr/>
        </p:nvSpPr>
        <p:spPr>
          <a:xfrm>
            <a:off x="7410046" y="909936"/>
            <a:ext cx="1581554" cy="584775"/>
          </a:xfrm>
          <a:prstGeom prst="rect">
            <a:avLst/>
          </a:prstGeom>
          <a:solidFill>
            <a:srgbClr val="FFFFFF"/>
          </a:solidFill>
        </p:spPr>
        <p:txBody>
          <a:bodyPr wrap="square" rtlCol="0" anchor="ctr" anchorCtr="0">
            <a:spAutoFit/>
          </a:bodyPr>
          <a:lstStyle/>
          <a:p>
            <a:pPr algn="ctr"/>
            <a:r>
              <a:rPr lang="en-US" sz="1600" b="1" baseline="0" dirty="0">
                <a:solidFill>
                  <a:srgbClr val="FF0000"/>
                </a:solidFill>
              </a:rPr>
              <a:t>KMSB</a:t>
            </a:r>
            <a:br>
              <a:rPr lang="en-US" sz="1600" b="1" baseline="0" dirty="0">
                <a:solidFill>
                  <a:srgbClr val="FF0000"/>
                </a:solidFill>
              </a:rPr>
            </a:br>
            <a:r>
              <a:rPr lang="en-US" sz="1600" b="1" baseline="0" dirty="0">
                <a:solidFill>
                  <a:srgbClr val="FF0000"/>
                </a:solidFill>
              </a:rPr>
              <a:t>(RF CH. 25)</a:t>
            </a:r>
          </a:p>
        </p:txBody>
      </p:sp>
      <p:sp>
        <p:nvSpPr>
          <p:cNvPr id="32" name="TextBox 31">
            <a:extLst>
              <a:ext uri="{FF2B5EF4-FFF2-40B4-BE49-F238E27FC236}">
                <a16:creationId xmlns:a16="http://schemas.microsoft.com/office/drawing/2014/main" id="{C6BB0BD0-E64E-6F2D-6CAD-E0E1E9AA577B}"/>
              </a:ext>
            </a:extLst>
          </p:cNvPr>
          <p:cNvSpPr txBox="1"/>
          <p:nvPr/>
        </p:nvSpPr>
        <p:spPr>
          <a:xfrm>
            <a:off x="-76200" y="2590800"/>
            <a:ext cx="2084826" cy="3970318"/>
          </a:xfrm>
          <a:prstGeom prst="rect">
            <a:avLst/>
          </a:prstGeom>
          <a:solidFill>
            <a:srgbClr val="FFFFFF"/>
          </a:solidFill>
        </p:spPr>
        <p:txBody>
          <a:bodyPr wrap="square" rtlCol="0" anchor="ctr" anchorCtr="0">
            <a:spAutoFit/>
          </a:bodyPr>
          <a:lstStyle/>
          <a:p>
            <a:pPr algn="ctr"/>
            <a:r>
              <a:rPr lang="en-US" sz="1800" b="1" strike="dblStrike" baseline="0" dirty="0">
                <a:solidFill>
                  <a:srgbClr val="FF0000"/>
                </a:solidFill>
              </a:rPr>
              <a:t>4.1 (ATSC1) ="KCOP-DT"</a:t>
            </a:r>
          </a:p>
          <a:p>
            <a:pPr algn="ctr"/>
            <a:r>
              <a:rPr lang="en-US" sz="1800" b="1" strike="dblStrike" baseline="0" dirty="0">
                <a:solidFill>
                  <a:srgbClr val="FF0000"/>
                </a:solidFill>
              </a:rPr>
              <a:t>-------------</a:t>
            </a:r>
          </a:p>
          <a:p>
            <a:pPr algn="ctr"/>
            <a:r>
              <a:rPr lang="en-US" sz="1800" b="1" strike="dblStrike" baseline="0" dirty="0">
                <a:solidFill>
                  <a:srgbClr val="FF0000"/>
                </a:solidFill>
              </a:rPr>
              <a:t>4.2 (ATSC1)</a:t>
            </a:r>
          </a:p>
          <a:p>
            <a:pPr algn="ctr"/>
            <a:r>
              <a:rPr lang="en-US" sz="1800" b="1" strike="dblStrike" baseline="0" dirty="0">
                <a:solidFill>
                  <a:srgbClr val="FF0000"/>
                </a:solidFill>
              </a:rPr>
              <a:t>="KRON-TV"</a:t>
            </a:r>
          </a:p>
          <a:p>
            <a:pPr algn="ctr"/>
            <a:r>
              <a:rPr lang="en-US" sz="1800" b="1" strike="dblStrike" baseline="0" dirty="0">
                <a:solidFill>
                  <a:srgbClr val="FF0000"/>
                </a:solidFill>
              </a:rPr>
              <a:t>-------------</a:t>
            </a:r>
          </a:p>
          <a:p>
            <a:pPr algn="ctr"/>
            <a:r>
              <a:rPr lang="en-US" sz="1800" b="1" strike="dblStrike" baseline="0" dirty="0">
                <a:solidFill>
                  <a:srgbClr val="FF0000"/>
                </a:solidFill>
              </a:rPr>
              <a:t>4.3 (ATSC1) ="Rewind TV"</a:t>
            </a:r>
            <a:br>
              <a:rPr lang="en-US" sz="1800" b="1" strike="dblStrike" baseline="0" dirty="0">
                <a:solidFill>
                  <a:srgbClr val="FF0000"/>
                </a:solidFill>
              </a:rPr>
            </a:br>
            <a:r>
              <a:rPr lang="en-US" sz="1800" b="1" strike="dblStrike" baseline="0" dirty="0">
                <a:solidFill>
                  <a:srgbClr val="FF0000"/>
                </a:solidFill>
              </a:rPr>
              <a:t>------------</a:t>
            </a:r>
          </a:p>
          <a:p>
            <a:pPr algn="ctr"/>
            <a:r>
              <a:rPr lang="en-US" sz="1800" b="1" strike="dblStrike" baseline="0" dirty="0">
                <a:solidFill>
                  <a:srgbClr val="FF0000"/>
                </a:solidFill>
              </a:rPr>
              <a:t>4.4 (ATSC1) ="Charge !"</a:t>
            </a:r>
          </a:p>
          <a:p>
            <a:pPr algn="ctr"/>
            <a:r>
              <a:rPr lang="en-US" sz="1800" b="1" strike="dblStrike" baseline="0" dirty="0">
                <a:solidFill>
                  <a:srgbClr val="FF0000"/>
                </a:solidFill>
              </a:rPr>
              <a:t>-----------</a:t>
            </a:r>
          </a:p>
          <a:p>
            <a:pPr algn="ctr"/>
            <a:r>
              <a:rPr lang="en-US" sz="1800" b="1" strike="dblStrike" baseline="0" dirty="0">
                <a:solidFill>
                  <a:srgbClr val="FF0000"/>
                </a:solidFill>
              </a:rPr>
              <a:t>4.5 (ATSC1) ="Shop LC"</a:t>
            </a:r>
          </a:p>
        </p:txBody>
      </p:sp>
      <p:sp>
        <p:nvSpPr>
          <p:cNvPr id="33" name="TextBox 32">
            <a:extLst>
              <a:ext uri="{FF2B5EF4-FFF2-40B4-BE49-F238E27FC236}">
                <a16:creationId xmlns:a16="http://schemas.microsoft.com/office/drawing/2014/main" id="{2140AE76-6A64-0D4F-8F23-0F84AE38A7F9}"/>
              </a:ext>
            </a:extLst>
          </p:cNvPr>
          <p:cNvSpPr txBox="1"/>
          <p:nvPr/>
        </p:nvSpPr>
        <p:spPr>
          <a:xfrm>
            <a:off x="1676398" y="2237603"/>
            <a:ext cx="2209802" cy="4524315"/>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6.1 (ATSC1)</a:t>
            </a:r>
          </a:p>
          <a:p>
            <a:pPr algn="ctr"/>
            <a:r>
              <a:rPr lang="en-US" sz="1400" b="1" baseline="0" dirty="0">
                <a:solidFill>
                  <a:srgbClr val="FF0000"/>
                </a:solidFill>
              </a:rPr>
              <a:t>27.1 (ATSC1)</a:t>
            </a:r>
          </a:p>
          <a:p>
            <a:pPr algn="ctr"/>
            <a:r>
              <a:rPr lang="en-US" sz="1400" b="1" baseline="0" dirty="0">
                <a:solidFill>
                  <a:srgbClr val="FF0000"/>
                </a:solidFill>
              </a:rPr>
              <a:t>= "PBS HD"</a:t>
            </a:r>
          </a:p>
          <a:p>
            <a:pPr algn="ctr"/>
            <a:r>
              <a:rPr lang="en-US" sz="1400" b="1" baseline="0" dirty="0">
                <a:solidFill>
                  <a:srgbClr val="FF0000"/>
                </a:solidFill>
              </a:rPr>
              <a:t>--------------</a:t>
            </a:r>
          </a:p>
          <a:p>
            <a:pPr algn="ctr"/>
            <a:r>
              <a:rPr lang="en-US" sz="1400" b="1" baseline="0" dirty="0">
                <a:solidFill>
                  <a:srgbClr val="FF0000"/>
                </a:solidFill>
              </a:rPr>
              <a:t>6.2 (ATSC1)</a:t>
            </a:r>
          </a:p>
          <a:p>
            <a:pPr algn="ctr"/>
            <a:r>
              <a:rPr lang="en-US" sz="1400" b="1" baseline="0" dirty="0">
                <a:solidFill>
                  <a:srgbClr val="FF0000"/>
                </a:solidFill>
              </a:rPr>
              <a:t>27.2 (ATSC1)</a:t>
            </a:r>
          </a:p>
          <a:p>
            <a:pPr algn="ctr"/>
            <a:r>
              <a:rPr lang="en-US" sz="1400" b="1" baseline="0" dirty="0">
                <a:solidFill>
                  <a:srgbClr val="FF0000"/>
                </a:solidFill>
              </a:rPr>
              <a:t>= "PBS KIDS"</a:t>
            </a:r>
          </a:p>
          <a:p>
            <a:pPr algn="ctr"/>
            <a:r>
              <a:rPr lang="en-US" sz="1400" b="1" baseline="0" dirty="0">
                <a:solidFill>
                  <a:srgbClr val="FF0000"/>
                </a:solidFill>
              </a:rPr>
              <a:t>--------------</a:t>
            </a:r>
          </a:p>
          <a:p>
            <a:pPr algn="ctr"/>
            <a:r>
              <a:rPr lang="en-US" sz="1400" b="1" baseline="0" dirty="0">
                <a:solidFill>
                  <a:srgbClr val="FF0000"/>
                </a:solidFill>
              </a:rPr>
              <a:t>6.3 (ATSC1)</a:t>
            </a:r>
          </a:p>
          <a:p>
            <a:pPr algn="ctr"/>
            <a:r>
              <a:rPr lang="en-US" sz="1400" b="1" baseline="0" dirty="0">
                <a:solidFill>
                  <a:srgbClr val="FF0000"/>
                </a:solidFill>
              </a:rPr>
              <a:t>27.3 (ATSC1)</a:t>
            </a:r>
          </a:p>
          <a:p>
            <a:pPr algn="ctr"/>
            <a:r>
              <a:rPr lang="en-US" sz="1400" b="1" baseline="0" dirty="0">
                <a:solidFill>
                  <a:srgbClr val="FF0000"/>
                </a:solidFill>
              </a:rPr>
              <a:t>= "PBS 6 PLUS" </a:t>
            </a:r>
          </a:p>
          <a:p>
            <a:pPr algn="ctr"/>
            <a:r>
              <a:rPr lang="en-US" sz="1400" b="1" baseline="0" dirty="0">
                <a:solidFill>
                  <a:srgbClr val="FF0000"/>
                </a:solidFill>
              </a:rPr>
              <a:t>--------------</a:t>
            </a:r>
          </a:p>
          <a:p>
            <a:pPr algn="ctr"/>
            <a:r>
              <a:rPr lang="en-US" sz="2000" b="1" baseline="0" dirty="0">
                <a:solidFill>
                  <a:srgbClr val="C00000"/>
                </a:solidFill>
              </a:rPr>
              <a:t>40.1 (ATSC1)</a:t>
            </a:r>
          </a:p>
          <a:p>
            <a:pPr algn="ctr"/>
            <a:r>
              <a:rPr lang="en-US" sz="2000" b="1" baseline="0" dirty="0">
                <a:solidFill>
                  <a:srgbClr val="C00000"/>
                </a:solidFill>
              </a:rPr>
              <a:t>="KHRR-DT"</a:t>
            </a:r>
          </a:p>
          <a:p>
            <a:pPr algn="ctr"/>
            <a:r>
              <a:rPr lang="en-US" sz="2000" b="1" baseline="0" dirty="0">
                <a:solidFill>
                  <a:srgbClr val="C00000"/>
                </a:solidFill>
              </a:rPr>
              <a:t>="Telemundo"</a:t>
            </a:r>
          </a:p>
          <a:p>
            <a:pPr algn="ctr"/>
            <a:r>
              <a:rPr lang="en-US" sz="2000" b="1" baseline="0" dirty="0">
                <a:solidFill>
                  <a:srgbClr val="C00000"/>
                </a:solidFill>
              </a:rPr>
              <a:t>--------------</a:t>
            </a:r>
          </a:p>
          <a:p>
            <a:pPr algn="ctr"/>
            <a:r>
              <a:rPr lang="en-US" sz="2000" b="1" baseline="0" dirty="0">
                <a:solidFill>
                  <a:srgbClr val="C00000"/>
                </a:solidFill>
              </a:rPr>
              <a:t>40.2 (ATSC1)</a:t>
            </a:r>
          </a:p>
          <a:p>
            <a:pPr algn="ctr"/>
            <a:r>
              <a:rPr lang="en-US" sz="2000" b="1" baseline="0" dirty="0">
                <a:solidFill>
                  <a:srgbClr val="C00000"/>
                </a:solidFill>
              </a:rPr>
              <a:t>="</a:t>
            </a:r>
            <a:r>
              <a:rPr lang="en-US" sz="2000" b="1" baseline="0" dirty="0" err="1">
                <a:solidFill>
                  <a:srgbClr val="C00000"/>
                </a:solidFill>
              </a:rPr>
              <a:t>TeleXitos</a:t>
            </a:r>
            <a:r>
              <a:rPr lang="en-US" sz="2000" b="1" baseline="0" dirty="0">
                <a:solidFill>
                  <a:srgbClr val="C00000"/>
                </a:solidFill>
              </a:rPr>
              <a:t>"</a:t>
            </a:r>
          </a:p>
        </p:txBody>
      </p:sp>
      <p:sp>
        <p:nvSpPr>
          <p:cNvPr id="34" name="TextBox 33">
            <a:extLst>
              <a:ext uri="{FF2B5EF4-FFF2-40B4-BE49-F238E27FC236}">
                <a16:creationId xmlns:a16="http://schemas.microsoft.com/office/drawing/2014/main" id="{59287E24-6C4B-4C10-B844-31B528B16631}"/>
              </a:ext>
            </a:extLst>
          </p:cNvPr>
          <p:cNvSpPr txBox="1"/>
          <p:nvPr/>
        </p:nvSpPr>
        <p:spPr>
          <a:xfrm>
            <a:off x="3581401" y="2533740"/>
            <a:ext cx="2590800" cy="4370427"/>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4.1 (ATSC1) </a:t>
            </a:r>
          </a:p>
          <a:p>
            <a:pPr algn="ctr"/>
            <a:r>
              <a:rPr lang="en-US" sz="1400" b="1" baseline="0" dirty="0">
                <a:solidFill>
                  <a:srgbClr val="FF0000"/>
                </a:solidFill>
              </a:rPr>
              <a:t>="KVOANBC"</a:t>
            </a:r>
          </a:p>
          <a:p>
            <a:pPr algn="ctr"/>
            <a:r>
              <a:rPr lang="en-US" sz="1400" b="1" baseline="0" dirty="0">
                <a:solidFill>
                  <a:srgbClr val="FF0000"/>
                </a:solidFill>
              </a:rPr>
              <a:t>="NBC"</a:t>
            </a:r>
          </a:p>
          <a:p>
            <a:pPr algn="ctr"/>
            <a:r>
              <a:rPr lang="en-US" sz="1400" b="1" baseline="0" dirty="0">
                <a:solidFill>
                  <a:srgbClr val="FF0000"/>
                </a:solidFill>
              </a:rPr>
              <a:t>-----------------</a:t>
            </a:r>
          </a:p>
          <a:p>
            <a:pPr algn="ctr"/>
            <a:r>
              <a:rPr lang="en-US" sz="1400" b="1" baseline="0" dirty="0">
                <a:solidFill>
                  <a:srgbClr val="FF0000"/>
                </a:solidFill>
              </a:rPr>
              <a:t>4.2 (ATSC 1) </a:t>
            </a:r>
          </a:p>
          <a:p>
            <a:pPr algn="ctr"/>
            <a:r>
              <a:rPr lang="en-US" sz="1400" b="1" baseline="0" dirty="0">
                <a:solidFill>
                  <a:srgbClr val="FF0000"/>
                </a:solidFill>
              </a:rPr>
              <a:t>= "COZI TV"</a:t>
            </a:r>
          </a:p>
          <a:p>
            <a:pPr algn="ctr"/>
            <a:r>
              <a:rPr lang="en-US" sz="1400" b="1" baseline="0" dirty="0">
                <a:solidFill>
                  <a:srgbClr val="FF0000"/>
                </a:solidFill>
              </a:rPr>
              <a:t>-----------------</a:t>
            </a:r>
          </a:p>
          <a:p>
            <a:pPr algn="ctr"/>
            <a:r>
              <a:rPr lang="en-US" sz="1400" b="1" baseline="0" dirty="0">
                <a:solidFill>
                  <a:srgbClr val="FF0000"/>
                </a:solidFill>
              </a:rPr>
              <a:t>4.3 (ATSC1)</a:t>
            </a:r>
          </a:p>
          <a:p>
            <a:pPr algn="ctr"/>
            <a:r>
              <a:rPr lang="en-US" sz="1400" b="1" baseline="0" dirty="0">
                <a:solidFill>
                  <a:srgbClr val="FF0000"/>
                </a:solidFill>
              </a:rPr>
              <a:t>=" Ion Mystery"</a:t>
            </a:r>
          </a:p>
          <a:p>
            <a:pPr algn="ctr"/>
            <a:r>
              <a:rPr lang="en-US" sz="1400" b="1" baseline="0" dirty="0">
                <a:solidFill>
                  <a:srgbClr val="FF0000"/>
                </a:solidFill>
              </a:rPr>
              <a:t>-----------------</a:t>
            </a:r>
          </a:p>
          <a:p>
            <a:pPr algn="ctr"/>
            <a:r>
              <a:rPr lang="en-US" sz="1400" b="1" baseline="0" dirty="0">
                <a:solidFill>
                  <a:srgbClr val="FF0000"/>
                </a:solidFill>
              </a:rPr>
              <a:t>4.4 (ATSC1)</a:t>
            </a:r>
          </a:p>
          <a:p>
            <a:pPr algn="ctr"/>
            <a:r>
              <a:rPr lang="en-US" sz="1400" b="1" baseline="0" dirty="0">
                <a:solidFill>
                  <a:srgbClr val="FF0000"/>
                </a:solidFill>
              </a:rPr>
              <a:t>="DABL"</a:t>
            </a:r>
          </a:p>
          <a:p>
            <a:pPr algn="ctr"/>
            <a:r>
              <a:rPr lang="en-US" sz="1400" b="1" baseline="0" dirty="0">
                <a:solidFill>
                  <a:srgbClr val="FF0000"/>
                </a:solidFill>
              </a:rPr>
              <a:t>="This TV"</a:t>
            </a:r>
          </a:p>
          <a:p>
            <a:pPr algn="ctr"/>
            <a:r>
              <a:rPr lang="en-US" sz="1400" b="1" baseline="0" dirty="0">
                <a:solidFill>
                  <a:srgbClr val="FF0000"/>
                </a:solidFill>
              </a:rPr>
              <a:t>-----------------</a:t>
            </a:r>
          </a:p>
          <a:p>
            <a:pPr algn="ctr"/>
            <a:r>
              <a:rPr lang="en-US" sz="1400" b="1" baseline="0" dirty="0">
                <a:solidFill>
                  <a:srgbClr val="FF0000"/>
                </a:solidFill>
              </a:rPr>
              <a:t>4.5 (ATSC1)</a:t>
            </a:r>
          </a:p>
          <a:p>
            <a:pPr algn="ctr"/>
            <a:r>
              <a:rPr lang="en-US" sz="1400" b="1" baseline="0" dirty="0">
                <a:solidFill>
                  <a:srgbClr val="FF0000"/>
                </a:solidFill>
              </a:rPr>
              <a:t>= "Grit"</a:t>
            </a:r>
          </a:p>
          <a:p>
            <a:pPr algn="ctr"/>
            <a:r>
              <a:rPr lang="en-US" sz="1400" b="1" baseline="0" dirty="0">
                <a:solidFill>
                  <a:srgbClr val="FF0000"/>
                </a:solidFill>
              </a:rPr>
              <a:t>-----------------</a:t>
            </a:r>
          </a:p>
          <a:p>
            <a:pPr algn="ctr"/>
            <a:r>
              <a:rPr lang="en-US" sz="2000" b="1" baseline="0" dirty="0">
                <a:solidFill>
                  <a:srgbClr val="C00000"/>
                </a:solidFill>
              </a:rPr>
              <a:t>40.3 (ATSC1) </a:t>
            </a:r>
          </a:p>
          <a:p>
            <a:pPr algn="ctr"/>
            <a:r>
              <a:rPr lang="en-US" sz="2000" b="1" baseline="0" dirty="0">
                <a:solidFill>
                  <a:srgbClr val="C00000"/>
                </a:solidFill>
              </a:rPr>
              <a:t>="NBC LX"</a:t>
            </a:r>
          </a:p>
        </p:txBody>
      </p:sp>
      <p:sp>
        <p:nvSpPr>
          <p:cNvPr id="35" name="TextBox 34">
            <a:extLst>
              <a:ext uri="{FF2B5EF4-FFF2-40B4-BE49-F238E27FC236}">
                <a16:creationId xmlns:a16="http://schemas.microsoft.com/office/drawing/2014/main" id="{1A69364C-699D-336E-1089-BD73505DEBC5}"/>
              </a:ext>
            </a:extLst>
          </p:cNvPr>
          <p:cNvSpPr txBox="1"/>
          <p:nvPr/>
        </p:nvSpPr>
        <p:spPr>
          <a:xfrm>
            <a:off x="7324523" y="1878717"/>
            <a:ext cx="1743277" cy="5262979"/>
          </a:xfrm>
          <a:prstGeom prst="rect">
            <a:avLst/>
          </a:prstGeom>
          <a:solidFill>
            <a:srgbClr val="FFFFFF"/>
          </a:solidFill>
        </p:spPr>
        <p:txBody>
          <a:bodyPr wrap="square" rtlCol="0" anchor="ctr" anchorCtr="0">
            <a:spAutoFit/>
          </a:bodyPr>
          <a:lstStyle/>
          <a:p>
            <a:pPr algn="ctr"/>
            <a:r>
              <a:rPr lang="en-US" sz="1400" b="1" baseline="0" dirty="0">
                <a:solidFill>
                  <a:srgbClr val="FF0000"/>
                </a:solidFill>
              </a:rPr>
              <a:t>11.1 (ATSC1)</a:t>
            </a:r>
          </a:p>
          <a:p>
            <a:pPr algn="ctr"/>
            <a:r>
              <a:rPr lang="en-US" sz="1400" b="1" baseline="0" dirty="0">
                <a:solidFill>
                  <a:srgbClr val="FF0000"/>
                </a:solidFill>
              </a:rPr>
              <a:t>= "KMSB-HD"</a:t>
            </a:r>
          </a:p>
          <a:p>
            <a:pPr algn="ctr"/>
            <a:r>
              <a:rPr lang="en-US" sz="1400" b="1" baseline="0" dirty="0">
                <a:solidFill>
                  <a:srgbClr val="FF0000"/>
                </a:solidFill>
              </a:rPr>
              <a:t>--------------</a:t>
            </a:r>
          </a:p>
          <a:p>
            <a:pPr algn="ctr"/>
            <a:r>
              <a:rPr lang="en-US" sz="1400" b="1" baseline="0" dirty="0">
                <a:solidFill>
                  <a:srgbClr val="FF0000"/>
                </a:solidFill>
              </a:rPr>
              <a:t>11.2 (ATSC1)</a:t>
            </a:r>
          </a:p>
          <a:p>
            <a:pPr algn="ctr"/>
            <a:r>
              <a:rPr lang="en-US" sz="1400" b="1" baseline="0" dirty="0">
                <a:solidFill>
                  <a:srgbClr val="FF0000"/>
                </a:solidFill>
              </a:rPr>
              <a:t>= "Quest"</a:t>
            </a:r>
          </a:p>
          <a:p>
            <a:pPr algn="ctr"/>
            <a:r>
              <a:rPr lang="en-US" sz="1400" b="1" baseline="0" dirty="0">
                <a:solidFill>
                  <a:srgbClr val="FF0000"/>
                </a:solidFill>
              </a:rPr>
              <a:t>--------------</a:t>
            </a:r>
          </a:p>
          <a:p>
            <a:pPr algn="ctr"/>
            <a:r>
              <a:rPr lang="en-US" sz="1400" b="1" baseline="0" dirty="0">
                <a:solidFill>
                  <a:srgbClr val="FF0000"/>
                </a:solidFill>
              </a:rPr>
              <a:t>11.3 (ATSC1)</a:t>
            </a:r>
          </a:p>
          <a:p>
            <a:pPr algn="ctr"/>
            <a:r>
              <a:rPr lang="en-US" sz="1400" b="1" baseline="0" dirty="0">
                <a:solidFill>
                  <a:srgbClr val="FF0000"/>
                </a:solidFill>
              </a:rPr>
              <a:t>= "True Crime Network"</a:t>
            </a:r>
          </a:p>
          <a:p>
            <a:pPr algn="ctr"/>
            <a:r>
              <a:rPr lang="en-US" sz="1400" b="1" baseline="0" dirty="0">
                <a:solidFill>
                  <a:srgbClr val="FF0000"/>
                </a:solidFill>
              </a:rPr>
              <a:t>--------------</a:t>
            </a:r>
          </a:p>
          <a:p>
            <a:pPr algn="ctr"/>
            <a:r>
              <a:rPr lang="en-US" sz="1400" b="1" baseline="0" dirty="0">
                <a:solidFill>
                  <a:srgbClr val="FF0000"/>
                </a:solidFill>
              </a:rPr>
              <a:t>11.4 (ATSC1)</a:t>
            </a:r>
          </a:p>
          <a:p>
            <a:pPr algn="ctr"/>
            <a:r>
              <a:rPr lang="en-US" sz="1400" b="1" baseline="0" dirty="0">
                <a:solidFill>
                  <a:srgbClr val="FF0000"/>
                </a:solidFill>
              </a:rPr>
              <a:t>= "Nosey"</a:t>
            </a:r>
          </a:p>
          <a:p>
            <a:pPr algn="ctr"/>
            <a:r>
              <a:rPr lang="en-US" sz="1400" b="1" baseline="0" dirty="0">
                <a:solidFill>
                  <a:srgbClr val="FF0000"/>
                </a:solidFill>
              </a:rPr>
              <a:t>--------------</a:t>
            </a:r>
          </a:p>
          <a:p>
            <a:pPr algn="ctr"/>
            <a:r>
              <a:rPr lang="en-US" sz="1400" b="1" baseline="0" dirty="0">
                <a:solidFill>
                  <a:srgbClr val="FF0000"/>
                </a:solidFill>
              </a:rPr>
              <a:t>11.5 (ATSC1)</a:t>
            </a:r>
          </a:p>
          <a:p>
            <a:pPr algn="ctr"/>
            <a:r>
              <a:rPr lang="en-US" sz="1400" b="1" baseline="0" dirty="0">
                <a:solidFill>
                  <a:srgbClr val="FF0000"/>
                </a:solidFill>
              </a:rPr>
              <a:t>= "Shop LC"</a:t>
            </a:r>
          </a:p>
          <a:p>
            <a:pPr algn="ctr"/>
            <a:r>
              <a:rPr lang="en-US" sz="1400" b="1" baseline="0" dirty="0">
                <a:solidFill>
                  <a:srgbClr val="FF0000"/>
                </a:solidFill>
              </a:rPr>
              <a:t>--------------</a:t>
            </a:r>
          </a:p>
          <a:p>
            <a:pPr algn="ctr"/>
            <a:r>
              <a:rPr lang="en-US" sz="1400" b="1" baseline="0" dirty="0">
                <a:solidFill>
                  <a:srgbClr val="FF0000"/>
                </a:solidFill>
              </a:rPr>
              <a:t>11.6 (ATSC1)</a:t>
            </a:r>
          </a:p>
          <a:p>
            <a:pPr algn="ctr"/>
            <a:r>
              <a:rPr lang="en-US" sz="1400" b="1" baseline="0" dirty="0">
                <a:solidFill>
                  <a:srgbClr val="FF0000"/>
                </a:solidFill>
              </a:rPr>
              <a:t>= ?????</a:t>
            </a:r>
          </a:p>
          <a:p>
            <a:pPr algn="ctr"/>
            <a:r>
              <a:rPr lang="en-US" sz="1400" b="1" baseline="0" dirty="0">
                <a:solidFill>
                  <a:srgbClr val="FF0000"/>
                </a:solidFill>
              </a:rPr>
              <a:t>--------------</a:t>
            </a:r>
          </a:p>
          <a:p>
            <a:pPr algn="ctr"/>
            <a:r>
              <a:rPr lang="en-US" sz="1400" b="1" baseline="0" dirty="0">
                <a:solidFill>
                  <a:srgbClr val="FF0000"/>
                </a:solidFill>
              </a:rPr>
              <a:t>11.7 (ATSC1)</a:t>
            </a:r>
          </a:p>
          <a:p>
            <a:pPr algn="ctr"/>
            <a:r>
              <a:rPr lang="en-US" sz="1400" b="1" baseline="0" dirty="0">
                <a:solidFill>
                  <a:srgbClr val="FF0000"/>
                </a:solidFill>
              </a:rPr>
              <a:t>= "Comet"</a:t>
            </a:r>
          </a:p>
          <a:p>
            <a:pPr algn="ctr"/>
            <a:r>
              <a:rPr lang="en-US" sz="1400" b="1" baseline="0" dirty="0">
                <a:solidFill>
                  <a:srgbClr val="FF0000"/>
                </a:solidFill>
              </a:rPr>
              <a:t>--------------</a:t>
            </a:r>
          </a:p>
          <a:p>
            <a:pPr algn="ctr"/>
            <a:r>
              <a:rPr lang="en-US" sz="1400" b="1" baseline="0" dirty="0">
                <a:solidFill>
                  <a:srgbClr val="FF0000"/>
                </a:solidFill>
              </a:rPr>
              <a:t>11.8 (ATSC1)</a:t>
            </a:r>
          </a:p>
          <a:p>
            <a:pPr algn="ctr"/>
            <a:r>
              <a:rPr lang="en-US" sz="1400" b="1" baseline="0" dirty="0">
                <a:solidFill>
                  <a:srgbClr val="FF0000"/>
                </a:solidFill>
              </a:rPr>
              <a:t>= "QVC"</a:t>
            </a:r>
          </a:p>
        </p:txBody>
      </p:sp>
      <p:sp>
        <p:nvSpPr>
          <p:cNvPr id="36" name="TextBox 35">
            <a:extLst>
              <a:ext uri="{FF2B5EF4-FFF2-40B4-BE49-F238E27FC236}">
                <a16:creationId xmlns:a16="http://schemas.microsoft.com/office/drawing/2014/main" id="{159F5CBE-98C5-96BB-8460-A9B44B947950}"/>
              </a:ext>
            </a:extLst>
          </p:cNvPr>
          <p:cNvSpPr txBox="1"/>
          <p:nvPr/>
        </p:nvSpPr>
        <p:spPr>
          <a:xfrm>
            <a:off x="5638800" y="2514600"/>
            <a:ext cx="1766925" cy="4524315"/>
          </a:xfrm>
          <a:prstGeom prst="rect">
            <a:avLst/>
          </a:prstGeom>
          <a:solidFill>
            <a:srgbClr val="FFFFFF"/>
          </a:solidFill>
        </p:spPr>
        <p:txBody>
          <a:bodyPr wrap="square" rtlCol="0" anchor="ctr" anchorCtr="0">
            <a:spAutoFit/>
          </a:bodyPr>
          <a:lstStyle/>
          <a:p>
            <a:pPr algn="ctr"/>
            <a:r>
              <a:rPr lang="en-US" sz="1200" b="1" baseline="0" dirty="0">
                <a:solidFill>
                  <a:srgbClr val="FF0000"/>
                </a:solidFill>
              </a:rPr>
              <a:t>Z13.1 (ATSC1)</a:t>
            </a:r>
          </a:p>
          <a:p>
            <a:pPr algn="ctr"/>
            <a:r>
              <a:rPr lang="en-US" sz="1200" b="1" baseline="0" dirty="0">
                <a:solidFill>
                  <a:srgbClr val="FF0000"/>
                </a:solidFill>
              </a:rPr>
              <a:t>= "KOLD DT"</a:t>
            </a:r>
          </a:p>
          <a:p>
            <a:pPr algn="ctr"/>
            <a:r>
              <a:rPr lang="en-US" sz="1200" b="1" baseline="0" dirty="0">
                <a:solidFill>
                  <a:srgbClr val="FF0000"/>
                </a:solidFill>
              </a:rPr>
              <a:t>="CBS"</a:t>
            </a:r>
          </a:p>
          <a:p>
            <a:pPr algn="ctr"/>
            <a:r>
              <a:rPr lang="en-US" sz="1200" b="1" baseline="0" dirty="0">
                <a:solidFill>
                  <a:srgbClr val="FF0000"/>
                </a:solidFill>
              </a:rPr>
              <a:t>--------------</a:t>
            </a:r>
          </a:p>
          <a:p>
            <a:pPr algn="ctr"/>
            <a:r>
              <a:rPr lang="en-US" sz="1200" b="1" baseline="0" dirty="0">
                <a:solidFill>
                  <a:srgbClr val="FF0000"/>
                </a:solidFill>
              </a:rPr>
              <a:t>13.2 (ATSC1)</a:t>
            </a:r>
          </a:p>
          <a:p>
            <a:pPr algn="ctr"/>
            <a:r>
              <a:rPr lang="en-US" sz="1200" b="1" baseline="0" dirty="0">
                <a:solidFill>
                  <a:srgbClr val="FF0000"/>
                </a:solidFill>
              </a:rPr>
              <a:t>= "</a:t>
            </a:r>
            <a:r>
              <a:rPr lang="en-US" sz="1200" b="1" baseline="0" dirty="0" err="1">
                <a:solidFill>
                  <a:srgbClr val="FF0000"/>
                </a:solidFill>
              </a:rPr>
              <a:t>MeTV</a:t>
            </a:r>
            <a:r>
              <a:rPr lang="en-US" sz="1200" b="1" baseline="0" dirty="0">
                <a:solidFill>
                  <a:srgbClr val="FF0000"/>
                </a:solidFill>
              </a:rPr>
              <a:t>"</a:t>
            </a:r>
          </a:p>
          <a:p>
            <a:pPr algn="ctr"/>
            <a:r>
              <a:rPr lang="en-US" sz="1200" b="1" baseline="0" dirty="0">
                <a:solidFill>
                  <a:srgbClr val="FF0000"/>
                </a:solidFill>
              </a:rPr>
              <a:t>--------------</a:t>
            </a:r>
          </a:p>
          <a:p>
            <a:pPr algn="ctr"/>
            <a:r>
              <a:rPr lang="en-US" sz="1200" b="1" baseline="0" dirty="0">
                <a:solidFill>
                  <a:srgbClr val="FF0000"/>
                </a:solidFill>
              </a:rPr>
              <a:t>13.3 (ATSC1)</a:t>
            </a:r>
          </a:p>
          <a:p>
            <a:pPr algn="ctr"/>
            <a:r>
              <a:rPr lang="en-US" sz="1200" b="1" baseline="0" dirty="0">
                <a:solidFill>
                  <a:srgbClr val="FF0000"/>
                </a:solidFill>
              </a:rPr>
              <a:t>= "</a:t>
            </a:r>
            <a:r>
              <a:rPr lang="en-US" sz="1200" b="1" baseline="0" dirty="0" err="1">
                <a:solidFill>
                  <a:srgbClr val="FF0000"/>
                </a:solidFill>
              </a:rPr>
              <a:t>Oatlaw</a:t>
            </a:r>
            <a:r>
              <a:rPr lang="en-US" sz="1200" b="1" baseline="0" dirty="0">
                <a:solidFill>
                  <a:srgbClr val="FF0000"/>
                </a:solidFill>
              </a:rPr>
              <a:t>"</a:t>
            </a:r>
          </a:p>
          <a:p>
            <a:pPr algn="ctr"/>
            <a:r>
              <a:rPr lang="en-US" sz="1200" b="1" baseline="0" dirty="0">
                <a:solidFill>
                  <a:srgbClr val="FF0000"/>
                </a:solidFill>
              </a:rPr>
              <a:t>--------------</a:t>
            </a:r>
          </a:p>
          <a:p>
            <a:pPr algn="ctr"/>
            <a:r>
              <a:rPr lang="en-US" sz="1200" b="1" baseline="0" dirty="0">
                <a:solidFill>
                  <a:srgbClr val="FF0000"/>
                </a:solidFill>
              </a:rPr>
              <a:t>13.4 (ATSC1)</a:t>
            </a:r>
          </a:p>
          <a:p>
            <a:pPr algn="ctr"/>
            <a:r>
              <a:rPr lang="en-US" sz="1200" b="1" baseline="0" dirty="0">
                <a:solidFill>
                  <a:srgbClr val="FF0000"/>
                </a:solidFill>
              </a:rPr>
              <a:t>= "KOLDDT4"</a:t>
            </a:r>
          </a:p>
          <a:p>
            <a:pPr algn="ctr"/>
            <a:r>
              <a:rPr lang="en-US" sz="1200" b="1" baseline="0" dirty="0">
                <a:solidFill>
                  <a:srgbClr val="FF0000"/>
                </a:solidFill>
              </a:rPr>
              <a:t>="Defy TV"</a:t>
            </a:r>
          </a:p>
          <a:p>
            <a:pPr algn="ctr"/>
            <a:r>
              <a:rPr lang="en-US" sz="1200" b="1" baseline="0" dirty="0">
                <a:solidFill>
                  <a:srgbClr val="FF0000"/>
                </a:solidFill>
              </a:rPr>
              <a:t>--------------</a:t>
            </a:r>
          </a:p>
          <a:p>
            <a:pPr algn="ctr"/>
            <a:r>
              <a:rPr lang="en-US" sz="1200" b="1" baseline="0" dirty="0">
                <a:solidFill>
                  <a:srgbClr val="FF0000"/>
                </a:solidFill>
              </a:rPr>
              <a:t>13.5 (ATSC1")</a:t>
            </a:r>
          </a:p>
          <a:p>
            <a:pPr algn="ctr"/>
            <a:r>
              <a:rPr lang="en-US" sz="1200" b="1" baseline="0" dirty="0">
                <a:solidFill>
                  <a:srgbClr val="FF0000"/>
                </a:solidFill>
              </a:rPr>
              <a:t>= "KPHE-LD" ________</a:t>
            </a:r>
          </a:p>
          <a:p>
            <a:pPr algn="ctr"/>
            <a:r>
              <a:rPr lang="en-US" sz="1200" b="1" baseline="0" dirty="0">
                <a:solidFill>
                  <a:srgbClr val="FF0000"/>
                </a:solidFill>
              </a:rPr>
              <a:t>13.6 (ATSC1)</a:t>
            </a:r>
          </a:p>
          <a:p>
            <a:pPr algn="ctr"/>
            <a:r>
              <a:rPr lang="en-US" sz="1200" b="1" baseline="0" dirty="0">
                <a:solidFill>
                  <a:srgbClr val="FF0000"/>
                </a:solidFill>
              </a:rPr>
              <a:t>="CHARGE!"</a:t>
            </a:r>
          </a:p>
          <a:p>
            <a:pPr algn="ctr"/>
            <a:r>
              <a:rPr lang="en-US" sz="1200" b="1" baseline="0" dirty="0">
                <a:solidFill>
                  <a:srgbClr val="FF0000"/>
                </a:solidFill>
              </a:rPr>
              <a:t>--------------</a:t>
            </a:r>
          </a:p>
          <a:p>
            <a:pPr algn="ctr"/>
            <a:r>
              <a:rPr lang="en-US" sz="1800" b="1" baseline="0" dirty="0">
                <a:solidFill>
                  <a:srgbClr val="C00000"/>
                </a:solidFill>
              </a:rPr>
              <a:t>40.4 (ATSC1) ="Oxygen"</a:t>
            </a:r>
          </a:p>
          <a:p>
            <a:pPr algn="ctr"/>
            <a:endParaRPr lang="en-US" sz="1200" b="1" baseline="0" dirty="0">
              <a:solidFill>
                <a:srgbClr val="C00000"/>
              </a:solidFill>
            </a:endParaRPr>
          </a:p>
        </p:txBody>
      </p:sp>
      <p:sp>
        <p:nvSpPr>
          <p:cNvPr id="2" name="Slide Number Placeholder 5">
            <a:extLst>
              <a:ext uri="{FF2B5EF4-FFF2-40B4-BE49-F238E27FC236}">
                <a16:creationId xmlns:a16="http://schemas.microsoft.com/office/drawing/2014/main" id="{31A571C4-C16C-0710-B957-60A537A9916A}"/>
              </a:ext>
            </a:extLst>
          </p:cNvPr>
          <p:cNvSpPr txBox="1">
            <a:spLocks/>
          </p:cNvSpPr>
          <p:nvPr/>
        </p:nvSpPr>
        <p:spPr bwMode="auto">
          <a:xfrm>
            <a:off x="6705600" y="6383337"/>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marL="342900" indent="-342900" algn="l" defTabSz="457200" rtl="0" eaLnBrk="1" fontAlgn="base" hangingPunct="1">
              <a:spcBef>
                <a:spcPts val="8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kern="1200" baseline="0">
                <a:solidFill>
                  <a:srgbClr val="000000"/>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kern="1200" baseline="-25000">
                <a:solidFill>
                  <a:srgbClr val="000000"/>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kern="1200" baseline="-25000">
                <a:solidFill>
                  <a:srgbClr val="000000"/>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5pPr>
            <a:lvl6pPr marL="25146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6pPr>
            <a:lvl7pPr marL="29718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7pPr>
            <a:lvl8pPr marL="34290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8pPr>
            <a:lvl9pPr marL="3886200" indent="-228600" algn="l" defTabSz="457200" rtl="0" eaLnBrk="0" fontAlgn="base" latinLnBrk="0"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kern="1200" baseline="-25000">
                <a:solidFill>
                  <a:srgbClr val="000000"/>
                </a:solidFill>
                <a:latin typeface="Arial" panose="020B0604020202020204" pitchFamily="34" charset="0"/>
                <a:ea typeface="+mn-ea"/>
                <a:cs typeface="Arial" panose="020B0604020202020204" pitchFamily="34" charset="0"/>
              </a:defRPr>
            </a:lvl9pPr>
          </a:lstStyle>
          <a:p>
            <a:pPr>
              <a:spcBef>
                <a:spcPct val="0"/>
              </a:spcBef>
              <a:buClrTx/>
              <a:buFontTx/>
              <a:buNone/>
            </a:pPr>
            <a:fld id="{3BC3671F-5F3C-4216-8E76-AED635F1F2CF}" type="slidenum">
              <a:rPr lang="en-US" altLang="en-US" sz="2400" smtClean="0">
                <a:latin typeface="Times New Roman" panose="02020603050405020304" pitchFamily="18" charset="0"/>
              </a:rPr>
              <a:pPr>
                <a:spcBef>
                  <a:spcPct val="0"/>
                </a:spcBef>
                <a:buClrTx/>
                <a:buFontTx/>
                <a:buNone/>
              </a:pPr>
              <a:t>9</a:t>
            </a:fld>
            <a:endParaRPr lang="en-US" altLang="en-US" sz="2400" dirty="0">
              <a:latin typeface="Times New Roman" panose="02020603050405020304" pitchFamily="18" charset="0"/>
            </a:endParaRPr>
          </a:p>
        </p:txBody>
      </p:sp>
    </p:spTree>
    <p:extLst>
      <p:ext uri="{BB962C8B-B14F-4D97-AF65-F5344CB8AC3E}">
        <p14:creationId xmlns:p14="http://schemas.microsoft.com/office/powerpoint/2010/main" val="409814074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18036</TotalTime>
  <Words>2767</Words>
  <Application>Microsoft Office PowerPoint</Application>
  <PresentationFormat>On-screen Show (4:3)</PresentationFormat>
  <Paragraphs>743</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Default Design</vt:lpstr>
      <vt:lpstr>PowerPoint Presentation</vt:lpstr>
      <vt:lpstr>Web location for this presentation:</vt:lpstr>
      <vt:lpstr>SUMMARY</vt:lpstr>
      <vt:lpstr>FCC'S SIMULCAST MANDATE</vt:lpstr>
      <vt:lpstr>FCC'S SIMULCAST MANDATE (continued)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NET RESULTS</vt:lpstr>
      <vt:lpstr>ADDITIONAL DETAILS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 Chao</cp:lastModifiedBy>
  <cp:revision>1942</cp:revision>
  <cp:lastPrinted>1601-01-01T00:00:00Z</cp:lastPrinted>
  <dcterms:created xsi:type="dcterms:W3CDTF">2011-04-22T06:52:26Z</dcterms:created>
  <dcterms:modified xsi:type="dcterms:W3CDTF">2024-05-17T23:50:13Z</dcterms:modified>
</cp:coreProperties>
</file>