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5004" r:id="rId1"/>
    <p:sldMasterId id="2147485029" r:id="rId2"/>
    <p:sldMasterId id="2147485480" r:id="rId3"/>
  </p:sldMasterIdLst>
  <p:notesMasterIdLst>
    <p:notesMasterId r:id="rId27"/>
  </p:notesMasterIdLst>
  <p:sldIdLst>
    <p:sldId id="314" r:id="rId4"/>
    <p:sldId id="1271" r:id="rId5"/>
    <p:sldId id="1192" r:id="rId6"/>
    <p:sldId id="1014" r:id="rId7"/>
    <p:sldId id="1290" r:id="rId8"/>
    <p:sldId id="1296" r:id="rId9"/>
    <p:sldId id="1297" r:id="rId10"/>
    <p:sldId id="1289" r:id="rId11"/>
    <p:sldId id="1309" r:id="rId12"/>
    <p:sldId id="1301" r:id="rId13"/>
    <p:sldId id="1300" r:id="rId14"/>
    <p:sldId id="1299" r:id="rId15"/>
    <p:sldId id="1308" r:id="rId16"/>
    <p:sldId id="1298" r:id="rId17"/>
    <p:sldId id="1304" r:id="rId18"/>
    <p:sldId id="1302" r:id="rId19"/>
    <p:sldId id="1305" r:id="rId20"/>
    <p:sldId id="1307" r:id="rId21"/>
    <p:sldId id="1310" r:id="rId22"/>
    <p:sldId id="1311" r:id="rId23"/>
    <p:sldId id="1313" r:id="rId24"/>
    <p:sldId id="1306" r:id="rId25"/>
    <p:sldId id="1303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8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32" autoAdjust="0"/>
    <p:restoredTop sz="91856" autoAdjust="0"/>
  </p:normalViewPr>
  <p:slideViewPr>
    <p:cSldViewPr>
      <p:cViewPr varScale="1">
        <p:scale>
          <a:sx n="58" d="100"/>
          <a:sy n="58" d="100"/>
        </p:scale>
        <p:origin x="1291" y="31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>
            <a:extLst>
              <a:ext uri="{FF2B5EF4-FFF2-40B4-BE49-F238E27FC236}">
                <a16:creationId xmlns:a16="http://schemas.microsoft.com/office/drawing/2014/main" id="{F1B25EDD-6DE7-3AB7-1570-6EE635F5DC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Date Placeholder 2">
            <a:extLst>
              <a:ext uri="{FF2B5EF4-FFF2-40B4-BE49-F238E27FC236}">
                <a16:creationId xmlns:a16="http://schemas.microsoft.com/office/drawing/2014/main" id="{A0687FB4-1961-95B5-CD60-0776CFFE02C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2D7189E8-8196-4E2B-8F77-DFD4DAF78BC2}" type="datetimeFigureOut">
              <a:rPr lang="en-US"/>
              <a:pPr>
                <a:defRPr/>
              </a:pPr>
              <a:t>4/10/2024</a:t>
            </a:fld>
            <a:endParaRPr lang="en-US"/>
          </a:p>
        </p:txBody>
      </p:sp>
      <p:sp>
        <p:nvSpPr>
          <p:cNvPr id="4100" name="Slide Image Placeholder 3">
            <a:extLst>
              <a:ext uri="{FF2B5EF4-FFF2-40B4-BE49-F238E27FC236}">
                <a16:creationId xmlns:a16="http://schemas.microsoft.com/office/drawing/2014/main" id="{86168585-7025-967F-EEF7-B7D61B2E577A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101" name="Notes Placeholder 4">
            <a:extLst>
              <a:ext uri="{FF2B5EF4-FFF2-40B4-BE49-F238E27FC236}">
                <a16:creationId xmlns:a16="http://schemas.microsoft.com/office/drawing/2014/main" id="{EF698DCA-50C8-CA53-393A-AD7FF00172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Footer Placeholder 5">
            <a:extLst>
              <a:ext uri="{FF2B5EF4-FFF2-40B4-BE49-F238E27FC236}">
                <a16:creationId xmlns:a16="http://schemas.microsoft.com/office/drawing/2014/main" id="{882DB4B2-0150-F85A-9F71-AF813039B8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Slide Number Placeholder 6">
            <a:extLst>
              <a:ext uri="{FF2B5EF4-FFF2-40B4-BE49-F238E27FC236}">
                <a16:creationId xmlns:a16="http://schemas.microsoft.com/office/drawing/2014/main" id="{2900A995-6A34-B417-317A-0942B1482D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94CA01CD-7EA2-484D-A274-719286E141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4708DE6-469D-DB35-4CDD-45C8AF0BD74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6CEA8DB-9181-7FCF-4D4A-88215192CD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DAF8EEF-7C7E-177F-4188-D755C2CF4F9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4008E-364C-4242-A7F6-A6DD1F56B3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4446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3C9DA2-1139-53ED-EF1B-346CC66D22E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5AC0419-8EBA-B6A3-4ADE-C2D842B5705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B1B37B2-DC45-B499-36F1-06529080E12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66DF6-2F02-43EE-9D3F-C781482F9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61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94EA31E-CB78-03A8-3BBF-C0DAE4F210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4D6C8E5-566B-D452-B5E3-58A387F720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CABB404-DF04-F337-8EF2-3C12177AB24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17116-6E3F-45BA-AC71-2626688917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376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876681-9DF9-D932-7ED3-DE6F81B646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F47E5-9AD5-C79E-875D-C17E721A62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754EBB-1570-D3B2-487E-D98AC69C0C9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3A300-15CD-4991-A633-31E3E9613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376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EB2142-F5E0-710F-99B2-0509506BB4F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B44C0A-5369-39F8-E2F9-1573BF04B69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4291E-0DA6-2EAF-51C3-C9D679E960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888F2-4B96-4696-8A16-67ED519E90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571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B4A174-9CDB-8E73-5B3C-80A70BA639B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60C980-EA12-DC8A-2853-5DCC0B1A082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EEB5E2-19C2-F254-4D45-B0B034EB554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AA2AA-45EC-41ED-B419-A74D047BBB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619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FE46C2B-BC43-360C-7452-3E934A65C4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56AB294-7613-27DE-C6D2-55A6C7C2A88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5F5B752-FB46-10D8-37EB-342B595E93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B07C4-D015-418D-B14D-B120D4088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4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3151306-B78C-74EF-145C-121144655BC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8C7D564-4E01-A836-6469-C812B387EFB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8A7973BA-46A5-9191-1591-33A0A6DD4B3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B7139-F3C0-4477-AD82-1C45048397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984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2E571B7-B56C-79C5-8737-81FEE63A4F8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1B5BA2-A463-AFB7-E477-C34E43C5F59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C0687E-D4FB-7F52-8895-6E2A97047EC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F860C-B62A-4214-92B6-C07CF42D87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476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4C358D9-61F5-C512-6FA6-3FF63BEE973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0EF51D-3C08-3330-2DA9-E8600EFC27D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6EF8496-78B4-DA39-B34B-3375D6689D5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9CFAF-656E-40BF-B9CA-937FAC1A4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2520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58E370F-CAE5-8177-87B6-4CB415C1CB5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7728A35-558C-D91B-DFA9-7B9E546450D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F2DBAB2-4942-FFA1-73D8-A4D398A30C3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3F813-47F0-4AE8-BE2B-0BB9652CA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75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8DFC635-C38A-DDCF-FF36-4AA31589DE6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3A2F6A1-9BBA-1413-5C88-82E72E7015C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4553FFE-8804-9C35-069B-52EEED53ADF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B654-22DA-490E-B992-BCD53DD44D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7201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CA47AC0-D7B8-A8FF-6353-0EB1A1F35A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84AF382-F20F-6E6B-7AAF-32B84C16838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161ADA8-FD30-B1E0-D8F1-6BCB223DE02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CE9B3-B4D6-4858-9950-982ECFB393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020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36E9D5-317D-2FEE-6503-6AEE3766FDA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8E36E8-C35A-C0E0-1C8E-6F632498C95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72CFE2-8158-801B-5FE6-68B428079CC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BD1BA-644F-4EB8-9DA7-9573323F7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240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C4CD08-9451-F765-2638-99D6598201B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24C0B7-5D70-8807-4CB2-2FEE7804F6D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2CF44E-B414-F532-9112-FC49DCF59B2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4386F-B683-4B37-A633-D0C70F4C5C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08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792D4A-28A9-315A-03E5-081AAE1621A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BB82E9-2C0F-47DA-74B0-BEBBAFF55F4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55D679-C5CF-78B0-94E5-D0633994700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69F9B-9F36-4B33-BCE1-C3DC00C42E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4569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957E7C-F34E-D786-1E36-CA0F0A8E9EB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7CE54B-BF83-152E-6DFA-AC74E3107D4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9E0B6D-0701-426B-85D7-902DEF1753F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DD204-B37B-4E70-BAAD-F5A5BCB042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2020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0ED31B-1E73-EC2F-CBCF-C23B5E2F3E7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0FF134-7CF6-E3BB-4F24-E2962E60CD3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D364CC-404E-90B1-ED91-2D20BC3E007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CF782-9056-4D9F-80DF-E5460C8841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0273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C75044A-04A9-728D-92A7-34BCD871DF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22188C0-3897-D0AA-7D8B-A7F7159D53E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F1C28B9-186C-BA79-BF93-A04451387C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58A85-90F2-4E34-88CC-B287F61455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030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EF0D47E-351C-D940-DB15-55E4AE66951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68B1CB6D-2D52-ACA4-A2AC-3F2A1046314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5ED3A2F-414C-A032-224A-3E4EB546FF5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ADD89-AD10-4CBD-BC38-C9BA836AC2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8054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1645D9E-ECD5-4D6F-9535-ED25B987170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87A842-FC58-58F8-02FC-3BF86738814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E4534F-A308-8F0A-8BBF-C450C7B1C0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A7445-9B58-4397-B07D-73DF28E1C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41261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B0B52A3-456F-48DA-94E4-F3A8B5DA83C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F6FE86-9176-1798-FEE4-092639DF03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C1DA3C-3626-BBB5-2F22-2D17050D1C3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C3283-638B-4C6D-995B-1ABAB1F1F6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60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031F30B-4C36-6018-BF46-47336697C44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329C4F2-11E3-5E3E-5D71-E68B408C825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151628A-17AC-0F31-FB0B-5741672BD75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FB2FC-4E25-494A-B93A-4AFE07261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812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F1D12AE-C96C-877A-B4AE-B8BC0E800B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A8DE959-240D-8304-3F19-806C1456D2B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EE6A3DB-1742-FA09-DA82-32F37867B35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6DFF8-3588-42E2-A3B5-5A166F45BE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9469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8C78029-68D6-076F-33F3-746BC6B5FB8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71E7E92-2C10-0598-2C0E-B03D92E0D9C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47297B6-50B6-BC66-7FA1-1951BBEF135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676C9-3118-4F10-B7D3-D088D4D641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366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D89556-A81E-B2D4-4930-CE359CC4C2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FB1C81-B776-F9C9-039E-342053FDB8E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10CE35-A18A-A874-CA94-D0D94A805E7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B194F-B7F6-451E-B2CB-7559D24734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1365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EF8DD4-7A7D-78FC-4395-F88CE96F525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4F9ABD-3CFD-995F-6D96-036AF9FE2A5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8757BF-695E-3DAE-138B-2006CC21259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06B4A-DA82-4D0B-8C41-B75C3E71DE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96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8D74A5-33E3-1957-5906-6CE8DFB017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4D10695-7090-B133-7D20-9A8C244740C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0FF6BDB-FEBB-77C3-570B-7FD355F633E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0F60D-D042-497C-8281-A7CF64420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23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3E8168-30AB-F06D-B891-53A46D1FD6F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C3E96F-C10A-BB84-7172-7CA59D29CBD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2186EE-4F6F-FF31-C4DE-D84352020C4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1BE76-F61E-4C23-B5DC-A561A73FD8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359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D6A1B999-C796-EC33-0D4B-F5C3B6DC99F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10E6009-7992-CD45-6AD5-E029CF2863F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0E3AFCF-4922-3222-6552-DEEE1628BD5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4B105-4C4C-4D2C-B8D1-D66CA8EC2A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42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9F3DACB-B678-CDA8-2694-BB562A7F5B6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AE954CA5-887B-D197-5229-E187741B26E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31CE0F60-5058-32C2-4DB9-298A54E96EB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583DF-6ED1-4003-B5E7-30F63F9233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93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7D01EC-B5D7-B7E4-FBDD-4AD1EEC08E5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3D6F50D-51C6-6F7B-95A7-764061D495C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99FB783F-8253-F86D-0C58-BF9ABAC8357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4B2E7-08FB-4EFD-8579-78C62CBE7F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40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496CCA5-2196-7748-D8C5-38A7319789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E2AEA5A-A142-4CFD-22F1-32D58E5409E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30A32D2-B7F7-0300-EB40-2CBBE0B5334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6BC2B-0750-453D-A0D1-7F33DD72B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01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7384C468-318B-02CF-9E3A-410ABF4E9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720EC1B-FA85-1F02-AE0C-01B72EB37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outline text format</a:t>
            </a:r>
          </a:p>
          <a:p>
            <a:pPr lvl="1"/>
            <a:r>
              <a:rPr lang="en-US" altLang="en-US"/>
              <a:t>Second Outline Level</a:t>
            </a:r>
          </a:p>
          <a:p>
            <a:pPr lvl="2"/>
            <a:r>
              <a:rPr lang="en-US" altLang="en-US"/>
              <a:t>Third Outline Level</a:t>
            </a:r>
          </a:p>
          <a:p>
            <a:pPr lvl="3"/>
            <a:r>
              <a:rPr lang="en-US" altLang="en-US"/>
              <a:t>Fourth Outline Level</a:t>
            </a:r>
          </a:p>
          <a:p>
            <a:pPr lvl="4"/>
            <a:r>
              <a:rPr lang="en-US" altLang="en-US"/>
              <a:t>Fifth Outline Level</a:t>
            </a:r>
          </a:p>
          <a:p>
            <a:pPr lvl="4"/>
            <a:r>
              <a:rPr lang="en-US" altLang="en-US"/>
              <a:t>Sixth Outline Level</a:t>
            </a:r>
          </a:p>
          <a:p>
            <a:pPr lvl="4"/>
            <a:r>
              <a:rPr lang="en-US" altLang="en-US"/>
              <a:t>Seventh Outline Level</a:t>
            </a:r>
          </a:p>
          <a:p>
            <a:pPr lvl="4"/>
            <a:r>
              <a:rPr lang="en-US" altLang="en-US"/>
              <a:t>Eighth Outline Level</a:t>
            </a:r>
          </a:p>
          <a:p>
            <a:pPr lvl="4"/>
            <a:r>
              <a:rPr lang="en-US" altLang="en-US"/>
              <a:t>Ninth Outline Level</a:t>
            </a:r>
          </a:p>
        </p:txBody>
      </p:sp>
      <p:sp>
        <p:nvSpPr>
          <p:cNvPr id="2052" name="Rectangle 6">
            <a:extLst>
              <a:ext uri="{FF2B5EF4-FFF2-40B4-BE49-F238E27FC236}">
                <a16:creationId xmlns:a16="http://schemas.microsoft.com/office/drawing/2014/main" id="{AB23551A-F8AF-B0C3-F23E-009F5F45C207}"/>
              </a:ext>
            </a:extLst>
          </p:cNvPr>
          <p:cNvSpPr>
            <a:spLocks noGrp="1" noChangeArrowheads="1"/>
          </p:cNvSpPr>
          <p:nvPr>
            <p:ph type="dt" idx="2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7">
            <a:extLst>
              <a:ext uri="{FF2B5EF4-FFF2-40B4-BE49-F238E27FC236}">
                <a16:creationId xmlns:a16="http://schemas.microsoft.com/office/drawing/2014/main" id="{B53678E2-9881-5656-C421-23AA6408BDE3}"/>
              </a:ext>
            </a:extLst>
          </p:cNvPr>
          <p:cNvSpPr>
            <a:spLocks noGrp="1" noChangeArrowheads="1"/>
          </p:cNvSpPr>
          <p:nvPr>
            <p:ph type="ftr" idx="3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CC6AED49-B92A-A47F-4FE6-DEF6C8F93D19}"/>
              </a:ext>
            </a:extLst>
          </p:cNvPr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9639812-6104-4573-94D0-BC40A6C7D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81" r:id="rId1"/>
    <p:sldLayoutId id="2147485482" r:id="rId2"/>
    <p:sldLayoutId id="2147485483" r:id="rId3"/>
    <p:sldLayoutId id="2147485484" r:id="rId4"/>
    <p:sldLayoutId id="2147485485" r:id="rId5"/>
    <p:sldLayoutId id="2147485486" r:id="rId6"/>
    <p:sldLayoutId id="2147485487" r:id="rId7"/>
    <p:sldLayoutId id="2147485488" r:id="rId8"/>
    <p:sldLayoutId id="2147485489" r:id="rId9"/>
    <p:sldLayoutId id="2147485490" r:id="rId10"/>
    <p:sldLayoutId id="214748549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81A3183F-CE73-0BE1-FB41-096ED4F5B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26498F97-0FC5-CDA6-78F7-EDCCFD167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the outline text format</a:t>
            </a:r>
          </a:p>
          <a:p>
            <a:pPr lvl="1"/>
            <a:r>
              <a:rPr lang="en-US" altLang="en-US"/>
              <a:t>Second Outline Level</a:t>
            </a:r>
          </a:p>
          <a:p>
            <a:pPr lvl="2"/>
            <a:r>
              <a:rPr lang="en-US" altLang="en-US"/>
              <a:t>Third Outline Level</a:t>
            </a:r>
          </a:p>
          <a:p>
            <a:pPr lvl="3"/>
            <a:r>
              <a:rPr lang="en-US" altLang="en-US"/>
              <a:t>Fourth Outline Level</a:t>
            </a:r>
          </a:p>
          <a:p>
            <a:pPr lvl="4"/>
            <a:r>
              <a:rPr lang="en-US" altLang="en-US"/>
              <a:t>Fifth Outline Level</a:t>
            </a:r>
          </a:p>
          <a:p>
            <a:pPr lvl="4"/>
            <a:r>
              <a:rPr lang="en-US" altLang="en-US"/>
              <a:t>Sixth Outline Level</a:t>
            </a:r>
          </a:p>
          <a:p>
            <a:pPr lvl="4"/>
            <a:r>
              <a:rPr lang="en-US" altLang="en-US"/>
              <a:t>Seventh Outline Level</a:t>
            </a:r>
          </a:p>
          <a:p>
            <a:pPr lvl="4"/>
            <a:r>
              <a:rPr lang="en-US" altLang="en-US"/>
              <a:t>Eighth Outline Level</a:t>
            </a:r>
          </a:p>
          <a:p>
            <a:pPr lvl="4"/>
            <a:r>
              <a:rPr lang="en-US" altLang="en-US"/>
              <a:t>Ninth Outline Level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560B8A73-F1DF-3193-8B7D-155ADABC061B}"/>
              </a:ext>
            </a:extLst>
          </p:cNvPr>
          <p:cNvSpPr>
            <a:spLocks noGrp="1" noChangeArrowheads="1"/>
          </p:cNvSpPr>
          <p:nvPr>
            <p:ph type="dt" idx="2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F66B3B88-998B-2303-3749-FB0847F281F6}"/>
              </a:ext>
            </a:extLst>
          </p:cNvPr>
          <p:cNvSpPr>
            <a:spLocks noGrp="1" noChangeArrowheads="1"/>
          </p:cNvSpPr>
          <p:nvPr>
            <p:ph type="ftr" idx="3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4A2BEE8D-8A64-68F9-F04D-C67E03D4A0BB}"/>
              </a:ext>
            </a:extLst>
          </p:cNvPr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D2A82C9-46A8-4C76-9E00-977813B2E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92" r:id="rId1"/>
    <p:sldLayoutId id="2147485493" r:id="rId2"/>
    <p:sldLayoutId id="2147485494" r:id="rId3"/>
    <p:sldLayoutId id="2147485495" r:id="rId4"/>
    <p:sldLayoutId id="2147485496" r:id="rId5"/>
    <p:sldLayoutId id="2147485497" r:id="rId6"/>
    <p:sldLayoutId id="2147485498" r:id="rId7"/>
    <p:sldLayoutId id="2147485499" r:id="rId8"/>
    <p:sldLayoutId id="2147485500" r:id="rId9"/>
    <p:sldLayoutId id="2147485501" r:id="rId10"/>
    <p:sldLayoutId id="214748550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E3C0EEB2-7DAB-292F-D3A0-52F1202A6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08E9EED6-E739-9D47-2764-98DA79B9CE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C3FAAC45-AB11-9659-0BF1-6BAFCFE5929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F52C71C7-2F92-6D12-C3D6-7BB57F6A6F1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2B34E9A9-D3EB-5927-C975-A0424420C90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2C5D50A-46E2-467A-BB25-BD72C2BBF3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03" r:id="rId1"/>
    <p:sldLayoutId id="2147485504" r:id="rId2"/>
    <p:sldLayoutId id="2147485505" r:id="rId3"/>
    <p:sldLayoutId id="2147485506" r:id="rId4"/>
    <p:sldLayoutId id="2147485507" r:id="rId5"/>
    <p:sldLayoutId id="2147485508" r:id="rId6"/>
    <p:sldLayoutId id="2147485509" r:id="rId7"/>
    <p:sldLayoutId id="2147485510" r:id="rId8"/>
    <p:sldLayoutId id="2147485511" r:id="rId9"/>
    <p:sldLayoutId id="2147485512" r:id="rId10"/>
    <p:sldLayoutId id="214748551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ztcs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Winegard-LNA-200-Preamplifier-Antenna-Amplifier/dp/B00DQN3R9O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Coleman-Cable-Control-Extension-15-Foot/dp/B00004SQHV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gp/product/B0CPXY2XK2/ref=ppx_yo_dt_b_asin_title_o00_s00?ie=UTF8&amp;th=1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lmart.com/ip/ADTH-NextGen-TV-Box-Watch-Free-OTA-ATSC-3-0-1-0-in-4K-UHD-resolution/5297873740" TargetMode="External"/><Relationship Id="rId2" Type="http://schemas.openxmlformats.org/officeDocument/2006/relationships/hyperlink" Target="https://adth.com/product/adth-nextgen-tv-box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adth.com/en/support/solutions/folders/43000591677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F7C4E7D2-1850-4040-F366-787A8F25CE9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3EABB7-66EE-4720-9216-28732EA85A8E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F1AB0AC-B36E-9AE6-B9B2-CF1DB0C6A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8145"/>
            <a:ext cx="9144000" cy="1941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000" dirty="0">
                <a:cs typeface="Times New Roman" panose="02020603050405020304" pitchFamily="18" charset="0"/>
              </a:rPr>
              <a:t>INSTALLING AND USING 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en-US" sz="4000" dirty="0">
                <a:cs typeface="Times New Roman" panose="02020603050405020304" pitchFamily="18" charset="0"/>
              </a:rPr>
              <a:t>THE LOW-COST 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en-US" sz="4000" dirty="0">
                <a:cs typeface="Times New Roman" panose="02020603050405020304" pitchFamily="18" charset="0"/>
              </a:rPr>
              <a:t>"ADTH NEXTGEN TV BOX" TUNER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733A756-F27C-DB7A-5090-7BAAC7DC0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7250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4000" baseline="-25000">
              <a:solidFill>
                <a:srgbClr val="FFFFFF"/>
              </a:solidFill>
            </a:endParaRP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BC82B975-B597-B31C-784C-39F53BDF9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7250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4000" baseline="-25000">
              <a:solidFill>
                <a:srgbClr val="FFFFFF"/>
              </a:solidFill>
            </a:endParaRPr>
          </a:p>
        </p:txBody>
      </p:sp>
      <p:sp>
        <p:nvSpPr>
          <p:cNvPr id="5126" name="Rectangle 5">
            <a:extLst>
              <a:ext uri="{FF2B5EF4-FFF2-40B4-BE49-F238E27FC236}">
                <a16:creationId xmlns:a16="http://schemas.microsoft.com/office/drawing/2014/main" id="{D27F6F9A-60EB-C147-EC23-2585B9C65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7250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 sz="4000" baseline="-25000">
              <a:solidFill>
                <a:srgbClr val="FFFFFF"/>
              </a:solidFill>
            </a:endParaRPr>
          </a:p>
        </p:txBody>
      </p:sp>
      <p:sp>
        <p:nvSpPr>
          <p:cNvPr id="5127" name="Rectangle 6">
            <a:extLst>
              <a:ext uri="{FF2B5EF4-FFF2-40B4-BE49-F238E27FC236}">
                <a16:creationId xmlns:a16="http://schemas.microsoft.com/office/drawing/2014/main" id="{B29F8895-CC2C-19CF-5DE0-85E0FC79A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7438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8" name="Rectangle 7">
            <a:extLst>
              <a:ext uri="{FF2B5EF4-FFF2-40B4-BE49-F238E27FC236}">
                <a16:creationId xmlns:a16="http://schemas.microsoft.com/office/drawing/2014/main" id="{7A64864D-5C7C-5879-F1C4-55376D6CD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667000"/>
            <a:ext cx="3581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3600">
                <a:cs typeface="Times New Roman" panose="02020603050405020304" pitchFamily="18" charset="0"/>
              </a:rPr>
              <a:t>          </a:t>
            </a:r>
            <a:endParaRPr lang="en-US" altLang="en-US" sz="280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</a:pPr>
            <a:endParaRPr lang="en-US" altLang="en-US" sz="2800">
              <a:cs typeface="Times New Roman" panose="02020603050405020304" pitchFamily="18" charset="0"/>
            </a:endParaRPr>
          </a:p>
        </p:txBody>
      </p:sp>
      <p:sp>
        <p:nvSpPr>
          <p:cNvPr id="5129" name="TextBox 1">
            <a:extLst>
              <a:ext uri="{FF2B5EF4-FFF2-40B4-BE49-F238E27FC236}">
                <a16:creationId xmlns:a16="http://schemas.microsoft.com/office/drawing/2014/main" id="{A23C0072-FDA6-5650-5215-73230D241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609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</a:pPr>
            <a:r>
              <a:rPr lang="en-US" altLang="en-US" sz="4000" baseline="-2500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5130" name="Picture 1">
            <a:extLst>
              <a:ext uri="{FF2B5EF4-FFF2-40B4-BE49-F238E27FC236}">
                <a16:creationId xmlns:a16="http://schemas.microsoft.com/office/drawing/2014/main" id="{E2B11C0C-4456-A9F7-57FB-CADDABB68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31650"/>
          <a:stretch>
            <a:fillRect/>
          </a:stretch>
        </p:blipFill>
        <p:spPr bwMode="auto">
          <a:xfrm>
            <a:off x="2176463" y="2590800"/>
            <a:ext cx="5672137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3">
            <a:hlinkClick r:id="rId3"/>
            <a:extLst>
              <a:ext uri="{FF2B5EF4-FFF2-40B4-BE49-F238E27FC236}">
                <a16:creationId xmlns:a16="http://schemas.microsoft.com/office/drawing/2014/main" id="{7DBEBBD8-74A0-AFB1-0339-BADD17604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4446588"/>
            <a:ext cx="3589338" cy="119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32" name="Picture 14">
            <a:extLst>
              <a:ext uri="{FF2B5EF4-FFF2-40B4-BE49-F238E27FC236}">
                <a16:creationId xmlns:a16="http://schemas.microsoft.com/office/drawing/2014/main" id="{5410092C-A78D-28D5-0B0B-81B4A9F274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" r="45010"/>
          <a:stretch>
            <a:fillRect/>
          </a:stretch>
        </p:blipFill>
        <p:spPr bwMode="auto">
          <a:xfrm>
            <a:off x="1525588" y="5584825"/>
            <a:ext cx="59912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03791-5411-0BD4-CCE7-32A384FE2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8A0D3DA5-F3E4-557D-B7E3-FAFD630A56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10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20F9FE-2B60-DB77-D3FF-E26756979D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47" y="1371654"/>
            <a:ext cx="8179935" cy="38860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1DD60E-B389-449B-FEE8-0F57301F6675}"/>
              </a:ext>
            </a:extLst>
          </p:cNvPr>
          <p:cNvSpPr txBox="1"/>
          <p:nvPr/>
        </p:nvSpPr>
        <p:spPr>
          <a:xfrm>
            <a:off x="228600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/>
              <a:t>STEP 2: INSTALL TUNER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6404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578D3-36E7-3A20-17BF-B3A71AD4F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BEA50815-74DC-050C-92EF-053EEDAF186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2FA58A-B6AD-032D-0568-4C3B8148D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157" y="304883"/>
            <a:ext cx="6060169" cy="584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21186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91680-5A7D-FF86-03CF-26CCFA0A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A7371818-945C-BFF3-60B9-99CC76D0B2F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E9B639-1D44-A806-EB75-8F3111E56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06" y="2286030"/>
            <a:ext cx="8389108" cy="220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83436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91680-5A7D-FF86-03CF-26CCFA0AB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A7371818-945C-BFF3-60B9-99CC76D0B2F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E9B639-1D44-A806-EB75-8F3111E56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06" y="2286030"/>
            <a:ext cx="8389108" cy="220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05419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E6C1D-8341-1F6B-DB5E-8272B62AA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644667D0-B1CE-A901-94B9-822A2CFC37E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14850C-8ECD-DCB4-07F9-FA91064CF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42" y="1676446"/>
            <a:ext cx="8581418" cy="3428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0693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20F8D-2A4A-33F5-80C3-36AE6AE33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FD0ABC0F-CF86-192C-FAFF-0E33FD90CB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392DAC-C73D-37A5-4F77-84EFAA1E8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772" y="1981238"/>
            <a:ext cx="8380458" cy="289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7867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F4EF7-B817-5322-1F0E-7030BA99A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4415B866-014C-2828-E749-7D86BFF519F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A1B80C-FEFC-AD0B-19C4-20F8A57D76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22" y="2667020"/>
            <a:ext cx="8711155" cy="152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072403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66285-3057-5288-3031-D39EB15C7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8C497856-638B-2C8D-6C23-48269632D37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D2074A-12D5-C01E-12C6-D9783A75D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50" y="990664"/>
            <a:ext cx="7710900" cy="487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845092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BEFB4-F411-6F0D-E1B6-69A0BC04C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84AEC3BB-2988-3BEF-380D-E4D7B66520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18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4B4336-D881-ACBE-F326-49680CBDF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506" y="2209832"/>
            <a:ext cx="8194841" cy="281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52108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4CFC5FC-583B-4744-8FDF-086E6C98163D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0"/>
            <a:ext cx="8915400" cy="175264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OPTIONAL STEP 3: INSTALL AN OPTIONAL WINEGARD "BOOST XT" PRE-AMPLIFIER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084" y="2133500"/>
            <a:ext cx="8915400" cy="4114826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https://www.amazon.com/Winegard-LNA-200-Preamplifier-Antenna-Amplifier/dp/B00DQN3R9O/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211110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89EDD1A7-4888-95D1-9C83-F31E6C521A4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32460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2595063-337D-405C-B489-CB870CA65A6F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FAFD6706-5A9C-0692-14A7-9D8286ED839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ED938497-ED3B-CB4E-DA66-AF5929399F6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590800"/>
            <a:ext cx="8458200" cy="2971800"/>
          </a:xfrm>
        </p:spPr>
        <p:txBody>
          <a:bodyPr/>
          <a:lstStyle/>
          <a:p>
            <a:pPr marL="0" indent="0"/>
            <a:r>
              <a:rPr lang="en-US" altLang="en-US" sz="6000"/>
              <a:t>http://aztcs.apcug.org</a:t>
            </a:r>
          </a:p>
          <a:p>
            <a:pPr marL="0" indent="0"/>
            <a:r>
              <a:rPr lang="en-US" altLang="en-US" sz="6000"/>
              <a:t>Click on</a:t>
            </a:r>
          </a:p>
          <a:p>
            <a:pPr marL="0" indent="0"/>
            <a:r>
              <a:rPr lang="en-US" altLang="en-US" sz="6000"/>
              <a:t>"Meeting Notes"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4CFC5FC-583B-4744-8FDF-086E6C98163D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0"/>
            <a:ext cx="8915400" cy="175264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OPTIONAL STEP 4: INSTALL AN AC POWER SWITCH FOR POWER-ON RESETS OF THE ADTH TUNER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084" y="2133500"/>
            <a:ext cx="8915400" cy="4114826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https://www.amazon.com/Coleman-Cable-Control-Extension-15-Foot/dp/B00004SQHV/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564661819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4CFC5FC-583B-4744-8FDF-086E6C98163D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8991600" cy="251462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OPTIONAL STEP 5: INSTALL TYPE-F TERMINATORS TO FINE TUNE THE SIGNALS GOING OUT OF THE PRE-AMPLIFIER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084" y="2590688"/>
            <a:ext cx="8915400" cy="4114826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https://www.amazon.com/gp/product/B0CPXY2XK2/ref=ppx_yo_dt_b_asin_title_o00_s00?ie=UTF8&amp;th=1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23835416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1C383-8594-3794-0D6B-B3BC982BB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27A008E-81EF-BA7F-04B4-7D4B6B9AE16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22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91056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6D95C-4F44-AFCD-8468-0DA03686A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53D99748-2776-0218-CACF-5E69363BF1C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23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22033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AA9F75B7-6169-2982-FD34-D2D78E66BB5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64A979E5-3F83-46C6-9CC2-3C1581C5AA74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B97BAAF-9225-53BF-475A-E2CF713AF4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067800" cy="762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/>
              <a:t>SUMMARY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A91EC49-D30F-1A3C-C44D-CC681FD448F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763000" cy="5105400"/>
          </a:xfrm>
        </p:spPr>
        <p:txBody>
          <a:bodyPr/>
          <a:lstStyle/>
          <a:p>
            <a:pPr marL="0" indent="0" eaLnBrk="1" hangingPunct="1">
              <a:spcBef>
                <a:spcPts val="10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800" dirty="0"/>
              <a:t>The "ADTH NextGen TV Box" is the only over-the-air tuner that is less than $100 that can receive all three types of "ATSC" TV channels.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01E5D020-B1C5-166A-46BB-22AC51A6472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530B7DBE-E1A0-458D-91BA-98D5E88AE115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0CCEB62-177E-D164-B88A-C211343A23D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90678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/>
              <a:t>TOPICS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B23BE1BC-80CA-19F9-0723-2C12D2AE661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62070"/>
            <a:ext cx="8915400" cy="5334000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dirty="0"/>
              <a:t>Step 1: Procuring the "ATDH NextGen TV Box"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dirty="0"/>
              <a:t>Step 2: Installing it.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dirty="0"/>
              <a:t>Step 3: Using it.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 sz="44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3A4DC-7833-2BDB-6F57-568DEACDA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FC2E018C-8E63-B3D8-EDCB-430B0DD8D72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imes New Roman" panose="02020603050405020304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409E18D-EDBD-4006-A6CF-B6DC10BCAA2F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anose="02020603050405020304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644A20EC-08C4-5628-44D0-80E6297F1B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915400" cy="1447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"ATDH"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94725CBE-89DB-B6D0-75C4-C2F2B846EA8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295400"/>
            <a:ext cx="8915400" cy="5559425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400" b="1" dirty="0">
                <a:solidFill>
                  <a:srgbClr val="FF0000"/>
                </a:solidFill>
              </a:rPr>
              <a:t>"ATDH" </a:t>
            </a:r>
            <a:r>
              <a:rPr lang="en-US" altLang="en-US" sz="4400" dirty="0"/>
              <a:t>stands for                                "Atlanta Direct To Home"                    which is an acronym for satellite TV receivers which the ATDH company used to manufacture.</a:t>
            </a:r>
          </a:p>
        </p:txBody>
      </p:sp>
    </p:spTree>
    <p:extLst>
      <p:ext uri="{BB962C8B-B14F-4D97-AF65-F5344CB8AC3E}">
        <p14:creationId xmlns:p14="http://schemas.microsoft.com/office/powerpoint/2010/main" val="68037711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0B268-EF3B-2299-7D0C-52CDF46AD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79B7DCC3-0714-72D8-4FDA-14EF0CE182F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B2FD610C-2B21-4EFF-B297-0B51521259E8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6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5920E44-3937-6871-4D4C-09B0003AF0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516" y="76200"/>
            <a:ext cx="8839084" cy="68587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600" dirty="0"/>
              <a:t>STEP 1: PROCURE TUNER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350830A-BB5C-448A-41CB-6CAA4DF9F3B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318" y="838268"/>
            <a:ext cx="8915400" cy="4038628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200" dirty="0"/>
              <a:t>To purchase the "ADTH NextGen TV Box", you can go to </a:t>
            </a:r>
            <a:r>
              <a:rPr lang="en-US" altLang="en-US" sz="4200" dirty="0">
                <a:hlinkClick r:id="rId2"/>
              </a:rPr>
              <a:t>https://adth.com/product/adth-nextgen-tv-box/</a:t>
            </a:r>
            <a:r>
              <a:rPr lang="en-US" altLang="en-US" sz="4200" dirty="0"/>
              <a:t>                                             or </a:t>
            </a:r>
            <a:r>
              <a:rPr lang="en-US" altLang="en-US" sz="4200" dirty="0">
                <a:hlinkClick r:id="rId3"/>
              </a:rPr>
              <a:t>https://www.walmart.com/ip/ADTH-NextGen-TV-Box-Watch-Free-OTA-ATSC-3-0-1-0-in-4K-UHD-resolution/5297873740</a:t>
            </a:r>
            <a:endParaRPr lang="en-US" altLang="en-US" sz="4200" dirty="0"/>
          </a:p>
          <a:p>
            <a:pPr marL="0" indent="0" eaLnBrk="1" hangingPunct="1">
              <a:spcBef>
                <a:spcPts val="10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 sz="4200" dirty="0"/>
          </a:p>
        </p:txBody>
      </p:sp>
    </p:spTree>
    <p:extLst>
      <p:ext uri="{BB962C8B-B14F-4D97-AF65-F5344CB8AC3E}">
        <p14:creationId xmlns:p14="http://schemas.microsoft.com/office/powerpoint/2010/main" val="296251617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C3711-2436-5B88-64EA-50038B6FA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92C15061-C01E-0E9D-3B9C-76C544F39A6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B2FD610C-2B21-4EFF-B297-0B51521259E8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7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A6CA954D-1DE4-B528-F68E-D5D03AB53C5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839200" cy="16002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200" dirty="0"/>
              <a:t>STEP 1:  PROCURE TUNER (continued)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3CCB48A9-B137-C071-33F9-5078031EC8A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318" y="1676312"/>
            <a:ext cx="8991364" cy="4267222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200" dirty="0"/>
              <a:t>Warning: At the present time                 (April 2024), only one of ADTH's tuner models can receive all three types of ATSC signals--most of their other tuner models only receive "ATSC 1.0" (Type 1) channels</a:t>
            </a:r>
          </a:p>
        </p:txBody>
      </p:sp>
    </p:spTree>
    <p:extLst>
      <p:ext uri="{BB962C8B-B14F-4D97-AF65-F5344CB8AC3E}">
        <p14:creationId xmlns:p14="http://schemas.microsoft.com/office/powerpoint/2010/main" val="243368966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8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839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STEP 2: INSTALL TUNER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58"/>
            <a:ext cx="8915400" cy="5105400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Install the antenna in a window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Install a RG6 coaxial cable from the antenna to the tuner box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Connect the tuner box's HDMI port to the HDMI port on a computer monitor or a TV set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Power up the tuner and scan for TV channels.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1DE91B9F-3DCF-46CB-64C5-83367D8DA5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defTabSz="4572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</a:pPr>
            <a:fld id="{14CFC5FC-583B-4744-8FDF-086E6C98163D}" type="slidenum">
              <a:rPr lang="en-US" altLang="en-US" sz="2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SzTx/>
              </a:pPr>
              <a:t>9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B2F4A553-9C90-FE72-205B-C5C34F6F0C2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76200"/>
            <a:ext cx="88392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800" dirty="0"/>
              <a:t>STEP 2: INSTALL TUNER (continued)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BB9BFD1E-E384-B23F-813F-7C94DD9614C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9258"/>
            <a:ext cx="8915400" cy="5105400"/>
          </a:xfrm>
        </p:spPr>
        <p:txBody>
          <a:bodyPr/>
          <a:lstStyle/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/>
              <a:t>Detailed step-by-step how-to documentation                                  is available at</a:t>
            </a:r>
          </a:p>
          <a:p>
            <a:pPr marL="341313" indent="-341313" eaLnBrk="1" hangingPunct="1"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sz="4000" dirty="0">
                <a:hlinkClick r:id="rId2"/>
              </a:rPr>
              <a:t>https://support.adth.com/en/support/solutions/folders/43000591677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23311079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_Default Design">
  <a:themeElements>
    <a:clrScheme name="3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8_Default Design">
  <a:themeElements>
    <a:clrScheme name="28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28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28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8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2472</TotalTime>
  <Words>436</Words>
  <Application>Microsoft Office PowerPoint</Application>
  <PresentationFormat>On-screen Show (4:3)</PresentationFormat>
  <Paragraphs>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3_Default Design</vt:lpstr>
      <vt:lpstr>28_Default Design</vt:lpstr>
      <vt:lpstr>1_Default Design</vt:lpstr>
      <vt:lpstr>PowerPoint Presentation</vt:lpstr>
      <vt:lpstr>Web location for this presentation:</vt:lpstr>
      <vt:lpstr>SUMMARY</vt:lpstr>
      <vt:lpstr>TOPICS</vt:lpstr>
      <vt:lpstr>"ATDH"</vt:lpstr>
      <vt:lpstr>STEP 1: PROCURE TUNER</vt:lpstr>
      <vt:lpstr>STEP 1:  PROCURE TUNER (continued)</vt:lpstr>
      <vt:lpstr>STEP 2: INSTALL TUNER</vt:lpstr>
      <vt:lpstr>STEP 2: INSTALL TUNER (continued)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OPTIONAL STEP 3: INSTALL AN OPTIONAL WINEGARD "BOOST XT" PRE-AMPLIFIER</vt:lpstr>
      <vt:lpstr>OPTIONAL STEP 4: INSTALL AN AC POWER SWITCH FOR POWER-ON RESETS OF THE ADTH TUNER</vt:lpstr>
      <vt:lpstr>OPTIONAL STEP 5: INSTALL TYPE-F TERMINATORS TO FINE TUNE THE SIGNALS GOING OUT OF THE PRE-AMPLIFIER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221</cp:revision>
  <dcterms:modified xsi:type="dcterms:W3CDTF">2024-04-11T03:18:53Z</dcterms:modified>
</cp:coreProperties>
</file>