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64" r:id="rId2"/>
  </p:sldMasterIdLst>
  <p:notesMasterIdLst>
    <p:notesMasterId r:id="rId12"/>
  </p:notesMasterIdLst>
  <p:sldIdLst>
    <p:sldId id="738" r:id="rId3"/>
    <p:sldId id="625" r:id="rId4"/>
    <p:sldId id="2400" r:id="rId5"/>
    <p:sldId id="2433" r:id="rId6"/>
    <p:sldId id="2435" r:id="rId7"/>
    <p:sldId id="2434" r:id="rId8"/>
    <p:sldId id="2436" r:id="rId9"/>
    <p:sldId id="2438" r:id="rId10"/>
    <p:sldId id="2437" r:id="rId11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94669" autoAdjust="0"/>
  </p:normalViewPr>
  <p:slideViewPr>
    <p:cSldViewPr>
      <p:cViewPr varScale="1">
        <p:scale>
          <a:sx n="62" d="100"/>
          <a:sy n="62" d="100"/>
        </p:scale>
        <p:origin x="924" y="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>
            <a:extLst>
              <a:ext uri="{FF2B5EF4-FFF2-40B4-BE49-F238E27FC236}">
                <a16:creationId xmlns:a16="http://schemas.microsoft.com/office/drawing/2014/main" id="{80A2BA6C-2092-E3F7-A0EC-BDF875D3E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48CBDC21-ECEF-0DD7-A891-642F3782D28F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B3877E09-694A-2C6D-0ADE-38BD55192EE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E75FDA4B-4FBD-6E2C-EED6-F04A574A795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2AD12BF3-A009-EFA8-9641-082CA6B6C1C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46EBBCB9-340C-02B1-3804-716975DEDBD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0" name="Rectangle 7">
            <a:extLst>
              <a:ext uri="{FF2B5EF4-FFF2-40B4-BE49-F238E27FC236}">
                <a16:creationId xmlns:a16="http://schemas.microsoft.com/office/drawing/2014/main" id="{984DE6D5-8DAF-4372-1F43-617874030E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277C458-34C0-4779-AE2F-FDFD3A01E6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95CC4-2FB8-8661-9DE3-2B6247EB6E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F91A1-D750-02D9-0302-0DEA2B9ED6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06372C-8BD4-6DF1-CA66-7FF2B7127EC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97E7-3F82-4DFD-995A-B93EE4126D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64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7A432F-F5D4-D348-4C66-EBD0D1DC99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03A54C-0119-D17E-334B-1D6BC9F5AD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911619-72C8-6F1E-3895-E9706C60FD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98214-96DB-4081-8453-5C819947EB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812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3BA7EE-1B33-D230-7341-7F8E13DF81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5FDF48-79AC-9467-EF0E-8F5D3F94280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4688F4-945A-2427-94B0-DC637F22C6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3F8CF-EC88-4952-8188-D274A142B8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59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491D9-8931-4E55-B9C2-84F44EF6AB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19BA4-5201-E226-A410-A3C1059EBCD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A1541-D8ED-6AC2-B5D3-16690C616A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73DFBAD-457E-4603-AC55-BE6FCD31CB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121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65A6D-6997-81F2-F8F6-AFEE291B25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5FFC9-FDEC-A384-7939-A5E954D946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1166E-3989-F152-0893-1F4A9F1B32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E28AE64-AF9D-43F1-84CC-C1A9554DC4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86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6E990-0E37-7AB1-9C4F-2E2F917E12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FEFB2-ED05-787F-404E-5BF454A0C5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A704B-F0EB-6EA7-A6D3-E0F0CCFA085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2C5B514-BA1F-4844-A0A8-3229491072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612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6EB99-FDA9-66AC-6137-FDDFEB1029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5AC9B-C25E-B0B2-65F2-6031D1D1866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B8398A-B07E-6E04-4A7F-131FACA6B6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1224F8B-5DB9-4326-BA80-A6A75E203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584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3D8142-47EB-4451-0E71-A98F6F0372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B33ED9-0E45-A972-EC14-427EEBA2A77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30403-F682-F9E2-EB08-4B992D7617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79EC8E3-7941-4CF2-A580-8E855A9D09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297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9179B3-CD3D-B611-4BEE-6AC8190121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4D053-B7CF-2264-81C3-83607149D3B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93A3D-A936-88C8-60D2-F7D93A4C38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6BA6078-A865-4597-8710-863D7375A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68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1775D-4DC4-D52B-334F-F34395CC1D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E63BA7-5F40-9CE7-CE40-CCF91561ADA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044ED-BA7B-9051-DAE4-5AA9883FC3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F72B08-8B02-4AAE-BE18-2C8A6E1CEF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6924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67343-64A7-00A9-B2E8-73FFF5A289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33446-B24A-D56B-ADF7-CB1241AF8F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50459-003F-792C-074A-D7F51D30D3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5E7A95-A435-436E-946D-FF7C50142D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14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EFC0B-A24E-22CC-78D7-C111CF736C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80B702-22DF-7C36-2CE4-0169FC7B316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00EDD6-CF6F-90D3-C759-CDC62F28F7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AC46E-41B4-4A58-ACA4-8A2F603D27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4338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17058-0606-795B-A99B-A4CA852A00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8E8A9-27C9-4002-D6EF-A22E794078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7C36C-F9A7-C15B-5A76-9D91EA875D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A995A5B-B2BB-4099-8D7B-C68FFCF787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7068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99A03-8AD4-1A37-2EF9-C6A3670C22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34DFA-CF03-7302-AEF1-2BD26F54D1E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73C84-C0FA-C3A3-4E5A-2F345B61531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846B6F8-A5E7-4013-A9D4-065EEAD645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160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788A3-F82B-4AEA-EAA0-5877BD5C01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2E521-1B38-99F1-5007-AE0A153C18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34119-A5E8-0EB6-1AD4-5A8E14D400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AF8816B-E538-4941-8288-EBFF946D5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01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4FD653-5A2A-07A3-EED2-2AA924762E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3B1DD-FFAC-23E0-81AD-D245FE3B7DF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AA050C-CF39-EE4A-D28D-2F2B0306EF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EFC2E-A9D6-48DF-9BB1-19D51F1E46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97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62F874-60CC-8D3B-28C7-B5B8202598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C61041F-7356-F65C-D891-1EEED265660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5AA10B5-34A9-2DBA-4EA3-A2B20CDDDB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3AAF9-A05E-4B1E-A049-748A3E622E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37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FA8C93A-A0F5-5577-1965-15784606BE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0FD12A4-DAFE-850A-EB17-DA68A73D61E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A864727-D329-F6C8-98A1-A5CBE3F19A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3A24E-36C2-4AD9-8E79-0E6A80CF34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52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EED1193-4DAC-445E-56F2-63D2D65CA8C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F447C5-2367-F979-C4F9-7E47360E1F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C55CF6-3FAB-DA58-3CFC-F8AD15E7EE8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4E91E-0F38-4E2D-836F-D6C9DFBF5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17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CA972B6-05F9-E1A8-3A12-A241221288B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C59C80-0419-DCEE-29A9-53366A607FB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FCD582C-DE62-9C0D-73DE-981DF6A0B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A7212-6B4E-4CA4-BFC5-F42E43C9E0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78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E17F53-5F75-6C79-5E9E-40CCB704B0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B4CBCC7-A48D-380C-4F42-5C138640163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C225CB5-2809-BCD3-7A42-A585F1322C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77EAA-C57A-479A-9566-C9E1959D5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03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6DC5B08-3A9D-974F-B0FB-211809254CA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35F0972-B9C3-A27E-400F-1A430633535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0875D84-DFD6-99B5-9FAC-B7678D7696C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3D47D-2ABD-4F9C-A2EB-4A49E8E1CD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5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5D83C6C-4EE7-32FE-C356-0A6FCA0D9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EF20719-1F81-B4AF-C23E-9D845CB509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31E5062A-F48A-1E44-19E4-3A3839151F8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31442A72-B4B8-98AF-6D08-2AFFDE486F3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D3590C0C-E145-7B4B-2B8E-1D632E8FB3B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34CC7E0-B493-45A2-9086-85B98A3C2A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550" r:id="rId1"/>
    <p:sldLayoutId id="2147488551" r:id="rId2"/>
    <p:sldLayoutId id="2147488552" r:id="rId3"/>
    <p:sldLayoutId id="2147488553" r:id="rId4"/>
    <p:sldLayoutId id="2147488554" r:id="rId5"/>
    <p:sldLayoutId id="2147488555" r:id="rId6"/>
    <p:sldLayoutId id="2147488556" r:id="rId7"/>
    <p:sldLayoutId id="2147488557" r:id="rId8"/>
    <p:sldLayoutId id="2147488558" r:id="rId9"/>
    <p:sldLayoutId id="2147488559" r:id="rId10"/>
    <p:sldLayoutId id="214748856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BF0FDA04-A88C-3C4C-DE7C-387147FCA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8D1CF14-643B-1E46-5500-D34D9872F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576" r:id="rId1"/>
    <p:sldLayoutId id="2147488577" r:id="rId2"/>
    <p:sldLayoutId id="2147488578" r:id="rId3"/>
    <p:sldLayoutId id="2147488579" r:id="rId4"/>
    <p:sldLayoutId id="2147488580" r:id="rId5"/>
    <p:sldLayoutId id="2147488581" r:id="rId6"/>
    <p:sldLayoutId id="2147488582" r:id="rId7"/>
    <p:sldLayoutId id="2147488583" r:id="rId8"/>
    <p:sldLayoutId id="2147488584" r:id="rId9"/>
    <p:sldLayoutId id="2147488585" r:id="rId10"/>
    <p:sldLayoutId id="214748858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 kern="1200">
          <a:solidFill>
            <a:srgbClr val="000000"/>
          </a:solidFill>
          <a:latin typeface="Georgia" panose="02040502050405020303" pitchFamily="18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aztcs.org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kpenguin.com/catalog/desktop-computers-gnu-linux" TargetMode="External"/><Relationship Id="rId2" Type="http://schemas.openxmlformats.org/officeDocument/2006/relationships/hyperlink" Target="https://currentbuild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c.eightvirtues.com/step-1-base-system-am4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5DA5F63-E1B1-43CC-88A5-85F3AAA91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2204"/>
            <a:ext cx="9067800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4800" b="1" baseline="0" dirty="0">
                <a:solidFill>
                  <a:srgbClr val="32946A"/>
                </a:solidFill>
              </a:rPr>
              <a:t>GETTING STARTED WITH "LINUX MINT"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31A2A73-1FF8-C05C-3C65-1B7F6A5F9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289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19581CF4-13C6-5356-E4C5-2F641B475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556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152520D3-1EA2-C7E8-991F-B1EC066A9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6845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9C24FE9F-7721-3F0D-AD56-3246BD37F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4263"/>
            <a:ext cx="219075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DAAAB2B3-3651-F0CC-6BEF-217764A01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>
                <a:cs typeface="Times New Roman" panose="02020603050405020304" pitchFamily="18" charset="0"/>
              </a:rPr>
              <a:t>          </a:t>
            </a:r>
            <a:endParaRPr lang="en-US" altLang="en-US" sz="2800" baseline="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2800" baseline="0">
              <a:cs typeface="Times New Roman" panose="02020603050405020304" pitchFamily="18" charset="0"/>
            </a:endParaRPr>
          </a:p>
        </p:txBody>
      </p:sp>
      <p:pic>
        <p:nvPicPr>
          <p:cNvPr id="16392" name="Picture 8">
            <a:hlinkClick r:id="rId2"/>
            <a:extLst>
              <a:ext uri="{FF2B5EF4-FFF2-40B4-BE49-F238E27FC236}">
                <a16:creationId xmlns:a16="http://schemas.microsoft.com/office/drawing/2014/main" id="{94776231-F032-DDAA-A788-02D84C2A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3" y="4357688"/>
            <a:ext cx="3856037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3" name="Picture 27">
            <a:extLst>
              <a:ext uri="{FF2B5EF4-FFF2-40B4-BE49-F238E27FC236}">
                <a16:creationId xmlns:a16="http://schemas.microsoft.com/office/drawing/2014/main" id="{385FE79D-CFB5-26E2-D947-497A2808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0" t="8652" r="6902" b="37166"/>
          <a:stretch>
            <a:fillRect/>
          </a:stretch>
        </p:blipFill>
        <p:spPr bwMode="auto">
          <a:xfrm>
            <a:off x="1828800" y="2738438"/>
            <a:ext cx="5184775" cy="137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">
            <a:extLst>
              <a:ext uri="{FF2B5EF4-FFF2-40B4-BE49-F238E27FC236}">
                <a16:creationId xmlns:a16="http://schemas.microsoft.com/office/drawing/2014/main" id="{6B4C7A4D-E5EF-9B86-7A0A-7CD6D4F8C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45010"/>
          <a:stretch>
            <a:fillRect/>
          </a:stretch>
        </p:blipFill>
        <p:spPr bwMode="auto">
          <a:xfrm>
            <a:off x="1404938" y="5584825"/>
            <a:ext cx="599122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D77B9ED8-6FF5-4E16-6936-43BA2448A30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CF893C-5351-47C3-A07A-C0C480A27265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5F20A271-D8A0-0169-F9B9-1BEF563E9E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000" b="1" dirty="0"/>
              <a:t>Web location for this presentation: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1E071157-5E1B-B36E-3C79-8E05C4BE6C2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667000"/>
            <a:ext cx="9144000" cy="3657600"/>
          </a:xfrm>
        </p:spPr>
        <p:txBody>
          <a:bodyPr/>
          <a:lstStyle/>
          <a:p>
            <a:pPr marL="0" indent="0" algn="ctr"/>
            <a:r>
              <a:rPr lang="en-US" altLang="en-US" sz="7200">
                <a:solidFill>
                  <a:srgbClr val="FF0000"/>
                </a:solidFill>
              </a:rPr>
              <a:t>http://aztcs.apcug.org</a:t>
            </a:r>
          </a:p>
          <a:p>
            <a:pPr marL="0" indent="0" algn="ctr"/>
            <a:r>
              <a:rPr lang="en-US" altLang="en-US" sz="7200"/>
              <a:t>Click on                     "</a:t>
            </a:r>
            <a:r>
              <a:rPr lang="en-US" altLang="en-US" sz="7200">
                <a:solidFill>
                  <a:srgbClr val="FF0000"/>
                </a:solidFill>
              </a:rPr>
              <a:t>Meeting Notes"</a:t>
            </a:r>
            <a:endParaRPr lang="en-US" altLang="en-US" sz="7200"/>
          </a:p>
        </p:txBody>
      </p:sp>
      <p:sp>
        <p:nvSpPr>
          <p:cNvPr id="17413" name="Slide Number Placeholder 1">
            <a:extLst>
              <a:ext uri="{FF2B5EF4-FFF2-40B4-BE49-F238E27FC236}">
                <a16:creationId xmlns:a16="http://schemas.microsoft.com/office/drawing/2014/main" id="{5D713DEC-A7E7-C2D8-2BA1-883E860C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69AC4F-DAFB-464B-B1F7-51108AF21CE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687E7580-BC2A-F3DF-1BF1-E4526AE2CD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045AC0-2BA7-4142-8AE7-1022E39D38A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D627EE16-9050-E07A-658B-3C33948FCE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108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800" dirty="0"/>
              <a:t>TOPICS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E26230FF-911D-1327-B56E-938F270E5D2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081"/>
            <a:ext cx="9144000" cy="5788037"/>
          </a:xfrm>
        </p:spPr>
        <p:txBody>
          <a:bodyPr/>
          <a:lstStyle/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Options for Running "Linux Mint"</a:t>
            </a:r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"Desktop Environment" Usage 	Percentages of "Linux Mint"</a:t>
            </a:r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Disk Formats in "Linux Mint"</a:t>
            </a:r>
          </a:p>
          <a:p>
            <a:pPr indent="0" eaLnBrk="1" hangingPunct="1">
              <a:spcBef>
                <a:spcPts val="9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3600" dirty="0"/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3600" dirty="0"/>
          </a:p>
        </p:txBody>
      </p:sp>
      <p:sp>
        <p:nvSpPr>
          <p:cNvPr id="18437" name="Slide Number Placeholder 1">
            <a:extLst>
              <a:ext uri="{FF2B5EF4-FFF2-40B4-BE49-F238E27FC236}">
                <a16:creationId xmlns:a16="http://schemas.microsoft.com/office/drawing/2014/main" id="{9BFA3523-46B6-E6F7-4200-1A4E16EB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0158F6-1FBD-4384-9FB4-D25F4AD911D2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1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OPTIONS FOR RUNNING LINUX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58"/>
            <a:ext cx="9144000" cy="4876672"/>
          </a:xfrm>
        </p:spPr>
        <p:txBody>
          <a:bodyPr/>
          <a:lstStyle/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Option 1:                                      Obtain computer with Linux already installed in it, power it up, and answer a few questions</a:t>
            </a:r>
          </a:p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Option 2:                                                     Install Linux into an existing Windows.. computer so that it dual boots when powered up and lets you select between Linux and Windows..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740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1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OPTIONS FOR RUNNING LINUX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58"/>
            <a:ext cx="9144000" cy="4876672"/>
          </a:xfrm>
        </p:spPr>
        <p:txBody>
          <a:bodyPr/>
          <a:lstStyle/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Option 3:                                                      Use an external solid state drive or external hard drive to non-destructively boot up Linux in an existing Windows.. computer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1765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OPTION 1: OBTAIN A COMPUTER WITH LINUX ALREADY INSTALLED IN IT 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516" y="1676356"/>
            <a:ext cx="8991484" cy="5181554"/>
          </a:xfrm>
        </p:spPr>
        <p:txBody>
          <a:bodyPr/>
          <a:lstStyle/>
          <a:p>
            <a:pPr indent="0" eaLnBrk="1" hangingPunct="1">
              <a:spcBef>
                <a:spcPts val="9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Three U.S.-based sellers of desktop computers with "Linux Mint" already installed in them:                                             </a:t>
            </a:r>
          </a:p>
          <a:p>
            <a:pPr marL="1028700" indent="-685800" eaLnBrk="1" hangingPunct="1">
              <a:spcBef>
                <a:spcPts val="900"/>
              </a:spcBef>
              <a:buFont typeface="Wingdings" panose="05000000000000000000" pitchFamily="2" charset="2"/>
              <a:buChar char="q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>
                <a:hlinkClick r:id="rId2"/>
              </a:rPr>
              <a:t>https://currentbuild.com/</a:t>
            </a:r>
            <a:r>
              <a:rPr lang="en-US" altLang="en-US" sz="3600" dirty="0"/>
              <a:t>                               </a:t>
            </a:r>
          </a:p>
          <a:p>
            <a:pPr marL="1028700" indent="-685800" eaLnBrk="1" hangingPunct="1">
              <a:spcBef>
                <a:spcPts val="900"/>
              </a:spcBef>
              <a:buFont typeface="Wingdings" panose="05000000000000000000" pitchFamily="2" charset="2"/>
              <a:buChar char="q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>
                <a:hlinkClick r:id="rId3"/>
              </a:rPr>
              <a:t>https://thinkpenguin.com/catalog/desktop-computers-gnu-linux</a:t>
            </a:r>
            <a:r>
              <a:rPr lang="en-US" altLang="en-US" sz="3600" dirty="0"/>
              <a:t>                                    </a:t>
            </a:r>
          </a:p>
          <a:p>
            <a:pPr marL="1028700" indent="-685800" eaLnBrk="1" hangingPunct="1">
              <a:spcBef>
                <a:spcPts val="900"/>
              </a:spcBef>
              <a:buFont typeface="Wingdings" panose="05000000000000000000" pitchFamily="2" charset="2"/>
              <a:buChar char="q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>
                <a:hlinkClick r:id="rId4"/>
              </a:rPr>
              <a:t>https://pc.eightvirtues.com/step-1-base-system-am4/</a:t>
            </a:r>
            <a:endParaRPr lang="en-US" altLang="en-US" sz="3600" dirty="0"/>
          </a:p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3600" dirty="0"/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407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"DESKTOP ENVIRONMENT" USAGE PERCENTAGES OF "LINUX MINT"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9030D-5DC1-6292-A222-1CA5B2B99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92" y="1219258"/>
            <a:ext cx="6781955" cy="51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446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108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"DISK FORMATS" IN "LINUX MINT"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E8FA81-EDC4-B966-1A72-B2CBDC25B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44" y="925901"/>
            <a:ext cx="8052758" cy="539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016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108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"NTFS DISK FORMATS" IN "LINUX MINT"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DA985D-0BAF-611D-B851-CDC00D274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49" y="990750"/>
            <a:ext cx="8111885" cy="48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2824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7443</TotalTime>
  <Words>239</Words>
  <Application>Microsoft Office PowerPoint</Application>
  <PresentationFormat>On-screen Show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Georgia</vt:lpstr>
      <vt:lpstr>Times New Roman</vt:lpstr>
      <vt:lpstr>Wingdings</vt:lpstr>
      <vt:lpstr>Default Design</vt:lpstr>
      <vt:lpstr>1_Default Design</vt:lpstr>
      <vt:lpstr>PowerPoint Presentation</vt:lpstr>
      <vt:lpstr>Web location for this presentation:</vt:lpstr>
      <vt:lpstr>TOPICS</vt:lpstr>
      <vt:lpstr>OPTIONS FOR RUNNING LINUX</vt:lpstr>
      <vt:lpstr>OPTIONS FOR RUNNING LINUX</vt:lpstr>
      <vt:lpstr>OPTION 1: OBTAIN A COMPUTER WITH LINUX ALREADY INSTALLED IN IT </vt:lpstr>
      <vt:lpstr>"DESKTOP ENVIRONMENT" USAGE PERCENTAGES OF "LINUX MINT"</vt:lpstr>
      <vt:lpstr>"DISK FORMATS" IN "LINUX MINT"</vt:lpstr>
      <vt:lpstr>"NTFS DISK FORMATS" IN "LINUX MINT"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869</cp:revision>
  <dcterms:modified xsi:type="dcterms:W3CDTF">2026-08-19T16:59:54Z</dcterms:modified>
</cp:coreProperties>
</file>