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64" r:id="rId2"/>
  </p:sldMasterIdLst>
  <p:notesMasterIdLst>
    <p:notesMasterId r:id="rId10"/>
  </p:notesMasterIdLst>
  <p:sldIdLst>
    <p:sldId id="738" r:id="rId3"/>
    <p:sldId id="1895" r:id="rId4"/>
    <p:sldId id="257" r:id="rId5"/>
    <p:sldId id="1923" r:id="rId6"/>
    <p:sldId id="1924" r:id="rId7"/>
    <p:sldId id="1809" r:id="rId8"/>
    <p:sldId id="1922" r:id="rId9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24" autoAdjust="0"/>
    <p:restoredTop sz="94660"/>
  </p:normalViewPr>
  <p:slideViewPr>
    <p:cSldViewPr>
      <p:cViewPr varScale="1">
        <p:scale>
          <a:sx n="42" d="100"/>
          <a:sy n="42" d="100"/>
        </p:scale>
        <p:origin x="993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9E838D7A-3889-BD06-F84D-EC68B829B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C96FCDB2-3BA6-18B1-549B-5C222F5E9BD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41F22A65-3022-2446-650D-0CDFFB8A5DD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A7EAB800-26CC-A625-163F-C69CD814659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136F0B75-76A6-4070-8512-CC4CFF22AFA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7A48EF38-8EEB-79D9-14A4-1B309B1629A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09077032-6EB4-D799-7387-1D8FF6F1E74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9B03CE6-E617-4C64-9E09-89CFE68427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522226-673C-E423-DEB9-27291705EE5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099060-591C-4B08-D86C-7BD5F285FD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25C24B-D97A-50E7-FB6C-4C7ADA583A8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10391-92CE-4010-8DAC-089216E036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613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042AD9-B6E9-CD0C-52DE-9430C2BFF8D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F7E366-AC22-4603-1B12-4481EDBE674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D2609F-B644-E77B-FFCD-FE4F7D53355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5B602-B71F-4AEF-9AB6-F09E95E902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0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E662B2-7862-80CA-4B18-18F98895317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D72A07-8004-A3B7-5CD8-67F03493480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65AE2C-0B86-BDA6-BFFF-A3249B4571B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F71B-2ACD-44EB-85D0-A7F376DA8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88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3EAD09-C7EA-353D-DDF8-49EC8166DFF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F12E2E-DB2F-0D69-1DC2-DF1BC1EFF2E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42E5E4-7A57-BDE8-6EF9-5B0D4EC9876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911B6-B22F-4B5D-BE9C-44C2007758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053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93EA9A-38AE-DA75-24F3-1EF05961033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73BDA7-6A09-7445-2D70-10A2E11EB43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0A309D-8B8E-C59D-4065-AB0A0987B49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CD7A8-C576-4DD1-A544-9611AEBB2B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82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55945A-6DDA-AF53-0F58-7C093BC431C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FD17AE-5CEE-A83E-C9F8-EF2C24DB3B5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D82219-C49E-80C2-C50D-AD8B46A3069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C054-A5A0-4023-BC52-3852CEE0D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920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982CAA-F9B9-0AE3-A177-6029D24D65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2BE03B6-DD66-D702-1A8E-4318FA5489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1B688C0-8806-D586-CEEB-502BCBEDFB7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1B25B-CC6B-4C90-89C4-3E300181AE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2885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A361425-B2E6-C229-B2B0-45375F84B47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C6F4F14-E196-FCE5-A4B1-AC162F88DF6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FDCECEA-A5E0-A297-E24C-41A9759762D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40ED0-A94B-4DC6-B1A2-C5EF841B01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828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33B60BE-F48B-D9F3-CC4D-087C3AAD5E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D1FE51-D5DB-F1E2-D7FF-22F54F95B5B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6761C-3DA2-8E9C-2E6F-6BEBBABA2F0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F1462-82B2-4E43-9EBA-7D3A8294A6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189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A6CF1F6-97CD-41B0-223F-33DFDDF6B47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9FCD86C-F9E1-410B-9AFC-46B2CE14E9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81BB94-1C0B-A538-3B2F-BE3C37DB626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4CCDC-F868-45D8-B9DE-0737E9BBD0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50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EC0F009-54AB-085E-C7AF-1AC926F6799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09A6CA3-00C2-E4CA-3D69-D298894DD26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E8245F4-855A-20B7-103B-DA24B4B78D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7CF9D-4243-41CD-BB89-6320473214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39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29040C-4140-E217-3321-A8BA0959F41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D96ABD-464C-358E-A7CA-8E1A0810875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4F9F83-6192-FB3E-9BDE-1F2D353EEA2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9CA2A-AB52-47E7-BEB3-039E5C829F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7567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488149-5734-4DEB-EA36-E379FFAF5C6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DE39626-DA12-B3F6-4D26-7F848932DF7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E597DBC-0243-4FCA-CA3F-8A350E205E4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C7CC3-81D9-43D6-B5D3-DE75FD0A90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028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C8546D-0DE9-186D-6920-763C1755446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7E119A-A574-562D-744D-006CA0582A2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94C87C-F31C-E908-D514-20FBDEA251E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50C0C-9692-4121-B7FA-F062824E2B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255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E9559A-0F72-A350-33E9-C078806DA3F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9D5613-23A4-6A4F-6A93-6A4CF96C4A2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D09208-0E04-15CC-B9E3-CECE99727B1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5BCC8-CAC7-41FE-82E0-B755BAFB90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70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4DC471-E663-3AFE-BC26-0BA0C8274E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88EED-C3F3-5248-7F03-AA613D10570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E81397-01EA-C7C4-B224-55AD22E1961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ABF6F-14C9-4A41-81D2-61821EB766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39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2A05627-AE39-6D25-45B3-4A026EA3583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AAAA087-1143-79E0-5F71-FF0D1E59D79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4D1A76D-E224-267D-CD4D-00969C47E5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A38BB-2348-4406-A783-2FE30F04B0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247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BCDA19F-6BF0-5F36-D6C4-157AF65EC31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EE64694-866B-C837-D0F0-2727B95BA43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5DCA9D11-96BF-EF96-DDC3-7FC5B49636F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C837-E53A-484A-A83D-A6F60BC03E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29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517209E-7534-7ED5-ADF2-36E4E689703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547514-2F06-D731-9976-0C7879BF621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06A62F-4263-534E-E523-DEA42464D0C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2A288-4693-4795-AF03-14AB2128CC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1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FFCE613-9273-5652-8BCA-E200923B4B9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7B05E3-E413-CCE7-EA26-8FD0A5706F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32F8A7-1338-7B35-C58F-0770E0113B5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A7CF3-5387-4AD0-8572-636FE75F7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42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B60DA2C-CF09-21D9-95EB-904D91189F0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74C73B8-E9FA-3769-799D-2E65D7CD81D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3647E6B-B494-3BB8-7F31-32DB5C1D3D9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2359D-387D-4C03-9DFC-492A41B61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61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F5BCA2F-D6AA-7C79-B338-D05EC5B9DB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CB4B2BB-66BA-9323-401A-72B4BF36FF6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514AAC2-1639-AB31-8C9A-B842D20E43D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0B2C5-2DA6-4CDE-8FDD-6979A4B49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91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C880903-629C-FA18-3101-EEEE53B39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C0FD72B7-BE42-21D3-930B-25E1697601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57C7E428-2F84-8066-4661-23321E04B004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FA9D6ADC-C15C-2943-CC3E-79CC6920C8A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2B0F8F4C-3377-A5F4-01CF-B02BDB362C1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4F4AB6-1096-4FF5-99F9-3258E8F8A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DEE6E85-E772-0395-5649-54F4BAFC0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4E7C0693-6E26-DA36-13EE-201516FEB4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7C13904E-5452-AB18-CDF5-EEEA5E606E2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6A6CB02D-A19C-6F76-7460-0303FEF9481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5">
            <a:extLst>
              <a:ext uri="{FF2B5EF4-FFF2-40B4-BE49-F238E27FC236}">
                <a16:creationId xmlns:a16="http://schemas.microsoft.com/office/drawing/2014/main" id="{7692A0CA-FA28-2F66-330B-A8615BA6812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buFont typeface="Arial" panose="020B0604020202020204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BDB2A4F-53CC-4C81-869A-F1D8B29DD7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aztcs.org/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jpeg"/><Relationship Id="rId5" Type="http://schemas.openxmlformats.org/officeDocument/2006/relationships/hyperlink" Target="http://apcug.or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>
            <a:extLst>
              <a:ext uri="{FF2B5EF4-FFF2-40B4-BE49-F238E27FC236}">
                <a16:creationId xmlns:a16="http://schemas.microsoft.com/office/drawing/2014/main" id="{4466294D-AEEA-80BB-998D-77C9BF741B0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FB6D272-58CF-43CB-B32D-B79D1600559D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B1F4BC7-5BBD-1F6A-A8A3-8E00163C9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0068"/>
            <a:ext cx="9144000" cy="3049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en-US" sz="4800" b="1" baseline="0" dirty="0">
                <a:solidFill>
                  <a:srgbClr val="32946A"/>
                </a:solidFill>
                <a:cs typeface="Times New Roman" panose="02020603050405020304" pitchFamily="18" charset="0"/>
              </a:rPr>
              <a:t>8-"RESCUEZILLA" &amp; "CLONEZILLA LIVE"                     VERSUS                                             "MACRIUM REFLECT"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A047E66-B61E-8AB0-0BE4-8F0AA543F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289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1" name="Rectangle 4">
            <a:extLst>
              <a:ext uri="{FF2B5EF4-FFF2-40B4-BE49-F238E27FC236}">
                <a16:creationId xmlns:a16="http://schemas.microsoft.com/office/drawing/2014/main" id="{1A6E7442-4B67-1AC8-4B28-57185A2EA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35560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2" name="Rectangle 5">
            <a:extLst>
              <a:ext uri="{FF2B5EF4-FFF2-40B4-BE49-F238E27FC236}">
                <a16:creationId xmlns:a16="http://schemas.microsoft.com/office/drawing/2014/main" id="{E6D3117C-BBFD-400D-60A2-893EC0EE9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4075"/>
            <a:ext cx="6845300" cy="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4103" name="Rectangle 6">
            <a:extLst>
              <a:ext uri="{FF2B5EF4-FFF2-40B4-BE49-F238E27FC236}">
                <a16:creationId xmlns:a16="http://schemas.microsoft.com/office/drawing/2014/main" id="{E1BC93C8-E725-6994-6AA1-515AB660C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4263"/>
            <a:ext cx="21907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5" name="Picture 8">
            <a:hlinkClick r:id="rId2"/>
            <a:extLst>
              <a:ext uri="{FF2B5EF4-FFF2-40B4-BE49-F238E27FC236}">
                <a16:creationId xmlns:a16="http://schemas.microsoft.com/office/drawing/2014/main" id="{1FD482E5-9382-6AA7-16DF-CFE37A2F2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5273675"/>
            <a:ext cx="2801937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06" name="Picture 27">
            <a:extLst>
              <a:ext uri="{FF2B5EF4-FFF2-40B4-BE49-F238E27FC236}">
                <a16:creationId xmlns:a16="http://schemas.microsoft.com/office/drawing/2014/main" id="{EB99457C-1D49-CAB2-8607-6C0A1A1E2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0" t="8652" r="6902" b="37166"/>
          <a:stretch>
            <a:fillRect/>
          </a:stretch>
        </p:blipFill>
        <p:spPr bwMode="auto">
          <a:xfrm>
            <a:off x="2133600" y="3419475"/>
            <a:ext cx="4495800" cy="119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476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7" name="Slide Number Placeholder 1">
            <a:extLst>
              <a:ext uri="{FF2B5EF4-FFF2-40B4-BE49-F238E27FC236}">
                <a16:creationId xmlns:a16="http://schemas.microsoft.com/office/drawing/2014/main" id="{AA27E02E-5F84-F264-0AF5-B5C59435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351D3F-1630-460C-BC3F-9FEA48D354A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108" name="Picture 2">
            <a:hlinkClick r:id="rId5"/>
            <a:extLst>
              <a:ext uri="{FF2B5EF4-FFF2-40B4-BE49-F238E27FC236}">
                <a16:creationId xmlns:a16="http://schemas.microsoft.com/office/drawing/2014/main" id="{03615303-96B1-8317-063D-4F60D5ADDA5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11713"/>
            <a:ext cx="21082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D17288C1-FF97-588F-302B-A6F3C188F0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B4A9F33-BDAF-488A-9D45-5B889A1350F8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4B9A1048-D847-54E4-3C54-0D72FF51A7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84"/>
            <a:ext cx="7924800" cy="17526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 dirty="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C827E604-78C8-C9B4-C207-6DAA596B27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912" y="2133634"/>
            <a:ext cx="8839088" cy="3886098"/>
          </a:xfrm>
        </p:spPr>
        <p:txBody>
          <a:bodyPr/>
          <a:lstStyle/>
          <a:p>
            <a:pPr marL="0" indent="0"/>
            <a:r>
              <a:rPr lang="en-US" altLang="en-US" sz="6000" dirty="0">
                <a:solidFill>
                  <a:srgbClr val="FF0000"/>
                </a:solidFill>
              </a:rPr>
              <a:t>http://aztcs.apcug.org</a:t>
            </a:r>
          </a:p>
          <a:p>
            <a:pPr marL="0" indent="0"/>
            <a:r>
              <a:rPr lang="en-US" altLang="en-US" sz="6000" dirty="0"/>
              <a:t>Click on </a:t>
            </a:r>
            <a:r>
              <a:rPr lang="en-US" altLang="en-US" sz="6000" dirty="0">
                <a:solidFill>
                  <a:srgbClr val="FF0000"/>
                </a:solidFill>
              </a:rPr>
              <a:t>"Meeting Notes"       </a:t>
            </a:r>
          </a:p>
          <a:p>
            <a:pPr marL="0" indent="0"/>
            <a:r>
              <a:rPr lang="en-US" altLang="en-US" sz="6000" dirty="0"/>
              <a:t>or contact </a:t>
            </a:r>
            <a:r>
              <a:rPr lang="en-US" altLang="en-US" sz="6000" dirty="0">
                <a:solidFill>
                  <a:srgbClr val="FF0000"/>
                </a:solidFill>
              </a:rPr>
              <a:t>fchao2@yahoo.com</a:t>
            </a:r>
            <a:endParaRPr lang="en-US" altLang="en-US" sz="6000" dirty="0"/>
          </a:p>
        </p:txBody>
      </p:sp>
      <p:sp>
        <p:nvSpPr>
          <p:cNvPr id="5125" name="Slide Number Placeholder 1">
            <a:extLst>
              <a:ext uri="{FF2B5EF4-FFF2-40B4-BE49-F238E27FC236}">
                <a16:creationId xmlns:a16="http://schemas.microsoft.com/office/drawing/2014/main" id="{37F694D5-B02E-1F2A-AB19-F23E8A3CA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AAFEC92-F8C8-46D9-B6F3-838CCA0981F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9DEC67D8-E1F9-89EA-AC43-C937303822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ED6574-5CF9-4669-BDAE-5950A2183F9E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B1662392-4BB7-4179-1BEB-44C8D6AAFA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/>
              <a:t>SUMMARY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A97A4C50-231C-B410-C095-FC0E9EFA2B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685722"/>
            <a:ext cx="8762888" cy="6034166"/>
          </a:xfrm>
        </p:spPr>
        <p:txBody>
          <a:bodyPr/>
          <a:lstStyle/>
          <a:p>
            <a:pPr indent="-341313"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/>
              <a:t>  "</a:t>
            </a:r>
            <a:r>
              <a:rPr lang="en-US" altLang="en-US" sz="3600" dirty="0" err="1"/>
              <a:t>Rescuezilla</a:t>
            </a:r>
            <a:r>
              <a:rPr lang="en-US" altLang="en-US" sz="3600" dirty="0"/>
              <a:t> Live" and "</a:t>
            </a:r>
            <a:r>
              <a:rPr lang="en-US" altLang="en-US" sz="3600" dirty="0" err="1"/>
              <a:t>Clonezilla</a:t>
            </a:r>
            <a:r>
              <a:rPr lang="en-US" altLang="en-US" sz="3600" dirty="0"/>
              <a:t>" are both "Free and Open Source".        "Macrium Reflect Home" and other not-free "apps" for cloning and image backups are not free.                                 Unlike "</a:t>
            </a:r>
            <a:r>
              <a:rPr lang="en-US" altLang="en-US" sz="3600" dirty="0" err="1"/>
              <a:t>Rescuezilla</a:t>
            </a:r>
            <a:r>
              <a:rPr lang="en-US" altLang="en-US" sz="3600" dirty="0"/>
              <a:t> Live" and "</a:t>
            </a:r>
            <a:r>
              <a:rPr lang="en-US" altLang="en-US" sz="3600" dirty="0" err="1"/>
              <a:t>Clonezilla</a:t>
            </a:r>
            <a:r>
              <a:rPr lang="en-US" altLang="en-US" sz="3600" dirty="0"/>
              <a:t>", "Macrium Reflect Home" and other non-free apps do not clone the "signature" of a source drive and hence they do not cause "signature conflicts" for "Windows.." computers.</a:t>
            </a:r>
          </a:p>
        </p:txBody>
      </p:sp>
      <p:sp>
        <p:nvSpPr>
          <p:cNvPr id="6149" name="Slide Number Placeholder 1">
            <a:extLst>
              <a:ext uri="{FF2B5EF4-FFF2-40B4-BE49-F238E27FC236}">
                <a16:creationId xmlns:a16="http://schemas.microsoft.com/office/drawing/2014/main" id="{91BE073E-8789-3909-70F2-B911B97C8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0F4182-A244-493C-8EF7-15EC7F46AED8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9DEC67D8-E1F9-89EA-AC43-C937303822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ED6574-5CF9-4669-BDAE-5950A2183F9E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B1662392-4BB7-4179-1BEB-44C8D6AAFA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700" dirty="0"/>
              <a:t>MACRIUM REFLECT HOME (continued)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A97A4C50-231C-B410-C095-FC0E9EFA2B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609674"/>
            <a:ext cx="8991482" cy="6400632"/>
          </a:xfrm>
        </p:spPr>
        <p:txBody>
          <a:bodyPr/>
          <a:lstStyle/>
          <a:p>
            <a:pPr indent="-341313"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..provides a 30-day free trial.                     This "Windows.." app prevents signature clashes and Windows.. failures by NOT modifying the GUID Partition Table's "Signature",  the EFI System Partition's BCD (="Boot Configure Data" Store), and the C: partition so that the original "Signature" of the target drive is retained.  </a:t>
            </a:r>
          </a:p>
        </p:txBody>
      </p:sp>
      <p:sp>
        <p:nvSpPr>
          <p:cNvPr id="6149" name="Slide Number Placeholder 1">
            <a:extLst>
              <a:ext uri="{FF2B5EF4-FFF2-40B4-BE49-F238E27FC236}">
                <a16:creationId xmlns:a16="http://schemas.microsoft.com/office/drawing/2014/main" id="{91BE073E-8789-3909-70F2-B911B97C8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0F4182-A244-493C-8EF7-15EC7F46AED8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20212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9DEC67D8-E1F9-89EA-AC43-C937303822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8ED6574-5CF9-4669-BDAE-5950A2183F9E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B1662392-4BB7-4179-1BEB-44C8D6AAFA4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3700" dirty="0"/>
              <a:t>MACRIUM REFLECT HOME (continued)</a:t>
            </a: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A97A4C50-231C-B410-C095-FC0E9EFA2B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762070"/>
            <a:ext cx="8915284" cy="5791048"/>
          </a:xfrm>
        </p:spPr>
        <p:txBody>
          <a:bodyPr/>
          <a:lstStyle/>
          <a:p>
            <a:pPr indent="-341313" eaLnBrk="1" hangingPunct="1">
              <a:spcBef>
                <a:spcPts val="900"/>
              </a:spcBef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3600" dirty="0"/>
              <a:t>  The result is that no signature conflicts occur between the target drives for both bootable drives and data-only drives in Windows.. computers because the "Signature" of a source drive is NOT copied to the target cloned drive.                     When you use "Macrium Reflect Home" to clone a bootable Windows drive, it does some cleanup on the target drive at the end of the clone process:</a:t>
            </a:r>
          </a:p>
        </p:txBody>
      </p:sp>
      <p:sp>
        <p:nvSpPr>
          <p:cNvPr id="6149" name="Slide Number Placeholder 1">
            <a:extLst>
              <a:ext uri="{FF2B5EF4-FFF2-40B4-BE49-F238E27FC236}">
                <a16:creationId xmlns:a16="http://schemas.microsoft.com/office/drawing/2014/main" id="{91BE073E-8789-3909-70F2-B911B97C8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20F4182-A244-493C-8EF7-15EC7F46AED8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5950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4B637ACC-32DD-23C8-8BDB-223A83859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90" y="313749"/>
            <a:ext cx="7329796" cy="593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35769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7CEC9D-A74D-00C1-90AE-7CA34F84A0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D596AA-6BFE-4F32-BD00-F96028E2B6E7}" type="slidenum">
              <a:rPr lang="en-US" altLang="en-US" sz="2400" baseline="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sz="2400" baseline="0">
              <a:latin typeface="Times New Roman" panose="02020603050405020304" pitchFamily="18" charset="0"/>
            </a:endParaRPr>
          </a:p>
        </p:txBody>
      </p:sp>
      <p:sp>
        <p:nvSpPr>
          <p:cNvPr id="8197" name="Slide Number Placeholder 1">
            <a:extLst>
              <a:ext uri="{FF2B5EF4-FFF2-40B4-BE49-F238E27FC236}">
                <a16:creationId xmlns:a16="http://schemas.microsoft.com/office/drawing/2014/main" id="{DCF312AC-74E4-B2A5-F9BF-CDE22832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 baseline="-25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0A4E1B-6E28-4A5C-B283-F39AA76962DA}" type="slidenum">
              <a:rPr lang="en-US" altLang="en-US" sz="2400" baseline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2400" baseline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4B637ACC-32DD-23C8-8BDB-223A838597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73" t="3" r="41963" b="83039"/>
          <a:stretch/>
        </p:blipFill>
        <p:spPr>
          <a:xfrm>
            <a:off x="316992" y="2209832"/>
            <a:ext cx="8601456" cy="259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6845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1_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GB" altLang="en-US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5766</TotalTime>
  <Words>283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Default Design</vt:lpstr>
      <vt:lpstr>1_Default Design</vt:lpstr>
      <vt:lpstr>PowerPoint Presentation</vt:lpstr>
      <vt:lpstr>Web location for this presentation:</vt:lpstr>
      <vt:lpstr>SUMMARY</vt:lpstr>
      <vt:lpstr>MACRIUM REFLECT HOME (continued)</vt:lpstr>
      <vt:lpstr>MACRIUM REFLECT HOME (continued)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642</cp:revision>
  <dcterms:modified xsi:type="dcterms:W3CDTF">2024-07-10T04:45:01Z</dcterms:modified>
</cp:coreProperties>
</file>