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4" r:id="rId2"/>
  </p:sldMasterIdLst>
  <p:notesMasterIdLst>
    <p:notesMasterId r:id="rId100"/>
  </p:notesMasterIdLst>
  <p:sldIdLst>
    <p:sldId id="738" r:id="rId3"/>
    <p:sldId id="1895" r:id="rId4"/>
    <p:sldId id="257" r:id="rId5"/>
    <p:sldId id="1809" r:id="rId6"/>
    <p:sldId id="1903" r:id="rId7"/>
    <p:sldId id="1914" r:id="rId8"/>
    <p:sldId id="1902" r:id="rId9"/>
    <p:sldId id="1892" r:id="rId10"/>
    <p:sldId id="1889" r:id="rId11"/>
    <p:sldId id="1893" r:id="rId12"/>
    <p:sldId id="1915" r:id="rId13"/>
    <p:sldId id="1916" r:id="rId14"/>
    <p:sldId id="1904" r:id="rId15"/>
    <p:sldId id="1810" r:id="rId16"/>
    <p:sldId id="1817" r:id="rId17"/>
    <p:sldId id="1865" r:id="rId18"/>
    <p:sldId id="1866" r:id="rId19"/>
    <p:sldId id="1818" r:id="rId20"/>
    <p:sldId id="1867" r:id="rId21"/>
    <p:sldId id="1814" r:id="rId22"/>
    <p:sldId id="1812" r:id="rId23"/>
    <p:sldId id="1813" r:id="rId24"/>
    <p:sldId id="1821" r:id="rId25"/>
    <p:sldId id="1823" r:id="rId26"/>
    <p:sldId id="1917" r:id="rId27"/>
    <p:sldId id="1824" r:id="rId28"/>
    <p:sldId id="1825" r:id="rId29"/>
    <p:sldId id="1829" r:id="rId30"/>
    <p:sldId id="1830" r:id="rId31"/>
    <p:sldId id="1831" r:id="rId32"/>
    <p:sldId id="1832" r:id="rId33"/>
    <p:sldId id="1826" r:id="rId34"/>
    <p:sldId id="1827" r:id="rId35"/>
    <p:sldId id="1828" r:id="rId36"/>
    <p:sldId id="1811" r:id="rId37"/>
    <p:sldId id="1833" r:id="rId38"/>
    <p:sldId id="1896" r:id="rId39"/>
    <p:sldId id="1834" r:id="rId40"/>
    <p:sldId id="1835" r:id="rId41"/>
    <p:sldId id="1836" r:id="rId42"/>
    <p:sldId id="1837" r:id="rId43"/>
    <p:sldId id="1838" r:id="rId44"/>
    <p:sldId id="1839" r:id="rId45"/>
    <p:sldId id="1840" r:id="rId46"/>
    <p:sldId id="1918" r:id="rId47"/>
    <p:sldId id="1841" r:id="rId48"/>
    <p:sldId id="1842" r:id="rId49"/>
    <p:sldId id="1843" r:id="rId50"/>
    <p:sldId id="1919" r:id="rId51"/>
    <p:sldId id="1844" r:id="rId52"/>
    <p:sldId id="1845" r:id="rId53"/>
    <p:sldId id="1846" r:id="rId54"/>
    <p:sldId id="1847" r:id="rId55"/>
    <p:sldId id="1848" r:id="rId56"/>
    <p:sldId id="1849" r:id="rId57"/>
    <p:sldId id="1850" r:id="rId58"/>
    <p:sldId id="1851" r:id="rId59"/>
    <p:sldId id="1852" r:id="rId60"/>
    <p:sldId id="1853" r:id="rId61"/>
    <p:sldId id="1854" r:id="rId62"/>
    <p:sldId id="1855" r:id="rId63"/>
    <p:sldId id="1856" r:id="rId64"/>
    <p:sldId id="1857" r:id="rId65"/>
    <p:sldId id="1858" r:id="rId66"/>
    <p:sldId id="1859" r:id="rId67"/>
    <p:sldId id="1860" r:id="rId68"/>
    <p:sldId id="1920" r:id="rId69"/>
    <p:sldId id="1861" r:id="rId70"/>
    <p:sldId id="1862" r:id="rId71"/>
    <p:sldId id="1863" r:id="rId72"/>
    <p:sldId id="1864" r:id="rId73"/>
    <p:sldId id="1921" r:id="rId74"/>
    <p:sldId id="1869" r:id="rId75"/>
    <p:sldId id="1870" r:id="rId76"/>
    <p:sldId id="1871" r:id="rId77"/>
    <p:sldId id="1872" r:id="rId78"/>
    <p:sldId id="1873" r:id="rId79"/>
    <p:sldId id="1874" r:id="rId80"/>
    <p:sldId id="1875" r:id="rId81"/>
    <p:sldId id="1876" r:id="rId82"/>
    <p:sldId id="1877" r:id="rId83"/>
    <p:sldId id="1878" r:id="rId84"/>
    <p:sldId id="1897" r:id="rId85"/>
    <p:sldId id="1879" r:id="rId86"/>
    <p:sldId id="1880" r:id="rId87"/>
    <p:sldId id="1898" r:id="rId88"/>
    <p:sldId id="1881" r:id="rId89"/>
    <p:sldId id="1882" r:id="rId90"/>
    <p:sldId id="1883" r:id="rId91"/>
    <p:sldId id="1884" r:id="rId92"/>
    <p:sldId id="1900" r:id="rId93"/>
    <p:sldId id="1885" r:id="rId94"/>
    <p:sldId id="1886" r:id="rId95"/>
    <p:sldId id="1901" r:id="rId96"/>
    <p:sldId id="1887" r:id="rId97"/>
    <p:sldId id="1888" r:id="rId98"/>
    <p:sldId id="1894" r:id="rId99"/>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4" autoAdjust="0"/>
    <p:restoredTop sz="94660"/>
  </p:normalViewPr>
  <p:slideViewPr>
    <p:cSldViewPr>
      <p:cViewPr varScale="1">
        <p:scale>
          <a:sx n="61" d="100"/>
          <a:sy n="61" d="100"/>
        </p:scale>
        <p:origin x="50" y="223"/>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9E838D7A-3889-BD06-F84D-EC68B829B1C4}"/>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C96FCDB2-3BA6-18B1-549B-5C222F5E9BD3}"/>
              </a:ext>
            </a:extLst>
          </p:cNvPr>
          <p:cNvSpPr>
            <a:spLocks noGrp="1" noChangeArrowheads="1"/>
          </p:cNvSpPr>
          <p:nvPr>
            <p:ph type="hdr"/>
          </p:nvPr>
        </p:nvSpPr>
        <p:spPr bwMode="auto">
          <a:xfrm>
            <a:off x="0"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6" name="Rectangle 3">
            <a:extLst>
              <a:ext uri="{FF2B5EF4-FFF2-40B4-BE49-F238E27FC236}">
                <a16:creationId xmlns:a16="http://schemas.microsoft.com/office/drawing/2014/main" id="{41F22A65-3022-2446-650D-0CDFFB8A5DDA}"/>
              </a:ext>
            </a:extLst>
          </p:cNvPr>
          <p:cNvSpPr>
            <a:spLocks noGrp="1" noChangeArrowheads="1"/>
          </p:cNvSpPr>
          <p:nvPr>
            <p:ph type="dt"/>
          </p:nvPr>
        </p:nvSpPr>
        <p:spPr bwMode="auto">
          <a:xfrm>
            <a:off x="4143375"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7" name="Rectangle 4">
            <a:extLst>
              <a:ext uri="{FF2B5EF4-FFF2-40B4-BE49-F238E27FC236}">
                <a16:creationId xmlns:a16="http://schemas.microsoft.com/office/drawing/2014/main" id="{A7EAB800-26CC-A625-163F-C69CD8146596}"/>
              </a:ext>
            </a:extLst>
          </p:cNvPr>
          <p:cNvSpPr>
            <a:spLocks noGrp="1" noRot="1" noChangeAspect="1" noChangeArrowheads="1"/>
          </p:cNvSpPr>
          <p:nvPr>
            <p:ph type="sldImg"/>
          </p:nvPr>
        </p:nvSpPr>
        <p:spPr bwMode="auto">
          <a:xfrm>
            <a:off x="1257300" y="720725"/>
            <a:ext cx="47990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5">
            <a:extLst>
              <a:ext uri="{FF2B5EF4-FFF2-40B4-BE49-F238E27FC236}">
                <a16:creationId xmlns:a16="http://schemas.microsoft.com/office/drawing/2014/main" id="{136F0B75-76A6-4070-8512-CC4CFF22AFAC}"/>
              </a:ext>
            </a:extLst>
          </p:cNvPr>
          <p:cNvSpPr>
            <a:spLocks noGrp="1" noChangeArrowheads="1"/>
          </p:cNvSpPr>
          <p:nvPr>
            <p:ph type="body"/>
          </p:nvPr>
        </p:nvSpPr>
        <p:spPr bwMode="auto">
          <a:xfrm>
            <a:off x="731838" y="4560888"/>
            <a:ext cx="5849937" cy="4318000"/>
          </a:xfrm>
          <a:prstGeom prst="rect">
            <a:avLst/>
          </a:prstGeom>
          <a:noFill/>
          <a:ln>
            <a:noFill/>
          </a:ln>
          <a:effectLst/>
        </p:spPr>
        <p:txBody>
          <a:bodyPr vert="horz" wrap="square" lIns="95139" tIns="49472" rIns="95139" bIns="49472" numCol="1" anchor="ctr" anchorCtr="0" compatLnSpc="1">
            <a:prstTxWarp prst="textNoShape">
              <a:avLst/>
            </a:prstTxWarp>
          </a:bodyPr>
          <a:lstStyle/>
          <a:p>
            <a:pPr lvl="0"/>
            <a:endParaRPr lang="en-US" altLang="en-US" noProof="0"/>
          </a:p>
        </p:txBody>
      </p:sp>
      <p:sp>
        <p:nvSpPr>
          <p:cNvPr id="3079" name="Rectangle 6">
            <a:extLst>
              <a:ext uri="{FF2B5EF4-FFF2-40B4-BE49-F238E27FC236}">
                <a16:creationId xmlns:a16="http://schemas.microsoft.com/office/drawing/2014/main" id="{7A48EF38-8EEB-79D9-14A4-1B309B1629A7}"/>
              </a:ext>
            </a:extLst>
          </p:cNvPr>
          <p:cNvSpPr>
            <a:spLocks noGrp="1" noChangeArrowheads="1"/>
          </p:cNvSpPr>
          <p:nvPr>
            <p:ph type="ftr"/>
          </p:nvPr>
        </p:nvSpPr>
        <p:spPr bwMode="auto">
          <a:xfrm>
            <a:off x="0"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80" name="Rectangle 7">
            <a:extLst>
              <a:ext uri="{FF2B5EF4-FFF2-40B4-BE49-F238E27FC236}">
                <a16:creationId xmlns:a16="http://schemas.microsoft.com/office/drawing/2014/main" id="{09077032-6EB4-D799-7387-1D8FF6F1E749}"/>
              </a:ext>
            </a:extLst>
          </p:cNvPr>
          <p:cNvSpPr>
            <a:spLocks noGrp="1" noChangeArrowheads="1"/>
          </p:cNvSpPr>
          <p:nvPr>
            <p:ph type="sldNum"/>
          </p:nvPr>
        </p:nvSpPr>
        <p:spPr bwMode="auto">
          <a:xfrm>
            <a:off x="4143375"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smtClean="0">
                <a:solidFill>
                  <a:srgbClr val="000000"/>
                </a:solidFill>
                <a:latin typeface="Times New Roman" panose="02020603050405020304" pitchFamily="18" charset="0"/>
              </a:defRPr>
            </a:lvl1pPr>
          </a:lstStyle>
          <a:p>
            <a:pPr>
              <a:defRPr/>
            </a:pPr>
            <a:fld id="{69B03CE6-E617-4C64-9E09-89CFE68427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4522226-673C-E423-DEB9-27291705EE5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0099060-591C-4B08-D86C-7BD5F285FDC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C25C24B-D97A-50E7-FB6C-4C7ADA583A81}"/>
              </a:ext>
            </a:extLst>
          </p:cNvPr>
          <p:cNvSpPr>
            <a:spLocks noGrp="1" noChangeArrowheads="1"/>
          </p:cNvSpPr>
          <p:nvPr>
            <p:ph type="sldNum" idx="12"/>
          </p:nvPr>
        </p:nvSpPr>
        <p:spPr>
          <a:ln/>
        </p:spPr>
        <p:txBody>
          <a:bodyPr/>
          <a:lstStyle>
            <a:lvl1pPr>
              <a:defRPr/>
            </a:lvl1pPr>
          </a:lstStyle>
          <a:p>
            <a:pPr>
              <a:defRPr/>
            </a:pPr>
            <a:fld id="{D8B10391-92CE-4010-8DAC-089216E036D5}" type="slidenum">
              <a:rPr lang="en-US" altLang="en-US"/>
              <a:pPr>
                <a:defRPr/>
              </a:pPr>
              <a:t>‹#›</a:t>
            </a:fld>
            <a:endParaRPr lang="en-US" altLang="en-US"/>
          </a:p>
        </p:txBody>
      </p:sp>
    </p:spTree>
    <p:extLst>
      <p:ext uri="{BB962C8B-B14F-4D97-AF65-F5344CB8AC3E}">
        <p14:creationId xmlns:p14="http://schemas.microsoft.com/office/powerpoint/2010/main" val="12561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3042AD9-B6E9-CD0C-52DE-9430C2BFF8D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5AF7E366-AC22-4603-1B12-4481EDBE674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7D2609F-B644-E77B-FFCD-FE4F7D533551}"/>
              </a:ext>
            </a:extLst>
          </p:cNvPr>
          <p:cNvSpPr>
            <a:spLocks noGrp="1" noChangeArrowheads="1"/>
          </p:cNvSpPr>
          <p:nvPr>
            <p:ph type="sldNum" idx="12"/>
          </p:nvPr>
        </p:nvSpPr>
        <p:spPr>
          <a:ln/>
        </p:spPr>
        <p:txBody>
          <a:bodyPr/>
          <a:lstStyle>
            <a:lvl1pPr>
              <a:defRPr/>
            </a:lvl1pPr>
          </a:lstStyle>
          <a:p>
            <a:pPr>
              <a:defRPr/>
            </a:pPr>
            <a:fld id="{9C45B602-B71F-4AEF-9AB6-F09E95E90284}" type="slidenum">
              <a:rPr lang="en-US" altLang="en-US"/>
              <a:pPr>
                <a:defRPr/>
              </a:pPr>
              <a:t>‹#›</a:t>
            </a:fld>
            <a:endParaRPr lang="en-US" altLang="en-US"/>
          </a:p>
        </p:txBody>
      </p:sp>
    </p:spTree>
    <p:extLst>
      <p:ext uri="{BB962C8B-B14F-4D97-AF65-F5344CB8AC3E}">
        <p14:creationId xmlns:p14="http://schemas.microsoft.com/office/powerpoint/2010/main" val="280600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9E662B2-7862-80CA-4B18-18F98895317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45D72A07-8004-A3B7-5CD8-67F03493480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E65AE2C-0B86-BDA6-BFFF-A3249B4571B6}"/>
              </a:ext>
            </a:extLst>
          </p:cNvPr>
          <p:cNvSpPr>
            <a:spLocks noGrp="1" noChangeArrowheads="1"/>
          </p:cNvSpPr>
          <p:nvPr>
            <p:ph type="sldNum" idx="12"/>
          </p:nvPr>
        </p:nvSpPr>
        <p:spPr>
          <a:ln/>
        </p:spPr>
        <p:txBody>
          <a:bodyPr/>
          <a:lstStyle>
            <a:lvl1pPr>
              <a:defRPr/>
            </a:lvl1pPr>
          </a:lstStyle>
          <a:p>
            <a:pPr>
              <a:defRPr/>
            </a:pPr>
            <a:fld id="{94F2F71B-2ACD-44EB-85D0-A7F376DA8584}" type="slidenum">
              <a:rPr lang="en-US" altLang="en-US"/>
              <a:pPr>
                <a:defRPr/>
              </a:pPr>
              <a:t>‹#›</a:t>
            </a:fld>
            <a:endParaRPr lang="en-US" altLang="en-US"/>
          </a:p>
        </p:txBody>
      </p:sp>
    </p:spTree>
    <p:extLst>
      <p:ext uri="{BB962C8B-B14F-4D97-AF65-F5344CB8AC3E}">
        <p14:creationId xmlns:p14="http://schemas.microsoft.com/office/powerpoint/2010/main" val="39738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C3EAD09-C7EA-353D-DDF8-49EC8166DFF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18F12E2E-DB2F-0D69-1DC2-DF1BC1EFF2E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042E5E4-7A57-BDE8-6EF9-5B0D4EC98768}"/>
              </a:ext>
            </a:extLst>
          </p:cNvPr>
          <p:cNvSpPr>
            <a:spLocks noGrp="1" noChangeArrowheads="1"/>
          </p:cNvSpPr>
          <p:nvPr>
            <p:ph type="sldNum" idx="12"/>
          </p:nvPr>
        </p:nvSpPr>
        <p:spPr>
          <a:ln/>
        </p:spPr>
        <p:txBody>
          <a:bodyPr/>
          <a:lstStyle>
            <a:lvl1pPr>
              <a:defRPr/>
            </a:lvl1pPr>
          </a:lstStyle>
          <a:p>
            <a:pPr>
              <a:defRPr/>
            </a:pPr>
            <a:fld id="{600911B6-B22F-4B5D-BE9C-44C2007758CF}" type="slidenum">
              <a:rPr lang="en-US" altLang="en-US"/>
              <a:pPr>
                <a:defRPr/>
              </a:pPr>
              <a:t>‹#›</a:t>
            </a:fld>
            <a:endParaRPr lang="en-US" altLang="en-US"/>
          </a:p>
        </p:txBody>
      </p:sp>
    </p:spTree>
    <p:extLst>
      <p:ext uri="{BB962C8B-B14F-4D97-AF65-F5344CB8AC3E}">
        <p14:creationId xmlns:p14="http://schemas.microsoft.com/office/powerpoint/2010/main" val="3545053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393EA9A-38AE-DA75-24F3-1EF05961033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8E73BDA7-6A09-7445-2D70-10A2E11EB43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10A309D-8B8E-C59D-4065-AB0A0987B499}"/>
              </a:ext>
            </a:extLst>
          </p:cNvPr>
          <p:cNvSpPr>
            <a:spLocks noGrp="1" noChangeArrowheads="1"/>
          </p:cNvSpPr>
          <p:nvPr>
            <p:ph type="sldNum" idx="12"/>
          </p:nvPr>
        </p:nvSpPr>
        <p:spPr>
          <a:ln/>
        </p:spPr>
        <p:txBody>
          <a:bodyPr/>
          <a:lstStyle>
            <a:lvl1pPr>
              <a:defRPr/>
            </a:lvl1pPr>
          </a:lstStyle>
          <a:p>
            <a:pPr>
              <a:defRPr/>
            </a:pPr>
            <a:fld id="{0DCCD7A8-C576-4DD1-A544-9611AEBB2B0B}" type="slidenum">
              <a:rPr lang="en-US" altLang="en-US"/>
              <a:pPr>
                <a:defRPr/>
              </a:pPr>
              <a:t>‹#›</a:t>
            </a:fld>
            <a:endParaRPr lang="en-US" altLang="en-US"/>
          </a:p>
        </p:txBody>
      </p:sp>
    </p:spTree>
    <p:extLst>
      <p:ext uri="{BB962C8B-B14F-4D97-AF65-F5344CB8AC3E}">
        <p14:creationId xmlns:p14="http://schemas.microsoft.com/office/powerpoint/2010/main" val="219282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7C55945A-6DDA-AF53-0F58-7C093BC431C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2FD17AE-5CEE-A83E-C9F8-EF2C24DB3B5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2D82219-C49E-80C2-C50D-AD8B46A30694}"/>
              </a:ext>
            </a:extLst>
          </p:cNvPr>
          <p:cNvSpPr>
            <a:spLocks noGrp="1" noChangeArrowheads="1"/>
          </p:cNvSpPr>
          <p:nvPr>
            <p:ph type="sldNum" idx="12"/>
          </p:nvPr>
        </p:nvSpPr>
        <p:spPr>
          <a:ln/>
        </p:spPr>
        <p:txBody>
          <a:bodyPr/>
          <a:lstStyle>
            <a:lvl1pPr>
              <a:defRPr/>
            </a:lvl1pPr>
          </a:lstStyle>
          <a:p>
            <a:pPr>
              <a:defRPr/>
            </a:pPr>
            <a:fld id="{CA6EC054-A5A0-4023-BC52-3852CEE0D67B}" type="slidenum">
              <a:rPr lang="en-US" altLang="en-US"/>
              <a:pPr>
                <a:defRPr/>
              </a:pPr>
              <a:t>‹#›</a:t>
            </a:fld>
            <a:endParaRPr lang="en-US" altLang="en-US"/>
          </a:p>
        </p:txBody>
      </p:sp>
    </p:spTree>
    <p:extLst>
      <p:ext uri="{BB962C8B-B14F-4D97-AF65-F5344CB8AC3E}">
        <p14:creationId xmlns:p14="http://schemas.microsoft.com/office/powerpoint/2010/main" val="94192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C982CAA-F9B9-0AE3-A177-6029D24D656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2BE03B6-DD66-D702-1A8E-4318FA54896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1B688C0-8806-D586-CEEB-502BCBEDFB76}"/>
              </a:ext>
            </a:extLst>
          </p:cNvPr>
          <p:cNvSpPr>
            <a:spLocks noGrp="1" noChangeArrowheads="1"/>
          </p:cNvSpPr>
          <p:nvPr>
            <p:ph type="sldNum" idx="12"/>
          </p:nvPr>
        </p:nvSpPr>
        <p:spPr>
          <a:ln/>
        </p:spPr>
        <p:txBody>
          <a:bodyPr/>
          <a:lstStyle>
            <a:lvl1pPr>
              <a:defRPr/>
            </a:lvl1pPr>
          </a:lstStyle>
          <a:p>
            <a:pPr>
              <a:defRPr/>
            </a:pPr>
            <a:fld id="{3171B25B-CC6B-4C90-89C4-3E300181AE5B}" type="slidenum">
              <a:rPr lang="en-US" altLang="en-US"/>
              <a:pPr>
                <a:defRPr/>
              </a:pPr>
              <a:t>‹#›</a:t>
            </a:fld>
            <a:endParaRPr lang="en-US" altLang="en-US"/>
          </a:p>
        </p:txBody>
      </p:sp>
    </p:spTree>
    <p:extLst>
      <p:ext uri="{BB962C8B-B14F-4D97-AF65-F5344CB8AC3E}">
        <p14:creationId xmlns:p14="http://schemas.microsoft.com/office/powerpoint/2010/main" val="319288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A361425-B2E6-C229-B2B0-45375F84B47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BC6F4F14-E196-FCE5-A4B1-AC162F88DF6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AFDCECEA-A5E0-A297-E24C-41A9759762D3}"/>
              </a:ext>
            </a:extLst>
          </p:cNvPr>
          <p:cNvSpPr>
            <a:spLocks noGrp="1" noChangeArrowheads="1"/>
          </p:cNvSpPr>
          <p:nvPr>
            <p:ph type="sldNum" idx="12"/>
          </p:nvPr>
        </p:nvSpPr>
        <p:spPr>
          <a:ln/>
        </p:spPr>
        <p:txBody>
          <a:bodyPr/>
          <a:lstStyle>
            <a:lvl1pPr>
              <a:defRPr/>
            </a:lvl1pPr>
          </a:lstStyle>
          <a:p>
            <a:pPr>
              <a:defRPr/>
            </a:pPr>
            <a:fld id="{06C40ED0-A94B-4DC6-B1A2-C5EF841B012F}" type="slidenum">
              <a:rPr lang="en-US" altLang="en-US"/>
              <a:pPr>
                <a:defRPr/>
              </a:pPr>
              <a:t>‹#›</a:t>
            </a:fld>
            <a:endParaRPr lang="en-US" altLang="en-US"/>
          </a:p>
        </p:txBody>
      </p:sp>
    </p:spTree>
    <p:extLst>
      <p:ext uri="{BB962C8B-B14F-4D97-AF65-F5344CB8AC3E}">
        <p14:creationId xmlns:p14="http://schemas.microsoft.com/office/powerpoint/2010/main" val="369382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33B60BE-F48B-D9F3-CC4D-087C3AAD5EF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C4D1FE51-D5DB-F1E2-D7FF-22F54F95B5B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F56761C-3DA2-8E9C-2E6F-6BEBBABA2F02}"/>
              </a:ext>
            </a:extLst>
          </p:cNvPr>
          <p:cNvSpPr>
            <a:spLocks noGrp="1" noChangeArrowheads="1"/>
          </p:cNvSpPr>
          <p:nvPr>
            <p:ph type="sldNum" idx="12"/>
          </p:nvPr>
        </p:nvSpPr>
        <p:spPr>
          <a:ln/>
        </p:spPr>
        <p:txBody>
          <a:bodyPr/>
          <a:lstStyle>
            <a:lvl1pPr>
              <a:defRPr/>
            </a:lvl1pPr>
          </a:lstStyle>
          <a:p>
            <a:pPr>
              <a:defRPr/>
            </a:pPr>
            <a:fld id="{A52F1462-82B2-4E43-9EBA-7D3A8294A6FC}" type="slidenum">
              <a:rPr lang="en-US" altLang="en-US"/>
              <a:pPr>
                <a:defRPr/>
              </a:pPr>
              <a:t>‹#›</a:t>
            </a:fld>
            <a:endParaRPr lang="en-US" altLang="en-US"/>
          </a:p>
        </p:txBody>
      </p:sp>
    </p:spTree>
    <p:extLst>
      <p:ext uri="{BB962C8B-B14F-4D97-AF65-F5344CB8AC3E}">
        <p14:creationId xmlns:p14="http://schemas.microsoft.com/office/powerpoint/2010/main" val="254618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A6CF1F6-97CD-41B0-223F-33DFDDF6B47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D9FCD86C-F9E1-410B-9AFC-46B2CE14E9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B81BB94-1C0B-A538-3B2F-BE3C37DB6260}"/>
              </a:ext>
            </a:extLst>
          </p:cNvPr>
          <p:cNvSpPr>
            <a:spLocks noGrp="1" noChangeArrowheads="1"/>
          </p:cNvSpPr>
          <p:nvPr>
            <p:ph type="sldNum" idx="12"/>
          </p:nvPr>
        </p:nvSpPr>
        <p:spPr>
          <a:ln/>
        </p:spPr>
        <p:txBody>
          <a:bodyPr/>
          <a:lstStyle>
            <a:lvl1pPr>
              <a:defRPr/>
            </a:lvl1pPr>
          </a:lstStyle>
          <a:p>
            <a:pPr>
              <a:defRPr/>
            </a:pPr>
            <a:fld id="{7184CCDC-F868-45D8-B9DE-0737E9BBD0E8}" type="slidenum">
              <a:rPr lang="en-US" altLang="en-US"/>
              <a:pPr>
                <a:defRPr/>
              </a:pPr>
              <a:t>‹#›</a:t>
            </a:fld>
            <a:endParaRPr lang="en-US" altLang="en-US"/>
          </a:p>
        </p:txBody>
      </p:sp>
    </p:spTree>
    <p:extLst>
      <p:ext uri="{BB962C8B-B14F-4D97-AF65-F5344CB8AC3E}">
        <p14:creationId xmlns:p14="http://schemas.microsoft.com/office/powerpoint/2010/main" val="7485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AEC0F009-54AB-085E-C7AF-1AC926F6799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09A6CA3-00C2-E4CA-3D69-D298894DD26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DE8245F4-855A-20B7-103B-DA24B4B78D2F}"/>
              </a:ext>
            </a:extLst>
          </p:cNvPr>
          <p:cNvSpPr>
            <a:spLocks noGrp="1" noChangeArrowheads="1"/>
          </p:cNvSpPr>
          <p:nvPr>
            <p:ph type="sldNum" idx="12"/>
          </p:nvPr>
        </p:nvSpPr>
        <p:spPr>
          <a:ln/>
        </p:spPr>
        <p:txBody>
          <a:bodyPr/>
          <a:lstStyle>
            <a:lvl1pPr>
              <a:defRPr/>
            </a:lvl1pPr>
          </a:lstStyle>
          <a:p>
            <a:pPr>
              <a:defRPr/>
            </a:pPr>
            <a:fld id="{FB57CF9D-4243-41CD-BB89-632047321404}" type="slidenum">
              <a:rPr lang="en-US" altLang="en-US"/>
              <a:pPr>
                <a:defRPr/>
              </a:pPr>
              <a:t>‹#›</a:t>
            </a:fld>
            <a:endParaRPr lang="en-US" altLang="en-US"/>
          </a:p>
        </p:txBody>
      </p:sp>
    </p:spTree>
    <p:extLst>
      <p:ext uri="{BB962C8B-B14F-4D97-AF65-F5344CB8AC3E}">
        <p14:creationId xmlns:p14="http://schemas.microsoft.com/office/powerpoint/2010/main" val="18533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C29040C-4140-E217-3321-A8BA0959F41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28D96ABD-464C-358E-A7CA-8E1A0810875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4F9F83-6192-FB3E-9BDE-1F2D353EEA29}"/>
              </a:ext>
            </a:extLst>
          </p:cNvPr>
          <p:cNvSpPr>
            <a:spLocks noGrp="1" noChangeArrowheads="1"/>
          </p:cNvSpPr>
          <p:nvPr>
            <p:ph type="sldNum" idx="12"/>
          </p:nvPr>
        </p:nvSpPr>
        <p:spPr>
          <a:ln/>
        </p:spPr>
        <p:txBody>
          <a:bodyPr/>
          <a:lstStyle>
            <a:lvl1pPr>
              <a:defRPr/>
            </a:lvl1pPr>
          </a:lstStyle>
          <a:p>
            <a:pPr>
              <a:defRPr/>
            </a:pPr>
            <a:fld id="{09C9CA2A-AB52-47E7-BEB3-039E5C829F88}" type="slidenum">
              <a:rPr lang="en-US" altLang="en-US"/>
              <a:pPr>
                <a:defRPr/>
              </a:pPr>
              <a:t>‹#›</a:t>
            </a:fld>
            <a:endParaRPr lang="en-US" altLang="en-US"/>
          </a:p>
        </p:txBody>
      </p:sp>
    </p:spTree>
    <p:extLst>
      <p:ext uri="{BB962C8B-B14F-4D97-AF65-F5344CB8AC3E}">
        <p14:creationId xmlns:p14="http://schemas.microsoft.com/office/powerpoint/2010/main" val="3067567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C488149-5734-4DEB-EA36-E379FFAF5C6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DE39626-DA12-B3F6-4D26-7F848932DF7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CE597DBC-0243-4FCA-CA3F-8A350E205E43}"/>
              </a:ext>
            </a:extLst>
          </p:cNvPr>
          <p:cNvSpPr>
            <a:spLocks noGrp="1" noChangeArrowheads="1"/>
          </p:cNvSpPr>
          <p:nvPr>
            <p:ph type="sldNum" idx="12"/>
          </p:nvPr>
        </p:nvSpPr>
        <p:spPr>
          <a:ln/>
        </p:spPr>
        <p:txBody>
          <a:bodyPr/>
          <a:lstStyle>
            <a:lvl1pPr>
              <a:defRPr/>
            </a:lvl1pPr>
          </a:lstStyle>
          <a:p>
            <a:pPr>
              <a:defRPr/>
            </a:pPr>
            <a:fld id="{27FC7CC3-81D9-43D6-B5D3-DE75FD0A90F9}" type="slidenum">
              <a:rPr lang="en-US" altLang="en-US"/>
              <a:pPr>
                <a:defRPr/>
              </a:pPr>
              <a:t>‹#›</a:t>
            </a:fld>
            <a:endParaRPr lang="en-US" altLang="en-US"/>
          </a:p>
        </p:txBody>
      </p:sp>
    </p:spTree>
    <p:extLst>
      <p:ext uri="{BB962C8B-B14F-4D97-AF65-F5344CB8AC3E}">
        <p14:creationId xmlns:p14="http://schemas.microsoft.com/office/powerpoint/2010/main" val="3167028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2C8546D-0DE9-186D-6920-763C1755446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B87E119A-A574-562D-744D-006CA0582A2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194C87C-F31C-E908-D514-20FBDEA251ED}"/>
              </a:ext>
            </a:extLst>
          </p:cNvPr>
          <p:cNvSpPr>
            <a:spLocks noGrp="1" noChangeArrowheads="1"/>
          </p:cNvSpPr>
          <p:nvPr>
            <p:ph type="sldNum" idx="12"/>
          </p:nvPr>
        </p:nvSpPr>
        <p:spPr>
          <a:ln/>
        </p:spPr>
        <p:txBody>
          <a:bodyPr/>
          <a:lstStyle>
            <a:lvl1pPr>
              <a:defRPr/>
            </a:lvl1pPr>
          </a:lstStyle>
          <a:p>
            <a:pPr>
              <a:defRPr/>
            </a:pPr>
            <a:fld id="{6E750C0C-9692-4121-B7FA-F062824E2B31}" type="slidenum">
              <a:rPr lang="en-US" altLang="en-US"/>
              <a:pPr>
                <a:defRPr/>
              </a:pPr>
              <a:t>‹#›</a:t>
            </a:fld>
            <a:endParaRPr lang="en-US" altLang="en-US"/>
          </a:p>
        </p:txBody>
      </p:sp>
    </p:spTree>
    <p:extLst>
      <p:ext uri="{BB962C8B-B14F-4D97-AF65-F5344CB8AC3E}">
        <p14:creationId xmlns:p14="http://schemas.microsoft.com/office/powerpoint/2010/main" val="1396255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DE9559A-0F72-A350-33E9-C078806DA3F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D79D5613-23A4-6A4F-6A93-6A4CF96C4A2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D09208-0E04-15CC-B9E3-CECE99727B17}"/>
              </a:ext>
            </a:extLst>
          </p:cNvPr>
          <p:cNvSpPr>
            <a:spLocks noGrp="1" noChangeArrowheads="1"/>
          </p:cNvSpPr>
          <p:nvPr>
            <p:ph type="sldNum" idx="12"/>
          </p:nvPr>
        </p:nvSpPr>
        <p:spPr>
          <a:ln/>
        </p:spPr>
        <p:txBody>
          <a:bodyPr/>
          <a:lstStyle>
            <a:lvl1pPr>
              <a:defRPr/>
            </a:lvl1pPr>
          </a:lstStyle>
          <a:p>
            <a:pPr>
              <a:defRPr/>
            </a:pPr>
            <a:fld id="{18F5BCC8-CAC7-41FE-82E0-B755BAFB90F7}" type="slidenum">
              <a:rPr lang="en-US" altLang="en-US"/>
              <a:pPr>
                <a:defRPr/>
              </a:pPr>
              <a:t>‹#›</a:t>
            </a:fld>
            <a:endParaRPr lang="en-US" altLang="en-US"/>
          </a:p>
        </p:txBody>
      </p:sp>
    </p:spTree>
    <p:extLst>
      <p:ext uri="{BB962C8B-B14F-4D97-AF65-F5344CB8AC3E}">
        <p14:creationId xmlns:p14="http://schemas.microsoft.com/office/powerpoint/2010/main" val="194470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E44DC471-E663-3AFE-BC26-0BA0C8274E9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CF88EED-C3F3-5248-7F03-AA613D10570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AE81397-01EA-C7C4-B224-55AD22E1961C}"/>
              </a:ext>
            </a:extLst>
          </p:cNvPr>
          <p:cNvSpPr>
            <a:spLocks noGrp="1" noChangeArrowheads="1"/>
          </p:cNvSpPr>
          <p:nvPr>
            <p:ph type="sldNum" idx="12"/>
          </p:nvPr>
        </p:nvSpPr>
        <p:spPr>
          <a:ln/>
        </p:spPr>
        <p:txBody>
          <a:bodyPr/>
          <a:lstStyle>
            <a:lvl1pPr>
              <a:defRPr/>
            </a:lvl1pPr>
          </a:lstStyle>
          <a:p>
            <a:pPr>
              <a:defRPr/>
            </a:pPr>
            <a:fld id="{BB0ABF6F-14C9-4A41-81D2-61821EB766F1}" type="slidenum">
              <a:rPr lang="en-US" altLang="en-US"/>
              <a:pPr>
                <a:defRPr/>
              </a:pPr>
              <a:t>‹#›</a:t>
            </a:fld>
            <a:endParaRPr lang="en-US" altLang="en-US"/>
          </a:p>
        </p:txBody>
      </p:sp>
    </p:spTree>
    <p:extLst>
      <p:ext uri="{BB962C8B-B14F-4D97-AF65-F5344CB8AC3E}">
        <p14:creationId xmlns:p14="http://schemas.microsoft.com/office/powerpoint/2010/main" val="135939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2A05627-AE39-6D25-45B3-4A026EA3583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AAAAA087-1143-79E0-5F71-FF0D1E59D79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54D1A76D-E224-267D-CD4D-00969C47E53F}"/>
              </a:ext>
            </a:extLst>
          </p:cNvPr>
          <p:cNvSpPr>
            <a:spLocks noGrp="1" noChangeArrowheads="1"/>
          </p:cNvSpPr>
          <p:nvPr>
            <p:ph type="sldNum" idx="12"/>
          </p:nvPr>
        </p:nvSpPr>
        <p:spPr>
          <a:ln/>
        </p:spPr>
        <p:txBody>
          <a:bodyPr/>
          <a:lstStyle>
            <a:lvl1pPr>
              <a:defRPr/>
            </a:lvl1pPr>
          </a:lstStyle>
          <a:p>
            <a:pPr>
              <a:defRPr/>
            </a:pPr>
            <a:fld id="{B2BA38BB-2348-4406-A783-2FE30F04B001}" type="slidenum">
              <a:rPr lang="en-US" altLang="en-US"/>
              <a:pPr>
                <a:defRPr/>
              </a:pPr>
              <a:t>‹#›</a:t>
            </a:fld>
            <a:endParaRPr lang="en-US" altLang="en-US"/>
          </a:p>
        </p:txBody>
      </p:sp>
    </p:spTree>
    <p:extLst>
      <p:ext uri="{BB962C8B-B14F-4D97-AF65-F5344CB8AC3E}">
        <p14:creationId xmlns:p14="http://schemas.microsoft.com/office/powerpoint/2010/main" val="235247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0BCDA19F-6BF0-5F36-D6C4-157AF65EC31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1EE64694-866B-C837-D0F0-2727B95BA4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5DCA9D11-96BF-EF96-DDC3-7FC5B49636F5}"/>
              </a:ext>
            </a:extLst>
          </p:cNvPr>
          <p:cNvSpPr>
            <a:spLocks noGrp="1" noChangeArrowheads="1"/>
          </p:cNvSpPr>
          <p:nvPr>
            <p:ph type="sldNum" idx="12"/>
          </p:nvPr>
        </p:nvSpPr>
        <p:spPr>
          <a:ln/>
        </p:spPr>
        <p:txBody>
          <a:bodyPr/>
          <a:lstStyle>
            <a:lvl1pPr>
              <a:defRPr/>
            </a:lvl1pPr>
          </a:lstStyle>
          <a:p>
            <a:pPr>
              <a:defRPr/>
            </a:pPr>
            <a:fld id="{177EC837-E53A-484A-A83D-A6F60BC03E34}" type="slidenum">
              <a:rPr lang="en-US" altLang="en-US"/>
              <a:pPr>
                <a:defRPr/>
              </a:pPr>
              <a:t>‹#›</a:t>
            </a:fld>
            <a:endParaRPr lang="en-US" altLang="en-US"/>
          </a:p>
        </p:txBody>
      </p:sp>
    </p:spTree>
    <p:extLst>
      <p:ext uri="{BB962C8B-B14F-4D97-AF65-F5344CB8AC3E}">
        <p14:creationId xmlns:p14="http://schemas.microsoft.com/office/powerpoint/2010/main" val="60329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517209E-7534-7ED5-ADF2-36E4E689703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94547514-2F06-D731-9976-0C7879BF621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06A62F-4263-534E-E523-DEA42464D0C8}"/>
              </a:ext>
            </a:extLst>
          </p:cNvPr>
          <p:cNvSpPr>
            <a:spLocks noGrp="1" noChangeArrowheads="1"/>
          </p:cNvSpPr>
          <p:nvPr>
            <p:ph type="sldNum" idx="12"/>
          </p:nvPr>
        </p:nvSpPr>
        <p:spPr>
          <a:ln/>
        </p:spPr>
        <p:txBody>
          <a:bodyPr/>
          <a:lstStyle>
            <a:lvl1pPr>
              <a:defRPr/>
            </a:lvl1pPr>
          </a:lstStyle>
          <a:p>
            <a:pPr>
              <a:defRPr/>
            </a:pPr>
            <a:fld id="{6E22A288-4693-4795-AF03-14AB2128CC71}" type="slidenum">
              <a:rPr lang="en-US" altLang="en-US"/>
              <a:pPr>
                <a:defRPr/>
              </a:pPr>
              <a:t>‹#›</a:t>
            </a:fld>
            <a:endParaRPr lang="en-US" altLang="en-US"/>
          </a:p>
        </p:txBody>
      </p:sp>
    </p:spTree>
    <p:extLst>
      <p:ext uri="{BB962C8B-B14F-4D97-AF65-F5344CB8AC3E}">
        <p14:creationId xmlns:p14="http://schemas.microsoft.com/office/powerpoint/2010/main" val="336214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FFCE613-9273-5652-8BCA-E200923B4B9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CE7B05E3-E413-CCE7-EA26-8FD0A5706F9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432F8A7-1338-7B35-C58F-0770E0113B55}"/>
              </a:ext>
            </a:extLst>
          </p:cNvPr>
          <p:cNvSpPr>
            <a:spLocks noGrp="1" noChangeArrowheads="1"/>
          </p:cNvSpPr>
          <p:nvPr>
            <p:ph type="sldNum" idx="12"/>
          </p:nvPr>
        </p:nvSpPr>
        <p:spPr>
          <a:ln/>
        </p:spPr>
        <p:txBody>
          <a:bodyPr/>
          <a:lstStyle>
            <a:lvl1pPr>
              <a:defRPr/>
            </a:lvl1pPr>
          </a:lstStyle>
          <a:p>
            <a:pPr>
              <a:defRPr/>
            </a:pPr>
            <a:fld id="{819A7CF3-5387-4AD0-8572-636FE75F789A}" type="slidenum">
              <a:rPr lang="en-US" altLang="en-US"/>
              <a:pPr>
                <a:defRPr/>
              </a:pPr>
              <a:t>‹#›</a:t>
            </a:fld>
            <a:endParaRPr lang="en-US" altLang="en-US"/>
          </a:p>
        </p:txBody>
      </p:sp>
    </p:spTree>
    <p:extLst>
      <p:ext uri="{BB962C8B-B14F-4D97-AF65-F5344CB8AC3E}">
        <p14:creationId xmlns:p14="http://schemas.microsoft.com/office/powerpoint/2010/main" val="291442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B60DA2C-CF09-21D9-95EB-904D91189F0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374C73B8-E9FA-3769-799D-2E65D7CD81D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3647E6B-B494-3BB8-7F31-32DB5C1D3D97}"/>
              </a:ext>
            </a:extLst>
          </p:cNvPr>
          <p:cNvSpPr>
            <a:spLocks noGrp="1" noChangeArrowheads="1"/>
          </p:cNvSpPr>
          <p:nvPr>
            <p:ph type="sldNum" idx="12"/>
          </p:nvPr>
        </p:nvSpPr>
        <p:spPr>
          <a:ln/>
        </p:spPr>
        <p:txBody>
          <a:bodyPr/>
          <a:lstStyle>
            <a:lvl1pPr>
              <a:defRPr/>
            </a:lvl1pPr>
          </a:lstStyle>
          <a:p>
            <a:pPr>
              <a:defRPr/>
            </a:pPr>
            <a:fld id="{D542359D-387D-4C03-9DFC-492A41B61292}" type="slidenum">
              <a:rPr lang="en-US" altLang="en-US"/>
              <a:pPr>
                <a:defRPr/>
              </a:pPr>
              <a:t>‹#›</a:t>
            </a:fld>
            <a:endParaRPr lang="en-US" altLang="en-US"/>
          </a:p>
        </p:txBody>
      </p:sp>
    </p:spTree>
    <p:extLst>
      <p:ext uri="{BB962C8B-B14F-4D97-AF65-F5344CB8AC3E}">
        <p14:creationId xmlns:p14="http://schemas.microsoft.com/office/powerpoint/2010/main" val="167961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3F5BCA2F-D6AA-7C79-B338-D05EC5B9DBA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CB4B2BB-66BA-9323-401A-72B4BF36FF6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F514AAC2-1639-AB31-8C9A-B842D20E43D1}"/>
              </a:ext>
            </a:extLst>
          </p:cNvPr>
          <p:cNvSpPr>
            <a:spLocks noGrp="1" noChangeArrowheads="1"/>
          </p:cNvSpPr>
          <p:nvPr>
            <p:ph type="sldNum" idx="12"/>
          </p:nvPr>
        </p:nvSpPr>
        <p:spPr>
          <a:ln/>
        </p:spPr>
        <p:txBody>
          <a:bodyPr/>
          <a:lstStyle>
            <a:lvl1pPr>
              <a:defRPr/>
            </a:lvl1pPr>
          </a:lstStyle>
          <a:p>
            <a:pPr>
              <a:defRPr/>
            </a:pPr>
            <a:fld id="{10D0B2C5-2DA6-4CDE-8FDD-6979A4B49783}" type="slidenum">
              <a:rPr lang="en-US" altLang="en-US"/>
              <a:pPr>
                <a:defRPr/>
              </a:pPr>
              <a:t>‹#›</a:t>
            </a:fld>
            <a:endParaRPr lang="en-US" altLang="en-US"/>
          </a:p>
        </p:txBody>
      </p:sp>
    </p:spTree>
    <p:extLst>
      <p:ext uri="{BB962C8B-B14F-4D97-AF65-F5344CB8AC3E}">
        <p14:creationId xmlns:p14="http://schemas.microsoft.com/office/powerpoint/2010/main" val="1579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C880903-629C-FA18-3101-EEEE53B391CF}"/>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C0FD72B7-BE42-21D3-930B-25E1697601C4}"/>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57C7E428-2F84-8066-4661-23321E04B004}"/>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FA9D6ADC-C15C-2943-CC3E-79CC6920C8A9}"/>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2B0F8F4C-3377-A5F4-01CF-B02BDB362C1F}"/>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754F4AB6-1096-4FF5-99F9-3258E8F8AD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DEE6E85-E772-0395-5649-54F4BAFC06D2}"/>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4E7C0693-6E26-DA36-13EE-201516FEB4B1}"/>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52" name="Rectangle 3">
            <a:extLst>
              <a:ext uri="{FF2B5EF4-FFF2-40B4-BE49-F238E27FC236}">
                <a16:creationId xmlns:a16="http://schemas.microsoft.com/office/drawing/2014/main" id="{7C13904E-5452-AB18-CDF5-EEEA5E606E23}"/>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3" name="Rectangle 4">
            <a:extLst>
              <a:ext uri="{FF2B5EF4-FFF2-40B4-BE49-F238E27FC236}">
                <a16:creationId xmlns:a16="http://schemas.microsoft.com/office/drawing/2014/main" id="{6A6CB02D-A19C-6F76-7460-0303FEF9481D}"/>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4" name="Rectangle 5">
            <a:extLst>
              <a:ext uri="{FF2B5EF4-FFF2-40B4-BE49-F238E27FC236}">
                <a16:creationId xmlns:a16="http://schemas.microsoft.com/office/drawing/2014/main" id="{7692A0CA-FA28-2F66-330B-A8615BA6812B}"/>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BBDB2A4F-53CC-4C81-869A-F1D8B29DD7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ztcs.org/" TargetMode="External"/><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hyperlink" Target="http://apcug.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hyperlink" Target="https://www.tecmint.com/linux-centos-ubuntu-disk-cloning-backup-using-clonezill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4466294D-AEEA-80BB-998D-77C9BF741B0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FB6D272-58CF-43CB-B32D-B79D1600559D}" type="slidenum">
              <a:rPr lang="en-US" altLang="en-US" sz="2400" baseline="0">
                <a:latin typeface="Times New Roman" panose="02020603050405020304" pitchFamily="18" charset="0"/>
              </a:rPr>
              <a:pPr eaLnBrk="1" hangingPunct="1">
                <a:spcBef>
                  <a:spcPct val="0"/>
                </a:spcBef>
              </a:pPr>
              <a:t>1</a:t>
            </a:fld>
            <a:endParaRPr lang="en-US" altLang="en-US" sz="2400" baseline="0">
              <a:latin typeface="Times New Roman" panose="02020603050405020304" pitchFamily="18" charset="0"/>
            </a:endParaRPr>
          </a:p>
        </p:txBody>
      </p:sp>
      <p:sp>
        <p:nvSpPr>
          <p:cNvPr id="4099" name="Rectangle 2">
            <a:extLst>
              <a:ext uri="{FF2B5EF4-FFF2-40B4-BE49-F238E27FC236}">
                <a16:creationId xmlns:a16="http://schemas.microsoft.com/office/drawing/2014/main" id="{0B1F4BC7-5BBD-1F6A-A8A3-8E00163C9695}"/>
              </a:ext>
            </a:extLst>
          </p:cNvPr>
          <p:cNvSpPr>
            <a:spLocks noChangeArrowheads="1"/>
          </p:cNvSpPr>
          <p:nvPr/>
        </p:nvSpPr>
        <p:spPr bwMode="auto">
          <a:xfrm>
            <a:off x="0" y="1228063"/>
            <a:ext cx="91440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4800" b="1" baseline="0">
                <a:solidFill>
                  <a:srgbClr val="32946A"/>
                </a:solidFill>
                <a:cs typeface="Times New Roman" panose="02020603050405020304" pitchFamily="18" charset="0"/>
              </a:rPr>
              <a:t>7-USING </a:t>
            </a:r>
            <a:r>
              <a:rPr lang="en-US" altLang="en-US" sz="4800" b="1" baseline="0" dirty="0">
                <a:solidFill>
                  <a:srgbClr val="32946A"/>
                </a:solidFill>
                <a:cs typeface="Times New Roman" panose="02020603050405020304" pitchFamily="18" charset="0"/>
              </a:rPr>
              <a:t>"CLONEZILLA LIVE"</a:t>
            </a:r>
          </a:p>
        </p:txBody>
      </p:sp>
      <p:sp>
        <p:nvSpPr>
          <p:cNvPr id="4100" name="Rectangle 3">
            <a:extLst>
              <a:ext uri="{FF2B5EF4-FFF2-40B4-BE49-F238E27FC236}">
                <a16:creationId xmlns:a16="http://schemas.microsoft.com/office/drawing/2014/main" id="{2A047E66-B61E-8AB0-0BE4-8F0AA543F7D3}"/>
              </a:ext>
            </a:extLst>
          </p:cNvPr>
          <p:cNvSpPr>
            <a:spLocks noChangeArrowheads="1"/>
          </p:cNvSpPr>
          <p:nvPr/>
        </p:nvSpPr>
        <p:spPr bwMode="auto">
          <a:xfrm>
            <a:off x="574675" y="-854075"/>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1" name="Rectangle 4">
            <a:extLst>
              <a:ext uri="{FF2B5EF4-FFF2-40B4-BE49-F238E27FC236}">
                <a16:creationId xmlns:a16="http://schemas.microsoft.com/office/drawing/2014/main" id="{1A6E7442-4B67-1AC8-4B28-57185A2EA7B4}"/>
              </a:ext>
            </a:extLst>
          </p:cNvPr>
          <p:cNvSpPr>
            <a:spLocks noChangeArrowheads="1"/>
          </p:cNvSpPr>
          <p:nvPr/>
        </p:nvSpPr>
        <p:spPr bwMode="auto">
          <a:xfrm>
            <a:off x="574675" y="-854075"/>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2" name="Rectangle 5">
            <a:extLst>
              <a:ext uri="{FF2B5EF4-FFF2-40B4-BE49-F238E27FC236}">
                <a16:creationId xmlns:a16="http://schemas.microsoft.com/office/drawing/2014/main" id="{E6D3117C-BBFD-400D-60A2-893EC0EE93B9}"/>
              </a:ext>
            </a:extLst>
          </p:cNvPr>
          <p:cNvSpPr>
            <a:spLocks noChangeArrowheads="1"/>
          </p:cNvSpPr>
          <p:nvPr/>
        </p:nvSpPr>
        <p:spPr bwMode="auto">
          <a:xfrm>
            <a:off x="574675" y="-854075"/>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3" name="Rectangle 6">
            <a:extLst>
              <a:ext uri="{FF2B5EF4-FFF2-40B4-BE49-F238E27FC236}">
                <a16:creationId xmlns:a16="http://schemas.microsoft.com/office/drawing/2014/main" id="{E1BC93C8-E725-6994-6AA1-515AB660CD95}"/>
              </a:ext>
            </a:extLst>
          </p:cNvPr>
          <p:cNvSpPr>
            <a:spLocks noChangeArrowheads="1"/>
          </p:cNvSpPr>
          <p:nvPr/>
        </p:nvSpPr>
        <p:spPr bwMode="auto">
          <a:xfrm>
            <a:off x="3887788" y="-1084263"/>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r>
              <a:rPr lang="en-US" altLang="en-US" sz="1200" baseline="0">
                <a:latin typeface="Times New Roman" panose="02020603050405020304" pitchFamily="18" charset="0"/>
                <a:cs typeface="Times New Roman" panose="02020603050405020304" pitchFamily="18" charset="0"/>
              </a:rPr>
              <a:t> </a:t>
            </a:r>
          </a:p>
          <a:p>
            <a:pPr>
              <a:spcBef>
                <a:spcPct val="0"/>
              </a:spcBef>
            </a:pPr>
            <a:endParaRPr lang="en-US" altLang="en-US" sz="1200" baseline="0">
              <a:latin typeface="Times New Roman" panose="02020603050405020304" pitchFamily="18" charset="0"/>
              <a:cs typeface="Times New Roman" panose="02020603050405020304" pitchFamily="18" charset="0"/>
            </a:endParaRPr>
          </a:p>
        </p:txBody>
      </p:sp>
      <p:pic>
        <p:nvPicPr>
          <p:cNvPr id="4105" name="Picture 8">
            <a:hlinkClick r:id="rId2"/>
            <a:extLst>
              <a:ext uri="{FF2B5EF4-FFF2-40B4-BE49-F238E27FC236}">
                <a16:creationId xmlns:a16="http://schemas.microsoft.com/office/drawing/2014/main" id="{1FD482E5-9382-6AA7-16DF-CFE37A2F2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5273675"/>
            <a:ext cx="2801937" cy="930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 name="Picture 27">
            <a:extLst>
              <a:ext uri="{FF2B5EF4-FFF2-40B4-BE49-F238E27FC236}">
                <a16:creationId xmlns:a16="http://schemas.microsoft.com/office/drawing/2014/main" id="{EB99457C-1D49-CAB2-8607-6C0A1A1E2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00" t="8652" r="6902" b="37166"/>
          <a:stretch>
            <a:fillRect/>
          </a:stretch>
        </p:blipFill>
        <p:spPr bwMode="auto">
          <a:xfrm>
            <a:off x="2133600" y="3419475"/>
            <a:ext cx="4495800" cy="1193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7" name="Slide Number Placeholder 1">
            <a:extLst>
              <a:ext uri="{FF2B5EF4-FFF2-40B4-BE49-F238E27FC236}">
                <a16:creationId xmlns:a16="http://schemas.microsoft.com/office/drawing/2014/main" id="{AA27E02E-5F84-F264-0AF5-B5C5943545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49351D3F-1630-460C-BC3F-9FEA48D354AA}" type="slidenum">
              <a:rPr lang="en-US" altLang="en-US" sz="2400" baseline="0">
                <a:solidFill>
                  <a:srgbClr val="000000"/>
                </a:solidFill>
                <a:latin typeface="Times New Roman" panose="02020603050405020304" pitchFamily="18" charset="0"/>
              </a:rPr>
              <a:pPr/>
              <a:t>1</a:t>
            </a:fld>
            <a:endParaRPr lang="en-US" altLang="en-US" sz="2400" baseline="0">
              <a:solidFill>
                <a:srgbClr val="000000"/>
              </a:solidFill>
              <a:latin typeface="Times New Roman" panose="02020603050405020304" pitchFamily="18" charset="0"/>
            </a:endParaRPr>
          </a:p>
        </p:txBody>
      </p:sp>
      <p:pic>
        <p:nvPicPr>
          <p:cNvPr id="4108" name="Picture 2">
            <a:hlinkClick r:id="rId5"/>
            <a:extLst>
              <a:ext uri="{FF2B5EF4-FFF2-40B4-BE49-F238E27FC236}">
                <a16:creationId xmlns:a16="http://schemas.microsoft.com/office/drawing/2014/main" id="{03615303-96B1-8317-063D-4F60D5ADDA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11713"/>
            <a:ext cx="2108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10</a:t>
            </a:fld>
            <a:endParaRPr lang="en-US" altLang="en-US" sz="2400" baseline="0">
              <a:solidFill>
                <a:srgbClr val="000000"/>
              </a:solidFill>
              <a:latin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5A66BBBB-F823-E0CD-3E2D-71C9623BB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973"/>
            <a:ext cx="9144000" cy="3978054"/>
          </a:xfrm>
          <a:prstGeom prst="rect">
            <a:avLst/>
          </a:prstGeom>
        </p:spPr>
      </p:pic>
      <p:cxnSp>
        <p:nvCxnSpPr>
          <p:cNvPr id="2" name="Straight Arrow Connector 1">
            <a:extLst>
              <a:ext uri="{FF2B5EF4-FFF2-40B4-BE49-F238E27FC236}">
                <a16:creationId xmlns:a16="http://schemas.microsoft.com/office/drawing/2014/main" id="{CAE0B877-EFEA-0AA2-3DB0-1AE60E65E1E7}"/>
              </a:ext>
            </a:extLst>
          </p:cNvPr>
          <p:cNvCxnSpPr/>
          <p:nvPr/>
        </p:nvCxnSpPr>
        <p:spPr bwMode="auto">
          <a:xfrm flipH="1">
            <a:off x="1981268" y="3581396"/>
            <a:ext cx="2514534"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489829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CF1A68A-D606-EC62-0BFA-9EBB17323286}"/>
              </a:ext>
            </a:extLst>
          </p:cNvPr>
          <p:cNvPicPr>
            <a:picLocks noChangeAspect="1"/>
          </p:cNvPicPr>
          <p:nvPr/>
        </p:nvPicPr>
        <p:blipFill rotWithShape="1">
          <a:blip r:embed="rId2"/>
          <a:srcRect l="4" t="2" r="45289" b="39817"/>
          <a:stretch/>
        </p:blipFill>
        <p:spPr>
          <a:xfrm>
            <a:off x="927831" y="304882"/>
            <a:ext cx="7073079" cy="6019642"/>
          </a:xfrm>
          <a:prstGeom prst="rect">
            <a:avLst/>
          </a:prstGeom>
        </p:spPr>
      </p:pic>
    </p:spTree>
    <p:extLst>
      <p:ext uri="{BB962C8B-B14F-4D97-AF65-F5344CB8AC3E}">
        <p14:creationId xmlns:p14="http://schemas.microsoft.com/office/powerpoint/2010/main" val="25030612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70168FB-7DBD-B312-E2E3-A010BF8470DA}"/>
              </a:ext>
            </a:extLst>
          </p:cNvPr>
          <p:cNvPicPr>
            <a:picLocks noChangeAspect="1"/>
          </p:cNvPicPr>
          <p:nvPr/>
        </p:nvPicPr>
        <p:blipFill rotWithShape="1">
          <a:blip r:embed="rId2"/>
          <a:srcRect r="35553" b="41713"/>
          <a:stretch/>
        </p:blipFill>
        <p:spPr>
          <a:xfrm>
            <a:off x="838298" y="609674"/>
            <a:ext cx="8068024" cy="5486256"/>
          </a:xfrm>
          <a:prstGeom prst="rect">
            <a:avLst/>
          </a:prstGeom>
        </p:spPr>
      </p:pic>
      <p:cxnSp>
        <p:nvCxnSpPr>
          <p:cNvPr id="4" name="Straight Arrow Connector 3">
            <a:extLst>
              <a:ext uri="{FF2B5EF4-FFF2-40B4-BE49-F238E27FC236}">
                <a16:creationId xmlns:a16="http://schemas.microsoft.com/office/drawing/2014/main" id="{089F82DC-B87A-665D-924B-40232FBF32B1}"/>
              </a:ext>
            </a:extLst>
          </p:cNvPr>
          <p:cNvCxnSpPr/>
          <p:nvPr/>
        </p:nvCxnSpPr>
        <p:spPr bwMode="auto">
          <a:xfrm flipH="1">
            <a:off x="6400752" y="2209832"/>
            <a:ext cx="1447762" cy="914376"/>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24549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70168FB-7DBD-B312-E2E3-A010BF8470DA}"/>
              </a:ext>
            </a:extLst>
          </p:cNvPr>
          <p:cNvPicPr>
            <a:picLocks noChangeAspect="1"/>
          </p:cNvPicPr>
          <p:nvPr/>
        </p:nvPicPr>
        <p:blipFill>
          <a:blip r:embed="rId2"/>
          <a:stretch>
            <a:fillRect/>
          </a:stretch>
        </p:blipFill>
        <p:spPr>
          <a:xfrm>
            <a:off x="838298" y="609674"/>
            <a:ext cx="7094551" cy="5333860"/>
          </a:xfrm>
          <a:prstGeom prst="rect">
            <a:avLst/>
          </a:prstGeom>
        </p:spPr>
      </p:pic>
      <p:cxnSp>
        <p:nvCxnSpPr>
          <p:cNvPr id="4" name="Straight Arrow Connector 3">
            <a:extLst>
              <a:ext uri="{FF2B5EF4-FFF2-40B4-BE49-F238E27FC236}">
                <a16:creationId xmlns:a16="http://schemas.microsoft.com/office/drawing/2014/main" id="{089F82DC-B87A-665D-924B-40232FBF32B1}"/>
              </a:ext>
            </a:extLst>
          </p:cNvPr>
          <p:cNvCxnSpPr/>
          <p:nvPr/>
        </p:nvCxnSpPr>
        <p:spPr bwMode="auto">
          <a:xfrm flipH="1">
            <a:off x="4385573" y="1447852"/>
            <a:ext cx="1447762" cy="419089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6838092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14</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mouse or keyboard to highlight the bootable "</a:t>
            </a:r>
            <a:r>
              <a:rPr lang="en-US" altLang="en-US" sz="4000" dirty="0" err="1"/>
              <a:t>Rescuezilla</a:t>
            </a:r>
            <a:r>
              <a:rPr lang="en-US" altLang="en-US" sz="4000" dirty="0"/>
              <a:t>" device</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Then 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14</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236233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15</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15</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FA878CD1-BCB2-3AA7-863A-2A9817C29597}"/>
              </a:ext>
            </a:extLst>
          </p:cNvPr>
          <p:cNvPicPr>
            <a:picLocks noChangeAspect="1"/>
          </p:cNvPicPr>
          <p:nvPr/>
        </p:nvPicPr>
        <p:blipFill rotWithShape="1">
          <a:blip r:embed="rId2"/>
          <a:srcRect t="13331" b="2670"/>
          <a:stretch/>
        </p:blipFill>
        <p:spPr>
          <a:xfrm>
            <a:off x="228713" y="163180"/>
            <a:ext cx="8696171" cy="5856552"/>
          </a:xfrm>
          <a:prstGeom prst="rect">
            <a:avLst/>
          </a:prstGeom>
        </p:spPr>
      </p:pic>
    </p:spTree>
    <p:extLst>
      <p:ext uri="{BB962C8B-B14F-4D97-AF65-F5344CB8AC3E}">
        <p14:creationId xmlns:p14="http://schemas.microsoft.com/office/powerpoint/2010/main" val="11213712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16</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FA878CD1-BCB2-3AA7-863A-2A9817C29597}"/>
              </a:ext>
            </a:extLst>
          </p:cNvPr>
          <p:cNvPicPr>
            <a:picLocks noChangeAspect="1"/>
          </p:cNvPicPr>
          <p:nvPr/>
        </p:nvPicPr>
        <p:blipFill rotWithShape="1">
          <a:blip r:embed="rId2"/>
          <a:srcRect l="2681" t="83107" r="34857" b="2467"/>
          <a:stretch/>
        </p:blipFill>
        <p:spPr>
          <a:xfrm>
            <a:off x="304912" y="2590822"/>
            <a:ext cx="8641080" cy="1600158"/>
          </a:xfrm>
          <a:prstGeom prst="rect">
            <a:avLst/>
          </a:prstGeom>
        </p:spPr>
      </p:pic>
    </p:spTree>
    <p:extLst>
      <p:ext uri="{BB962C8B-B14F-4D97-AF65-F5344CB8AC3E}">
        <p14:creationId xmlns:p14="http://schemas.microsoft.com/office/powerpoint/2010/main" val="32005431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17</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17</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FA878CD1-BCB2-3AA7-863A-2A9817C29597}"/>
              </a:ext>
            </a:extLst>
          </p:cNvPr>
          <p:cNvPicPr>
            <a:picLocks noChangeAspect="1"/>
          </p:cNvPicPr>
          <p:nvPr/>
        </p:nvPicPr>
        <p:blipFill rotWithShape="1">
          <a:blip r:embed="rId2"/>
          <a:srcRect l="2684" t="13139" r="59143" b="58727"/>
          <a:stretch/>
        </p:blipFill>
        <p:spPr>
          <a:xfrm>
            <a:off x="432383" y="762070"/>
            <a:ext cx="8252830" cy="4876672"/>
          </a:xfrm>
          <a:prstGeom prst="rect">
            <a:avLst/>
          </a:prstGeom>
        </p:spPr>
      </p:pic>
    </p:spTree>
    <p:extLst>
      <p:ext uri="{BB962C8B-B14F-4D97-AF65-F5344CB8AC3E}">
        <p14:creationId xmlns:p14="http://schemas.microsoft.com/office/powerpoint/2010/main" val="426320174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18</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up and down arrow keys of the keyboard to select one of the top three options:</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18</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83419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19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19</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FA878CD1-BCB2-3AA7-863A-2A9817C29597}"/>
              </a:ext>
            </a:extLst>
          </p:cNvPr>
          <p:cNvPicPr>
            <a:picLocks noChangeAspect="1"/>
          </p:cNvPicPr>
          <p:nvPr/>
        </p:nvPicPr>
        <p:blipFill rotWithShape="1">
          <a:blip r:embed="rId2"/>
          <a:srcRect l="2684" t="13139" r="59143" b="58727"/>
          <a:stretch/>
        </p:blipFill>
        <p:spPr>
          <a:xfrm>
            <a:off x="432383" y="762070"/>
            <a:ext cx="8252830" cy="4876672"/>
          </a:xfrm>
          <a:prstGeom prst="rect">
            <a:avLst/>
          </a:prstGeom>
        </p:spPr>
      </p:pic>
      <p:cxnSp>
        <p:nvCxnSpPr>
          <p:cNvPr id="4" name="Straight Arrow Connector 3">
            <a:extLst>
              <a:ext uri="{FF2B5EF4-FFF2-40B4-BE49-F238E27FC236}">
                <a16:creationId xmlns:a16="http://schemas.microsoft.com/office/drawing/2014/main" id="{83372DFE-C2E7-C118-F641-C33FF1BA377C}"/>
              </a:ext>
            </a:extLst>
          </p:cNvPr>
          <p:cNvCxnSpPr/>
          <p:nvPr/>
        </p:nvCxnSpPr>
        <p:spPr bwMode="auto">
          <a:xfrm flipH="1">
            <a:off x="5562574" y="2133634"/>
            <a:ext cx="2514534"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822165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17288C1-FF97-588F-302B-A6F3C188F0A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FB4A9F33-BDAF-488A-9D45-5B889A1350F8}" type="slidenum">
              <a:rPr lang="en-US" altLang="en-US" sz="2400" baseline="0">
                <a:latin typeface="Times New Roman" panose="02020603050405020304" pitchFamily="18" charset="0"/>
              </a:rPr>
              <a:pPr eaLnBrk="1" hangingPunct="1">
                <a:spcBef>
                  <a:spcPct val="0"/>
                </a:spcBef>
              </a:pPr>
              <a:t>2</a:t>
            </a:fld>
            <a:endParaRPr lang="en-US" altLang="en-US" sz="2400" baseline="0">
              <a:latin typeface="Times New Roman" panose="02020603050405020304" pitchFamily="18" charset="0"/>
            </a:endParaRPr>
          </a:p>
        </p:txBody>
      </p:sp>
      <p:sp>
        <p:nvSpPr>
          <p:cNvPr id="5123" name="Rectangle 1">
            <a:extLst>
              <a:ext uri="{FF2B5EF4-FFF2-40B4-BE49-F238E27FC236}">
                <a16:creationId xmlns:a16="http://schemas.microsoft.com/office/drawing/2014/main" id="{4B9A1048-D847-54E4-3C54-0D72FF51A702}"/>
              </a:ext>
            </a:extLst>
          </p:cNvPr>
          <p:cNvSpPr>
            <a:spLocks noGrp="1" noChangeArrowheads="1"/>
          </p:cNvSpPr>
          <p:nvPr>
            <p:ph type="title" idx="4294967295"/>
          </p:nvPr>
        </p:nvSpPr>
        <p:spPr>
          <a:xfrm>
            <a:off x="685800" y="228684"/>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a:t>Web location for this presentation:</a:t>
            </a:r>
          </a:p>
        </p:txBody>
      </p:sp>
      <p:sp>
        <p:nvSpPr>
          <p:cNvPr id="5124" name="Rectangle 2">
            <a:extLst>
              <a:ext uri="{FF2B5EF4-FFF2-40B4-BE49-F238E27FC236}">
                <a16:creationId xmlns:a16="http://schemas.microsoft.com/office/drawing/2014/main" id="{C827E604-78C8-C9B4-C207-6DAA596B27A6}"/>
              </a:ext>
            </a:extLst>
          </p:cNvPr>
          <p:cNvSpPr>
            <a:spLocks noGrp="1" noChangeArrowheads="1"/>
          </p:cNvSpPr>
          <p:nvPr>
            <p:ph type="body" idx="4294967295"/>
          </p:nvPr>
        </p:nvSpPr>
        <p:spPr>
          <a:xfrm>
            <a:off x="304912" y="2133634"/>
            <a:ext cx="8839088" cy="3886098"/>
          </a:xfrm>
        </p:spPr>
        <p:txBody>
          <a:bodyPr/>
          <a:lstStyle/>
          <a:p>
            <a:pPr marL="0" indent="0"/>
            <a:r>
              <a:rPr lang="en-US" altLang="en-US" sz="6000" dirty="0">
                <a:solidFill>
                  <a:srgbClr val="FF0000"/>
                </a:solidFill>
              </a:rPr>
              <a:t>http://aztcs.apcug.org</a:t>
            </a:r>
          </a:p>
          <a:p>
            <a:pPr marL="0" indent="0"/>
            <a:r>
              <a:rPr lang="en-US" altLang="en-US" sz="6000" dirty="0"/>
              <a:t>Click on </a:t>
            </a:r>
            <a:r>
              <a:rPr lang="en-US" altLang="en-US" sz="6000" dirty="0">
                <a:solidFill>
                  <a:srgbClr val="FF0000"/>
                </a:solidFill>
              </a:rPr>
              <a:t>"Meeting Notes"       </a:t>
            </a:r>
          </a:p>
          <a:p>
            <a:pPr marL="0" indent="0"/>
            <a:r>
              <a:rPr lang="en-US" altLang="en-US" sz="6000" dirty="0"/>
              <a:t>or contact </a:t>
            </a:r>
            <a:r>
              <a:rPr lang="en-US" altLang="en-US" sz="6000" dirty="0">
                <a:solidFill>
                  <a:srgbClr val="FF0000"/>
                </a:solidFill>
              </a:rPr>
              <a:t>fchao2@yahoo.com</a:t>
            </a:r>
            <a:endParaRPr lang="en-US" altLang="en-US" sz="6000" dirty="0"/>
          </a:p>
        </p:txBody>
      </p:sp>
      <p:sp>
        <p:nvSpPr>
          <p:cNvPr id="5125" name="Slide Number Placeholder 1">
            <a:extLst>
              <a:ext uri="{FF2B5EF4-FFF2-40B4-BE49-F238E27FC236}">
                <a16:creationId xmlns:a16="http://schemas.microsoft.com/office/drawing/2014/main" id="{37F694D5-B02E-1F2A-AB19-F23E8A3CA7D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BAAFEC92-F8C8-46D9-B6F3-838CCA0981FA}" type="slidenum">
              <a:rPr lang="en-US" altLang="en-US" sz="2400" baseline="0">
                <a:solidFill>
                  <a:srgbClr val="000000"/>
                </a:solidFill>
                <a:latin typeface="Times New Roman" panose="02020603050405020304" pitchFamily="18" charset="0"/>
              </a:rPr>
              <a:pPr/>
              <a:t>2</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20</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20</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662649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21</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You will see a black screen while "CLONEZILLA LIVE" scans the computer for hard drives and solid state drives (SSDs)</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21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7218723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22</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22</a:t>
            </a:fld>
            <a:endParaRPr lang="en-US" altLang="en-US" sz="2400" baseline="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1D0E641E-948E-A56D-670E-40A7A0A977D1}"/>
              </a:ext>
            </a:extLst>
          </p:cNvPr>
          <p:cNvPicPr>
            <a:picLocks noChangeAspect="1"/>
          </p:cNvPicPr>
          <p:nvPr/>
        </p:nvPicPr>
        <p:blipFill rotWithShape="1">
          <a:blip r:embed="rId2"/>
          <a:srcRect t="11996" b="2671"/>
          <a:stretch/>
        </p:blipFill>
        <p:spPr>
          <a:xfrm>
            <a:off x="295063" y="822960"/>
            <a:ext cx="8553874" cy="5852160"/>
          </a:xfrm>
          <a:prstGeom prst="rect">
            <a:avLst/>
          </a:prstGeom>
        </p:spPr>
      </p:pic>
    </p:spTree>
    <p:extLst>
      <p:ext uri="{BB962C8B-B14F-4D97-AF65-F5344CB8AC3E}">
        <p14:creationId xmlns:p14="http://schemas.microsoft.com/office/powerpoint/2010/main" val="3081458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23</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23</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E169799B-324D-4A34-051C-ECC84FB12987}"/>
              </a:ext>
            </a:extLst>
          </p:cNvPr>
          <p:cNvPicPr>
            <a:picLocks noChangeAspect="1"/>
          </p:cNvPicPr>
          <p:nvPr/>
        </p:nvPicPr>
        <p:blipFill rotWithShape="1">
          <a:blip r:embed="rId2"/>
          <a:srcRect l="2" t="11999" r="44411" b="73335"/>
          <a:stretch/>
        </p:blipFill>
        <p:spPr>
          <a:xfrm>
            <a:off x="228713" y="2545068"/>
            <a:ext cx="8861297" cy="1874505"/>
          </a:xfrm>
          <a:prstGeom prst="rect">
            <a:avLst/>
          </a:prstGeom>
        </p:spPr>
      </p:pic>
    </p:spTree>
    <p:extLst>
      <p:ext uri="{BB962C8B-B14F-4D97-AF65-F5344CB8AC3E}">
        <p14:creationId xmlns:p14="http://schemas.microsoft.com/office/powerpoint/2010/main" val="124743436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24</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24</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9551D0BC-50D6-6FB1-376B-59C703EEC984}"/>
              </a:ext>
            </a:extLst>
          </p:cNvPr>
          <p:cNvPicPr>
            <a:picLocks noChangeAspect="1"/>
          </p:cNvPicPr>
          <p:nvPr/>
        </p:nvPicPr>
        <p:blipFill>
          <a:blip r:embed="rId2"/>
          <a:stretch>
            <a:fillRect/>
          </a:stretch>
        </p:blipFill>
        <p:spPr>
          <a:xfrm>
            <a:off x="295063" y="0"/>
            <a:ext cx="8553874" cy="6858000"/>
          </a:xfrm>
          <a:prstGeom prst="rect">
            <a:avLst/>
          </a:prstGeom>
        </p:spPr>
      </p:pic>
    </p:spTree>
    <p:extLst>
      <p:ext uri="{BB962C8B-B14F-4D97-AF65-F5344CB8AC3E}">
        <p14:creationId xmlns:p14="http://schemas.microsoft.com/office/powerpoint/2010/main" val="32894404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25</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25</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9551D0BC-50D6-6FB1-376B-59C703EEC984}"/>
              </a:ext>
            </a:extLst>
          </p:cNvPr>
          <p:cNvPicPr>
            <a:picLocks noChangeAspect="1"/>
          </p:cNvPicPr>
          <p:nvPr/>
        </p:nvPicPr>
        <p:blipFill rotWithShape="1">
          <a:blip r:embed="rId2"/>
          <a:srcRect l="24346" t="29325" r="24339" b="21339"/>
          <a:stretch/>
        </p:blipFill>
        <p:spPr>
          <a:xfrm>
            <a:off x="762099" y="304882"/>
            <a:ext cx="7611563" cy="5867246"/>
          </a:xfrm>
          <a:prstGeom prst="rect">
            <a:avLst/>
          </a:prstGeom>
        </p:spPr>
      </p:pic>
    </p:spTree>
    <p:extLst>
      <p:ext uri="{BB962C8B-B14F-4D97-AF65-F5344CB8AC3E}">
        <p14:creationId xmlns:p14="http://schemas.microsoft.com/office/powerpoint/2010/main" val="95695462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26</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Tab button of the keyboard to make the "OK" highlight in red: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26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0024957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27</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27</a:t>
            </a:fld>
            <a:endParaRPr lang="en-US" altLang="en-US" sz="2400" baseline="0">
              <a:solidFill>
                <a:srgbClr val="000000"/>
              </a:solidFill>
              <a:latin typeface="Times New Roman" panose="02020603050405020304" pitchFamily="18" charset="0"/>
            </a:endParaRPr>
          </a:p>
        </p:txBody>
      </p:sp>
      <p:pic>
        <p:nvPicPr>
          <p:cNvPr id="14" name="Picture 13">
            <a:extLst>
              <a:ext uri="{FF2B5EF4-FFF2-40B4-BE49-F238E27FC236}">
                <a16:creationId xmlns:a16="http://schemas.microsoft.com/office/drawing/2014/main" id="{47F2F00B-A9D0-8583-4632-83049044AB03}"/>
              </a:ext>
            </a:extLst>
          </p:cNvPr>
          <p:cNvPicPr>
            <a:picLocks noChangeAspect="1"/>
          </p:cNvPicPr>
          <p:nvPr/>
        </p:nvPicPr>
        <p:blipFill rotWithShape="1">
          <a:blip r:embed="rId2"/>
          <a:srcRect l="16790" t="10840" r="16799" b="12850"/>
          <a:stretch/>
        </p:blipFill>
        <p:spPr>
          <a:xfrm>
            <a:off x="914496" y="199387"/>
            <a:ext cx="6966521" cy="6016541"/>
          </a:xfrm>
          <a:prstGeom prst="rect">
            <a:avLst/>
          </a:prstGeom>
        </p:spPr>
      </p:pic>
    </p:spTree>
    <p:extLst>
      <p:ext uri="{BB962C8B-B14F-4D97-AF65-F5344CB8AC3E}">
        <p14:creationId xmlns:p14="http://schemas.microsoft.com/office/powerpoint/2010/main" val="207440941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28</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28</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5394016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29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29</a:t>
            </a:fld>
            <a:endParaRPr lang="en-US" altLang="en-US" sz="2400" baseline="0">
              <a:solidFill>
                <a:srgbClr val="000000"/>
              </a:solidFill>
              <a:latin typeface="Times New Roman" panose="02020603050405020304" pitchFamily="18" charset="0"/>
            </a:endParaRPr>
          </a:p>
        </p:txBody>
      </p:sp>
      <p:pic>
        <p:nvPicPr>
          <p:cNvPr id="7" name="Picture 6">
            <a:extLst>
              <a:ext uri="{FF2B5EF4-FFF2-40B4-BE49-F238E27FC236}">
                <a16:creationId xmlns:a16="http://schemas.microsoft.com/office/drawing/2014/main" id="{4C5C8664-65AC-9B3E-C677-52E51312B7F0}"/>
              </a:ext>
            </a:extLst>
          </p:cNvPr>
          <p:cNvPicPr>
            <a:picLocks noChangeAspect="1"/>
          </p:cNvPicPr>
          <p:nvPr/>
        </p:nvPicPr>
        <p:blipFill rotWithShape="1">
          <a:blip r:embed="rId2"/>
          <a:srcRect l="18410" t="32870" r="18397" b="34867"/>
          <a:stretch/>
        </p:blipFill>
        <p:spPr>
          <a:xfrm>
            <a:off x="691620" y="1905040"/>
            <a:ext cx="8000790" cy="3047920"/>
          </a:xfrm>
          <a:prstGeom prst="rect">
            <a:avLst/>
          </a:prstGeom>
        </p:spPr>
      </p:pic>
    </p:spTree>
    <p:extLst>
      <p:ext uri="{BB962C8B-B14F-4D97-AF65-F5344CB8AC3E}">
        <p14:creationId xmlns:p14="http://schemas.microsoft.com/office/powerpoint/2010/main" val="19309957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9DEC67D8-E1F9-89EA-AC43-C9373038228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8ED6574-5CF9-4669-BDAE-5950A2183F9E}" type="slidenum">
              <a:rPr lang="en-US" altLang="en-US" sz="2400" baseline="0">
                <a:latin typeface="Times New Roman" panose="02020603050405020304" pitchFamily="18" charset="0"/>
              </a:rPr>
              <a:pPr eaLnBrk="1" hangingPunct="1">
                <a:spcBef>
                  <a:spcPct val="0"/>
                </a:spcBef>
              </a:pPr>
              <a:t>3</a:t>
            </a:fld>
            <a:endParaRPr lang="en-US" altLang="en-US" sz="2400" baseline="0">
              <a:latin typeface="Times New Roman" panose="02020603050405020304" pitchFamily="18" charset="0"/>
            </a:endParaRPr>
          </a:p>
        </p:txBody>
      </p:sp>
      <p:sp>
        <p:nvSpPr>
          <p:cNvPr id="6147" name="Rectangle 1">
            <a:extLst>
              <a:ext uri="{FF2B5EF4-FFF2-40B4-BE49-F238E27FC236}">
                <a16:creationId xmlns:a16="http://schemas.microsoft.com/office/drawing/2014/main" id="{B1662392-4BB7-4179-1BEB-44C8D6AAFA46}"/>
              </a:ext>
            </a:extLst>
          </p:cNvPr>
          <p:cNvSpPr>
            <a:spLocks noGrp="1" noChangeArrowheads="1"/>
          </p:cNvSpPr>
          <p:nvPr>
            <p:ph type="title" idx="4294967295"/>
          </p:nvPr>
        </p:nvSpPr>
        <p:spPr>
          <a:xfrm>
            <a:off x="0" y="0"/>
            <a:ext cx="91440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SUMMARY</a:t>
            </a:r>
          </a:p>
        </p:txBody>
      </p:sp>
      <p:sp>
        <p:nvSpPr>
          <p:cNvPr id="6148" name="Rectangle 2">
            <a:extLst>
              <a:ext uri="{FF2B5EF4-FFF2-40B4-BE49-F238E27FC236}">
                <a16:creationId xmlns:a16="http://schemas.microsoft.com/office/drawing/2014/main" id="{A97A4C50-231C-B410-C095-FC0E9EFA2BF1}"/>
              </a:ext>
            </a:extLst>
          </p:cNvPr>
          <p:cNvSpPr>
            <a:spLocks noGrp="1" noChangeArrowheads="1"/>
          </p:cNvSpPr>
          <p:nvPr>
            <p:ph type="body" idx="4294967295"/>
          </p:nvPr>
        </p:nvSpPr>
        <p:spPr>
          <a:xfrm>
            <a:off x="76200" y="990514"/>
            <a:ext cx="8915400" cy="5715000"/>
          </a:xfrm>
        </p:spPr>
        <p:txBody>
          <a:bodyPr/>
          <a:lstStyle/>
          <a:p>
            <a:pPr indent="-341313"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  Here are the actual steps for using the free "</a:t>
            </a:r>
            <a:r>
              <a:rPr lang="en-US" altLang="en-US" sz="4000" dirty="0" err="1"/>
              <a:t>Clonezilla</a:t>
            </a:r>
            <a:r>
              <a:rPr lang="en-US" altLang="en-US" sz="4000" dirty="0"/>
              <a:t> Live" to clone or image backup an existing hard drive or solid state drive (SSD).</a:t>
            </a:r>
          </a:p>
        </p:txBody>
      </p:sp>
      <p:sp>
        <p:nvSpPr>
          <p:cNvPr id="6149" name="Slide Number Placeholder 1">
            <a:extLst>
              <a:ext uri="{FF2B5EF4-FFF2-40B4-BE49-F238E27FC236}">
                <a16:creationId xmlns:a16="http://schemas.microsoft.com/office/drawing/2014/main" id="{91BE073E-8789-3909-70F2-B911B97C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20F4182-A244-493C-8EF7-15EC7F46AED8}" type="slidenum">
              <a:rPr lang="en-US" altLang="en-US" sz="2400" baseline="0">
                <a:solidFill>
                  <a:srgbClr val="000000"/>
                </a:solidFill>
                <a:latin typeface="Times New Roman" panose="02020603050405020304" pitchFamily="18" charset="0"/>
              </a:rPr>
              <a:pPr/>
              <a:t>3</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30</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Tab key of the keyboard to make the OK turn red: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30</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815319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31</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31</a:t>
            </a:fld>
            <a:endParaRPr lang="en-US" altLang="en-US" sz="2400" baseline="0">
              <a:solidFill>
                <a:srgbClr val="000000"/>
              </a:solidFill>
              <a:latin typeface="Times New Roman" panose="02020603050405020304" pitchFamily="18" charset="0"/>
            </a:endParaRPr>
          </a:p>
        </p:txBody>
      </p:sp>
      <p:pic>
        <p:nvPicPr>
          <p:cNvPr id="9" name="Picture 8">
            <a:extLst>
              <a:ext uri="{FF2B5EF4-FFF2-40B4-BE49-F238E27FC236}">
                <a16:creationId xmlns:a16="http://schemas.microsoft.com/office/drawing/2014/main" id="{471DD549-E3E9-A0D9-794D-F5E45843FC53}"/>
              </a:ext>
            </a:extLst>
          </p:cNvPr>
          <p:cNvPicPr>
            <a:picLocks noChangeAspect="1"/>
          </p:cNvPicPr>
          <p:nvPr/>
        </p:nvPicPr>
        <p:blipFill>
          <a:blip r:embed="rId2"/>
          <a:stretch>
            <a:fillRect/>
          </a:stretch>
        </p:blipFill>
        <p:spPr>
          <a:xfrm>
            <a:off x="652645" y="1981238"/>
            <a:ext cx="8044992" cy="2971722"/>
          </a:xfrm>
          <a:prstGeom prst="rect">
            <a:avLst/>
          </a:prstGeom>
        </p:spPr>
      </p:pic>
    </p:spTree>
    <p:extLst>
      <p:ext uri="{BB962C8B-B14F-4D97-AF65-F5344CB8AC3E}">
        <p14:creationId xmlns:p14="http://schemas.microsoft.com/office/powerpoint/2010/main" val="421948122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32</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32</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676487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33</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33</a:t>
            </a:fld>
            <a:endParaRPr lang="en-US" altLang="en-US" sz="2400" baseline="0">
              <a:solidFill>
                <a:srgbClr val="000000"/>
              </a:solidFill>
              <a:latin typeface="Times New Roman" panose="02020603050405020304" pitchFamily="18" charset="0"/>
            </a:endParaRPr>
          </a:p>
        </p:txBody>
      </p:sp>
      <p:pic>
        <p:nvPicPr>
          <p:cNvPr id="6" name="Picture 5">
            <a:extLst>
              <a:ext uri="{FF2B5EF4-FFF2-40B4-BE49-F238E27FC236}">
                <a16:creationId xmlns:a16="http://schemas.microsoft.com/office/drawing/2014/main" id="{51C06961-2FD0-F14B-32C5-C4CF5C3EA4C1}"/>
              </a:ext>
            </a:extLst>
          </p:cNvPr>
          <p:cNvPicPr>
            <a:picLocks noChangeAspect="1"/>
          </p:cNvPicPr>
          <p:nvPr/>
        </p:nvPicPr>
        <p:blipFill>
          <a:blip r:embed="rId2"/>
          <a:stretch>
            <a:fillRect/>
          </a:stretch>
        </p:blipFill>
        <p:spPr>
          <a:xfrm>
            <a:off x="381110" y="1790742"/>
            <a:ext cx="8456094" cy="3390811"/>
          </a:xfrm>
          <a:prstGeom prst="rect">
            <a:avLst/>
          </a:prstGeom>
        </p:spPr>
      </p:pic>
    </p:spTree>
    <p:extLst>
      <p:ext uri="{BB962C8B-B14F-4D97-AF65-F5344CB8AC3E}">
        <p14:creationId xmlns:p14="http://schemas.microsoft.com/office/powerpoint/2010/main" val="279077605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34</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Tab key of the keyboard to make the OK turn red: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34</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9600594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35</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35</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B06598A3-388B-0D79-B61F-D485A3E6E32F}"/>
              </a:ext>
            </a:extLst>
          </p:cNvPr>
          <p:cNvPicPr>
            <a:picLocks noChangeAspect="1"/>
          </p:cNvPicPr>
          <p:nvPr/>
        </p:nvPicPr>
        <p:blipFill>
          <a:blip r:embed="rId2"/>
          <a:stretch>
            <a:fillRect/>
          </a:stretch>
        </p:blipFill>
        <p:spPr>
          <a:xfrm>
            <a:off x="307216" y="1752644"/>
            <a:ext cx="8529567" cy="3352711"/>
          </a:xfrm>
          <a:prstGeom prst="rect">
            <a:avLst/>
          </a:prstGeom>
        </p:spPr>
      </p:pic>
    </p:spTree>
    <p:extLst>
      <p:ext uri="{BB962C8B-B14F-4D97-AF65-F5344CB8AC3E}">
        <p14:creationId xmlns:p14="http://schemas.microsoft.com/office/powerpoint/2010/main" val="105133320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36</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4851069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37</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600248"/>
            <a:ext cx="8686572" cy="4190890"/>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At this point, the top option is for making a "clone" of a drive or a drive partition                                                     and the second option is for making an "image" or restoring from a previously-made "image" of a drive or a drive partition:</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37</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515265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38</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38</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8DCE08FF-9A7C-06C2-DD21-151657B02A52}"/>
              </a:ext>
            </a:extLst>
          </p:cNvPr>
          <p:cNvPicPr>
            <a:picLocks noChangeAspect="1"/>
          </p:cNvPicPr>
          <p:nvPr/>
        </p:nvPicPr>
        <p:blipFill>
          <a:blip r:embed="rId2"/>
          <a:stretch>
            <a:fillRect/>
          </a:stretch>
        </p:blipFill>
        <p:spPr>
          <a:xfrm>
            <a:off x="335994" y="1447852"/>
            <a:ext cx="8309092" cy="3886098"/>
          </a:xfrm>
          <a:prstGeom prst="rect">
            <a:avLst/>
          </a:prstGeom>
        </p:spPr>
      </p:pic>
    </p:spTree>
    <p:extLst>
      <p:ext uri="{BB962C8B-B14F-4D97-AF65-F5344CB8AC3E}">
        <p14:creationId xmlns:p14="http://schemas.microsoft.com/office/powerpoint/2010/main" val="70007260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39</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76288"/>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152516" y="990664"/>
            <a:ext cx="9067684" cy="617203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400" dirty="0"/>
              <a:t>If you wish to clone a drive or a drive partition, press the Down Arrow key of the keyboard once to select                                                   "device-device work directly.." and to turn it red.                                                         (</a:t>
            </a:r>
            <a:r>
              <a:rPr lang="en-US" altLang="en-US" sz="3400" dirty="0" err="1"/>
              <a:t>F.y.i.</a:t>
            </a:r>
            <a:r>
              <a:rPr lang="en-US" altLang="en-US" sz="3400" dirty="0"/>
              <a:t> the top default option is for                                 device-image                                            which would let you either create a compressed image file or use a use a previously-made compressed image file to restore to a drive or a drive partition.</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39</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482153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90"/>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066862"/>
            <a:ext cx="8762888" cy="502906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Determine the manufacturer's serial numbers for the "source drive" and the "target drive"</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Attach the bootable "CLONEZILLA LIVE" USB thumb drive or CD or DVD to the computer (and make sure that the bootable device is operational)</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6335769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40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40</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2050078D-731F-4117-D68F-F255CAEA54EC}"/>
              </a:ext>
            </a:extLst>
          </p:cNvPr>
          <p:cNvPicPr>
            <a:picLocks noChangeAspect="1"/>
          </p:cNvPicPr>
          <p:nvPr/>
        </p:nvPicPr>
        <p:blipFill rotWithShape="1">
          <a:blip r:embed="rId2"/>
          <a:srcRect l="10357" t="46762" r="12206" b="22184"/>
          <a:stretch/>
        </p:blipFill>
        <p:spPr>
          <a:xfrm>
            <a:off x="228714" y="2590822"/>
            <a:ext cx="8686572" cy="1600158"/>
          </a:xfrm>
          <a:prstGeom prst="rect">
            <a:avLst/>
          </a:prstGeom>
        </p:spPr>
      </p:pic>
    </p:spTree>
    <p:extLst>
      <p:ext uri="{BB962C8B-B14F-4D97-AF65-F5344CB8AC3E}">
        <p14:creationId xmlns:p14="http://schemas.microsoft.com/office/powerpoint/2010/main" val="233955581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41</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Tab key of the keyboard to turn the "OK" to  red: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0721545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42</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42</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02EACBA6-A198-A441-3E23-F57A483BF020}"/>
              </a:ext>
            </a:extLst>
          </p:cNvPr>
          <p:cNvPicPr>
            <a:picLocks noChangeAspect="1"/>
          </p:cNvPicPr>
          <p:nvPr/>
        </p:nvPicPr>
        <p:blipFill>
          <a:blip r:embed="rId2"/>
          <a:stretch>
            <a:fillRect/>
          </a:stretch>
        </p:blipFill>
        <p:spPr>
          <a:xfrm>
            <a:off x="152516" y="1428981"/>
            <a:ext cx="8811063" cy="4057365"/>
          </a:xfrm>
          <a:prstGeom prst="rect">
            <a:avLst/>
          </a:prstGeom>
        </p:spPr>
      </p:pic>
    </p:spTree>
    <p:extLst>
      <p:ext uri="{BB962C8B-B14F-4D97-AF65-F5344CB8AC3E}">
        <p14:creationId xmlns:p14="http://schemas.microsoft.com/office/powerpoint/2010/main" val="57003749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27603982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BD9D7D9-D68E-B70E-008A-79845EE5E023}"/>
              </a:ext>
            </a:extLst>
          </p:cNvPr>
          <p:cNvPicPr>
            <a:picLocks noChangeAspect="1"/>
          </p:cNvPicPr>
          <p:nvPr/>
        </p:nvPicPr>
        <p:blipFill>
          <a:blip r:embed="rId2"/>
          <a:stretch>
            <a:fillRect/>
          </a:stretch>
        </p:blipFill>
        <p:spPr>
          <a:xfrm>
            <a:off x="357960" y="2133634"/>
            <a:ext cx="8675964" cy="2666930"/>
          </a:xfrm>
          <a:prstGeom prst="rect">
            <a:avLst/>
          </a:prstGeom>
        </p:spPr>
      </p:pic>
    </p:spTree>
    <p:extLst>
      <p:ext uri="{BB962C8B-B14F-4D97-AF65-F5344CB8AC3E}">
        <p14:creationId xmlns:p14="http://schemas.microsoft.com/office/powerpoint/2010/main" val="140514651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BD9D7D9-D68E-B70E-008A-79845EE5E023}"/>
              </a:ext>
            </a:extLst>
          </p:cNvPr>
          <p:cNvPicPr>
            <a:picLocks noChangeAspect="1"/>
          </p:cNvPicPr>
          <p:nvPr/>
        </p:nvPicPr>
        <p:blipFill rotWithShape="1">
          <a:blip r:embed="rId2"/>
          <a:srcRect l="16952" r="17700"/>
          <a:stretch/>
        </p:blipFill>
        <p:spPr>
          <a:xfrm>
            <a:off x="82615" y="1295456"/>
            <a:ext cx="8908869" cy="4190890"/>
          </a:xfrm>
          <a:prstGeom prst="rect">
            <a:avLst/>
          </a:prstGeom>
        </p:spPr>
      </p:pic>
    </p:spTree>
    <p:extLst>
      <p:ext uri="{BB962C8B-B14F-4D97-AF65-F5344CB8AC3E}">
        <p14:creationId xmlns:p14="http://schemas.microsoft.com/office/powerpoint/2010/main" val="158924942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46</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Tab key of the keyboard to turn the OK red: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46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0976041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47</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47</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E85428E2-73C0-5DD1-AC87-3AF35D59EE89}"/>
              </a:ext>
            </a:extLst>
          </p:cNvPr>
          <p:cNvPicPr>
            <a:picLocks noChangeAspect="1"/>
          </p:cNvPicPr>
          <p:nvPr/>
        </p:nvPicPr>
        <p:blipFill>
          <a:blip r:embed="rId2"/>
          <a:stretch>
            <a:fillRect/>
          </a:stretch>
        </p:blipFill>
        <p:spPr>
          <a:xfrm>
            <a:off x="228341" y="2133634"/>
            <a:ext cx="8610747" cy="2743128"/>
          </a:xfrm>
          <a:prstGeom prst="rect">
            <a:avLst/>
          </a:prstGeom>
        </p:spPr>
      </p:pic>
    </p:spTree>
    <p:extLst>
      <p:ext uri="{BB962C8B-B14F-4D97-AF65-F5344CB8AC3E}">
        <p14:creationId xmlns:p14="http://schemas.microsoft.com/office/powerpoint/2010/main" val="2443776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9584099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584985D-9E74-135B-7657-3C0387BA536F}"/>
              </a:ext>
            </a:extLst>
          </p:cNvPr>
          <p:cNvPicPr>
            <a:picLocks noChangeAspect="1"/>
          </p:cNvPicPr>
          <p:nvPr/>
        </p:nvPicPr>
        <p:blipFill>
          <a:blip r:embed="rId2"/>
          <a:stretch>
            <a:fillRect/>
          </a:stretch>
        </p:blipFill>
        <p:spPr>
          <a:xfrm>
            <a:off x="251816" y="2057436"/>
            <a:ext cx="8640368" cy="2514534"/>
          </a:xfrm>
          <a:prstGeom prst="rect">
            <a:avLst/>
          </a:prstGeom>
        </p:spPr>
      </p:pic>
    </p:spTree>
    <p:extLst>
      <p:ext uri="{BB962C8B-B14F-4D97-AF65-F5344CB8AC3E}">
        <p14:creationId xmlns:p14="http://schemas.microsoft.com/office/powerpoint/2010/main" val="26789627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152486"/>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524050"/>
            <a:ext cx="8762888" cy="502906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the computer is powered up, shut it down. (Many computers will not boot up to a bootable flash drive or a bootable CD or DVD if you do a restart from an operating system that is running.)</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7569879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584985D-9E74-135B-7657-3C0387BA536F}"/>
              </a:ext>
            </a:extLst>
          </p:cNvPr>
          <p:cNvPicPr>
            <a:picLocks noChangeAspect="1"/>
          </p:cNvPicPr>
          <p:nvPr/>
        </p:nvPicPr>
        <p:blipFill rotWithShape="1">
          <a:blip r:embed="rId2"/>
          <a:srcRect l="18244" r="20373"/>
          <a:stretch/>
        </p:blipFill>
        <p:spPr>
          <a:xfrm>
            <a:off x="236277" y="1447852"/>
            <a:ext cx="8671445" cy="4111353"/>
          </a:xfrm>
          <a:prstGeom prst="rect">
            <a:avLst/>
          </a:prstGeom>
        </p:spPr>
      </p:pic>
    </p:spTree>
    <p:extLst>
      <p:ext uri="{BB962C8B-B14F-4D97-AF65-F5344CB8AC3E}">
        <p14:creationId xmlns:p14="http://schemas.microsoft.com/office/powerpoint/2010/main" val="176131321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51</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Tab key of the keyboard to make the OK red: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50772580"/>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52</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52</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3A9E112-6FCD-059B-148F-7EB3FB4513E2}"/>
              </a:ext>
            </a:extLst>
          </p:cNvPr>
          <p:cNvPicPr>
            <a:picLocks noChangeAspect="1"/>
          </p:cNvPicPr>
          <p:nvPr/>
        </p:nvPicPr>
        <p:blipFill>
          <a:blip r:embed="rId2"/>
          <a:stretch>
            <a:fillRect/>
          </a:stretch>
        </p:blipFill>
        <p:spPr>
          <a:xfrm>
            <a:off x="156733" y="2133634"/>
            <a:ext cx="8830538" cy="2590732"/>
          </a:xfrm>
          <a:prstGeom prst="rect">
            <a:avLst/>
          </a:prstGeom>
        </p:spPr>
      </p:pic>
    </p:spTree>
    <p:extLst>
      <p:ext uri="{BB962C8B-B14F-4D97-AF65-F5344CB8AC3E}">
        <p14:creationId xmlns:p14="http://schemas.microsoft.com/office/powerpoint/2010/main" val="1000321297"/>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81928446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C1ADA91-3A98-51F5-6D12-99F0A77DED32}"/>
              </a:ext>
            </a:extLst>
          </p:cNvPr>
          <p:cNvPicPr>
            <a:picLocks noChangeAspect="1"/>
          </p:cNvPicPr>
          <p:nvPr/>
        </p:nvPicPr>
        <p:blipFill>
          <a:blip r:embed="rId2"/>
          <a:stretch>
            <a:fillRect/>
          </a:stretch>
        </p:blipFill>
        <p:spPr>
          <a:xfrm>
            <a:off x="151600" y="2286030"/>
            <a:ext cx="8840804" cy="2285940"/>
          </a:xfrm>
          <a:prstGeom prst="rect">
            <a:avLst/>
          </a:prstGeom>
        </p:spPr>
      </p:pic>
    </p:spTree>
    <p:extLst>
      <p:ext uri="{BB962C8B-B14F-4D97-AF65-F5344CB8AC3E}">
        <p14:creationId xmlns:p14="http://schemas.microsoft.com/office/powerpoint/2010/main" val="249335268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55</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152486"/>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066862"/>
            <a:ext cx="8686572" cy="5486256"/>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up and down arrow keys of the keyboard to highlight in red the "source" hard drive or "source" SSD that has the data and photo files that you wish to clone to the other hard drive or SSD.                                          The "source" hard drive or SSD has to be equal or smaller than the "target" hard drive or SSD.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55</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0510877"/>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56</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56</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F502957-F99B-2D70-1CFD-B6242A6AD239}"/>
              </a:ext>
            </a:extLst>
          </p:cNvPr>
          <p:cNvPicPr>
            <a:picLocks noChangeAspect="1"/>
          </p:cNvPicPr>
          <p:nvPr/>
        </p:nvPicPr>
        <p:blipFill>
          <a:blip r:embed="rId2"/>
          <a:stretch>
            <a:fillRect/>
          </a:stretch>
        </p:blipFill>
        <p:spPr>
          <a:xfrm>
            <a:off x="230322" y="2286030"/>
            <a:ext cx="8683360" cy="2285940"/>
          </a:xfrm>
          <a:prstGeom prst="rect">
            <a:avLst/>
          </a:prstGeom>
        </p:spPr>
      </p:pic>
    </p:spTree>
    <p:extLst>
      <p:ext uri="{BB962C8B-B14F-4D97-AF65-F5344CB8AC3E}">
        <p14:creationId xmlns:p14="http://schemas.microsoft.com/office/powerpoint/2010/main" val="1438985848"/>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Tab key of the keyboard to turn the OK to red: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8334606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4139045-3306-0A16-A846-3C9CEF6A9455}"/>
              </a:ext>
            </a:extLst>
          </p:cNvPr>
          <p:cNvPicPr>
            <a:picLocks noChangeAspect="1"/>
          </p:cNvPicPr>
          <p:nvPr/>
        </p:nvPicPr>
        <p:blipFill>
          <a:blip r:embed="rId2"/>
          <a:stretch>
            <a:fillRect/>
          </a:stretch>
        </p:blipFill>
        <p:spPr>
          <a:xfrm>
            <a:off x="257090" y="2286030"/>
            <a:ext cx="8629824" cy="2285940"/>
          </a:xfrm>
          <a:prstGeom prst="rect">
            <a:avLst/>
          </a:prstGeom>
        </p:spPr>
      </p:pic>
    </p:spTree>
    <p:extLst>
      <p:ext uri="{BB962C8B-B14F-4D97-AF65-F5344CB8AC3E}">
        <p14:creationId xmlns:p14="http://schemas.microsoft.com/office/powerpoint/2010/main" val="152951805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59</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59</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595928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6</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524050"/>
            <a:ext cx="8762888" cy="4343286"/>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the computer is powered up, shut it down. (Many computers will not boot up to a bootable flash drive or a bootable CD or DVD if you do a restart from an operating system that is running.)</a:t>
            </a:r>
          </a:p>
          <a:p>
            <a:pPr marL="0"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84062829"/>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60</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60</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31466680-2BB4-4C14-49CD-9ADDE4E2B602}"/>
              </a:ext>
            </a:extLst>
          </p:cNvPr>
          <p:cNvPicPr>
            <a:picLocks noChangeAspect="1"/>
          </p:cNvPicPr>
          <p:nvPr/>
        </p:nvPicPr>
        <p:blipFill>
          <a:blip r:embed="rId2"/>
          <a:stretch>
            <a:fillRect/>
          </a:stretch>
        </p:blipFill>
        <p:spPr>
          <a:xfrm>
            <a:off x="204985" y="2362228"/>
            <a:ext cx="8734030" cy="2133544"/>
          </a:xfrm>
          <a:prstGeom prst="rect">
            <a:avLst/>
          </a:prstGeom>
        </p:spPr>
      </p:pic>
    </p:spTree>
    <p:extLst>
      <p:ext uri="{BB962C8B-B14F-4D97-AF65-F5344CB8AC3E}">
        <p14:creationId xmlns:p14="http://schemas.microsoft.com/office/powerpoint/2010/main" val="3571389751"/>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981238"/>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are given a choice, use the up and down arrow keys of the keyboard to select the target hard drive or SSD where you want the files and folders on the source hard drive or SSD to be copied to:</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530598559"/>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71B2122-6732-6F4B-C0B6-A0B207FD5F7B}"/>
              </a:ext>
            </a:extLst>
          </p:cNvPr>
          <p:cNvPicPr>
            <a:picLocks noChangeAspect="1"/>
          </p:cNvPicPr>
          <p:nvPr/>
        </p:nvPicPr>
        <p:blipFill>
          <a:blip r:embed="rId2"/>
          <a:stretch>
            <a:fillRect/>
          </a:stretch>
        </p:blipFill>
        <p:spPr>
          <a:xfrm>
            <a:off x="204985" y="2362228"/>
            <a:ext cx="8734030" cy="2133544"/>
          </a:xfrm>
          <a:prstGeom prst="rect">
            <a:avLst/>
          </a:prstGeom>
        </p:spPr>
      </p:pic>
    </p:spTree>
    <p:extLst>
      <p:ext uri="{BB962C8B-B14F-4D97-AF65-F5344CB8AC3E}">
        <p14:creationId xmlns:p14="http://schemas.microsoft.com/office/powerpoint/2010/main" val="253776152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63</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Tab key of the keyboard to make the OK turn red: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63</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00639092"/>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64</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64</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6645B4C1-18F4-981B-CE1E-70673EAF8B17}"/>
              </a:ext>
            </a:extLst>
          </p:cNvPr>
          <p:cNvPicPr>
            <a:picLocks noChangeAspect="1"/>
          </p:cNvPicPr>
          <p:nvPr/>
        </p:nvPicPr>
        <p:blipFill>
          <a:blip r:embed="rId2"/>
          <a:stretch>
            <a:fillRect/>
          </a:stretch>
        </p:blipFill>
        <p:spPr>
          <a:xfrm>
            <a:off x="332239" y="2438426"/>
            <a:ext cx="8479522" cy="1981148"/>
          </a:xfrm>
          <a:prstGeom prst="rect">
            <a:avLst/>
          </a:prstGeom>
        </p:spPr>
      </p:pic>
    </p:spTree>
    <p:extLst>
      <p:ext uri="{BB962C8B-B14F-4D97-AF65-F5344CB8AC3E}">
        <p14:creationId xmlns:p14="http://schemas.microsoft.com/office/powerpoint/2010/main" val="3292350839"/>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93630056"/>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0C44C16-DC8E-0086-0BC2-D191617FA372}"/>
              </a:ext>
            </a:extLst>
          </p:cNvPr>
          <p:cNvPicPr>
            <a:picLocks noChangeAspect="1"/>
          </p:cNvPicPr>
          <p:nvPr/>
        </p:nvPicPr>
        <p:blipFill>
          <a:blip r:embed="rId2"/>
          <a:stretch>
            <a:fillRect/>
          </a:stretch>
        </p:blipFill>
        <p:spPr>
          <a:xfrm>
            <a:off x="302285" y="2286030"/>
            <a:ext cx="8539429" cy="2285940"/>
          </a:xfrm>
          <a:prstGeom prst="rect">
            <a:avLst/>
          </a:prstGeom>
        </p:spPr>
      </p:pic>
    </p:spTree>
    <p:extLst>
      <p:ext uri="{BB962C8B-B14F-4D97-AF65-F5344CB8AC3E}">
        <p14:creationId xmlns:p14="http://schemas.microsoft.com/office/powerpoint/2010/main" val="1072482413"/>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0C44C16-DC8E-0086-0BC2-D191617FA372}"/>
              </a:ext>
            </a:extLst>
          </p:cNvPr>
          <p:cNvPicPr>
            <a:picLocks noChangeAspect="1"/>
          </p:cNvPicPr>
          <p:nvPr/>
        </p:nvPicPr>
        <p:blipFill rotWithShape="1">
          <a:blip r:embed="rId2"/>
          <a:srcRect l="11454" r="12519"/>
          <a:stretch/>
        </p:blipFill>
        <p:spPr>
          <a:xfrm>
            <a:off x="198120" y="1905040"/>
            <a:ext cx="8656320" cy="3047920"/>
          </a:xfrm>
          <a:prstGeom prst="rect">
            <a:avLst/>
          </a:prstGeom>
        </p:spPr>
      </p:pic>
    </p:spTree>
    <p:extLst>
      <p:ext uri="{BB962C8B-B14F-4D97-AF65-F5344CB8AC3E}">
        <p14:creationId xmlns:p14="http://schemas.microsoft.com/office/powerpoint/2010/main" val="2337572247"/>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68</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Tab key of the keyboard turn the "OK" to red: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68</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25922435"/>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69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69</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B333AEA9-1056-F042-0776-552B55C2EC27}"/>
              </a:ext>
            </a:extLst>
          </p:cNvPr>
          <p:cNvPicPr>
            <a:picLocks noChangeAspect="1"/>
          </p:cNvPicPr>
          <p:nvPr/>
        </p:nvPicPr>
        <p:blipFill>
          <a:blip r:embed="rId2"/>
          <a:stretch>
            <a:fillRect/>
          </a:stretch>
        </p:blipFill>
        <p:spPr>
          <a:xfrm>
            <a:off x="246179" y="2286030"/>
            <a:ext cx="8651646" cy="2285940"/>
          </a:xfrm>
          <a:prstGeom prst="rect">
            <a:avLst/>
          </a:prstGeom>
        </p:spPr>
      </p:pic>
    </p:spTree>
    <p:extLst>
      <p:ext uri="{BB962C8B-B14F-4D97-AF65-F5344CB8AC3E}">
        <p14:creationId xmlns:p14="http://schemas.microsoft.com/office/powerpoint/2010/main" val="34739382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7</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76288"/>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76200" y="1600248"/>
            <a:ext cx="8762888" cy="5029068"/>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Power up or reboot the computer</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key(s) needed to get into the firmware setup for selecting the bootable device</a:t>
            </a:r>
          </a:p>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7</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85684829"/>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89558767"/>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0D7774E-6D37-49F4-8C48-CCCE4EC1CB92}"/>
              </a:ext>
            </a:extLst>
          </p:cNvPr>
          <p:cNvPicPr>
            <a:picLocks noChangeAspect="1"/>
          </p:cNvPicPr>
          <p:nvPr/>
        </p:nvPicPr>
        <p:blipFill>
          <a:blip r:embed="rId2"/>
          <a:stretch>
            <a:fillRect/>
          </a:stretch>
        </p:blipFill>
        <p:spPr>
          <a:xfrm>
            <a:off x="121574" y="1981238"/>
            <a:ext cx="8900851" cy="2895524"/>
          </a:xfrm>
          <a:prstGeom prst="rect">
            <a:avLst/>
          </a:prstGeom>
        </p:spPr>
      </p:pic>
    </p:spTree>
    <p:extLst>
      <p:ext uri="{BB962C8B-B14F-4D97-AF65-F5344CB8AC3E}">
        <p14:creationId xmlns:p14="http://schemas.microsoft.com/office/powerpoint/2010/main" val="1061727873"/>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0D7774E-6D37-49F4-8C48-CCCE4EC1CB92}"/>
              </a:ext>
            </a:extLst>
          </p:cNvPr>
          <p:cNvPicPr>
            <a:picLocks noChangeAspect="1"/>
          </p:cNvPicPr>
          <p:nvPr/>
        </p:nvPicPr>
        <p:blipFill rotWithShape="1">
          <a:blip r:embed="rId2"/>
          <a:srcRect l="24311" r="24324"/>
          <a:stretch/>
        </p:blipFill>
        <p:spPr>
          <a:xfrm>
            <a:off x="381109" y="762070"/>
            <a:ext cx="8301789" cy="5257662"/>
          </a:xfrm>
          <a:prstGeom prst="rect">
            <a:avLst/>
          </a:prstGeom>
        </p:spPr>
      </p:pic>
    </p:spTree>
    <p:extLst>
      <p:ext uri="{BB962C8B-B14F-4D97-AF65-F5344CB8AC3E}">
        <p14:creationId xmlns:p14="http://schemas.microsoft.com/office/powerpoint/2010/main" val="62828860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73</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Tab key of the keyboard to turn the OK to red: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73</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51043404"/>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74</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74</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6FB5F247-6E63-E536-A5DB-47F05905D9B7}"/>
              </a:ext>
            </a:extLst>
          </p:cNvPr>
          <p:cNvPicPr>
            <a:picLocks noChangeAspect="1"/>
          </p:cNvPicPr>
          <p:nvPr/>
        </p:nvPicPr>
        <p:blipFill>
          <a:blip r:embed="rId2"/>
          <a:stretch>
            <a:fillRect/>
          </a:stretch>
        </p:blipFill>
        <p:spPr>
          <a:xfrm>
            <a:off x="361558" y="2057436"/>
            <a:ext cx="8654799" cy="2819326"/>
          </a:xfrm>
          <a:prstGeom prst="rect">
            <a:avLst/>
          </a:prstGeom>
        </p:spPr>
      </p:pic>
    </p:spTree>
    <p:extLst>
      <p:ext uri="{BB962C8B-B14F-4D97-AF65-F5344CB8AC3E}">
        <p14:creationId xmlns:p14="http://schemas.microsoft.com/office/powerpoint/2010/main" val="1268367945"/>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31660063"/>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635414E-A33B-FF2F-EE0B-14E483FB419B}"/>
              </a:ext>
            </a:extLst>
          </p:cNvPr>
          <p:cNvPicPr>
            <a:picLocks noChangeAspect="1"/>
          </p:cNvPicPr>
          <p:nvPr/>
        </p:nvPicPr>
        <p:blipFill>
          <a:blip r:embed="rId2"/>
          <a:stretch>
            <a:fillRect/>
          </a:stretch>
        </p:blipFill>
        <p:spPr>
          <a:xfrm>
            <a:off x="185051" y="1828842"/>
            <a:ext cx="8773897" cy="3200315"/>
          </a:xfrm>
          <a:prstGeom prst="rect">
            <a:avLst/>
          </a:prstGeom>
        </p:spPr>
      </p:pic>
    </p:spTree>
    <p:extLst>
      <p:ext uri="{BB962C8B-B14F-4D97-AF65-F5344CB8AC3E}">
        <p14:creationId xmlns:p14="http://schemas.microsoft.com/office/powerpoint/2010/main" val="126798788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77</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Tab key of the keyboard to turn the OK to red: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77</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30589602"/>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78</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78</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533F4D96-221F-145F-200F-4D8604FC259A}"/>
              </a:ext>
            </a:extLst>
          </p:cNvPr>
          <p:cNvPicPr>
            <a:picLocks noChangeAspect="1"/>
          </p:cNvPicPr>
          <p:nvPr/>
        </p:nvPicPr>
        <p:blipFill>
          <a:blip r:embed="rId2"/>
          <a:stretch>
            <a:fillRect/>
          </a:stretch>
        </p:blipFill>
        <p:spPr>
          <a:xfrm>
            <a:off x="498065" y="1981238"/>
            <a:ext cx="8362288" cy="2971722"/>
          </a:xfrm>
          <a:prstGeom prst="rect">
            <a:avLst/>
          </a:prstGeom>
        </p:spPr>
      </p:pic>
    </p:spTree>
    <p:extLst>
      <p:ext uri="{BB962C8B-B14F-4D97-AF65-F5344CB8AC3E}">
        <p14:creationId xmlns:p14="http://schemas.microsoft.com/office/powerpoint/2010/main" val="3342528633"/>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329873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8</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8</a:t>
            </a:fld>
            <a:endParaRPr lang="en-US" altLang="en-US" sz="2400" baseline="0">
              <a:solidFill>
                <a:srgbClr val="000000"/>
              </a:solidFill>
              <a:latin typeface="Times New Roman" panose="02020603050405020304" pitchFamily="18" charset="0"/>
            </a:endParaRPr>
          </a:p>
        </p:txBody>
      </p:sp>
      <p:pic>
        <p:nvPicPr>
          <p:cNvPr id="4" name="Picture 3" descr="A screen shot of a computer">
            <a:extLst>
              <a:ext uri="{FF2B5EF4-FFF2-40B4-BE49-F238E27FC236}">
                <a16:creationId xmlns:a16="http://schemas.microsoft.com/office/drawing/2014/main" id="{23E16370-85E9-DA01-A35B-26D9866ECF0B}"/>
              </a:ext>
            </a:extLst>
          </p:cNvPr>
          <p:cNvPicPr>
            <a:picLocks noChangeAspect="1"/>
          </p:cNvPicPr>
          <p:nvPr/>
        </p:nvPicPr>
        <p:blipFill rotWithShape="1">
          <a:blip r:embed="rId2">
            <a:extLst>
              <a:ext uri="{28A0092B-C50C-407E-A947-70E740481C1C}">
                <a14:useLocalDpi xmlns:a14="http://schemas.microsoft.com/office/drawing/2010/main" val="0"/>
              </a:ext>
            </a:extLst>
          </a:blip>
          <a:srcRect l="5834" t="42255" r="7167" b="1321"/>
          <a:stretch/>
        </p:blipFill>
        <p:spPr>
          <a:xfrm>
            <a:off x="457200" y="1600200"/>
            <a:ext cx="7955280" cy="3657600"/>
          </a:xfrm>
          <a:prstGeom prst="rect">
            <a:avLst/>
          </a:prstGeom>
        </p:spPr>
      </p:pic>
    </p:spTree>
    <p:extLst>
      <p:ext uri="{BB962C8B-B14F-4D97-AF65-F5344CB8AC3E}">
        <p14:creationId xmlns:p14="http://schemas.microsoft.com/office/powerpoint/2010/main" val="1624462542"/>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92141-77A5-AA19-464F-E1AA04EEFA0F}"/>
              </a:ext>
            </a:extLst>
          </p:cNvPr>
          <p:cNvPicPr>
            <a:picLocks noChangeAspect="1"/>
          </p:cNvPicPr>
          <p:nvPr/>
        </p:nvPicPr>
        <p:blipFill>
          <a:blip r:embed="rId2"/>
          <a:stretch>
            <a:fillRect/>
          </a:stretch>
        </p:blipFill>
        <p:spPr>
          <a:xfrm>
            <a:off x="228713" y="677352"/>
            <a:ext cx="8552851" cy="5418577"/>
          </a:xfrm>
          <a:prstGeom prst="rect">
            <a:avLst/>
          </a:prstGeom>
        </p:spPr>
      </p:pic>
    </p:spTree>
    <p:extLst>
      <p:ext uri="{BB962C8B-B14F-4D97-AF65-F5344CB8AC3E}">
        <p14:creationId xmlns:p14="http://schemas.microsoft.com/office/powerpoint/2010/main" val="3998742408"/>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81</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81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1853179"/>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82</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82</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F2044F23-2772-C4FD-12C8-374D32F5D94E}"/>
              </a:ext>
            </a:extLst>
          </p:cNvPr>
          <p:cNvPicPr>
            <a:picLocks noChangeAspect="1"/>
          </p:cNvPicPr>
          <p:nvPr/>
        </p:nvPicPr>
        <p:blipFill>
          <a:blip r:embed="rId2"/>
          <a:stretch>
            <a:fillRect/>
          </a:stretch>
        </p:blipFill>
        <p:spPr>
          <a:xfrm>
            <a:off x="609704" y="1424544"/>
            <a:ext cx="8179766" cy="4138000"/>
          </a:xfrm>
          <a:prstGeom prst="rect">
            <a:avLst/>
          </a:prstGeom>
        </p:spPr>
      </p:pic>
    </p:spTree>
    <p:extLst>
      <p:ext uri="{BB962C8B-B14F-4D97-AF65-F5344CB8AC3E}">
        <p14:creationId xmlns:p14="http://schemas.microsoft.com/office/powerpoint/2010/main" val="502780258"/>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83</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83</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F2044F23-2772-C4FD-12C8-374D32F5D94E}"/>
              </a:ext>
            </a:extLst>
          </p:cNvPr>
          <p:cNvPicPr>
            <a:picLocks noChangeAspect="1"/>
          </p:cNvPicPr>
          <p:nvPr/>
        </p:nvPicPr>
        <p:blipFill rotWithShape="1">
          <a:blip r:embed="rId2"/>
          <a:srcRect l="-1" t="78285" r="41868" b="1827"/>
          <a:stretch/>
        </p:blipFill>
        <p:spPr>
          <a:xfrm>
            <a:off x="297090" y="2895614"/>
            <a:ext cx="8365159" cy="1447816"/>
          </a:xfrm>
          <a:prstGeom prst="rect">
            <a:avLst/>
          </a:prstGeom>
        </p:spPr>
      </p:pic>
    </p:spTree>
    <p:extLst>
      <p:ext uri="{BB962C8B-B14F-4D97-AF65-F5344CB8AC3E}">
        <p14:creationId xmlns:p14="http://schemas.microsoft.com/office/powerpoint/2010/main" val="778798795"/>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the keyboard to type in a lower case y:</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886541847"/>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AAC7A81-8D32-6F75-1211-119CBAFAD9B4}"/>
              </a:ext>
            </a:extLst>
          </p:cNvPr>
          <p:cNvPicPr>
            <a:picLocks noChangeAspect="1"/>
          </p:cNvPicPr>
          <p:nvPr/>
        </p:nvPicPr>
        <p:blipFill>
          <a:blip r:embed="rId2"/>
          <a:stretch>
            <a:fillRect/>
          </a:stretch>
        </p:blipFill>
        <p:spPr>
          <a:xfrm>
            <a:off x="457308" y="1295456"/>
            <a:ext cx="8387014" cy="4188368"/>
          </a:xfrm>
          <a:prstGeom prst="rect">
            <a:avLst/>
          </a:prstGeom>
        </p:spPr>
      </p:pic>
    </p:spTree>
    <p:extLst>
      <p:ext uri="{BB962C8B-B14F-4D97-AF65-F5344CB8AC3E}">
        <p14:creationId xmlns:p14="http://schemas.microsoft.com/office/powerpoint/2010/main" val="772050925"/>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AAC7A81-8D32-6F75-1211-119CBAFAD9B4}"/>
              </a:ext>
            </a:extLst>
          </p:cNvPr>
          <p:cNvPicPr>
            <a:picLocks noChangeAspect="1"/>
          </p:cNvPicPr>
          <p:nvPr/>
        </p:nvPicPr>
        <p:blipFill rotWithShape="1">
          <a:blip r:embed="rId2"/>
          <a:srcRect l="3" t="84777" r="55142" b="2124"/>
          <a:stretch/>
        </p:blipFill>
        <p:spPr>
          <a:xfrm>
            <a:off x="76318" y="2667020"/>
            <a:ext cx="8464687" cy="1234422"/>
          </a:xfrm>
          <a:prstGeom prst="rect">
            <a:avLst/>
          </a:prstGeom>
        </p:spPr>
      </p:pic>
    </p:spTree>
    <p:extLst>
      <p:ext uri="{BB962C8B-B14F-4D97-AF65-F5344CB8AC3E}">
        <p14:creationId xmlns:p14="http://schemas.microsoft.com/office/powerpoint/2010/main" val="1901789181"/>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87</a:t>
            </a:fld>
            <a:endParaRPr lang="en-US" altLang="en-US" sz="2400" baseline="0">
              <a:latin typeface="Times New Roman" panose="02020603050405020304" pitchFamily="18"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of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87</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72072083"/>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88</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88</a:t>
            </a:fld>
            <a:endParaRPr lang="en-US" altLang="en-US" sz="2400" baseline="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793F5AC-3AC3-0E10-63A6-F184ACBEBCAE}"/>
              </a:ext>
            </a:extLst>
          </p:cNvPr>
          <p:cNvPicPr>
            <a:picLocks noChangeAspect="1"/>
          </p:cNvPicPr>
          <p:nvPr/>
        </p:nvPicPr>
        <p:blipFill>
          <a:blip r:embed="rId2"/>
          <a:stretch>
            <a:fillRect/>
          </a:stretch>
        </p:blipFill>
        <p:spPr>
          <a:xfrm>
            <a:off x="457308" y="1828842"/>
            <a:ext cx="8464905" cy="3438053"/>
          </a:xfrm>
          <a:prstGeom prst="rect">
            <a:avLst/>
          </a:prstGeom>
        </p:spPr>
      </p:pic>
    </p:spTree>
    <p:extLst>
      <p:ext uri="{BB962C8B-B14F-4D97-AF65-F5344CB8AC3E}">
        <p14:creationId xmlns:p14="http://schemas.microsoft.com/office/powerpoint/2010/main" val="1558195682"/>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Use the keyboard to type a lower case y</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7397073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CD26C4-1638-4F56-9895-9FD9AF887EE1}" type="slidenum">
              <a:rPr lang="en-US" altLang="en-US" sz="2400" baseline="0">
                <a:latin typeface="Times New Roman" panose="02020603050405020304" pitchFamily="18" charset="0"/>
              </a:rPr>
              <a:pPr eaLnBrk="1" hangingPunct="1">
                <a:spcBef>
                  <a:spcPct val="0"/>
                </a:spcBef>
              </a:pPr>
              <a:t>9</a:t>
            </a:fld>
            <a:endParaRPr lang="en-US" altLang="en-US" sz="2400" baseline="0">
              <a:latin typeface="Times New Roman" panose="02020603050405020304" pitchFamily="18"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7C0AB7A-703E-448D-9E6E-D94A191A0660}" type="slidenum">
              <a:rPr lang="en-US" altLang="en-US" sz="2400" baseline="0">
                <a:solidFill>
                  <a:srgbClr val="000000"/>
                </a:solidFill>
                <a:latin typeface="Times New Roman" panose="02020603050405020304" pitchFamily="18" charset="0"/>
              </a:rPr>
              <a:pPr/>
              <a:t>9</a:t>
            </a:fld>
            <a:endParaRPr lang="en-US" altLang="en-US" sz="2400" baseline="0">
              <a:solidFill>
                <a:srgbClr val="000000"/>
              </a:solidFill>
              <a:latin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5A66BBBB-F823-E0CD-3E2D-71C9623BB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973"/>
            <a:ext cx="9144000" cy="3978054"/>
          </a:xfrm>
          <a:prstGeom prst="rect">
            <a:avLst/>
          </a:prstGeom>
        </p:spPr>
      </p:pic>
    </p:spTree>
    <p:extLst>
      <p:ext uri="{BB962C8B-B14F-4D97-AF65-F5344CB8AC3E}">
        <p14:creationId xmlns:p14="http://schemas.microsoft.com/office/powerpoint/2010/main" val="2605693661"/>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FD0BE365-607A-ECC4-24F5-A829484305E0}"/>
              </a:ext>
            </a:extLst>
          </p:cNvPr>
          <p:cNvPicPr>
            <a:picLocks noChangeAspect="1"/>
          </p:cNvPicPr>
          <p:nvPr/>
        </p:nvPicPr>
        <p:blipFill>
          <a:blip r:embed="rId2"/>
          <a:stretch>
            <a:fillRect/>
          </a:stretch>
        </p:blipFill>
        <p:spPr>
          <a:xfrm>
            <a:off x="139046" y="2438426"/>
            <a:ext cx="8865908" cy="1981148"/>
          </a:xfrm>
          <a:prstGeom prst="rect">
            <a:avLst/>
          </a:prstGeom>
        </p:spPr>
      </p:pic>
    </p:spTree>
    <p:extLst>
      <p:ext uri="{BB962C8B-B14F-4D97-AF65-F5344CB8AC3E}">
        <p14:creationId xmlns:p14="http://schemas.microsoft.com/office/powerpoint/2010/main" val="4208350933"/>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FD0BE365-607A-ECC4-24F5-A829484305E0}"/>
              </a:ext>
            </a:extLst>
          </p:cNvPr>
          <p:cNvPicPr>
            <a:picLocks noChangeAspect="1"/>
          </p:cNvPicPr>
          <p:nvPr/>
        </p:nvPicPr>
        <p:blipFill rotWithShape="1">
          <a:blip r:embed="rId2"/>
          <a:srcRect l="2" t="56926" r="47396" b="1531"/>
          <a:stretch/>
        </p:blipFill>
        <p:spPr>
          <a:xfrm>
            <a:off x="139045" y="2667020"/>
            <a:ext cx="8894989" cy="1569704"/>
          </a:xfrm>
          <a:prstGeom prst="rect">
            <a:avLst/>
          </a:prstGeom>
        </p:spPr>
      </p:pic>
    </p:spTree>
    <p:extLst>
      <p:ext uri="{BB962C8B-B14F-4D97-AF65-F5344CB8AC3E}">
        <p14:creationId xmlns:p14="http://schemas.microsoft.com/office/powerpoint/2010/main" val="3503848214"/>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Press the Enter key on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710115701"/>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475FA96-9FB3-EFE3-0230-AA825F3A717B}"/>
              </a:ext>
            </a:extLst>
          </p:cNvPr>
          <p:cNvPicPr>
            <a:picLocks noChangeAspect="1"/>
          </p:cNvPicPr>
          <p:nvPr/>
        </p:nvPicPr>
        <p:blipFill rotWithShape="1">
          <a:blip r:embed="rId2"/>
          <a:srcRect l="-2" t="80265" r="39615" b="-548"/>
          <a:stretch/>
        </p:blipFill>
        <p:spPr>
          <a:xfrm>
            <a:off x="304912" y="2438426"/>
            <a:ext cx="8654822" cy="2209742"/>
          </a:xfrm>
          <a:prstGeom prst="rect">
            <a:avLst/>
          </a:prstGeom>
        </p:spPr>
      </p:pic>
    </p:spTree>
    <p:extLst>
      <p:ext uri="{BB962C8B-B14F-4D97-AF65-F5344CB8AC3E}">
        <p14:creationId xmlns:p14="http://schemas.microsoft.com/office/powerpoint/2010/main" val="4082834956"/>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475FA96-9FB3-EFE3-0230-AA825F3A717B}"/>
              </a:ext>
            </a:extLst>
          </p:cNvPr>
          <p:cNvPicPr>
            <a:picLocks noChangeAspect="1"/>
          </p:cNvPicPr>
          <p:nvPr/>
        </p:nvPicPr>
        <p:blipFill>
          <a:blip r:embed="rId2"/>
          <a:stretch>
            <a:fillRect/>
          </a:stretch>
        </p:blipFill>
        <p:spPr>
          <a:xfrm>
            <a:off x="963214" y="685872"/>
            <a:ext cx="7117330" cy="5410058"/>
          </a:xfrm>
          <a:prstGeom prst="rect">
            <a:avLst/>
          </a:prstGeom>
        </p:spPr>
      </p:pic>
    </p:spTree>
    <p:extLst>
      <p:ext uri="{BB962C8B-B14F-4D97-AF65-F5344CB8AC3E}">
        <p14:creationId xmlns:p14="http://schemas.microsoft.com/office/powerpoint/2010/main" val="3943153768"/>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"CLONEZILLA LIVE" (continued)</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2133634"/>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Select the desired option.                             Then press the Enter key on the keyboard:</a:t>
            </a: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518784442"/>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A645B90-349A-5293-4074-0842F54F95F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FCD26C4-1638-4F56-9895-9FD9AF887EE1}"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Slide Number Placeholder 1">
            <a:extLst>
              <a:ext uri="{FF2B5EF4-FFF2-40B4-BE49-F238E27FC236}">
                <a16:creationId xmlns:a16="http://schemas.microsoft.com/office/drawing/2014/main" id="{A6DFF9CB-B733-0F8E-9E0E-9953FF3655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7C0AB7A-703E-448D-9E6E-D94A191A066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327C784D-95DB-E3B4-E8D8-49B076E7A436}"/>
              </a:ext>
            </a:extLst>
          </p:cNvPr>
          <p:cNvPicPr>
            <a:picLocks noChangeAspect="1"/>
          </p:cNvPicPr>
          <p:nvPr/>
        </p:nvPicPr>
        <p:blipFill>
          <a:blip r:embed="rId2"/>
          <a:stretch>
            <a:fillRect/>
          </a:stretch>
        </p:blipFill>
        <p:spPr>
          <a:xfrm>
            <a:off x="348248" y="2209832"/>
            <a:ext cx="8447508" cy="2438336"/>
          </a:xfrm>
          <a:prstGeom prst="rect">
            <a:avLst/>
          </a:prstGeom>
        </p:spPr>
      </p:pic>
    </p:spTree>
    <p:extLst>
      <p:ext uri="{BB962C8B-B14F-4D97-AF65-F5344CB8AC3E}">
        <p14:creationId xmlns:p14="http://schemas.microsoft.com/office/powerpoint/2010/main" val="1001846326"/>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4D596AA-6BFE-4F32-BD00-F96028E2B6E7}"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1">
            <a:extLst>
              <a:ext uri="{FF2B5EF4-FFF2-40B4-BE49-F238E27FC236}">
                <a16:creationId xmlns:a16="http://schemas.microsoft.com/office/drawing/2014/main" id="{C54AF541-9C32-382A-2FFC-0D825466D438}"/>
              </a:ext>
            </a:extLst>
          </p:cNvPr>
          <p:cNvSpPr>
            <a:spLocks noGrp="1" noChangeArrowheads="1"/>
          </p:cNvSpPr>
          <p:nvPr>
            <p:ph type="title" idx="4294967295"/>
          </p:nvPr>
        </p:nvSpPr>
        <p:spPr>
          <a:xfrm>
            <a:off x="76200" y="228684"/>
            <a:ext cx="9144000" cy="106677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ADDITIONAL INFORMATION</a:t>
            </a:r>
          </a:p>
        </p:txBody>
      </p:sp>
      <p:sp>
        <p:nvSpPr>
          <p:cNvPr id="8196" name="Rectangle 2">
            <a:extLst>
              <a:ext uri="{FF2B5EF4-FFF2-40B4-BE49-F238E27FC236}">
                <a16:creationId xmlns:a16="http://schemas.microsoft.com/office/drawing/2014/main" id="{653744D7-2CC5-55D5-7380-2E1F7FF1E3B0}"/>
              </a:ext>
            </a:extLst>
          </p:cNvPr>
          <p:cNvSpPr>
            <a:spLocks noGrp="1" noChangeArrowheads="1"/>
          </p:cNvSpPr>
          <p:nvPr>
            <p:ph type="body" idx="4294967295"/>
          </p:nvPr>
        </p:nvSpPr>
        <p:spPr>
          <a:xfrm>
            <a:off x="228714" y="1600248"/>
            <a:ext cx="8610374" cy="4038494"/>
          </a:xfrm>
        </p:spPr>
        <p:txBody>
          <a:bodyPr/>
          <a:lstStyle/>
          <a:p>
            <a:pPr marL="5715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hlinkClick r:id="rId2"/>
              </a:rPr>
              <a:t>https://www.tecmint.com/linux-centos-ubuntu-disk-cloning-backup-using-clonezilla/</a:t>
            </a:r>
            <a:endParaRPr lang="en-US" altLang="en-US" sz="3600" dirty="0"/>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50A4E1B-6E28-4A5C-B283-F39AA76962D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89188501"/>
      </p:ext>
    </p:extLst>
  </p:cSld>
  <p:clrMapOvr>
    <a:masterClrMapping/>
  </p:clrMapOvr>
  <p:transition spd="med"/>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5742</TotalTime>
  <Words>1354</Words>
  <Application>Microsoft Office PowerPoint</Application>
  <PresentationFormat>On-screen Show (4:3)</PresentationFormat>
  <Paragraphs>287</Paragraphs>
  <Slides>97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97</vt:i4>
      </vt:variant>
    </vt:vector>
  </HeadingPairs>
  <TitlesOfParts>
    <vt:vector size="101" baseType="lpstr">
      <vt:lpstr>Arial</vt:lpstr>
      <vt:lpstr>Times New Roman</vt:lpstr>
      <vt:lpstr>Default Design</vt:lpstr>
      <vt:lpstr>1_Default Design</vt:lpstr>
      <vt:lpstr>PowerPoint Presentation</vt:lpstr>
      <vt:lpstr>Web location for this presentation:</vt:lpstr>
      <vt:lpstr>SUMMARY</vt:lpstr>
      <vt:lpstr>USING "CLONEZILLA LIVE"</vt:lpstr>
      <vt:lpstr>USING "CLONEZILLA LIVE" continued)</vt:lpstr>
      <vt:lpstr>USING "CLONEZILLA LIVE" (continued)</vt:lpstr>
      <vt:lpstr>USING "CLONEZILLA LIVE" (continued)</vt:lpstr>
      <vt:lpstr>PowerPoint Presentation</vt:lpstr>
      <vt:lpstr>PowerPoint Presentation</vt:lpstr>
      <vt:lpstr>PowerPoint Presentation</vt:lpstr>
      <vt:lpstr>PowerPoint Presentation</vt:lpstr>
      <vt:lpstr>PowerPoint Presentation</vt:lpstr>
      <vt:lpstr>PowerPoint Presentation</vt:lpstr>
      <vt:lpstr>USING "CLONEZILLA LIVE" (continued)</vt:lpstr>
      <vt:lpstr>PowerPoint Presentation</vt:lpstr>
      <vt:lpstr>PowerPoint Presentation</vt:lpstr>
      <vt:lpstr>PowerPoint Presentation</vt:lpstr>
      <vt:lpstr>USING "CLONEZILLA LIVE" (continued)</vt:lpstr>
      <vt:lpstr>PowerPoint Presentation</vt:lpstr>
      <vt:lpstr>USING "CLONEZILLA LIVE" (continued)</vt:lpstr>
      <vt:lpstr>USING "CLONEZILLA LIVE" (continued)</vt:lpstr>
      <vt:lpstr>PowerPoint Presentation</vt:lpstr>
      <vt:lpstr>PowerPoint Presentation</vt:lpstr>
      <vt:lpstr>PowerPoint Presentation</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USING "CLONEZILLA LIVE" (continued)</vt:lpstr>
      <vt:lpstr>USING "CLONEZILLA LIVE" (continued)</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PowerPoint Presentation</vt:lpstr>
      <vt:lpstr>USING "CLONEZILLA LIVE" (continued)</vt:lpstr>
      <vt:lpstr>PowerPoint Presentation</vt:lpstr>
      <vt:lpstr>USING "CLONEZILLA LIVE" (continued)</vt:lpstr>
      <vt:lpstr>PowerPoint Presentation</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PowerPoint Presentation</vt:lpstr>
      <vt:lpstr>USING "CLONEZILLA LIVE" (continued)</vt:lpstr>
      <vt:lpstr>PowerPoint Presentation</vt:lpstr>
      <vt:lpstr>USING "CLONEZILLA LIVE" (continued)</vt:lpstr>
      <vt:lpstr>PowerPoint Presentation</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USING "CLONEZILLA LIVE" (continued)</vt:lpstr>
      <vt:lpstr>PowerPoint Presentation</vt:lpstr>
      <vt:lpstr>PowerPoint Presentation</vt:lpstr>
      <vt:lpstr>USING "CLONEZILLA LIVE" (continued)</vt:lpstr>
      <vt:lpstr>PowerPoint Presentation</vt:lpstr>
      <vt:lpstr>PowerPoint Presentation</vt:lpstr>
      <vt:lpstr>USING "CLONEZILLA LIVE" (continued)</vt:lpstr>
      <vt:lpstr>PowerPoint Presentation</vt:lpstr>
      <vt:lpstr>USING "CLONEZILLA LIVE" (continued)</vt:lpstr>
      <vt:lpstr>PowerPoint Presentation</vt:lpstr>
      <vt:lpstr>PowerPoint Presentation</vt:lpstr>
      <vt:lpstr>USING "CLONEZILLA LIVE" (continued)</vt:lpstr>
      <vt:lpstr>PowerPoint Presentation</vt:lpstr>
      <vt:lpstr>PowerPoint Presentation</vt:lpstr>
      <vt:lpstr>USING "CLONEZILLA LIVE" (continued)</vt:lpstr>
      <vt:lpstr>PowerPoint Presentation</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638</cp:revision>
  <dcterms:modified xsi:type="dcterms:W3CDTF">2024-04-16T03:43:30Z</dcterms:modified>
</cp:coreProperties>
</file>