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64" r:id="rId2"/>
  </p:sldMasterIdLst>
  <p:notesMasterIdLst>
    <p:notesMasterId r:id="rId44"/>
  </p:notesMasterIdLst>
  <p:sldIdLst>
    <p:sldId id="738" r:id="rId3"/>
    <p:sldId id="1895" r:id="rId4"/>
    <p:sldId id="257" r:id="rId5"/>
    <p:sldId id="1915" r:id="rId6"/>
    <p:sldId id="1957" r:id="rId7"/>
    <p:sldId id="1905" r:id="rId8"/>
    <p:sldId id="1914" r:id="rId9"/>
    <p:sldId id="1916" r:id="rId10"/>
    <p:sldId id="1912" r:id="rId11"/>
    <p:sldId id="1913" r:id="rId12"/>
    <p:sldId id="1955" r:id="rId13"/>
    <p:sldId id="1956" r:id="rId14"/>
    <p:sldId id="1896" r:id="rId15"/>
    <p:sldId id="1897" r:id="rId16"/>
    <p:sldId id="1892" r:id="rId17"/>
    <p:sldId id="1898" r:id="rId18"/>
    <p:sldId id="1893" r:id="rId19"/>
    <p:sldId id="1917" r:id="rId20"/>
    <p:sldId id="1920" r:id="rId21"/>
    <p:sldId id="1942" r:id="rId22"/>
    <p:sldId id="1944" r:id="rId23"/>
    <p:sldId id="1943" r:id="rId24"/>
    <p:sldId id="1946" r:id="rId25"/>
    <p:sldId id="1945" r:id="rId26"/>
    <p:sldId id="1961" r:id="rId27"/>
    <p:sldId id="1949" r:id="rId28"/>
    <p:sldId id="1951" r:id="rId29"/>
    <p:sldId id="1950" r:id="rId30"/>
    <p:sldId id="1952" r:id="rId31"/>
    <p:sldId id="1953" r:id="rId32"/>
    <p:sldId id="1954" r:id="rId33"/>
    <p:sldId id="1948" r:id="rId34"/>
    <p:sldId id="1947" r:id="rId35"/>
    <p:sldId id="1908" r:id="rId36"/>
    <p:sldId id="1910" r:id="rId37"/>
    <p:sldId id="1958" r:id="rId38"/>
    <p:sldId id="1959" r:id="rId39"/>
    <p:sldId id="1960" r:id="rId40"/>
    <p:sldId id="1909" r:id="rId41"/>
    <p:sldId id="1911" r:id="rId42"/>
    <p:sldId id="1919" r:id="rId43"/>
  </p:sldIdLst>
  <p:sldSz cx="9144000" cy="6858000" type="screen4x3"/>
  <p:notesSz cx="7315200" cy="9601200"/>
  <p:defaultTextStyle>
    <a:defPPr>
      <a:defRPr lang="en-GB"/>
    </a:defPPr>
    <a:lvl1pPr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2pPr>
    <a:lvl3pPr marL="1143000" indent="-228600"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5pPr>
    <a:lvl6pPr marL="2286000" algn="l" defTabSz="914400" rtl="0" eaLnBrk="1" latinLnBrk="0" hangingPunct="1">
      <a:defRPr sz="4000" kern="1200" baseline="-25000">
        <a:solidFill>
          <a:schemeClr val="bg1"/>
        </a:solidFill>
        <a:latin typeface="Arial" panose="020B0604020202020204" pitchFamily="34" charset="0"/>
        <a:ea typeface="+mn-ea"/>
        <a:cs typeface="Arial" panose="020B0604020202020204" pitchFamily="34" charset="0"/>
      </a:defRPr>
    </a:lvl6pPr>
    <a:lvl7pPr marL="2743200" algn="l" defTabSz="914400" rtl="0" eaLnBrk="1" latinLnBrk="0" hangingPunct="1">
      <a:defRPr sz="4000" kern="1200" baseline="-25000">
        <a:solidFill>
          <a:schemeClr val="bg1"/>
        </a:solidFill>
        <a:latin typeface="Arial" panose="020B0604020202020204" pitchFamily="34" charset="0"/>
        <a:ea typeface="+mn-ea"/>
        <a:cs typeface="Arial" panose="020B0604020202020204" pitchFamily="34" charset="0"/>
      </a:defRPr>
    </a:lvl7pPr>
    <a:lvl8pPr marL="3200400" algn="l" defTabSz="914400" rtl="0" eaLnBrk="1" latinLnBrk="0" hangingPunct="1">
      <a:defRPr sz="4000" kern="1200" baseline="-25000">
        <a:solidFill>
          <a:schemeClr val="bg1"/>
        </a:solidFill>
        <a:latin typeface="Arial" panose="020B0604020202020204" pitchFamily="34" charset="0"/>
        <a:ea typeface="+mn-ea"/>
        <a:cs typeface="Arial" panose="020B0604020202020204" pitchFamily="34" charset="0"/>
      </a:defRPr>
    </a:lvl8pPr>
    <a:lvl9pPr marL="3657600" algn="l" defTabSz="914400" rtl="0" eaLnBrk="1" latinLnBrk="0" hangingPunct="1">
      <a:defRPr sz="4000" kern="1200" baseline="-25000">
        <a:solidFill>
          <a:schemeClr val="bg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324" autoAdjust="0"/>
    <p:restoredTop sz="94660"/>
  </p:normalViewPr>
  <p:slideViewPr>
    <p:cSldViewPr>
      <p:cViewPr varScale="1">
        <p:scale>
          <a:sx n="39" d="100"/>
          <a:sy n="39" d="100"/>
        </p:scale>
        <p:origin x="31" y="31"/>
      </p:cViewPr>
      <p:guideLst>
        <p:guide orient="horz" pos="2160"/>
        <p:guide pos="2880"/>
      </p:guideLst>
    </p:cSldViewPr>
  </p:slideViewPr>
  <p:notesTextViewPr>
    <p:cViewPr>
      <p:scale>
        <a:sx n="1" d="1"/>
        <a:sy n="1" d="1"/>
      </p:scale>
      <p:origin x="0" y="0"/>
    </p:cViewPr>
  </p:notesTextViewPr>
  <p:gridSpacing cx="76198" cy="7619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9E838D7A-3889-BD06-F84D-EC68B829B1C4}"/>
              </a:ext>
            </a:extLst>
          </p:cNvPr>
          <p:cNvSpPr>
            <a:spLocks noChangeArrowheads="1"/>
          </p:cNvSpPr>
          <p:nvPr/>
        </p:nvSpPr>
        <p:spPr bwMode="auto">
          <a:xfrm>
            <a:off x="0" y="0"/>
            <a:ext cx="7315200" cy="96012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SzPct val="100000"/>
              <a:buFont typeface="Times New Roman" panose="02020603050405020304" pitchFamily="18" charset="0"/>
              <a:buNone/>
            </a:pPr>
            <a:endParaRPr lang="en-US" altLang="en-US"/>
          </a:p>
        </p:txBody>
      </p:sp>
      <p:sp>
        <p:nvSpPr>
          <p:cNvPr id="3075" name="Rectangle 2">
            <a:extLst>
              <a:ext uri="{FF2B5EF4-FFF2-40B4-BE49-F238E27FC236}">
                <a16:creationId xmlns:a16="http://schemas.microsoft.com/office/drawing/2014/main" id="{C96FCDB2-3BA6-18B1-549B-5C222F5E9BD3}"/>
              </a:ext>
            </a:extLst>
          </p:cNvPr>
          <p:cNvSpPr>
            <a:spLocks noGrp="1" noChangeArrowheads="1"/>
          </p:cNvSpPr>
          <p:nvPr>
            <p:ph type="hdr"/>
          </p:nvPr>
        </p:nvSpPr>
        <p:spPr bwMode="auto">
          <a:xfrm>
            <a:off x="0" y="0"/>
            <a:ext cx="3168650" cy="477838"/>
          </a:xfrm>
          <a:prstGeom prst="rect">
            <a:avLst/>
          </a:prstGeom>
          <a:noFill/>
          <a:ln>
            <a:noFill/>
          </a:ln>
          <a:effectLst/>
        </p:spPr>
        <p:txBody>
          <a:bodyPr vert="horz" wrap="square" lIns="95139" tIns="49472" rIns="95139" bIns="49472" numCol="1" anchor="t" anchorCtr="0" compatLnSpc="1">
            <a:prstTxWarp prst="textNoShape">
              <a:avLst/>
            </a:prstTxWarp>
          </a:bodyPr>
          <a:lstStyle>
            <a:lvl1pPr defTabSz="482600" eaLnBrk="1" hangingPunct="1">
              <a:buSzPct val="100000"/>
              <a:buFont typeface="Arial" panose="020B0604020202020204" pitchFamily="34" charset="0"/>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300" baseline="0">
                <a:solidFill>
                  <a:srgbClr val="000000"/>
                </a:solidFill>
                <a:latin typeface="Times New Roman" panose="02020603050405020304" pitchFamily="18" charset="0"/>
              </a:defRPr>
            </a:lvl1pPr>
          </a:lstStyle>
          <a:p>
            <a:pPr>
              <a:defRPr/>
            </a:pPr>
            <a:endParaRPr lang="en-US" altLang="en-US"/>
          </a:p>
        </p:txBody>
      </p:sp>
      <p:sp>
        <p:nvSpPr>
          <p:cNvPr id="3076" name="Rectangle 3">
            <a:extLst>
              <a:ext uri="{FF2B5EF4-FFF2-40B4-BE49-F238E27FC236}">
                <a16:creationId xmlns:a16="http://schemas.microsoft.com/office/drawing/2014/main" id="{41F22A65-3022-2446-650D-0CDFFB8A5DDA}"/>
              </a:ext>
            </a:extLst>
          </p:cNvPr>
          <p:cNvSpPr>
            <a:spLocks noGrp="1" noChangeArrowheads="1"/>
          </p:cNvSpPr>
          <p:nvPr>
            <p:ph type="dt"/>
          </p:nvPr>
        </p:nvSpPr>
        <p:spPr bwMode="auto">
          <a:xfrm>
            <a:off x="4143375" y="0"/>
            <a:ext cx="3168650" cy="477838"/>
          </a:xfrm>
          <a:prstGeom prst="rect">
            <a:avLst/>
          </a:prstGeom>
          <a:noFill/>
          <a:ln>
            <a:noFill/>
          </a:ln>
          <a:effectLst/>
        </p:spPr>
        <p:txBody>
          <a:bodyPr vert="horz" wrap="square" lIns="95139" tIns="49472" rIns="95139" bIns="49472" numCol="1" anchor="t" anchorCtr="0" compatLnSpc="1">
            <a:prstTxWarp prst="textNoShape">
              <a:avLst/>
            </a:prstTxWarp>
          </a:bodyPr>
          <a:lstStyle>
            <a:lvl1pPr algn="r" defTabSz="482600" eaLnBrk="1" hangingPunct="1">
              <a:buSzPct val="100000"/>
              <a:buFont typeface="Arial" panose="020B0604020202020204" pitchFamily="34" charset="0"/>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300" baseline="0">
                <a:solidFill>
                  <a:srgbClr val="000000"/>
                </a:solidFill>
                <a:latin typeface="Times New Roman" panose="02020603050405020304" pitchFamily="18" charset="0"/>
              </a:defRPr>
            </a:lvl1pPr>
          </a:lstStyle>
          <a:p>
            <a:pPr>
              <a:defRPr/>
            </a:pPr>
            <a:endParaRPr lang="en-US" altLang="en-US"/>
          </a:p>
        </p:txBody>
      </p:sp>
      <p:sp>
        <p:nvSpPr>
          <p:cNvPr id="3077" name="Rectangle 4">
            <a:extLst>
              <a:ext uri="{FF2B5EF4-FFF2-40B4-BE49-F238E27FC236}">
                <a16:creationId xmlns:a16="http://schemas.microsoft.com/office/drawing/2014/main" id="{A7EAB800-26CC-A625-163F-C69CD8146596}"/>
              </a:ext>
            </a:extLst>
          </p:cNvPr>
          <p:cNvSpPr>
            <a:spLocks noGrp="1" noRot="1" noChangeAspect="1" noChangeArrowheads="1"/>
          </p:cNvSpPr>
          <p:nvPr>
            <p:ph type="sldImg"/>
          </p:nvPr>
        </p:nvSpPr>
        <p:spPr bwMode="auto">
          <a:xfrm>
            <a:off x="1257300" y="720725"/>
            <a:ext cx="4799013" cy="3598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8" name="Rectangle 5">
            <a:extLst>
              <a:ext uri="{FF2B5EF4-FFF2-40B4-BE49-F238E27FC236}">
                <a16:creationId xmlns:a16="http://schemas.microsoft.com/office/drawing/2014/main" id="{136F0B75-76A6-4070-8512-CC4CFF22AFAC}"/>
              </a:ext>
            </a:extLst>
          </p:cNvPr>
          <p:cNvSpPr>
            <a:spLocks noGrp="1" noChangeArrowheads="1"/>
          </p:cNvSpPr>
          <p:nvPr>
            <p:ph type="body"/>
          </p:nvPr>
        </p:nvSpPr>
        <p:spPr bwMode="auto">
          <a:xfrm>
            <a:off x="731838" y="4560888"/>
            <a:ext cx="5849937" cy="4318000"/>
          </a:xfrm>
          <a:prstGeom prst="rect">
            <a:avLst/>
          </a:prstGeom>
          <a:noFill/>
          <a:ln>
            <a:noFill/>
          </a:ln>
          <a:effectLst/>
        </p:spPr>
        <p:txBody>
          <a:bodyPr vert="horz" wrap="square" lIns="95139" tIns="49472" rIns="95139" bIns="49472" numCol="1" anchor="ctr" anchorCtr="0" compatLnSpc="1">
            <a:prstTxWarp prst="textNoShape">
              <a:avLst/>
            </a:prstTxWarp>
          </a:bodyPr>
          <a:lstStyle/>
          <a:p>
            <a:pPr lvl="0"/>
            <a:endParaRPr lang="en-US" altLang="en-US" noProof="0"/>
          </a:p>
        </p:txBody>
      </p:sp>
      <p:sp>
        <p:nvSpPr>
          <p:cNvPr id="3079" name="Rectangle 6">
            <a:extLst>
              <a:ext uri="{FF2B5EF4-FFF2-40B4-BE49-F238E27FC236}">
                <a16:creationId xmlns:a16="http://schemas.microsoft.com/office/drawing/2014/main" id="{7A48EF38-8EEB-79D9-14A4-1B309B1629A7}"/>
              </a:ext>
            </a:extLst>
          </p:cNvPr>
          <p:cNvSpPr>
            <a:spLocks noGrp="1" noChangeArrowheads="1"/>
          </p:cNvSpPr>
          <p:nvPr>
            <p:ph type="ftr"/>
          </p:nvPr>
        </p:nvSpPr>
        <p:spPr bwMode="auto">
          <a:xfrm>
            <a:off x="0" y="9120188"/>
            <a:ext cx="3168650" cy="477837"/>
          </a:xfrm>
          <a:prstGeom prst="rect">
            <a:avLst/>
          </a:prstGeom>
          <a:noFill/>
          <a:ln>
            <a:noFill/>
          </a:ln>
          <a:effectLst/>
        </p:spPr>
        <p:txBody>
          <a:bodyPr vert="horz" wrap="square" lIns="95139" tIns="49472" rIns="95139" bIns="49472" numCol="1" anchor="b" anchorCtr="0" compatLnSpc="1">
            <a:prstTxWarp prst="textNoShape">
              <a:avLst/>
            </a:prstTxWarp>
          </a:bodyPr>
          <a:lstStyle>
            <a:lvl1pPr defTabSz="482600" eaLnBrk="1" hangingPunct="1">
              <a:buSzPct val="100000"/>
              <a:buFont typeface="Arial" panose="020B0604020202020204" pitchFamily="34" charset="0"/>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300" baseline="0">
                <a:solidFill>
                  <a:srgbClr val="000000"/>
                </a:solidFill>
                <a:latin typeface="Times New Roman" panose="02020603050405020304" pitchFamily="18" charset="0"/>
              </a:defRPr>
            </a:lvl1pPr>
          </a:lstStyle>
          <a:p>
            <a:pPr>
              <a:defRPr/>
            </a:pPr>
            <a:endParaRPr lang="en-US" altLang="en-US"/>
          </a:p>
        </p:txBody>
      </p:sp>
      <p:sp>
        <p:nvSpPr>
          <p:cNvPr id="3080" name="Rectangle 7">
            <a:extLst>
              <a:ext uri="{FF2B5EF4-FFF2-40B4-BE49-F238E27FC236}">
                <a16:creationId xmlns:a16="http://schemas.microsoft.com/office/drawing/2014/main" id="{09077032-6EB4-D799-7387-1D8FF6F1E749}"/>
              </a:ext>
            </a:extLst>
          </p:cNvPr>
          <p:cNvSpPr>
            <a:spLocks noGrp="1" noChangeArrowheads="1"/>
          </p:cNvSpPr>
          <p:nvPr>
            <p:ph type="sldNum"/>
          </p:nvPr>
        </p:nvSpPr>
        <p:spPr bwMode="auto">
          <a:xfrm>
            <a:off x="4143375" y="9120188"/>
            <a:ext cx="3168650" cy="477837"/>
          </a:xfrm>
          <a:prstGeom prst="rect">
            <a:avLst/>
          </a:prstGeom>
          <a:noFill/>
          <a:ln>
            <a:noFill/>
          </a:ln>
          <a:effectLst/>
        </p:spPr>
        <p:txBody>
          <a:bodyPr vert="horz" wrap="square" lIns="95139" tIns="49472" rIns="95139" bIns="49472" numCol="1" anchor="b" anchorCtr="0" compatLnSpc="1">
            <a:prstTxWarp prst="textNoShape">
              <a:avLst/>
            </a:prstTxWarp>
          </a:bodyPr>
          <a:lstStyle>
            <a:lvl1pPr algn="r" defTabSz="482600" eaLnBrk="1" hangingPunct="1">
              <a:buSzPct val="100000"/>
              <a:buFont typeface="Arial" panose="020B0604020202020204" pitchFamily="34" charset="0"/>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300" baseline="0" smtClean="0">
                <a:solidFill>
                  <a:srgbClr val="000000"/>
                </a:solidFill>
                <a:latin typeface="Times New Roman" panose="02020603050405020304" pitchFamily="18" charset="0"/>
              </a:defRPr>
            </a:lvl1pPr>
          </a:lstStyle>
          <a:p>
            <a:pPr>
              <a:defRPr/>
            </a:pPr>
            <a:fld id="{69B03CE6-E617-4C64-9E09-89CFE684278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a:extLst>
              <a:ext uri="{FF2B5EF4-FFF2-40B4-BE49-F238E27FC236}">
                <a16:creationId xmlns:a16="http://schemas.microsoft.com/office/drawing/2014/main" id="{64522226-673C-E423-DEB9-27291705EE51}"/>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90099060-591C-4B08-D86C-7BD5F285FDC8}"/>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DC25C24B-D97A-50E7-FB6C-4C7ADA583A81}"/>
              </a:ext>
            </a:extLst>
          </p:cNvPr>
          <p:cNvSpPr>
            <a:spLocks noGrp="1" noChangeArrowheads="1"/>
          </p:cNvSpPr>
          <p:nvPr>
            <p:ph type="sldNum" idx="12"/>
          </p:nvPr>
        </p:nvSpPr>
        <p:spPr>
          <a:ln/>
        </p:spPr>
        <p:txBody>
          <a:bodyPr/>
          <a:lstStyle>
            <a:lvl1pPr>
              <a:defRPr/>
            </a:lvl1pPr>
          </a:lstStyle>
          <a:p>
            <a:pPr>
              <a:defRPr/>
            </a:pPr>
            <a:fld id="{D8B10391-92CE-4010-8DAC-089216E036D5}" type="slidenum">
              <a:rPr lang="en-US" altLang="en-US"/>
              <a:pPr>
                <a:defRPr/>
              </a:pPr>
              <a:t>‹#›</a:t>
            </a:fld>
            <a:endParaRPr lang="en-US" altLang="en-US"/>
          </a:p>
        </p:txBody>
      </p:sp>
    </p:spTree>
    <p:extLst>
      <p:ext uri="{BB962C8B-B14F-4D97-AF65-F5344CB8AC3E}">
        <p14:creationId xmlns:p14="http://schemas.microsoft.com/office/powerpoint/2010/main" val="1256132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F3042AD9-B6E9-CD0C-52DE-9430C2BFF8D7}"/>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5AF7E366-AC22-4603-1B12-4481EDBE6747}"/>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77D2609F-B644-E77B-FFCD-FE4F7D533551}"/>
              </a:ext>
            </a:extLst>
          </p:cNvPr>
          <p:cNvSpPr>
            <a:spLocks noGrp="1" noChangeArrowheads="1"/>
          </p:cNvSpPr>
          <p:nvPr>
            <p:ph type="sldNum" idx="12"/>
          </p:nvPr>
        </p:nvSpPr>
        <p:spPr>
          <a:ln/>
        </p:spPr>
        <p:txBody>
          <a:bodyPr/>
          <a:lstStyle>
            <a:lvl1pPr>
              <a:defRPr/>
            </a:lvl1pPr>
          </a:lstStyle>
          <a:p>
            <a:pPr>
              <a:defRPr/>
            </a:pPr>
            <a:fld id="{9C45B602-B71F-4AEF-9AB6-F09E95E90284}" type="slidenum">
              <a:rPr lang="en-US" altLang="en-US"/>
              <a:pPr>
                <a:defRPr/>
              </a:pPr>
              <a:t>‹#›</a:t>
            </a:fld>
            <a:endParaRPr lang="en-US" altLang="en-US"/>
          </a:p>
        </p:txBody>
      </p:sp>
    </p:spTree>
    <p:extLst>
      <p:ext uri="{BB962C8B-B14F-4D97-AF65-F5344CB8AC3E}">
        <p14:creationId xmlns:p14="http://schemas.microsoft.com/office/powerpoint/2010/main" val="2806005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89E662B2-7862-80CA-4B18-18F988953171}"/>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45D72A07-8004-A3B7-5CD8-67F034934807}"/>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EE65AE2C-0B86-BDA6-BFFF-A3249B4571B6}"/>
              </a:ext>
            </a:extLst>
          </p:cNvPr>
          <p:cNvSpPr>
            <a:spLocks noGrp="1" noChangeArrowheads="1"/>
          </p:cNvSpPr>
          <p:nvPr>
            <p:ph type="sldNum" idx="12"/>
          </p:nvPr>
        </p:nvSpPr>
        <p:spPr>
          <a:ln/>
        </p:spPr>
        <p:txBody>
          <a:bodyPr/>
          <a:lstStyle>
            <a:lvl1pPr>
              <a:defRPr/>
            </a:lvl1pPr>
          </a:lstStyle>
          <a:p>
            <a:pPr>
              <a:defRPr/>
            </a:pPr>
            <a:fld id="{94F2F71B-2ACD-44EB-85D0-A7F376DA8584}" type="slidenum">
              <a:rPr lang="en-US" altLang="en-US"/>
              <a:pPr>
                <a:defRPr/>
              </a:pPr>
              <a:t>‹#›</a:t>
            </a:fld>
            <a:endParaRPr lang="en-US" altLang="en-US"/>
          </a:p>
        </p:txBody>
      </p:sp>
    </p:spTree>
    <p:extLst>
      <p:ext uri="{BB962C8B-B14F-4D97-AF65-F5344CB8AC3E}">
        <p14:creationId xmlns:p14="http://schemas.microsoft.com/office/powerpoint/2010/main" val="397388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a:extLst>
              <a:ext uri="{FF2B5EF4-FFF2-40B4-BE49-F238E27FC236}">
                <a16:creationId xmlns:a16="http://schemas.microsoft.com/office/drawing/2014/main" id="{6C3EAD09-C7EA-353D-DDF8-49EC8166DFFB}"/>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18F12E2E-DB2F-0D69-1DC2-DF1BC1EFF2EA}"/>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B042E5E4-7A57-BDE8-6EF9-5B0D4EC98768}"/>
              </a:ext>
            </a:extLst>
          </p:cNvPr>
          <p:cNvSpPr>
            <a:spLocks noGrp="1" noChangeArrowheads="1"/>
          </p:cNvSpPr>
          <p:nvPr>
            <p:ph type="sldNum" idx="12"/>
          </p:nvPr>
        </p:nvSpPr>
        <p:spPr>
          <a:ln/>
        </p:spPr>
        <p:txBody>
          <a:bodyPr/>
          <a:lstStyle>
            <a:lvl1pPr>
              <a:defRPr/>
            </a:lvl1pPr>
          </a:lstStyle>
          <a:p>
            <a:pPr>
              <a:defRPr/>
            </a:pPr>
            <a:fld id="{600911B6-B22F-4B5D-BE9C-44C2007758CF}" type="slidenum">
              <a:rPr lang="en-US" altLang="en-US"/>
              <a:pPr>
                <a:defRPr/>
              </a:pPr>
              <a:t>‹#›</a:t>
            </a:fld>
            <a:endParaRPr lang="en-US" altLang="en-US"/>
          </a:p>
        </p:txBody>
      </p:sp>
    </p:spTree>
    <p:extLst>
      <p:ext uri="{BB962C8B-B14F-4D97-AF65-F5344CB8AC3E}">
        <p14:creationId xmlns:p14="http://schemas.microsoft.com/office/powerpoint/2010/main" val="3545053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A393EA9A-38AE-DA75-24F3-1EF059610337}"/>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8E73BDA7-6A09-7445-2D70-10A2E11EB437}"/>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510A309D-8B8E-C59D-4065-AB0A0987B499}"/>
              </a:ext>
            </a:extLst>
          </p:cNvPr>
          <p:cNvSpPr>
            <a:spLocks noGrp="1" noChangeArrowheads="1"/>
          </p:cNvSpPr>
          <p:nvPr>
            <p:ph type="sldNum" idx="12"/>
          </p:nvPr>
        </p:nvSpPr>
        <p:spPr>
          <a:ln/>
        </p:spPr>
        <p:txBody>
          <a:bodyPr/>
          <a:lstStyle>
            <a:lvl1pPr>
              <a:defRPr/>
            </a:lvl1pPr>
          </a:lstStyle>
          <a:p>
            <a:pPr>
              <a:defRPr/>
            </a:pPr>
            <a:fld id="{0DCCD7A8-C576-4DD1-A544-9611AEBB2B0B}" type="slidenum">
              <a:rPr lang="en-US" altLang="en-US"/>
              <a:pPr>
                <a:defRPr/>
              </a:pPr>
              <a:t>‹#›</a:t>
            </a:fld>
            <a:endParaRPr lang="en-US" altLang="en-US"/>
          </a:p>
        </p:txBody>
      </p:sp>
    </p:spTree>
    <p:extLst>
      <p:ext uri="{BB962C8B-B14F-4D97-AF65-F5344CB8AC3E}">
        <p14:creationId xmlns:p14="http://schemas.microsoft.com/office/powerpoint/2010/main" val="2192827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3">
            <a:extLst>
              <a:ext uri="{FF2B5EF4-FFF2-40B4-BE49-F238E27FC236}">
                <a16:creationId xmlns:a16="http://schemas.microsoft.com/office/drawing/2014/main" id="{7C55945A-6DDA-AF53-0F58-7C093BC431C3}"/>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A2FD17AE-5CEE-A83E-C9F8-EF2C24DB3B5D}"/>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52D82219-C49E-80C2-C50D-AD8B46A30694}"/>
              </a:ext>
            </a:extLst>
          </p:cNvPr>
          <p:cNvSpPr>
            <a:spLocks noGrp="1" noChangeArrowheads="1"/>
          </p:cNvSpPr>
          <p:nvPr>
            <p:ph type="sldNum" idx="12"/>
          </p:nvPr>
        </p:nvSpPr>
        <p:spPr>
          <a:ln/>
        </p:spPr>
        <p:txBody>
          <a:bodyPr/>
          <a:lstStyle>
            <a:lvl1pPr>
              <a:defRPr/>
            </a:lvl1pPr>
          </a:lstStyle>
          <a:p>
            <a:pPr>
              <a:defRPr/>
            </a:pPr>
            <a:fld id="{CA6EC054-A5A0-4023-BC52-3852CEE0D67B}" type="slidenum">
              <a:rPr lang="en-US" altLang="en-US"/>
              <a:pPr>
                <a:defRPr/>
              </a:pPr>
              <a:t>‹#›</a:t>
            </a:fld>
            <a:endParaRPr lang="en-US" altLang="en-US"/>
          </a:p>
        </p:txBody>
      </p:sp>
    </p:spTree>
    <p:extLst>
      <p:ext uri="{BB962C8B-B14F-4D97-AF65-F5344CB8AC3E}">
        <p14:creationId xmlns:p14="http://schemas.microsoft.com/office/powerpoint/2010/main" val="941920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7013"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5C982CAA-F9B9-0AE3-A177-6029D24D656B}"/>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02BE03B6-DD66-D702-1A8E-4318FA54896D}"/>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11B688C0-8806-D586-CEEB-502BCBEDFB76}"/>
              </a:ext>
            </a:extLst>
          </p:cNvPr>
          <p:cNvSpPr>
            <a:spLocks noGrp="1" noChangeArrowheads="1"/>
          </p:cNvSpPr>
          <p:nvPr>
            <p:ph type="sldNum" idx="12"/>
          </p:nvPr>
        </p:nvSpPr>
        <p:spPr>
          <a:ln/>
        </p:spPr>
        <p:txBody>
          <a:bodyPr/>
          <a:lstStyle>
            <a:lvl1pPr>
              <a:defRPr/>
            </a:lvl1pPr>
          </a:lstStyle>
          <a:p>
            <a:pPr>
              <a:defRPr/>
            </a:pPr>
            <a:fld id="{3171B25B-CC6B-4C90-89C4-3E300181AE5B}" type="slidenum">
              <a:rPr lang="en-US" altLang="en-US"/>
              <a:pPr>
                <a:defRPr/>
              </a:pPr>
              <a:t>‹#›</a:t>
            </a:fld>
            <a:endParaRPr lang="en-US" altLang="en-US"/>
          </a:p>
        </p:txBody>
      </p:sp>
    </p:spTree>
    <p:extLst>
      <p:ext uri="{BB962C8B-B14F-4D97-AF65-F5344CB8AC3E}">
        <p14:creationId xmlns:p14="http://schemas.microsoft.com/office/powerpoint/2010/main" val="3192885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4A361425-B2E6-C229-B2B0-45375F84B475}"/>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8" name="Rectangle 4">
            <a:extLst>
              <a:ext uri="{FF2B5EF4-FFF2-40B4-BE49-F238E27FC236}">
                <a16:creationId xmlns:a16="http://schemas.microsoft.com/office/drawing/2014/main" id="{BC6F4F14-E196-FCE5-A4B1-AC162F88DF69}"/>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9" name="Rectangle 5">
            <a:extLst>
              <a:ext uri="{FF2B5EF4-FFF2-40B4-BE49-F238E27FC236}">
                <a16:creationId xmlns:a16="http://schemas.microsoft.com/office/drawing/2014/main" id="{AFDCECEA-A5E0-A297-E24C-41A9759762D3}"/>
              </a:ext>
            </a:extLst>
          </p:cNvPr>
          <p:cNvSpPr>
            <a:spLocks noGrp="1" noChangeArrowheads="1"/>
          </p:cNvSpPr>
          <p:nvPr>
            <p:ph type="sldNum" idx="12"/>
          </p:nvPr>
        </p:nvSpPr>
        <p:spPr>
          <a:ln/>
        </p:spPr>
        <p:txBody>
          <a:bodyPr/>
          <a:lstStyle>
            <a:lvl1pPr>
              <a:defRPr/>
            </a:lvl1pPr>
          </a:lstStyle>
          <a:p>
            <a:pPr>
              <a:defRPr/>
            </a:pPr>
            <a:fld id="{06C40ED0-A94B-4DC6-B1A2-C5EF841B012F}" type="slidenum">
              <a:rPr lang="en-US" altLang="en-US"/>
              <a:pPr>
                <a:defRPr/>
              </a:pPr>
              <a:t>‹#›</a:t>
            </a:fld>
            <a:endParaRPr lang="en-US" altLang="en-US"/>
          </a:p>
        </p:txBody>
      </p:sp>
    </p:spTree>
    <p:extLst>
      <p:ext uri="{BB962C8B-B14F-4D97-AF65-F5344CB8AC3E}">
        <p14:creationId xmlns:p14="http://schemas.microsoft.com/office/powerpoint/2010/main" val="36938282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C33B60BE-F48B-D9F3-CC4D-087C3AAD5EFD}"/>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4" name="Rectangle 4">
            <a:extLst>
              <a:ext uri="{FF2B5EF4-FFF2-40B4-BE49-F238E27FC236}">
                <a16:creationId xmlns:a16="http://schemas.microsoft.com/office/drawing/2014/main" id="{C4D1FE51-D5DB-F1E2-D7FF-22F54F95B5B6}"/>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F56761C-3DA2-8E9C-2E6F-6BEBBABA2F02}"/>
              </a:ext>
            </a:extLst>
          </p:cNvPr>
          <p:cNvSpPr>
            <a:spLocks noGrp="1" noChangeArrowheads="1"/>
          </p:cNvSpPr>
          <p:nvPr>
            <p:ph type="sldNum" idx="12"/>
          </p:nvPr>
        </p:nvSpPr>
        <p:spPr>
          <a:ln/>
        </p:spPr>
        <p:txBody>
          <a:bodyPr/>
          <a:lstStyle>
            <a:lvl1pPr>
              <a:defRPr/>
            </a:lvl1pPr>
          </a:lstStyle>
          <a:p>
            <a:pPr>
              <a:defRPr/>
            </a:pPr>
            <a:fld id="{A52F1462-82B2-4E43-9EBA-7D3A8294A6FC}" type="slidenum">
              <a:rPr lang="en-US" altLang="en-US"/>
              <a:pPr>
                <a:defRPr/>
              </a:pPr>
              <a:t>‹#›</a:t>
            </a:fld>
            <a:endParaRPr lang="en-US" altLang="en-US"/>
          </a:p>
        </p:txBody>
      </p:sp>
    </p:spTree>
    <p:extLst>
      <p:ext uri="{BB962C8B-B14F-4D97-AF65-F5344CB8AC3E}">
        <p14:creationId xmlns:p14="http://schemas.microsoft.com/office/powerpoint/2010/main" val="25461892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A6CF1F6-97CD-41B0-223F-33DFDDF6B47C}"/>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3" name="Rectangle 4">
            <a:extLst>
              <a:ext uri="{FF2B5EF4-FFF2-40B4-BE49-F238E27FC236}">
                <a16:creationId xmlns:a16="http://schemas.microsoft.com/office/drawing/2014/main" id="{D9FCD86C-F9E1-410B-9AFC-46B2CE14E93A}"/>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0B81BB94-1C0B-A538-3B2F-BE3C37DB6260}"/>
              </a:ext>
            </a:extLst>
          </p:cNvPr>
          <p:cNvSpPr>
            <a:spLocks noGrp="1" noChangeArrowheads="1"/>
          </p:cNvSpPr>
          <p:nvPr>
            <p:ph type="sldNum" idx="12"/>
          </p:nvPr>
        </p:nvSpPr>
        <p:spPr>
          <a:ln/>
        </p:spPr>
        <p:txBody>
          <a:bodyPr/>
          <a:lstStyle>
            <a:lvl1pPr>
              <a:defRPr/>
            </a:lvl1pPr>
          </a:lstStyle>
          <a:p>
            <a:pPr>
              <a:defRPr/>
            </a:pPr>
            <a:fld id="{7184CCDC-F868-45D8-B9DE-0737E9BBD0E8}" type="slidenum">
              <a:rPr lang="en-US" altLang="en-US"/>
              <a:pPr>
                <a:defRPr/>
              </a:pPr>
              <a:t>‹#›</a:t>
            </a:fld>
            <a:endParaRPr lang="en-US" altLang="en-US"/>
          </a:p>
        </p:txBody>
      </p:sp>
    </p:spTree>
    <p:extLst>
      <p:ext uri="{BB962C8B-B14F-4D97-AF65-F5344CB8AC3E}">
        <p14:creationId xmlns:p14="http://schemas.microsoft.com/office/powerpoint/2010/main" val="748507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a:extLst>
              <a:ext uri="{FF2B5EF4-FFF2-40B4-BE49-F238E27FC236}">
                <a16:creationId xmlns:a16="http://schemas.microsoft.com/office/drawing/2014/main" id="{AEC0F009-54AB-085E-C7AF-1AC926F67993}"/>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209A6CA3-00C2-E4CA-3D69-D298894DD263}"/>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DE8245F4-855A-20B7-103B-DA24B4B78D2F}"/>
              </a:ext>
            </a:extLst>
          </p:cNvPr>
          <p:cNvSpPr>
            <a:spLocks noGrp="1" noChangeArrowheads="1"/>
          </p:cNvSpPr>
          <p:nvPr>
            <p:ph type="sldNum" idx="12"/>
          </p:nvPr>
        </p:nvSpPr>
        <p:spPr>
          <a:ln/>
        </p:spPr>
        <p:txBody>
          <a:bodyPr/>
          <a:lstStyle>
            <a:lvl1pPr>
              <a:defRPr/>
            </a:lvl1pPr>
          </a:lstStyle>
          <a:p>
            <a:pPr>
              <a:defRPr/>
            </a:pPr>
            <a:fld id="{FB57CF9D-4243-41CD-BB89-632047321404}" type="slidenum">
              <a:rPr lang="en-US" altLang="en-US"/>
              <a:pPr>
                <a:defRPr/>
              </a:pPr>
              <a:t>‹#›</a:t>
            </a:fld>
            <a:endParaRPr lang="en-US" altLang="en-US"/>
          </a:p>
        </p:txBody>
      </p:sp>
    </p:spTree>
    <p:extLst>
      <p:ext uri="{BB962C8B-B14F-4D97-AF65-F5344CB8AC3E}">
        <p14:creationId xmlns:p14="http://schemas.microsoft.com/office/powerpoint/2010/main" val="1853390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AC29040C-4140-E217-3321-A8BA0959F410}"/>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28D96ABD-464C-358E-A7CA-8E1A0810875F}"/>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F34F9F83-6192-FB3E-9BDE-1F2D353EEA29}"/>
              </a:ext>
            </a:extLst>
          </p:cNvPr>
          <p:cNvSpPr>
            <a:spLocks noGrp="1" noChangeArrowheads="1"/>
          </p:cNvSpPr>
          <p:nvPr>
            <p:ph type="sldNum" idx="12"/>
          </p:nvPr>
        </p:nvSpPr>
        <p:spPr>
          <a:ln/>
        </p:spPr>
        <p:txBody>
          <a:bodyPr/>
          <a:lstStyle>
            <a:lvl1pPr>
              <a:defRPr/>
            </a:lvl1pPr>
          </a:lstStyle>
          <a:p>
            <a:pPr>
              <a:defRPr/>
            </a:pPr>
            <a:fld id="{09C9CA2A-AB52-47E7-BEB3-039E5C829F88}" type="slidenum">
              <a:rPr lang="en-US" altLang="en-US"/>
              <a:pPr>
                <a:defRPr/>
              </a:pPr>
              <a:t>‹#›</a:t>
            </a:fld>
            <a:endParaRPr lang="en-US" altLang="en-US"/>
          </a:p>
        </p:txBody>
      </p:sp>
    </p:spTree>
    <p:extLst>
      <p:ext uri="{BB962C8B-B14F-4D97-AF65-F5344CB8AC3E}">
        <p14:creationId xmlns:p14="http://schemas.microsoft.com/office/powerpoint/2010/main" val="30675670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a:extLst>
              <a:ext uri="{FF2B5EF4-FFF2-40B4-BE49-F238E27FC236}">
                <a16:creationId xmlns:a16="http://schemas.microsoft.com/office/drawing/2014/main" id="{4C488149-5734-4DEB-EA36-E379FFAF5C6C}"/>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FDE39626-DA12-B3F6-4D26-7F848932DF72}"/>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CE597DBC-0243-4FCA-CA3F-8A350E205E43}"/>
              </a:ext>
            </a:extLst>
          </p:cNvPr>
          <p:cNvSpPr>
            <a:spLocks noGrp="1" noChangeArrowheads="1"/>
          </p:cNvSpPr>
          <p:nvPr>
            <p:ph type="sldNum" idx="12"/>
          </p:nvPr>
        </p:nvSpPr>
        <p:spPr>
          <a:ln/>
        </p:spPr>
        <p:txBody>
          <a:bodyPr/>
          <a:lstStyle>
            <a:lvl1pPr>
              <a:defRPr/>
            </a:lvl1pPr>
          </a:lstStyle>
          <a:p>
            <a:pPr>
              <a:defRPr/>
            </a:pPr>
            <a:fld id="{27FC7CC3-81D9-43D6-B5D3-DE75FD0A90F9}" type="slidenum">
              <a:rPr lang="en-US" altLang="en-US"/>
              <a:pPr>
                <a:defRPr/>
              </a:pPr>
              <a:t>‹#›</a:t>
            </a:fld>
            <a:endParaRPr lang="en-US" altLang="en-US"/>
          </a:p>
        </p:txBody>
      </p:sp>
    </p:spTree>
    <p:extLst>
      <p:ext uri="{BB962C8B-B14F-4D97-AF65-F5344CB8AC3E}">
        <p14:creationId xmlns:p14="http://schemas.microsoft.com/office/powerpoint/2010/main" val="31670287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F2C8546D-0DE9-186D-6920-763C1755446E}"/>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B87E119A-A574-562D-744D-006CA0582A23}"/>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7194C87C-F31C-E908-D514-20FBDEA251ED}"/>
              </a:ext>
            </a:extLst>
          </p:cNvPr>
          <p:cNvSpPr>
            <a:spLocks noGrp="1" noChangeArrowheads="1"/>
          </p:cNvSpPr>
          <p:nvPr>
            <p:ph type="sldNum" idx="12"/>
          </p:nvPr>
        </p:nvSpPr>
        <p:spPr>
          <a:ln/>
        </p:spPr>
        <p:txBody>
          <a:bodyPr/>
          <a:lstStyle>
            <a:lvl1pPr>
              <a:defRPr/>
            </a:lvl1pPr>
          </a:lstStyle>
          <a:p>
            <a:pPr>
              <a:defRPr/>
            </a:pPr>
            <a:fld id="{6E750C0C-9692-4121-B7FA-F062824E2B31}" type="slidenum">
              <a:rPr lang="en-US" altLang="en-US"/>
              <a:pPr>
                <a:defRPr/>
              </a:pPr>
              <a:t>‹#›</a:t>
            </a:fld>
            <a:endParaRPr lang="en-US" altLang="en-US"/>
          </a:p>
        </p:txBody>
      </p:sp>
    </p:spTree>
    <p:extLst>
      <p:ext uri="{BB962C8B-B14F-4D97-AF65-F5344CB8AC3E}">
        <p14:creationId xmlns:p14="http://schemas.microsoft.com/office/powerpoint/2010/main" val="13962557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DDE9559A-0F72-A350-33E9-C078806DA3F9}"/>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D79D5613-23A4-6A4F-6A93-6A4CF96C4A2E}"/>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44D09208-0E04-15CC-B9E3-CECE99727B17}"/>
              </a:ext>
            </a:extLst>
          </p:cNvPr>
          <p:cNvSpPr>
            <a:spLocks noGrp="1" noChangeArrowheads="1"/>
          </p:cNvSpPr>
          <p:nvPr>
            <p:ph type="sldNum" idx="12"/>
          </p:nvPr>
        </p:nvSpPr>
        <p:spPr>
          <a:ln/>
        </p:spPr>
        <p:txBody>
          <a:bodyPr/>
          <a:lstStyle>
            <a:lvl1pPr>
              <a:defRPr/>
            </a:lvl1pPr>
          </a:lstStyle>
          <a:p>
            <a:pPr>
              <a:defRPr/>
            </a:pPr>
            <a:fld id="{18F5BCC8-CAC7-41FE-82E0-B755BAFB90F7}" type="slidenum">
              <a:rPr lang="en-US" altLang="en-US"/>
              <a:pPr>
                <a:defRPr/>
              </a:pPr>
              <a:t>‹#›</a:t>
            </a:fld>
            <a:endParaRPr lang="en-US" altLang="en-US"/>
          </a:p>
        </p:txBody>
      </p:sp>
    </p:spTree>
    <p:extLst>
      <p:ext uri="{BB962C8B-B14F-4D97-AF65-F5344CB8AC3E}">
        <p14:creationId xmlns:p14="http://schemas.microsoft.com/office/powerpoint/2010/main" val="1944708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3">
            <a:extLst>
              <a:ext uri="{FF2B5EF4-FFF2-40B4-BE49-F238E27FC236}">
                <a16:creationId xmlns:a16="http://schemas.microsoft.com/office/drawing/2014/main" id="{E44DC471-E663-3AFE-BC26-0BA0C8274E9A}"/>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ACF88EED-C3F3-5248-7F03-AA613D105703}"/>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6AE81397-01EA-C7C4-B224-55AD22E1961C}"/>
              </a:ext>
            </a:extLst>
          </p:cNvPr>
          <p:cNvSpPr>
            <a:spLocks noGrp="1" noChangeArrowheads="1"/>
          </p:cNvSpPr>
          <p:nvPr>
            <p:ph type="sldNum" idx="12"/>
          </p:nvPr>
        </p:nvSpPr>
        <p:spPr>
          <a:ln/>
        </p:spPr>
        <p:txBody>
          <a:bodyPr/>
          <a:lstStyle>
            <a:lvl1pPr>
              <a:defRPr/>
            </a:lvl1pPr>
          </a:lstStyle>
          <a:p>
            <a:pPr>
              <a:defRPr/>
            </a:pPr>
            <a:fld id="{BB0ABF6F-14C9-4A41-81D2-61821EB766F1}" type="slidenum">
              <a:rPr lang="en-US" altLang="en-US"/>
              <a:pPr>
                <a:defRPr/>
              </a:pPr>
              <a:t>‹#›</a:t>
            </a:fld>
            <a:endParaRPr lang="en-US" altLang="en-US"/>
          </a:p>
        </p:txBody>
      </p:sp>
    </p:spTree>
    <p:extLst>
      <p:ext uri="{BB962C8B-B14F-4D97-AF65-F5344CB8AC3E}">
        <p14:creationId xmlns:p14="http://schemas.microsoft.com/office/powerpoint/2010/main" val="1359392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7013"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12A05627-AE39-6D25-45B3-4A026EA3583F}"/>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AAAAA087-1143-79E0-5F71-FF0D1E59D796}"/>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54D1A76D-E224-267D-CD4D-00969C47E53F}"/>
              </a:ext>
            </a:extLst>
          </p:cNvPr>
          <p:cNvSpPr>
            <a:spLocks noGrp="1" noChangeArrowheads="1"/>
          </p:cNvSpPr>
          <p:nvPr>
            <p:ph type="sldNum" idx="12"/>
          </p:nvPr>
        </p:nvSpPr>
        <p:spPr>
          <a:ln/>
        </p:spPr>
        <p:txBody>
          <a:bodyPr/>
          <a:lstStyle>
            <a:lvl1pPr>
              <a:defRPr/>
            </a:lvl1pPr>
          </a:lstStyle>
          <a:p>
            <a:pPr>
              <a:defRPr/>
            </a:pPr>
            <a:fld id="{B2BA38BB-2348-4406-A783-2FE30F04B001}" type="slidenum">
              <a:rPr lang="en-US" altLang="en-US"/>
              <a:pPr>
                <a:defRPr/>
              </a:pPr>
              <a:t>‹#›</a:t>
            </a:fld>
            <a:endParaRPr lang="en-US" altLang="en-US"/>
          </a:p>
        </p:txBody>
      </p:sp>
    </p:spTree>
    <p:extLst>
      <p:ext uri="{BB962C8B-B14F-4D97-AF65-F5344CB8AC3E}">
        <p14:creationId xmlns:p14="http://schemas.microsoft.com/office/powerpoint/2010/main" val="2352476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0BCDA19F-6BF0-5F36-D6C4-157AF65EC316}"/>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8" name="Rectangle 4">
            <a:extLst>
              <a:ext uri="{FF2B5EF4-FFF2-40B4-BE49-F238E27FC236}">
                <a16:creationId xmlns:a16="http://schemas.microsoft.com/office/drawing/2014/main" id="{1EE64694-866B-C837-D0F0-2727B95BA43A}"/>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9" name="Rectangle 5">
            <a:extLst>
              <a:ext uri="{FF2B5EF4-FFF2-40B4-BE49-F238E27FC236}">
                <a16:creationId xmlns:a16="http://schemas.microsoft.com/office/drawing/2014/main" id="{5DCA9D11-96BF-EF96-DDC3-7FC5B49636F5}"/>
              </a:ext>
            </a:extLst>
          </p:cNvPr>
          <p:cNvSpPr>
            <a:spLocks noGrp="1" noChangeArrowheads="1"/>
          </p:cNvSpPr>
          <p:nvPr>
            <p:ph type="sldNum" idx="12"/>
          </p:nvPr>
        </p:nvSpPr>
        <p:spPr>
          <a:ln/>
        </p:spPr>
        <p:txBody>
          <a:bodyPr/>
          <a:lstStyle>
            <a:lvl1pPr>
              <a:defRPr/>
            </a:lvl1pPr>
          </a:lstStyle>
          <a:p>
            <a:pPr>
              <a:defRPr/>
            </a:pPr>
            <a:fld id="{177EC837-E53A-484A-A83D-A6F60BC03E34}" type="slidenum">
              <a:rPr lang="en-US" altLang="en-US"/>
              <a:pPr>
                <a:defRPr/>
              </a:pPr>
              <a:t>‹#›</a:t>
            </a:fld>
            <a:endParaRPr lang="en-US" altLang="en-US"/>
          </a:p>
        </p:txBody>
      </p:sp>
    </p:spTree>
    <p:extLst>
      <p:ext uri="{BB962C8B-B14F-4D97-AF65-F5344CB8AC3E}">
        <p14:creationId xmlns:p14="http://schemas.microsoft.com/office/powerpoint/2010/main" val="603292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B517209E-7534-7ED5-ADF2-36E4E6897038}"/>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4" name="Rectangle 4">
            <a:extLst>
              <a:ext uri="{FF2B5EF4-FFF2-40B4-BE49-F238E27FC236}">
                <a16:creationId xmlns:a16="http://schemas.microsoft.com/office/drawing/2014/main" id="{94547514-2F06-D731-9976-0C7879BF6213}"/>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906A62F-4263-534E-E523-DEA42464D0C8}"/>
              </a:ext>
            </a:extLst>
          </p:cNvPr>
          <p:cNvSpPr>
            <a:spLocks noGrp="1" noChangeArrowheads="1"/>
          </p:cNvSpPr>
          <p:nvPr>
            <p:ph type="sldNum" idx="12"/>
          </p:nvPr>
        </p:nvSpPr>
        <p:spPr>
          <a:ln/>
        </p:spPr>
        <p:txBody>
          <a:bodyPr/>
          <a:lstStyle>
            <a:lvl1pPr>
              <a:defRPr/>
            </a:lvl1pPr>
          </a:lstStyle>
          <a:p>
            <a:pPr>
              <a:defRPr/>
            </a:pPr>
            <a:fld id="{6E22A288-4693-4795-AF03-14AB2128CC71}" type="slidenum">
              <a:rPr lang="en-US" altLang="en-US"/>
              <a:pPr>
                <a:defRPr/>
              </a:pPr>
              <a:t>‹#›</a:t>
            </a:fld>
            <a:endParaRPr lang="en-US" altLang="en-US"/>
          </a:p>
        </p:txBody>
      </p:sp>
    </p:spTree>
    <p:extLst>
      <p:ext uri="{BB962C8B-B14F-4D97-AF65-F5344CB8AC3E}">
        <p14:creationId xmlns:p14="http://schemas.microsoft.com/office/powerpoint/2010/main" val="3362142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CFFCE613-9273-5652-8BCA-E200923B4B98}"/>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3" name="Rectangle 4">
            <a:extLst>
              <a:ext uri="{FF2B5EF4-FFF2-40B4-BE49-F238E27FC236}">
                <a16:creationId xmlns:a16="http://schemas.microsoft.com/office/drawing/2014/main" id="{CE7B05E3-E413-CCE7-EA26-8FD0A5706F9C}"/>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8432F8A7-1338-7B35-C58F-0770E0113B55}"/>
              </a:ext>
            </a:extLst>
          </p:cNvPr>
          <p:cNvSpPr>
            <a:spLocks noGrp="1" noChangeArrowheads="1"/>
          </p:cNvSpPr>
          <p:nvPr>
            <p:ph type="sldNum" idx="12"/>
          </p:nvPr>
        </p:nvSpPr>
        <p:spPr>
          <a:ln/>
        </p:spPr>
        <p:txBody>
          <a:bodyPr/>
          <a:lstStyle>
            <a:lvl1pPr>
              <a:defRPr/>
            </a:lvl1pPr>
          </a:lstStyle>
          <a:p>
            <a:pPr>
              <a:defRPr/>
            </a:pPr>
            <a:fld id="{819A7CF3-5387-4AD0-8572-636FE75F789A}" type="slidenum">
              <a:rPr lang="en-US" altLang="en-US"/>
              <a:pPr>
                <a:defRPr/>
              </a:pPr>
              <a:t>‹#›</a:t>
            </a:fld>
            <a:endParaRPr lang="en-US" altLang="en-US"/>
          </a:p>
        </p:txBody>
      </p:sp>
    </p:spTree>
    <p:extLst>
      <p:ext uri="{BB962C8B-B14F-4D97-AF65-F5344CB8AC3E}">
        <p14:creationId xmlns:p14="http://schemas.microsoft.com/office/powerpoint/2010/main" val="2914420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a:extLst>
              <a:ext uri="{FF2B5EF4-FFF2-40B4-BE49-F238E27FC236}">
                <a16:creationId xmlns:a16="http://schemas.microsoft.com/office/drawing/2014/main" id="{4B60DA2C-CF09-21D9-95EB-904D91189F0D}"/>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374C73B8-E9FA-3769-799D-2E65D7CD81D4}"/>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E3647E6B-B494-3BB8-7F31-32DB5C1D3D97}"/>
              </a:ext>
            </a:extLst>
          </p:cNvPr>
          <p:cNvSpPr>
            <a:spLocks noGrp="1" noChangeArrowheads="1"/>
          </p:cNvSpPr>
          <p:nvPr>
            <p:ph type="sldNum" idx="12"/>
          </p:nvPr>
        </p:nvSpPr>
        <p:spPr>
          <a:ln/>
        </p:spPr>
        <p:txBody>
          <a:bodyPr/>
          <a:lstStyle>
            <a:lvl1pPr>
              <a:defRPr/>
            </a:lvl1pPr>
          </a:lstStyle>
          <a:p>
            <a:pPr>
              <a:defRPr/>
            </a:pPr>
            <a:fld id="{D542359D-387D-4C03-9DFC-492A41B61292}" type="slidenum">
              <a:rPr lang="en-US" altLang="en-US"/>
              <a:pPr>
                <a:defRPr/>
              </a:pPr>
              <a:t>‹#›</a:t>
            </a:fld>
            <a:endParaRPr lang="en-US" altLang="en-US"/>
          </a:p>
        </p:txBody>
      </p:sp>
    </p:spTree>
    <p:extLst>
      <p:ext uri="{BB962C8B-B14F-4D97-AF65-F5344CB8AC3E}">
        <p14:creationId xmlns:p14="http://schemas.microsoft.com/office/powerpoint/2010/main" val="1679616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a:extLst>
              <a:ext uri="{FF2B5EF4-FFF2-40B4-BE49-F238E27FC236}">
                <a16:creationId xmlns:a16="http://schemas.microsoft.com/office/drawing/2014/main" id="{3F5BCA2F-D6AA-7C79-B338-D05EC5B9DBAC}"/>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2CB4B2BB-66BA-9323-401A-72B4BF36FF6B}"/>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F514AAC2-1639-AB31-8C9A-B842D20E43D1}"/>
              </a:ext>
            </a:extLst>
          </p:cNvPr>
          <p:cNvSpPr>
            <a:spLocks noGrp="1" noChangeArrowheads="1"/>
          </p:cNvSpPr>
          <p:nvPr>
            <p:ph type="sldNum" idx="12"/>
          </p:nvPr>
        </p:nvSpPr>
        <p:spPr>
          <a:ln/>
        </p:spPr>
        <p:txBody>
          <a:bodyPr/>
          <a:lstStyle>
            <a:lvl1pPr>
              <a:defRPr/>
            </a:lvl1pPr>
          </a:lstStyle>
          <a:p>
            <a:pPr>
              <a:defRPr/>
            </a:pPr>
            <a:fld id="{10D0B2C5-2DA6-4CDE-8FDD-6979A4B49783}" type="slidenum">
              <a:rPr lang="en-US" altLang="en-US"/>
              <a:pPr>
                <a:defRPr/>
              </a:pPr>
              <a:t>‹#›</a:t>
            </a:fld>
            <a:endParaRPr lang="en-US" altLang="en-US"/>
          </a:p>
        </p:txBody>
      </p:sp>
    </p:spTree>
    <p:extLst>
      <p:ext uri="{BB962C8B-B14F-4D97-AF65-F5344CB8AC3E}">
        <p14:creationId xmlns:p14="http://schemas.microsoft.com/office/powerpoint/2010/main" val="157915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1C880903-629C-FA18-3101-EEEE53B391CF}"/>
              </a:ext>
            </a:extLst>
          </p:cNvPr>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1027" name="Rectangle 2">
            <a:extLst>
              <a:ext uri="{FF2B5EF4-FFF2-40B4-BE49-F238E27FC236}">
                <a16:creationId xmlns:a16="http://schemas.microsoft.com/office/drawing/2014/main" id="{C0FD72B7-BE42-21D3-930B-25E1697601C4}"/>
              </a:ext>
            </a:extLst>
          </p:cNvPr>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1028" name="Rectangle 3">
            <a:extLst>
              <a:ext uri="{FF2B5EF4-FFF2-40B4-BE49-F238E27FC236}">
                <a16:creationId xmlns:a16="http://schemas.microsoft.com/office/drawing/2014/main" id="{57C7E428-2F84-8066-4661-23321E04B004}"/>
              </a:ext>
            </a:extLst>
          </p:cNvPr>
          <p:cNvSpPr>
            <a:spLocks noGrp="1" noChangeArrowheads="1"/>
          </p:cNvSpPr>
          <p:nvPr>
            <p:ph type="dt"/>
          </p:nvPr>
        </p:nvSpPr>
        <p:spPr bwMode="auto">
          <a:xfrm>
            <a:off x="457200" y="6245225"/>
            <a:ext cx="2132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anose="02020603050405020304" pitchFamily="18" charset="0"/>
              </a:defRPr>
            </a:lvl1pPr>
          </a:lstStyle>
          <a:p>
            <a:pPr>
              <a:defRPr/>
            </a:pPr>
            <a:endParaRPr lang="en-US" altLang="en-US"/>
          </a:p>
        </p:txBody>
      </p:sp>
      <p:sp>
        <p:nvSpPr>
          <p:cNvPr id="1029" name="Rectangle 4">
            <a:extLst>
              <a:ext uri="{FF2B5EF4-FFF2-40B4-BE49-F238E27FC236}">
                <a16:creationId xmlns:a16="http://schemas.microsoft.com/office/drawing/2014/main" id="{FA9D6ADC-C15C-2943-CC3E-79CC6920C8A9}"/>
              </a:ext>
            </a:extLst>
          </p:cNvPr>
          <p:cNvSpPr>
            <a:spLocks noGrp="1" noChangeArrowheads="1"/>
          </p:cNvSpPr>
          <p:nvPr>
            <p:ph type="ftr"/>
          </p:nvPr>
        </p:nvSpPr>
        <p:spPr bwMode="auto">
          <a:xfrm>
            <a:off x="3124200" y="6245225"/>
            <a:ext cx="2894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anose="02020603050405020304" pitchFamily="18" charset="0"/>
              </a:defRPr>
            </a:lvl1pPr>
          </a:lstStyle>
          <a:p>
            <a:pPr>
              <a:defRPr/>
            </a:pPr>
            <a:endParaRPr lang="en-US" altLang="en-US"/>
          </a:p>
        </p:txBody>
      </p:sp>
      <p:sp>
        <p:nvSpPr>
          <p:cNvPr id="1030" name="Rectangle 5">
            <a:extLst>
              <a:ext uri="{FF2B5EF4-FFF2-40B4-BE49-F238E27FC236}">
                <a16:creationId xmlns:a16="http://schemas.microsoft.com/office/drawing/2014/main" id="{2B0F8F4C-3377-A5F4-01CF-B02BDB362C1F}"/>
              </a:ext>
            </a:extLst>
          </p:cNvPr>
          <p:cNvSpPr>
            <a:spLocks noGrp="1" noChangeArrowheads="1"/>
          </p:cNvSpPr>
          <p:nvPr>
            <p:ph type="sldNum"/>
          </p:nvPr>
        </p:nvSpPr>
        <p:spPr bwMode="auto">
          <a:xfrm>
            <a:off x="6553200" y="6245225"/>
            <a:ext cx="2132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smtClean="0">
                <a:solidFill>
                  <a:srgbClr val="000000"/>
                </a:solidFill>
                <a:latin typeface="Times New Roman" panose="02020603050405020304" pitchFamily="18" charset="0"/>
              </a:defRPr>
            </a:lvl1pPr>
          </a:lstStyle>
          <a:p>
            <a:pPr>
              <a:defRPr/>
            </a:pPr>
            <a:fld id="{754F4AB6-1096-4FF5-99F9-3258E8F8AD7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hdr="0" ftr="0" dt="0"/>
  <p:txStyles>
    <p:titleStyle>
      <a:lvl1pPr algn="ctr" defTabSz="457200" rtl="0" eaLnBrk="0" fontAlgn="base" hangingPunct="0">
        <a:spcBef>
          <a:spcPct val="0"/>
        </a:spcBef>
        <a:spcAft>
          <a:spcPct val="0"/>
        </a:spcAft>
        <a:buSzPct val="100000"/>
        <a:buFont typeface="Times New Roman" panose="02020603050405020304"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2pPr>
      <a:lvl3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3pPr>
      <a:lvl4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4pPr>
      <a:lvl5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5pPr>
      <a:lvl6pPr marL="4572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6pPr>
      <a:lvl7pPr marL="9144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7pPr>
      <a:lvl8pPr marL="13716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8pPr>
      <a:lvl9pPr marL="18288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9pPr>
    </p:titleStyle>
    <p:bodyStyle>
      <a:lvl1pPr marL="342900" indent="-342900" algn="l" defTabSz="457200" rtl="0" eaLnBrk="0" fontAlgn="base" hangingPunct="0">
        <a:spcBef>
          <a:spcPts val="800"/>
        </a:spcBef>
        <a:spcAft>
          <a:spcPct val="0"/>
        </a:spcAft>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ADEE6E85-E772-0395-5649-54F4BAFC06D2}"/>
              </a:ext>
            </a:extLst>
          </p:cNvPr>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2051" name="Rectangle 2">
            <a:extLst>
              <a:ext uri="{FF2B5EF4-FFF2-40B4-BE49-F238E27FC236}">
                <a16:creationId xmlns:a16="http://schemas.microsoft.com/office/drawing/2014/main" id="{4E7C0693-6E26-DA36-13EE-201516FEB4B1}"/>
              </a:ext>
            </a:extLst>
          </p:cNvPr>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2052" name="Rectangle 3">
            <a:extLst>
              <a:ext uri="{FF2B5EF4-FFF2-40B4-BE49-F238E27FC236}">
                <a16:creationId xmlns:a16="http://schemas.microsoft.com/office/drawing/2014/main" id="{7C13904E-5452-AB18-CDF5-EEEA5E606E23}"/>
              </a:ext>
            </a:extLst>
          </p:cNvPr>
          <p:cNvSpPr>
            <a:spLocks noGrp="1" noChangeArrowheads="1"/>
          </p:cNvSpPr>
          <p:nvPr>
            <p:ph type="dt"/>
          </p:nvPr>
        </p:nvSpPr>
        <p:spPr bwMode="auto">
          <a:xfrm>
            <a:off x="457200" y="6245225"/>
            <a:ext cx="2132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anose="02020603050405020304" pitchFamily="18" charset="0"/>
              </a:defRPr>
            </a:lvl1pPr>
          </a:lstStyle>
          <a:p>
            <a:pPr>
              <a:defRPr/>
            </a:pPr>
            <a:endParaRPr lang="en-US" altLang="en-US"/>
          </a:p>
        </p:txBody>
      </p:sp>
      <p:sp>
        <p:nvSpPr>
          <p:cNvPr id="2053" name="Rectangle 4">
            <a:extLst>
              <a:ext uri="{FF2B5EF4-FFF2-40B4-BE49-F238E27FC236}">
                <a16:creationId xmlns:a16="http://schemas.microsoft.com/office/drawing/2014/main" id="{6A6CB02D-A19C-6F76-7460-0303FEF9481D}"/>
              </a:ext>
            </a:extLst>
          </p:cNvPr>
          <p:cNvSpPr>
            <a:spLocks noGrp="1" noChangeArrowheads="1"/>
          </p:cNvSpPr>
          <p:nvPr>
            <p:ph type="ftr"/>
          </p:nvPr>
        </p:nvSpPr>
        <p:spPr bwMode="auto">
          <a:xfrm>
            <a:off x="3124200" y="6245225"/>
            <a:ext cx="2894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anose="02020603050405020304" pitchFamily="18" charset="0"/>
              </a:defRPr>
            </a:lvl1pPr>
          </a:lstStyle>
          <a:p>
            <a:pPr>
              <a:defRPr/>
            </a:pPr>
            <a:endParaRPr lang="en-US" altLang="en-US"/>
          </a:p>
        </p:txBody>
      </p:sp>
      <p:sp>
        <p:nvSpPr>
          <p:cNvPr id="2054" name="Rectangle 5">
            <a:extLst>
              <a:ext uri="{FF2B5EF4-FFF2-40B4-BE49-F238E27FC236}">
                <a16:creationId xmlns:a16="http://schemas.microsoft.com/office/drawing/2014/main" id="{7692A0CA-FA28-2F66-330B-A8615BA6812B}"/>
              </a:ext>
            </a:extLst>
          </p:cNvPr>
          <p:cNvSpPr>
            <a:spLocks noGrp="1" noChangeArrowheads="1"/>
          </p:cNvSpPr>
          <p:nvPr>
            <p:ph type="sldNum"/>
          </p:nvPr>
        </p:nvSpPr>
        <p:spPr bwMode="auto">
          <a:xfrm>
            <a:off x="6553200" y="6245225"/>
            <a:ext cx="2132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smtClean="0">
                <a:solidFill>
                  <a:srgbClr val="000000"/>
                </a:solidFill>
                <a:latin typeface="Times New Roman" panose="02020603050405020304" pitchFamily="18" charset="0"/>
              </a:defRPr>
            </a:lvl1pPr>
          </a:lstStyle>
          <a:p>
            <a:pPr>
              <a:defRPr/>
            </a:pPr>
            <a:fld id="{BBDB2A4F-53CC-4C81-869A-F1D8B29DD7A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dt="0"/>
  <p:txStyles>
    <p:titleStyle>
      <a:lvl1pPr algn="ctr" defTabSz="457200" rtl="0" eaLnBrk="0" fontAlgn="base" hangingPunct="0">
        <a:spcBef>
          <a:spcPct val="0"/>
        </a:spcBef>
        <a:spcAft>
          <a:spcPct val="0"/>
        </a:spcAft>
        <a:buSzPct val="100000"/>
        <a:buFont typeface="Times New Roman" panose="02020603050405020304"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2pPr>
      <a:lvl3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3pPr>
      <a:lvl4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4pPr>
      <a:lvl5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5pPr>
      <a:lvl6pPr marL="4572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6pPr>
      <a:lvl7pPr marL="9144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7pPr>
      <a:lvl8pPr marL="13716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8pPr>
      <a:lvl9pPr marL="18288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9pPr>
    </p:titleStyle>
    <p:bodyStyle>
      <a:lvl1pPr marL="342900" indent="-342900" algn="l" defTabSz="457200" rtl="0" eaLnBrk="0" fontAlgn="base" hangingPunct="0">
        <a:spcBef>
          <a:spcPts val="800"/>
        </a:spcBef>
        <a:spcAft>
          <a:spcPct val="0"/>
        </a:spcAft>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aztcs.org/" TargetMode="External"/><Relationship Id="rId1" Type="http://schemas.openxmlformats.org/officeDocument/2006/relationships/slideLayout" Target="../slideLayouts/slideLayout18.xml"/><Relationship Id="rId6" Type="http://schemas.openxmlformats.org/officeDocument/2006/relationships/image" Target="../media/image3.jpeg"/><Relationship Id="rId5" Type="http://schemas.openxmlformats.org/officeDocument/2006/relationships/hyperlink" Target="http://apcug.org/"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a:extLst>
              <a:ext uri="{FF2B5EF4-FFF2-40B4-BE49-F238E27FC236}">
                <a16:creationId xmlns:a16="http://schemas.microsoft.com/office/drawing/2014/main" id="{4466294D-AEEA-80BB-998D-77C9BF741B0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EFB6D272-58CF-43CB-B32D-B79D1600559D}" type="slidenum">
              <a:rPr lang="en-US" altLang="en-US" sz="2400" baseline="0">
                <a:latin typeface="Times New Roman" panose="02020603050405020304" pitchFamily="18" charset="0"/>
              </a:rPr>
              <a:pPr eaLnBrk="1" hangingPunct="1">
                <a:spcBef>
                  <a:spcPct val="0"/>
                </a:spcBef>
              </a:pPr>
              <a:t>1</a:t>
            </a:fld>
            <a:endParaRPr lang="en-US" altLang="en-US" sz="2400" baseline="0">
              <a:latin typeface="Times New Roman" panose="02020603050405020304" pitchFamily="18" charset="0"/>
            </a:endParaRPr>
          </a:p>
        </p:txBody>
      </p:sp>
      <p:sp>
        <p:nvSpPr>
          <p:cNvPr id="4099" name="Rectangle 2">
            <a:extLst>
              <a:ext uri="{FF2B5EF4-FFF2-40B4-BE49-F238E27FC236}">
                <a16:creationId xmlns:a16="http://schemas.microsoft.com/office/drawing/2014/main" id="{0B1F4BC7-5BBD-1F6A-A8A3-8E00163C9695}"/>
              </a:ext>
            </a:extLst>
          </p:cNvPr>
          <p:cNvSpPr>
            <a:spLocks noChangeArrowheads="1"/>
          </p:cNvSpPr>
          <p:nvPr/>
        </p:nvSpPr>
        <p:spPr bwMode="auto">
          <a:xfrm>
            <a:off x="0" y="-54041"/>
            <a:ext cx="9144000" cy="37878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pPr>
            <a:r>
              <a:rPr lang="en-US" altLang="en-US" sz="4000" b="1" baseline="0" dirty="0">
                <a:solidFill>
                  <a:srgbClr val="32946A"/>
                </a:solidFill>
                <a:cs typeface="Times New Roman" panose="02020603050405020304" pitchFamily="18" charset="0"/>
              </a:rPr>
              <a:t>6B-"SIGNATURE COLLISIONS"              FROM RUNNING BOTH A                 TARGET DRIVE AND                                      A CLONED DRIVE ON THE SAME "WINDOWS 10" OR "WINDOWS 11" COMPUTER</a:t>
            </a:r>
          </a:p>
        </p:txBody>
      </p:sp>
      <p:sp>
        <p:nvSpPr>
          <p:cNvPr id="4100" name="Rectangle 3">
            <a:extLst>
              <a:ext uri="{FF2B5EF4-FFF2-40B4-BE49-F238E27FC236}">
                <a16:creationId xmlns:a16="http://schemas.microsoft.com/office/drawing/2014/main" id="{2A047E66-B61E-8AB0-0BE4-8F0AA543F7D3}"/>
              </a:ext>
            </a:extLst>
          </p:cNvPr>
          <p:cNvSpPr>
            <a:spLocks noChangeArrowheads="1"/>
          </p:cNvSpPr>
          <p:nvPr/>
        </p:nvSpPr>
        <p:spPr bwMode="auto">
          <a:xfrm>
            <a:off x="574675" y="-854075"/>
            <a:ext cx="32893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SzPct val="100000"/>
              <a:buFont typeface="Times New Roman" panose="02020603050405020304" pitchFamily="18" charset="0"/>
              <a:buNone/>
            </a:pPr>
            <a:endParaRPr lang="en-US" altLang="en-US">
              <a:solidFill>
                <a:srgbClr val="FFFFFF"/>
              </a:solidFill>
            </a:endParaRPr>
          </a:p>
        </p:txBody>
      </p:sp>
      <p:sp>
        <p:nvSpPr>
          <p:cNvPr id="4101" name="Rectangle 4">
            <a:extLst>
              <a:ext uri="{FF2B5EF4-FFF2-40B4-BE49-F238E27FC236}">
                <a16:creationId xmlns:a16="http://schemas.microsoft.com/office/drawing/2014/main" id="{1A6E7442-4B67-1AC8-4B28-57185A2EA7B4}"/>
              </a:ext>
            </a:extLst>
          </p:cNvPr>
          <p:cNvSpPr>
            <a:spLocks noChangeArrowheads="1"/>
          </p:cNvSpPr>
          <p:nvPr/>
        </p:nvSpPr>
        <p:spPr bwMode="auto">
          <a:xfrm>
            <a:off x="574675" y="-854075"/>
            <a:ext cx="35560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SzPct val="100000"/>
              <a:buFont typeface="Times New Roman" panose="02020603050405020304" pitchFamily="18" charset="0"/>
              <a:buNone/>
            </a:pPr>
            <a:endParaRPr lang="en-US" altLang="en-US">
              <a:solidFill>
                <a:srgbClr val="FFFFFF"/>
              </a:solidFill>
            </a:endParaRPr>
          </a:p>
        </p:txBody>
      </p:sp>
      <p:sp>
        <p:nvSpPr>
          <p:cNvPr id="4102" name="Rectangle 5">
            <a:extLst>
              <a:ext uri="{FF2B5EF4-FFF2-40B4-BE49-F238E27FC236}">
                <a16:creationId xmlns:a16="http://schemas.microsoft.com/office/drawing/2014/main" id="{E6D3117C-BBFD-400D-60A2-893EC0EE93B9}"/>
              </a:ext>
            </a:extLst>
          </p:cNvPr>
          <p:cNvSpPr>
            <a:spLocks noChangeArrowheads="1"/>
          </p:cNvSpPr>
          <p:nvPr/>
        </p:nvSpPr>
        <p:spPr bwMode="auto">
          <a:xfrm>
            <a:off x="574675" y="-854075"/>
            <a:ext cx="68453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SzPct val="100000"/>
              <a:buFont typeface="Times New Roman" panose="02020603050405020304" pitchFamily="18" charset="0"/>
              <a:buNone/>
            </a:pPr>
            <a:endParaRPr lang="en-US" altLang="en-US">
              <a:solidFill>
                <a:srgbClr val="FFFFFF"/>
              </a:solidFill>
            </a:endParaRPr>
          </a:p>
        </p:txBody>
      </p:sp>
      <p:sp>
        <p:nvSpPr>
          <p:cNvPr id="4103" name="Rectangle 6">
            <a:extLst>
              <a:ext uri="{FF2B5EF4-FFF2-40B4-BE49-F238E27FC236}">
                <a16:creationId xmlns:a16="http://schemas.microsoft.com/office/drawing/2014/main" id="{E1BC93C8-E725-6994-6AA1-515AB660CD95}"/>
              </a:ext>
            </a:extLst>
          </p:cNvPr>
          <p:cNvSpPr>
            <a:spLocks noChangeArrowheads="1"/>
          </p:cNvSpPr>
          <p:nvPr/>
        </p:nvSpPr>
        <p:spPr bwMode="auto">
          <a:xfrm>
            <a:off x="3887788" y="-1084263"/>
            <a:ext cx="219075"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r>
              <a:rPr lang="en-US" altLang="en-US" sz="1200" baseline="0">
                <a:latin typeface="Times New Roman" panose="02020603050405020304" pitchFamily="18" charset="0"/>
                <a:cs typeface="Times New Roman" panose="02020603050405020304" pitchFamily="18" charset="0"/>
              </a:rPr>
              <a:t> </a:t>
            </a:r>
          </a:p>
          <a:p>
            <a:pPr>
              <a:spcBef>
                <a:spcPct val="0"/>
              </a:spcBef>
            </a:pPr>
            <a:endParaRPr lang="en-US" altLang="en-US" sz="1200" baseline="0">
              <a:latin typeface="Times New Roman" panose="02020603050405020304" pitchFamily="18" charset="0"/>
              <a:cs typeface="Times New Roman" panose="02020603050405020304" pitchFamily="18" charset="0"/>
            </a:endParaRPr>
          </a:p>
        </p:txBody>
      </p:sp>
      <p:pic>
        <p:nvPicPr>
          <p:cNvPr id="4105" name="Picture 8">
            <a:hlinkClick r:id="rId2"/>
            <a:extLst>
              <a:ext uri="{FF2B5EF4-FFF2-40B4-BE49-F238E27FC236}">
                <a16:creationId xmlns:a16="http://schemas.microsoft.com/office/drawing/2014/main" id="{1FD482E5-9382-6AA7-16DF-CFE37A2F23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063" y="5273675"/>
            <a:ext cx="2801937" cy="930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6" name="Picture 27">
            <a:extLst>
              <a:ext uri="{FF2B5EF4-FFF2-40B4-BE49-F238E27FC236}">
                <a16:creationId xmlns:a16="http://schemas.microsoft.com/office/drawing/2014/main" id="{EB99457C-1D49-CAB2-8607-6C0A1A1E26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9100" t="8652" r="6902" b="37166"/>
          <a:stretch>
            <a:fillRect/>
          </a:stretch>
        </p:blipFill>
        <p:spPr bwMode="auto">
          <a:xfrm>
            <a:off x="2133600" y="3682962"/>
            <a:ext cx="4495800" cy="11938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476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7" name="Slide Number Placeholder 1">
            <a:extLst>
              <a:ext uri="{FF2B5EF4-FFF2-40B4-BE49-F238E27FC236}">
                <a16:creationId xmlns:a16="http://schemas.microsoft.com/office/drawing/2014/main" id="{AA27E02E-5F84-F264-0AF5-B5C59435457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49351D3F-1630-460C-BC3F-9FEA48D354AA}" type="slidenum">
              <a:rPr lang="en-US" altLang="en-US" sz="2400" baseline="0">
                <a:solidFill>
                  <a:srgbClr val="000000"/>
                </a:solidFill>
                <a:latin typeface="Times New Roman" panose="02020603050405020304" pitchFamily="18" charset="0"/>
              </a:rPr>
              <a:pPr/>
              <a:t>1</a:t>
            </a:fld>
            <a:endParaRPr lang="en-US" altLang="en-US" sz="2400" baseline="0">
              <a:solidFill>
                <a:srgbClr val="000000"/>
              </a:solidFill>
              <a:latin typeface="Times New Roman" panose="02020603050405020304" pitchFamily="18" charset="0"/>
            </a:endParaRPr>
          </a:p>
        </p:txBody>
      </p:sp>
      <p:pic>
        <p:nvPicPr>
          <p:cNvPr id="4108" name="Picture 2">
            <a:hlinkClick r:id="rId5"/>
            <a:extLst>
              <a:ext uri="{FF2B5EF4-FFF2-40B4-BE49-F238E27FC236}">
                <a16:creationId xmlns:a16="http://schemas.microsoft.com/office/drawing/2014/main" id="{03615303-96B1-8317-063D-4F60D5ADDA5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4811713"/>
            <a:ext cx="210820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10</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10</a:t>
            </a:fld>
            <a:endParaRPr lang="en-US" altLang="en-US" sz="2400" baseline="0">
              <a:solidFill>
                <a:srgbClr val="000000"/>
              </a:solidFill>
              <a:latin typeface="Times New Roman" panose="02020603050405020304" pitchFamily="18" charset="0"/>
            </a:endParaRPr>
          </a:p>
        </p:txBody>
      </p:sp>
      <p:pic>
        <p:nvPicPr>
          <p:cNvPr id="4" name="Picture 3">
            <a:extLst>
              <a:ext uri="{FF2B5EF4-FFF2-40B4-BE49-F238E27FC236}">
                <a16:creationId xmlns:a16="http://schemas.microsoft.com/office/drawing/2014/main" id="{9673D070-E7BB-2E81-CF8E-88E20ABF3713}"/>
              </a:ext>
            </a:extLst>
          </p:cNvPr>
          <p:cNvPicPr>
            <a:picLocks noChangeAspect="1"/>
          </p:cNvPicPr>
          <p:nvPr/>
        </p:nvPicPr>
        <p:blipFill rotWithShape="1">
          <a:blip r:embed="rId2"/>
          <a:srcRect l="17152" r="27031" b="56667"/>
          <a:stretch/>
        </p:blipFill>
        <p:spPr>
          <a:xfrm>
            <a:off x="457308" y="1066862"/>
            <a:ext cx="8360009" cy="4876672"/>
          </a:xfrm>
          <a:prstGeom prst="rect">
            <a:avLst/>
          </a:prstGeom>
        </p:spPr>
      </p:pic>
    </p:spTree>
    <p:extLst>
      <p:ext uri="{BB962C8B-B14F-4D97-AF65-F5344CB8AC3E}">
        <p14:creationId xmlns:p14="http://schemas.microsoft.com/office/powerpoint/2010/main" val="213240589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11</a:t>
            </a:fld>
            <a:endParaRPr lang="en-US" altLang="en-US" sz="2400" baseline="0">
              <a:latin typeface="Times New Roman" panose="02020603050405020304" pitchFamily="18"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0" y="90"/>
            <a:ext cx="9220200" cy="1219168"/>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SIGNATURE COLLISIONS FOR NON-BOOTABLE DATA DRIVES ARE FIXABLE</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0" y="1143060"/>
            <a:ext cx="9067800" cy="5714850"/>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dirty="0"/>
              <a:t>If you use </a:t>
            </a:r>
            <a:r>
              <a:rPr lang="en-US" altLang="en-US" dirty="0" err="1"/>
              <a:t>Rescuezilla</a:t>
            </a:r>
            <a:r>
              <a:rPr lang="en-US" altLang="en-US" dirty="0"/>
              <a:t> or </a:t>
            </a:r>
            <a:r>
              <a:rPr lang="en-US" altLang="en-US" dirty="0" err="1"/>
              <a:t>Clonezilla</a:t>
            </a:r>
            <a:r>
              <a:rPr lang="en-US" altLang="en-US" dirty="0"/>
              <a:t> to clone a non-bootable data drive (one that does not have a C: drive partition) that resides in a Windows 10 or 11 to create a to a target drive that is an exact clone of the non-bootable data drive, and then you boot up or reboot the computer with both the original source data-only drive and the target cloned drive, then Windows 10 or 11 will refuse to display the target clone drive as having a signature clash which you can fix.</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11</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17622393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12</a:t>
            </a:fld>
            <a:endParaRPr lang="en-US" altLang="en-US" sz="2400" baseline="0">
              <a:latin typeface="Times New Roman" panose="02020603050405020304" pitchFamily="18"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0" y="90"/>
            <a:ext cx="9220200" cy="1219168"/>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SIGNATURE COLLISIONS FOR NON-BOOTABLE DATA DRIVES ARE FIXABLE</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152516" y="1447852"/>
            <a:ext cx="8915284" cy="4038494"/>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dirty="0"/>
              <a:t>After you fix the signature clash, Windows 10 or Windows 11, will sometimes assign the drive letter of the original data-only drive to the target clone drive.</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12</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12230835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13</a:t>
            </a:fld>
            <a:endParaRPr lang="en-US" altLang="en-US" sz="2400" baseline="0">
              <a:latin typeface="Times New Roman" panose="02020603050405020304" pitchFamily="18"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0" y="228684"/>
            <a:ext cx="9220200" cy="1295366"/>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SIGNATURE COLLISIONS FOR NON-BOOTABLE DATA DRIVES ARE FIXABLE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76200" y="1905040"/>
            <a:ext cx="8762888" cy="4724276"/>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600" dirty="0"/>
              <a:t>If you boot up a "Windows.." computer that is attached to both the original source non-bootable data-only hard drive and a target clone drive that has been created by </a:t>
            </a:r>
            <a:r>
              <a:rPr lang="en-US" altLang="en-US" sz="3600" dirty="0" err="1"/>
              <a:t>Rescuezilla</a:t>
            </a:r>
            <a:r>
              <a:rPr lang="en-US" altLang="en-US" sz="3600" dirty="0"/>
              <a:t> or "</a:t>
            </a:r>
            <a:r>
              <a:rPr lang="en-US" altLang="en-US" sz="3600" dirty="0" err="1"/>
              <a:t>Clonezilla</a:t>
            </a:r>
            <a:r>
              <a:rPr lang="en-US" altLang="en-US" sz="3600" dirty="0"/>
              <a:t> Live", you will see the following in "Disk Management": </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13</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50753375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14</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14</a:t>
            </a:fld>
            <a:endParaRPr lang="en-US" altLang="en-US" sz="2400" baseline="0">
              <a:solidFill>
                <a:srgbClr val="000000"/>
              </a:solidFill>
              <a:latin typeface="Times New Roman" panose="02020603050405020304" pitchFamily="18" charset="0"/>
            </a:endParaRPr>
          </a:p>
        </p:txBody>
      </p:sp>
      <p:pic>
        <p:nvPicPr>
          <p:cNvPr id="3" name="Picture 2" descr="A screenshot of a computer&#10;&#10;Description automatically generated">
            <a:extLst>
              <a:ext uri="{FF2B5EF4-FFF2-40B4-BE49-F238E27FC236}">
                <a16:creationId xmlns:a16="http://schemas.microsoft.com/office/drawing/2014/main" id="{9EA678A4-1BA3-DD24-519C-9052A30BEE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979" y="339213"/>
            <a:ext cx="7392041" cy="5906012"/>
          </a:xfrm>
          <a:prstGeom prst="rect">
            <a:avLst/>
          </a:prstGeom>
        </p:spPr>
      </p:pic>
    </p:spTree>
    <p:extLst>
      <p:ext uri="{BB962C8B-B14F-4D97-AF65-F5344CB8AC3E}">
        <p14:creationId xmlns:p14="http://schemas.microsoft.com/office/powerpoint/2010/main" val="128739786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15</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15</a:t>
            </a:fld>
            <a:endParaRPr lang="en-US" altLang="en-US" sz="2400" baseline="0">
              <a:solidFill>
                <a:srgbClr val="000000"/>
              </a:solidFill>
              <a:latin typeface="Times New Roman" panose="02020603050405020304" pitchFamily="18" charset="0"/>
            </a:endParaRPr>
          </a:p>
        </p:txBody>
      </p:sp>
      <p:pic>
        <p:nvPicPr>
          <p:cNvPr id="3" name="Picture 2" descr="A screenshot of a computer&#10;&#10;Description automatically generated">
            <a:extLst>
              <a:ext uri="{FF2B5EF4-FFF2-40B4-BE49-F238E27FC236}">
                <a16:creationId xmlns:a16="http://schemas.microsoft.com/office/drawing/2014/main" id="{9EA678A4-1BA3-DD24-519C-9052A30BEE1A}"/>
              </a:ext>
            </a:extLst>
          </p:cNvPr>
          <p:cNvPicPr>
            <a:picLocks noChangeAspect="1"/>
          </p:cNvPicPr>
          <p:nvPr/>
        </p:nvPicPr>
        <p:blipFill rotWithShape="1">
          <a:blip r:embed="rId2">
            <a:extLst>
              <a:ext uri="{28A0092B-C50C-407E-A947-70E740481C1C}">
                <a14:useLocalDpi xmlns:a14="http://schemas.microsoft.com/office/drawing/2010/main" val="0"/>
              </a:ext>
            </a:extLst>
          </a:blip>
          <a:srcRect l="517" t="58509" r="52477" b="-310"/>
          <a:stretch/>
        </p:blipFill>
        <p:spPr>
          <a:xfrm>
            <a:off x="838298" y="609674"/>
            <a:ext cx="7134391" cy="5069172"/>
          </a:xfrm>
          <a:prstGeom prst="rect">
            <a:avLst/>
          </a:prstGeom>
        </p:spPr>
      </p:pic>
    </p:spTree>
    <p:extLst>
      <p:ext uri="{BB962C8B-B14F-4D97-AF65-F5344CB8AC3E}">
        <p14:creationId xmlns:p14="http://schemas.microsoft.com/office/powerpoint/2010/main" val="162446254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16</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16</a:t>
            </a:fld>
            <a:endParaRPr lang="en-US" altLang="en-US" sz="2400" baseline="0">
              <a:solidFill>
                <a:srgbClr val="000000"/>
              </a:solidFill>
              <a:latin typeface="Times New Roman" panose="02020603050405020304" pitchFamily="18" charset="0"/>
            </a:endParaRPr>
          </a:p>
        </p:txBody>
      </p:sp>
      <p:pic>
        <p:nvPicPr>
          <p:cNvPr id="3" name="Picture 2" descr="A screenshot of a computer&#10;&#10;Description automatically generated">
            <a:extLst>
              <a:ext uri="{FF2B5EF4-FFF2-40B4-BE49-F238E27FC236}">
                <a16:creationId xmlns:a16="http://schemas.microsoft.com/office/drawing/2014/main" id="{9EA678A4-1BA3-DD24-519C-9052A30BEE1A}"/>
              </a:ext>
            </a:extLst>
          </p:cNvPr>
          <p:cNvPicPr>
            <a:picLocks noChangeAspect="1"/>
          </p:cNvPicPr>
          <p:nvPr/>
        </p:nvPicPr>
        <p:blipFill rotWithShape="1">
          <a:blip r:embed="rId2">
            <a:extLst>
              <a:ext uri="{28A0092B-C50C-407E-A947-70E740481C1C}">
                <a14:useLocalDpi xmlns:a14="http://schemas.microsoft.com/office/drawing/2010/main" val="0"/>
              </a:ext>
            </a:extLst>
          </a:blip>
          <a:srcRect l="517" t="58509" r="52477" b="-310"/>
          <a:stretch/>
        </p:blipFill>
        <p:spPr>
          <a:xfrm>
            <a:off x="838298" y="609674"/>
            <a:ext cx="7134391" cy="5069172"/>
          </a:xfrm>
          <a:prstGeom prst="rect">
            <a:avLst/>
          </a:prstGeom>
        </p:spPr>
      </p:pic>
      <p:cxnSp>
        <p:nvCxnSpPr>
          <p:cNvPr id="2" name="Straight Arrow Connector 1">
            <a:extLst>
              <a:ext uri="{FF2B5EF4-FFF2-40B4-BE49-F238E27FC236}">
                <a16:creationId xmlns:a16="http://schemas.microsoft.com/office/drawing/2014/main" id="{DCA254E5-8F36-D568-CD77-F9F8C77B9EE8}"/>
              </a:ext>
            </a:extLst>
          </p:cNvPr>
          <p:cNvCxnSpPr/>
          <p:nvPr/>
        </p:nvCxnSpPr>
        <p:spPr bwMode="auto">
          <a:xfrm flipH="1">
            <a:off x="2286060" y="3809990"/>
            <a:ext cx="2514534" cy="0"/>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75341755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17</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17</a:t>
            </a:fld>
            <a:endParaRPr lang="en-US" altLang="en-US" sz="2400" baseline="0">
              <a:solidFill>
                <a:srgbClr val="000000"/>
              </a:solidFill>
              <a:latin typeface="Times New Roman" panose="02020603050405020304" pitchFamily="18" charset="0"/>
            </a:endParaRPr>
          </a:p>
        </p:txBody>
      </p:sp>
      <p:pic>
        <p:nvPicPr>
          <p:cNvPr id="5" name="Picture 4" descr="A screenshot of a computer&#10;&#10;Description automatically generated">
            <a:extLst>
              <a:ext uri="{FF2B5EF4-FFF2-40B4-BE49-F238E27FC236}">
                <a16:creationId xmlns:a16="http://schemas.microsoft.com/office/drawing/2014/main" id="{BCCDD3FD-C13C-DF2E-879B-B06EF86A033E}"/>
              </a:ext>
            </a:extLst>
          </p:cNvPr>
          <p:cNvPicPr>
            <a:picLocks noChangeAspect="1"/>
          </p:cNvPicPr>
          <p:nvPr/>
        </p:nvPicPr>
        <p:blipFill rotWithShape="1">
          <a:blip r:embed="rId2">
            <a:extLst>
              <a:ext uri="{28A0092B-C50C-407E-A947-70E740481C1C}">
                <a14:useLocalDpi xmlns:a14="http://schemas.microsoft.com/office/drawing/2010/main" val="0"/>
              </a:ext>
            </a:extLst>
          </a:blip>
          <a:srcRect t="57022" r="32856" b="3896"/>
          <a:stretch/>
        </p:blipFill>
        <p:spPr>
          <a:xfrm>
            <a:off x="533506" y="1371654"/>
            <a:ext cx="7900209" cy="3657504"/>
          </a:xfrm>
          <a:prstGeom prst="rect">
            <a:avLst/>
          </a:prstGeom>
        </p:spPr>
      </p:pic>
    </p:spTree>
    <p:extLst>
      <p:ext uri="{BB962C8B-B14F-4D97-AF65-F5344CB8AC3E}">
        <p14:creationId xmlns:p14="http://schemas.microsoft.com/office/powerpoint/2010/main" val="324898299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4D596AA-6BFE-4F32-BD00-F96028E2B6E7}"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18</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0" y="228684"/>
            <a:ext cx="9220200" cy="1295366"/>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SIGNATURE COLLISIONS FOR NON-BOOTABLE DATA DRIVES ARE FIXABLE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76200" y="1752644"/>
            <a:ext cx="8762888" cy="4724276"/>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600" dirty="0"/>
              <a:t>To fix a drive that is offline, use the RIGHT mouse button to click on it.           Then click on "..online" in the pop-up menu.                                                                    This will assign a new "Signature" to the drive and put it online with a drive letter:</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A50A4E1B-6E28-4A5C-B283-F39AA76962DA}"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18</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7543635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19</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19</a:t>
            </a:fld>
            <a:endParaRPr lang="en-US" altLang="en-US" sz="2400" baseline="0">
              <a:solidFill>
                <a:srgbClr val="000000"/>
              </a:solidFill>
              <a:latin typeface="Times New Roman" panose="02020603050405020304" pitchFamily="18" charset="0"/>
            </a:endParaRPr>
          </a:p>
        </p:txBody>
      </p:sp>
      <p:pic>
        <p:nvPicPr>
          <p:cNvPr id="3" name="Picture 2" descr="A computer screen shot of a computer&#10;&#10;Description automatically generated">
            <a:extLst>
              <a:ext uri="{FF2B5EF4-FFF2-40B4-BE49-F238E27FC236}">
                <a16:creationId xmlns:a16="http://schemas.microsoft.com/office/drawing/2014/main" id="{C038CE4A-0647-FB49-0B5D-9AB20DBE18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88" y="152486"/>
            <a:ext cx="6476830" cy="5902630"/>
          </a:xfrm>
          <a:prstGeom prst="rect">
            <a:avLst/>
          </a:prstGeom>
        </p:spPr>
      </p:pic>
    </p:spTree>
    <p:extLst>
      <p:ext uri="{BB962C8B-B14F-4D97-AF65-F5344CB8AC3E}">
        <p14:creationId xmlns:p14="http://schemas.microsoft.com/office/powerpoint/2010/main" val="159460278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D17288C1-FF97-588F-302B-A6F3C188F0A0}"/>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FB4A9F33-BDAF-488A-9D45-5B889A1350F8}" type="slidenum">
              <a:rPr lang="en-US" altLang="en-US" sz="2400" baseline="0">
                <a:latin typeface="Times New Roman" panose="02020603050405020304" pitchFamily="18" charset="0"/>
              </a:rPr>
              <a:pPr eaLnBrk="1" hangingPunct="1">
                <a:spcBef>
                  <a:spcPct val="0"/>
                </a:spcBef>
              </a:pPr>
              <a:t>2</a:t>
            </a:fld>
            <a:endParaRPr lang="en-US" altLang="en-US" sz="2400" baseline="0">
              <a:latin typeface="Times New Roman" panose="02020603050405020304" pitchFamily="18" charset="0"/>
            </a:endParaRPr>
          </a:p>
        </p:txBody>
      </p:sp>
      <p:sp>
        <p:nvSpPr>
          <p:cNvPr id="5123" name="Rectangle 1">
            <a:extLst>
              <a:ext uri="{FF2B5EF4-FFF2-40B4-BE49-F238E27FC236}">
                <a16:creationId xmlns:a16="http://schemas.microsoft.com/office/drawing/2014/main" id="{4B9A1048-D847-54E4-3C54-0D72FF51A702}"/>
              </a:ext>
            </a:extLst>
          </p:cNvPr>
          <p:cNvSpPr>
            <a:spLocks noGrp="1" noChangeArrowheads="1"/>
          </p:cNvSpPr>
          <p:nvPr>
            <p:ph type="title" idx="4294967295"/>
          </p:nvPr>
        </p:nvSpPr>
        <p:spPr>
          <a:xfrm>
            <a:off x="685800" y="228684"/>
            <a:ext cx="7924800" cy="17526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6600" dirty="0"/>
              <a:t>Web location for this presentation:</a:t>
            </a:r>
          </a:p>
        </p:txBody>
      </p:sp>
      <p:sp>
        <p:nvSpPr>
          <p:cNvPr id="5124" name="Rectangle 2">
            <a:extLst>
              <a:ext uri="{FF2B5EF4-FFF2-40B4-BE49-F238E27FC236}">
                <a16:creationId xmlns:a16="http://schemas.microsoft.com/office/drawing/2014/main" id="{C827E604-78C8-C9B4-C207-6DAA596B27A6}"/>
              </a:ext>
            </a:extLst>
          </p:cNvPr>
          <p:cNvSpPr>
            <a:spLocks noGrp="1" noChangeArrowheads="1"/>
          </p:cNvSpPr>
          <p:nvPr>
            <p:ph type="body" idx="4294967295"/>
          </p:nvPr>
        </p:nvSpPr>
        <p:spPr>
          <a:xfrm>
            <a:off x="304912" y="2133634"/>
            <a:ext cx="8839088" cy="3886098"/>
          </a:xfrm>
        </p:spPr>
        <p:txBody>
          <a:bodyPr/>
          <a:lstStyle/>
          <a:p>
            <a:pPr marL="0" indent="0"/>
            <a:r>
              <a:rPr lang="en-US" altLang="en-US" sz="6000" dirty="0">
                <a:solidFill>
                  <a:srgbClr val="FF0000"/>
                </a:solidFill>
              </a:rPr>
              <a:t>http://aztcs.apcug.org</a:t>
            </a:r>
          </a:p>
          <a:p>
            <a:pPr marL="0" indent="0"/>
            <a:r>
              <a:rPr lang="en-US" altLang="en-US" sz="6000" dirty="0"/>
              <a:t>Click on </a:t>
            </a:r>
            <a:r>
              <a:rPr lang="en-US" altLang="en-US" sz="6000" dirty="0">
                <a:solidFill>
                  <a:srgbClr val="FF0000"/>
                </a:solidFill>
              </a:rPr>
              <a:t>"Meeting Notes"       </a:t>
            </a:r>
          </a:p>
          <a:p>
            <a:pPr marL="0" indent="0"/>
            <a:r>
              <a:rPr lang="en-US" altLang="en-US" sz="6000" dirty="0"/>
              <a:t>or contact </a:t>
            </a:r>
            <a:r>
              <a:rPr lang="en-US" altLang="en-US" sz="6000" dirty="0">
                <a:solidFill>
                  <a:srgbClr val="FF0000"/>
                </a:solidFill>
              </a:rPr>
              <a:t>fchao2@yahoo.com</a:t>
            </a:r>
            <a:endParaRPr lang="en-US" altLang="en-US" sz="6000" dirty="0"/>
          </a:p>
        </p:txBody>
      </p:sp>
      <p:sp>
        <p:nvSpPr>
          <p:cNvPr id="5125" name="Slide Number Placeholder 1">
            <a:extLst>
              <a:ext uri="{FF2B5EF4-FFF2-40B4-BE49-F238E27FC236}">
                <a16:creationId xmlns:a16="http://schemas.microsoft.com/office/drawing/2014/main" id="{37F694D5-B02E-1F2A-AB19-F23E8A3CA7D4}"/>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BAAFEC92-F8C8-46D9-B6F3-838CCA0981FA}" type="slidenum">
              <a:rPr lang="en-US" altLang="en-US" sz="2400" baseline="0">
                <a:solidFill>
                  <a:srgbClr val="000000"/>
                </a:solidFill>
                <a:latin typeface="Times New Roman" panose="02020603050405020304" pitchFamily="18" charset="0"/>
              </a:rPr>
              <a:pPr/>
              <a:t>2</a:t>
            </a:fld>
            <a:endParaRPr lang="en-US" altLang="en-US" sz="2400" baseline="0">
              <a:solidFill>
                <a:srgbClr val="000000"/>
              </a:solidFill>
              <a:latin typeface="Times New Roman" panose="02020603050405020304" pitchFamily="18" charset="0"/>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20</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20</a:t>
            </a:fld>
            <a:endParaRPr lang="en-US" altLang="en-US" sz="2400" baseline="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23225E84-0A35-83BF-6514-646D5C157E99}"/>
              </a:ext>
            </a:extLst>
          </p:cNvPr>
          <p:cNvPicPr>
            <a:picLocks noChangeAspect="1"/>
          </p:cNvPicPr>
          <p:nvPr/>
        </p:nvPicPr>
        <p:blipFill>
          <a:blip r:embed="rId2"/>
          <a:stretch>
            <a:fillRect/>
          </a:stretch>
        </p:blipFill>
        <p:spPr>
          <a:xfrm>
            <a:off x="1371684" y="453007"/>
            <a:ext cx="6228819" cy="5792218"/>
          </a:xfrm>
          <a:prstGeom prst="rect">
            <a:avLst/>
          </a:prstGeom>
        </p:spPr>
      </p:pic>
    </p:spTree>
    <p:extLst>
      <p:ext uri="{BB962C8B-B14F-4D97-AF65-F5344CB8AC3E}">
        <p14:creationId xmlns:p14="http://schemas.microsoft.com/office/powerpoint/2010/main" val="416277285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21</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21</a:t>
            </a:fld>
            <a:endParaRPr lang="en-US" altLang="en-US" sz="2400" baseline="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7A2E234E-F65B-BDE4-C30B-085D3BE2EAD3}"/>
              </a:ext>
            </a:extLst>
          </p:cNvPr>
          <p:cNvPicPr>
            <a:picLocks noChangeAspect="1"/>
          </p:cNvPicPr>
          <p:nvPr/>
        </p:nvPicPr>
        <p:blipFill>
          <a:blip r:embed="rId2"/>
          <a:stretch>
            <a:fillRect/>
          </a:stretch>
        </p:blipFill>
        <p:spPr>
          <a:xfrm>
            <a:off x="457309" y="1524049"/>
            <a:ext cx="8284166" cy="3936265"/>
          </a:xfrm>
          <a:prstGeom prst="rect">
            <a:avLst/>
          </a:prstGeom>
        </p:spPr>
      </p:pic>
    </p:spTree>
    <p:extLst>
      <p:ext uri="{BB962C8B-B14F-4D97-AF65-F5344CB8AC3E}">
        <p14:creationId xmlns:p14="http://schemas.microsoft.com/office/powerpoint/2010/main" val="83795056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22</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22</a:t>
            </a:fld>
            <a:endParaRPr lang="en-US" altLang="en-US" sz="2400" baseline="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CB9A86FC-E272-C333-A735-DD7B4F215C0E}"/>
              </a:ext>
            </a:extLst>
          </p:cNvPr>
          <p:cNvPicPr>
            <a:picLocks noChangeAspect="1"/>
          </p:cNvPicPr>
          <p:nvPr/>
        </p:nvPicPr>
        <p:blipFill>
          <a:blip r:embed="rId2"/>
          <a:stretch>
            <a:fillRect/>
          </a:stretch>
        </p:blipFill>
        <p:spPr>
          <a:xfrm>
            <a:off x="228714" y="1562149"/>
            <a:ext cx="8517135" cy="3733702"/>
          </a:xfrm>
          <a:prstGeom prst="rect">
            <a:avLst/>
          </a:prstGeom>
        </p:spPr>
      </p:pic>
    </p:spTree>
    <p:extLst>
      <p:ext uri="{BB962C8B-B14F-4D97-AF65-F5344CB8AC3E}">
        <p14:creationId xmlns:p14="http://schemas.microsoft.com/office/powerpoint/2010/main" val="300398884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23</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23</a:t>
            </a:fld>
            <a:endParaRPr lang="en-US" altLang="en-US" sz="2400" baseline="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CB9A86FC-E272-C333-A735-DD7B4F215C0E}"/>
              </a:ext>
            </a:extLst>
          </p:cNvPr>
          <p:cNvPicPr>
            <a:picLocks noChangeAspect="1"/>
          </p:cNvPicPr>
          <p:nvPr/>
        </p:nvPicPr>
        <p:blipFill rotWithShape="1">
          <a:blip r:embed="rId2"/>
          <a:srcRect l="2" r="55980"/>
          <a:stretch/>
        </p:blipFill>
        <p:spPr>
          <a:xfrm>
            <a:off x="1371684" y="-76107"/>
            <a:ext cx="6248236" cy="6374446"/>
          </a:xfrm>
          <a:prstGeom prst="rect">
            <a:avLst/>
          </a:prstGeom>
        </p:spPr>
      </p:pic>
      <p:cxnSp>
        <p:nvCxnSpPr>
          <p:cNvPr id="2" name="Straight Arrow Connector 1">
            <a:extLst>
              <a:ext uri="{FF2B5EF4-FFF2-40B4-BE49-F238E27FC236}">
                <a16:creationId xmlns:a16="http://schemas.microsoft.com/office/drawing/2014/main" id="{84ADAA30-99C2-4865-4E2E-A2BBBF0BECDB}"/>
              </a:ext>
            </a:extLst>
          </p:cNvPr>
          <p:cNvCxnSpPr/>
          <p:nvPr/>
        </p:nvCxnSpPr>
        <p:spPr bwMode="auto">
          <a:xfrm>
            <a:off x="685902" y="2971812"/>
            <a:ext cx="2514534" cy="0"/>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76916516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24</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24</a:t>
            </a:fld>
            <a:endParaRPr lang="en-US" altLang="en-US" sz="2400" baseline="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72B929DB-0B37-D94D-5481-A744C3C391B0}"/>
              </a:ext>
            </a:extLst>
          </p:cNvPr>
          <p:cNvPicPr>
            <a:picLocks noChangeAspect="1"/>
          </p:cNvPicPr>
          <p:nvPr/>
        </p:nvPicPr>
        <p:blipFill>
          <a:blip r:embed="rId2"/>
          <a:stretch>
            <a:fillRect/>
          </a:stretch>
        </p:blipFill>
        <p:spPr>
          <a:xfrm>
            <a:off x="381110" y="1828842"/>
            <a:ext cx="8215186" cy="3352712"/>
          </a:xfrm>
          <a:prstGeom prst="rect">
            <a:avLst/>
          </a:prstGeom>
        </p:spPr>
      </p:pic>
    </p:spTree>
    <p:extLst>
      <p:ext uri="{BB962C8B-B14F-4D97-AF65-F5344CB8AC3E}">
        <p14:creationId xmlns:p14="http://schemas.microsoft.com/office/powerpoint/2010/main" val="353111405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25</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25</a:t>
            </a:fld>
            <a:endParaRPr lang="en-US" altLang="en-US" sz="2400" baseline="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72B929DB-0B37-D94D-5481-A744C3C391B0}"/>
              </a:ext>
            </a:extLst>
          </p:cNvPr>
          <p:cNvPicPr>
            <a:picLocks noChangeAspect="1"/>
          </p:cNvPicPr>
          <p:nvPr/>
        </p:nvPicPr>
        <p:blipFill rotWithShape="1">
          <a:blip r:embed="rId2"/>
          <a:srcRect r="55478"/>
          <a:stretch/>
        </p:blipFill>
        <p:spPr>
          <a:xfrm>
            <a:off x="1371684" y="133212"/>
            <a:ext cx="6553028" cy="6006785"/>
          </a:xfrm>
          <a:prstGeom prst="rect">
            <a:avLst/>
          </a:prstGeom>
        </p:spPr>
      </p:pic>
    </p:spTree>
    <p:extLst>
      <p:ext uri="{BB962C8B-B14F-4D97-AF65-F5344CB8AC3E}">
        <p14:creationId xmlns:p14="http://schemas.microsoft.com/office/powerpoint/2010/main" val="110645439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26</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26</a:t>
            </a:fld>
            <a:endParaRPr lang="en-US" altLang="en-US" sz="2400" baseline="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4EFEA4CE-B807-DA5A-5144-FE4A9808D39B}"/>
              </a:ext>
            </a:extLst>
          </p:cNvPr>
          <p:cNvPicPr>
            <a:picLocks noChangeAspect="1"/>
          </p:cNvPicPr>
          <p:nvPr/>
        </p:nvPicPr>
        <p:blipFill>
          <a:blip r:embed="rId2"/>
          <a:stretch>
            <a:fillRect/>
          </a:stretch>
        </p:blipFill>
        <p:spPr>
          <a:xfrm>
            <a:off x="1482052" y="138112"/>
            <a:ext cx="6137868" cy="6086719"/>
          </a:xfrm>
          <a:prstGeom prst="rect">
            <a:avLst/>
          </a:prstGeom>
        </p:spPr>
      </p:pic>
    </p:spTree>
    <p:extLst>
      <p:ext uri="{BB962C8B-B14F-4D97-AF65-F5344CB8AC3E}">
        <p14:creationId xmlns:p14="http://schemas.microsoft.com/office/powerpoint/2010/main" val="3397234843"/>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27</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27</a:t>
            </a:fld>
            <a:endParaRPr lang="en-US" altLang="en-US" sz="2400" baseline="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4EFEA4CE-B807-DA5A-5144-FE4A9808D39B}"/>
              </a:ext>
            </a:extLst>
          </p:cNvPr>
          <p:cNvPicPr>
            <a:picLocks noChangeAspect="1"/>
          </p:cNvPicPr>
          <p:nvPr/>
        </p:nvPicPr>
        <p:blipFill>
          <a:blip r:embed="rId2"/>
          <a:stretch>
            <a:fillRect/>
          </a:stretch>
        </p:blipFill>
        <p:spPr>
          <a:xfrm>
            <a:off x="1447882" y="152486"/>
            <a:ext cx="6172038" cy="6120604"/>
          </a:xfrm>
          <a:prstGeom prst="rect">
            <a:avLst/>
          </a:prstGeom>
        </p:spPr>
      </p:pic>
      <p:cxnSp>
        <p:nvCxnSpPr>
          <p:cNvPr id="2" name="Straight Arrow Connector 1">
            <a:extLst>
              <a:ext uri="{FF2B5EF4-FFF2-40B4-BE49-F238E27FC236}">
                <a16:creationId xmlns:a16="http://schemas.microsoft.com/office/drawing/2014/main" id="{DE4F209F-F28B-A135-DFC3-06A0A1A06F78}"/>
              </a:ext>
            </a:extLst>
          </p:cNvPr>
          <p:cNvCxnSpPr/>
          <p:nvPr/>
        </p:nvCxnSpPr>
        <p:spPr bwMode="auto">
          <a:xfrm>
            <a:off x="228714" y="1447852"/>
            <a:ext cx="3352712" cy="4190890"/>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588946330"/>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28</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28</a:t>
            </a:fld>
            <a:endParaRPr lang="en-US" altLang="en-US" sz="2400" baseline="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05D4B286-F453-75D9-4710-76BF0EAAA1A9}"/>
              </a:ext>
            </a:extLst>
          </p:cNvPr>
          <p:cNvPicPr>
            <a:picLocks noChangeAspect="1"/>
          </p:cNvPicPr>
          <p:nvPr/>
        </p:nvPicPr>
        <p:blipFill>
          <a:blip r:embed="rId2"/>
          <a:stretch>
            <a:fillRect/>
          </a:stretch>
        </p:blipFill>
        <p:spPr>
          <a:xfrm>
            <a:off x="3048040" y="372143"/>
            <a:ext cx="3081451" cy="6180975"/>
          </a:xfrm>
          <a:prstGeom prst="rect">
            <a:avLst/>
          </a:prstGeom>
        </p:spPr>
      </p:pic>
    </p:spTree>
    <p:extLst>
      <p:ext uri="{BB962C8B-B14F-4D97-AF65-F5344CB8AC3E}">
        <p14:creationId xmlns:p14="http://schemas.microsoft.com/office/powerpoint/2010/main" val="2856737924"/>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29</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29</a:t>
            </a:fld>
            <a:endParaRPr lang="en-US" altLang="en-US" sz="2400" baseline="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05D4B286-F453-75D9-4710-76BF0EAAA1A9}"/>
              </a:ext>
            </a:extLst>
          </p:cNvPr>
          <p:cNvPicPr>
            <a:picLocks noChangeAspect="1"/>
          </p:cNvPicPr>
          <p:nvPr/>
        </p:nvPicPr>
        <p:blipFill>
          <a:blip r:embed="rId2"/>
          <a:stretch>
            <a:fillRect/>
          </a:stretch>
        </p:blipFill>
        <p:spPr>
          <a:xfrm>
            <a:off x="3048040" y="372143"/>
            <a:ext cx="3081451" cy="6180975"/>
          </a:xfrm>
          <a:prstGeom prst="rect">
            <a:avLst/>
          </a:prstGeom>
        </p:spPr>
      </p:pic>
      <p:cxnSp>
        <p:nvCxnSpPr>
          <p:cNvPr id="2" name="Straight Arrow Connector 1">
            <a:extLst>
              <a:ext uri="{FF2B5EF4-FFF2-40B4-BE49-F238E27FC236}">
                <a16:creationId xmlns:a16="http://schemas.microsoft.com/office/drawing/2014/main" id="{775DE6E3-8F95-A0B4-C32F-FECFFE7AC833}"/>
              </a:ext>
            </a:extLst>
          </p:cNvPr>
          <p:cNvCxnSpPr/>
          <p:nvPr/>
        </p:nvCxnSpPr>
        <p:spPr bwMode="auto">
          <a:xfrm>
            <a:off x="609704" y="3581396"/>
            <a:ext cx="3047920" cy="0"/>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89294039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6146" name="Slide Number Placeholder 5">
            <a:extLst>
              <a:ext uri="{FF2B5EF4-FFF2-40B4-BE49-F238E27FC236}">
                <a16:creationId xmlns:a16="http://schemas.microsoft.com/office/drawing/2014/main" id="{9DEC67D8-E1F9-89EA-AC43-C93730382289}"/>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E8ED6574-5CF9-4669-BDAE-5950A2183F9E}" type="slidenum">
              <a:rPr lang="en-US" altLang="en-US" sz="2400" baseline="0">
                <a:latin typeface="Times New Roman" panose="02020603050405020304" pitchFamily="18" charset="0"/>
              </a:rPr>
              <a:pPr eaLnBrk="1" hangingPunct="1">
                <a:spcBef>
                  <a:spcPct val="0"/>
                </a:spcBef>
              </a:pPr>
              <a:t>3</a:t>
            </a:fld>
            <a:endParaRPr lang="en-US" altLang="en-US" sz="2400" baseline="0">
              <a:latin typeface="Times New Roman" panose="02020603050405020304" pitchFamily="18" charset="0"/>
            </a:endParaRPr>
          </a:p>
        </p:txBody>
      </p:sp>
      <p:sp>
        <p:nvSpPr>
          <p:cNvPr id="6147" name="Rectangle 1">
            <a:extLst>
              <a:ext uri="{FF2B5EF4-FFF2-40B4-BE49-F238E27FC236}">
                <a16:creationId xmlns:a16="http://schemas.microsoft.com/office/drawing/2014/main" id="{B1662392-4BB7-4179-1BEB-44C8D6AAFA46}"/>
              </a:ext>
            </a:extLst>
          </p:cNvPr>
          <p:cNvSpPr>
            <a:spLocks noGrp="1" noChangeArrowheads="1"/>
          </p:cNvSpPr>
          <p:nvPr>
            <p:ph type="title" idx="4294967295"/>
          </p:nvPr>
        </p:nvSpPr>
        <p:spPr>
          <a:xfrm>
            <a:off x="0" y="0"/>
            <a:ext cx="9144000" cy="6858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6600"/>
              <a:t>SUMMARY</a:t>
            </a:r>
          </a:p>
        </p:txBody>
      </p:sp>
      <p:sp>
        <p:nvSpPr>
          <p:cNvPr id="6148" name="Rectangle 2">
            <a:extLst>
              <a:ext uri="{FF2B5EF4-FFF2-40B4-BE49-F238E27FC236}">
                <a16:creationId xmlns:a16="http://schemas.microsoft.com/office/drawing/2014/main" id="{A97A4C50-231C-B410-C095-FC0E9EFA2BF1}"/>
              </a:ext>
            </a:extLst>
          </p:cNvPr>
          <p:cNvSpPr>
            <a:spLocks noGrp="1" noChangeArrowheads="1"/>
          </p:cNvSpPr>
          <p:nvPr>
            <p:ph type="body" idx="4294967295"/>
          </p:nvPr>
        </p:nvSpPr>
        <p:spPr>
          <a:xfrm>
            <a:off x="120" y="914316"/>
            <a:ext cx="9144000" cy="5715000"/>
          </a:xfrm>
        </p:spPr>
        <p:txBody>
          <a:bodyPr/>
          <a:lstStyle/>
          <a:p>
            <a:pPr indent="-341313" eaLnBrk="1" hangingPunct="1">
              <a:spcBef>
                <a:spcPts val="9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800" dirty="0"/>
              <a:t>  If you clone any hard drive or Solid State Drive (SSD) with either </a:t>
            </a:r>
            <a:r>
              <a:rPr lang="en-US" altLang="en-US" sz="3800" dirty="0" err="1"/>
              <a:t>Rescuezilla</a:t>
            </a:r>
            <a:r>
              <a:rPr lang="en-US" altLang="en-US" sz="3800" dirty="0"/>
              <a:t> or </a:t>
            </a:r>
            <a:r>
              <a:rPr lang="en-US" altLang="en-US" sz="3800" dirty="0" err="1"/>
              <a:t>Clonezilla</a:t>
            </a:r>
            <a:r>
              <a:rPr lang="en-US" altLang="en-US" sz="3800" dirty="0"/>
              <a:t> and then you boot up any Windows.. computer with both the original source drive and the target clone drive attached, then you will get a "signature collision" with varying results that you have to plan for !</a:t>
            </a:r>
          </a:p>
        </p:txBody>
      </p:sp>
      <p:sp>
        <p:nvSpPr>
          <p:cNvPr id="6149" name="Slide Number Placeholder 1">
            <a:extLst>
              <a:ext uri="{FF2B5EF4-FFF2-40B4-BE49-F238E27FC236}">
                <a16:creationId xmlns:a16="http://schemas.microsoft.com/office/drawing/2014/main" id="{91BE073E-8789-3909-70F2-B911B97C8027}"/>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20F4182-A244-493C-8EF7-15EC7F46AED8}" type="slidenum">
              <a:rPr lang="en-US" altLang="en-US" sz="2400" baseline="0">
                <a:solidFill>
                  <a:srgbClr val="000000"/>
                </a:solidFill>
                <a:latin typeface="Times New Roman" panose="02020603050405020304" pitchFamily="18" charset="0"/>
              </a:rPr>
              <a:pPr/>
              <a:t>3</a:t>
            </a:fld>
            <a:endParaRPr lang="en-US" altLang="en-US" sz="2400" baseline="0">
              <a:solidFill>
                <a:srgbClr val="000000"/>
              </a:solidFill>
              <a:latin typeface="Times New Roman" panose="02020603050405020304" pitchFamily="18" charset="0"/>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30</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30</a:t>
            </a:fld>
            <a:endParaRPr lang="en-US" altLang="en-US" sz="2400" baseline="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4B6C7720-7A74-3010-0CAF-34BF6332D404}"/>
              </a:ext>
            </a:extLst>
          </p:cNvPr>
          <p:cNvPicPr>
            <a:picLocks noChangeAspect="1"/>
          </p:cNvPicPr>
          <p:nvPr/>
        </p:nvPicPr>
        <p:blipFill>
          <a:blip r:embed="rId2"/>
          <a:stretch>
            <a:fillRect/>
          </a:stretch>
        </p:blipFill>
        <p:spPr>
          <a:xfrm>
            <a:off x="1752674" y="588476"/>
            <a:ext cx="4861318" cy="4897870"/>
          </a:xfrm>
          <a:prstGeom prst="rect">
            <a:avLst/>
          </a:prstGeom>
        </p:spPr>
      </p:pic>
    </p:spTree>
    <p:extLst>
      <p:ext uri="{BB962C8B-B14F-4D97-AF65-F5344CB8AC3E}">
        <p14:creationId xmlns:p14="http://schemas.microsoft.com/office/powerpoint/2010/main" val="1274616274"/>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31</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31</a:t>
            </a:fld>
            <a:endParaRPr lang="en-US" altLang="en-US" sz="2400" baseline="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4B6C7720-7A74-3010-0CAF-34BF6332D404}"/>
              </a:ext>
            </a:extLst>
          </p:cNvPr>
          <p:cNvPicPr>
            <a:picLocks noChangeAspect="1"/>
          </p:cNvPicPr>
          <p:nvPr/>
        </p:nvPicPr>
        <p:blipFill>
          <a:blip r:embed="rId2"/>
          <a:stretch>
            <a:fillRect/>
          </a:stretch>
        </p:blipFill>
        <p:spPr>
          <a:xfrm>
            <a:off x="1752674" y="588476"/>
            <a:ext cx="4861318" cy="4897870"/>
          </a:xfrm>
          <a:prstGeom prst="rect">
            <a:avLst/>
          </a:prstGeom>
        </p:spPr>
      </p:pic>
      <p:cxnSp>
        <p:nvCxnSpPr>
          <p:cNvPr id="2" name="Straight Arrow Connector 1">
            <a:extLst>
              <a:ext uri="{FF2B5EF4-FFF2-40B4-BE49-F238E27FC236}">
                <a16:creationId xmlns:a16="http://schemas.microsoft.com/office/drawing/2014/main" id="{8F22EB84-ABAF-E436-6326-D71FFD014582}"/>
              </a:ext>
            </a:extLst>
          </p:cNvPr>
          <p:cNvCxnSpPr/>
          <p:nvPr/>
        </p:nvCxnSpPr>
        <p:spPr bwMode="auto">
          <a:xfrm>
            <a:off x="609704" y="3581396"/>
            <a:ext cx="1523960" cy="838178"/>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43330465"/>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32</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32</a:t>
            </a:fld>
            <a:endParaRPr lang="en-US" altLang="en-US" sz="2400" baseline="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A9A40C99-FC27-A1E8-2211-61D298C36968}"/>
              </a:ext>
            </a:extLst>
          </p:cNvPr>
          <p:cNvPicPr>
            <a:picLocks noChangeAspect="1"/>
          </p:cNvPicPr>
          <p:nvPr/>
        </p:nvPicPr>
        <p:blipFill>
          <a:blip r:embed="rId2"/>
          <a:stretch>
            <a:fillRect/>
          </a:stretch>
        </p:blipFill>
        <p:spPr>
          <a:xfrm>
            <a:off x="0" y="132772"/>
            <a:ext cx="9144000" cy="6112453"/>
          </a:xfrm>
          <a:prstGeom prst="rect">
            <a:avLst/>
          </a:prstGeom>
        </p:spPr>
      </p:pic>
    </p:spTree>
    <p:extLst>
      <p:ext uri="{BB962C8B-B14F-4D97-AF65-F5344CB8AC3E}">
        <p14:creationId xmlns:p14="http://schemas.microsoft.com/office/powerpoint/2010/main" val="51393335"/>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33</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33</a:t>
            </a:fld>
            <a:endParaRPr lang="en-US" altLang="en-US" sz="2400" baseline="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5BD43A67-DA39-6D1A-B40C-136806D5FA72}"/>
              </a:ext>
            </a:extLst>
          </p:cNvPr>
          <p:cNvPicPr>
            <a:picLocks noChangeAspect="1"/>
          </p:cNvPicPr>
          <p:nvPr/>
        </p:nvPicPr>
        <p:blipFill>
          <a:blip r:embed="rId2"/>
          <a:stretch>
            <a:fillRect/>
          </a:stretch>
        </p:blipFill>
        <p:spPr>
          <a:xfrm>
            <a:off x="838298" y="1143060"/>
            <a:ext cx="7924591" cy="4891723"/>
          </a:xfrm>
          <a:prstGeom prst="rect">
            <a:avLst/>
          </a:prstGeom>
        </p:spPr>
      </p:pic>
    </p:spTree>
    <p:extLst>
      <p:ext uri="{BB962C8B-B14F-4D97-AF65-F5344CB8AC3E}">
        <p14:creationId xmlns:p14="http://schemas.microsoft.com/office/powerpoint/2010/main" val="3190314919"/>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34</a:t>
            </a:fld>
            <a:endParaRPr lang="en-US" altLang="en-US" sz="2400" baseline="0">
              <a:latin typeface="Times New Roman" panose="02020603050405020304" pitchFamily="18"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152516" y="76288"/>
            <a:ext cx="8915284" cy="1919324"/>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SIGNATURE COLLISION </a:t>
            </a:r>
            <a:r>
              <a:rPr lang="en-US" altLang="en-US" sz="3600" b="1" dirty="0"/>
              <a:t>SOMETIMES </a:t>
            </a:r>
            <a:r>
              <a:rPr lang="en-US" altLang="en-US" sz="3600" dirty="0"/>
              <a:t>RESULTS IN A SWITCH OF THE DRIVE LETTER FOR DATA-ONLY HARD DRIVES </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76200" y="1752644"/>
            <a:ext cx="9067800" cy="5105356"/>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600" dirty="0"/>
              <a:t>Sometimes but not, after you use "</a:t>
            </a:r>
            <a:r>
              <a:rPr lang="en-US" altLang="en-US" sz="3600" dirty="0" err="1"/>
              <a:t>Rescuezilla</a:t>
            </a:r>
            <a:r>
              <a:rPr lang="en-US" altLang="en-US" sz="3600" dirty="0"/>
              <a:t>" to clone a non-bootable data-only hard </a:t>
            </a:r>
            <a:r>
              <a:rPr lang="en-US" altLang="en-US" sz="3600" b="1" dirty="0"/>
              <a:t>drive</a:t>
            </a:r>
            <a:r>
              <a:rPr lang="en-US" altLang="en-US" sz="3600" dirty="0"/>
              <a:t> and you get the previously-mentioned "signature clash", and you fix it as mentioned previously, the target clone drive will take on the original drive letter(s) of the original source clone drive, after the cloning process:</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34</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332419589"/>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35</a:t>
            </a:fld>
            <a:endParaRPr lang="en-US" altLang="en-US" sz="2400" baseline="0">
              <a:latin typeface="Times New Roman" panose="02020603050405020304" pitchFamily="18"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152516" y="138112"/>
            <a:ext cx="8915284" cy="1919324"/>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SIGNATURE COLLISION </a:t>
            </a:r>
            <a:r>
              <a:rPr lang="en-US" altLang="en-US" sz="3600" b="1" dirty="0"/>
              <a:t>SOMETIMES</a:t>
            </a:r>
            <a:r>
              <a:rPr lang="en-US" altLang="en-US" sz="3600" dirty="0"/>
              <a:t> RESULTS IN A SWITCH OF THE DRIVE LETTERS FOR DATA-ONLY HARD DRIVES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76200" y="2133634"/>
            <a:ext cx="8762888" cy="4648078"/>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600" dirty="0"/>
              <a:t>This only happens in "Windows.." computers since Linux computers do not use drive letters.</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35</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522392039"/>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36</a:t>
            </a:fld>
            <a:endParaRPr lang="en-US" altLang="en-US" sz="2400" baseline="0">
              <a:latin typeface="Times New Roman" panose="02020603050405020304" pitchFamily="18"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152516" y="138112"/>
            <a:ext cx="8915284" cy="1919324"/>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SIGNATURE COLLISION </a:t>
            </a:r>
            <a:r>
              <a:rPr lang="en-US" altLang="en-US" sz="3600" b="1" dirty="0"/>
              <a:t>SOMETIMES</a:t>
            </a:r>
            <a:r>
              <a:rPr lang="en-US" altLang="en-US" sz="3600" dirty="0"/>
              <a:t> RESULTS IN A SWITCH OF THE DRIVE LETTERS FOR DATA-ONLY HARD DRIVES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76200" y="2209832"/>
            <a:ext cx="8991600" cy="4648078"/>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500" dirty="0"/>
              <a:t>This only happens in "Windows.." computers randomly and not consistently:                                Sometimes the cloned target drive gets a different drive letter after you bring it online from a signature collision and sometimes the cloned target drive gets the drive letter of the original data-only drive.</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36</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505882263"/>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37</a:t>
            </a:fld>
            <a:endParaRPr lang="en-US" altLang="en-US" sz="2400" baseline="0">
              <a:latin typeface="Times New Roman" panose="02020603050405020304" pitchFamily="18"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152516" y="138112"/>
            <a:ext cx="8915284" cy="1919324"/>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SIGNATURE COLLISION </a:t>
            </a:r>
            <a:r>
              <a:rPr lang="en-US" altLang="en-US" sz="3600" b="1" dirty="0"/>
              <a:t>SOMETIMES</a:t>
            </a:r>
            <a:r>
              <a:rPr lang="en-US" altLang="en-US" sz="3600" dirty="0"/>
              <a:t> RESULTS IN A SWITCH OF THE DRIVE LETTER FOR DATA-ONLY HARD DRIVES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76200" y="2133634"/>
            <a:ext cx="8762888" cy="4648078"/>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600" dirty="0"/>
              <a:t>Sometimes the cloned target drive gets a different drive letter after you bring it online from a signature collision and sometimes the cloned target drive gets as the drive letter of the original data-only drive.</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37</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239443159"/>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38</a:t>
            </a:fld>
            <a:endParaRPr lang="en-US" altLang="en-US" sz="2400" baseline="0">
              <a:latin typeface="Times New Roman" panose="02020603050405020304" pitchFamily="18"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152516" y="138112"/>
            <a:ext cx="8915284" cy="1919324"/>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SIGNATURE COLLISION </a:t>
            </a:r>
            <a:r>
              <a:rPr lang="en-US" altLang="en-US" sz="3600" b="1" dirty="0"/>
              <a:t>SOMETIMES</a:t>
            </a:r>
            <a:r>
              <a:rPr lang="en-US" altLang="en-US" sz="3600" dirty="0"/>
              <a:t> RESULTS IN A SWITCH OF THE DRIVE LETTER FOR DATA-ONLY HARD DRIVES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228714" y="2667020"/>
            <a:ext cx="8762770" cy="3124118"/>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600" dirty="0"/>
              <a:t>This is what happens when the cloned target drive the same drive letter of the original data-only drive:</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38</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806435362"/>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39</a:t>
            </a:fld>
            <a:endParaRPr lang="en-US" altLang="en-US" sz="2400" baseline="0">
              <a:latin typeface="Times New Roman" panose="02020603050405020304" pitchFamily="18"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152516" y="76288"/>
            <a:ext cx="8915284" cy="1919324"/>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500" dirty="0"/>
              <a:t>SIGNATURE COLLISION </a:t>
            </a:r>
            <a:r>
              <a:rPr lang="en-US" altLang="en-US" sz="3500" b="1" dirty="0"/>
              <a:t>SOMETIMES </a:t>
            </a:r>
            <a:r>
              <a:rPr lang="en-US" altLang="en-US" sz="3500" dirty="0"/>
              <a:t>RESULTS IN A SWITCH OF THE DRIVE LETTER FOR DATA-ONLY HARD DRIVES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76200" y="2133634"/>
            <a:ext cx="8762888" cy="4648078"/>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dirty="0"/>
              <a:t>PRIOR TO CLONING OF A DATA-ONLY DRIVE:                                                     </a:t>
            </a:r>
            <a:r>
              <a:rPr lang="en-US" altLang="en-US" b="1" dirty="0"/>
              <a:t>SATA PORT #1</a:t>
            </a:r>
            <a:r>
              <a:rPr lang="en-US" altLang="en-US" dirty="0"/>
              <a:t> --&gt; DATA-ONLY DRIVE 1                               	HAS </a:t>
            </a:r>
            <a:r>
              <a:rPr lang="en-US" altLang="en-US" b="1" dirty="0"/>
              <a:t>DRIVE LETTER L: </a:t>
            </a:r>
            <a:r>
              <a:rPr lang="en-US" altLang="en-US" dirty="0"/>
              <a:t>                                       	IN "WINDOWS 10" OR "WINDOWS 11"                           </a:t>
            </a:r>
            <a:r>
              <a:rPr lang="en-US" altLang="en-US" b="1" dirty="0"/>
              <a:t>SATA PORT #2</a:t>
            </a:r>
            <a:r>
              <a:rPr lang="en-US" altLang="en-US" dirty="0"/>
              <a:t> --&gt; FUTURE CLONE 	TARGET DATA-ONLY DRIVE EITHER 	HAS NO DRIVE LETTER OR HAS 	SOME OTHER DRIVE LETTER</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39</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83027737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4</a:t>
            </a:fld>
            <a:endParaRPr lang="en-US" altLang="en-US" sz="2400" baseline="0">
              <a:latin typeface="Times New Roman" panose="02020603050405020304" pitchFamily="18"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200" y="90"/>
            <a:ext cx="9144000" cy="609584"/>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KEY INFORMATION</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76200" y="457278"/>
            <a:ext cx="8686690" cy="6324434"/>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600" dirty="0"/>
              <a:t>Signature Collisions are "Fatal" for Bootable "Windows 10" or "Windows 11" Drives</a:t>
            </a:r>
          </a:p>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600" dirty="0"/>
              <a:t>Signature Collisions are Recoverable for Non-Bootable Drives in "Windows 10" or "Windows 11" Computers                    But After You Fix the Signature Collision, "Windows.." Will Reassign The Drive Letter of the Original Data Drive To The Newly-Cloned Target Drive</a:t>
            </a:r>
          </a:p>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en-US" sz="3600" dirty="0"/>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4</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236928626"/>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40</a:t>
            </a:fld>
            <a:endParaRPr lang="en-US" altLang="en-US" sz="2400" baseline="0">
              <a:latin typeface="Times New Roman" panose="02020603050405020304" pitchFamily="18"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152516" y="138112"/>
            <a:ext cx="8915284" cy="1919324"/>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400" dirty="0"/>
              <a:t>SIGNATURE COLLISION </a:t>
            </a:r>
            <a:r>
              <a:rPr lang="en-US" altLang="en-US" sz="3400" b="1" dirty="0"/>
              <a:t>SOMETIMES </a:t>
            </a:r>
            <a:r>
              <a:rPr lang="en-US" altLang="en-US" sz="3400" dirty="0"/>
              <a:t>RESULTS IN A SWITCH OF THE DRIVE LETTER FOR DATA-ONLY HARD DRIVES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76200" y="2286030"/>
            <a:ext cx="8991600" cy="4571970"/>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dirty="0"/>
              <a:t>AFTER CLONING OF A DATA-ONLY DRIVE:                                                      </a:t>
            </a:r>
            <a:r>
              <a:rPr lang="en-US" altLang="en-US" b="1" dirty="0"/>
              <a:t>SATA PORT #1 </a:t>
            </a:r>
            <a:r>
              <a:rPr lang="en-US" altLang="en-US" dirty="0"/>
              <a:t>--&gt; ORIGINAL DATA-ONLY 	DRIVE 1 IS NOW OFFLINE WITH A 	DIFFERENT DRIVE LETTER AFTER YOU 	FIX THE SIGNATURE COLLISION                             </a:t>
            </a:r>
            <a:r>
              <a:rPr lang="en-US" altLang="en-US" b="1" dirty="0"/>
              <a:t>SATA PORT #2</a:t>
            </a:r>
            <a:r>
              <a:rPr lang="en-US" altLang="en-US" dirty="0"/>
              <a:t> --&gt; NEWLY CLONED 	DATA-ONLY DRIVE IS NOW ONLINE AS                                   	</a:t>
            </a:r>
            <a:r>
              <a:rPr lang="en-US" altLang="en-US" b="1" dirty="0"/>
              <a:t>DRIVE L: </a:t>
            </a:r>
            <a:r>
              <a:rPr lang="en-US" altLang="en-US" dirty="0"/>
              <a:t>IN "WINDOWS 10" OR 	"WINDOWS 11"</a:t>
            </a:r>
            <a:endParaRPr lang="en-US" altLang="en-US" b="1" dirty="0"/>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40</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17173091"/>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41</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41</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55427149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5</a:t>
            </a:fld>
            <a:endParaRPr lang="en-US" altLang="en-US" sz="2400" baseline="0">
              <a:latin typeface="Times New Roman" panose="02020603050405020304" pitchFamily="18"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200" y="152486"/>
            <a:ext cx="9144000" cy="609584"/>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KEY INFORMATION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152398" y="1066862"/>
            <a:ext cx="8686690" cy="4267088"/>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600" dirty="0"/>
              <a:t>Signature Collisions Do Not Occur in "..Linux.." Computers</a:t>
            </a:r>
          </a:p>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en-US" sz="3600" dirty="0"/>
          </a:p>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en-US" sz="3600" dirty="0"/>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5</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60522367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6</a:t>
            </a:fld>
            <a:endParaRPr lang="en-US" altLang="en-US" sz="2400" baseline="0">
              <a:latin typeface="Times New Roman" panose="02020603050405020304" pitchFamily="18"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200" y="90"/>
            <a:ext cx="9144000" cy="1371564"/>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SIGNATURE COLLISION ARE "FATAL" FOR BOOTABLE "WINDOWS.." DRIVES !!</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76200" y="1374755"/>
            <a:ext cx="8991600" cy="5025967"/>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600" dirty="0"/>
              <a:t>If you use </a:t>
            </a:r>
            <a:r>
              <a:rPr lang="en-US" altLang="en-US" sz="3600" dirty="0" err="1"/>
              <a:t>Rescuezilla</a:t>
            </a:r>
            <a:r>
              <a:rPr lang="en-US" altLang="en-US" sz="3600" dirty="0"/>
              <a:t> or </a:t>
            </a:r>
            <a:r>
              <a:rPr lang="en-US" altLang="en-US" sz="3600" dirty="0" err="1"/>
              <a:t>Clonezilla</a:t>
            </a:r>
            <a:r>
              <a:rPr lang="en-US" altLang="en-US" sz="3600" dirty="0"/>
              <a:t> to clone a bootable Windows 10 or 11 drive (one that has a C: partition) to a target drive, and then you boot up or reboot the computer with both the original source drive and the target clone drive attached to the computer, then both drives will become corrupted (and you will have to re-install "Windows..")</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6</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6017497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7</a:t>
            </a:fld>
            <a:endParaRPr lang="en-US" altLang="en-US" sz="2400" baseline="0">
              <a:latin typeface="Times New Roman" panose="02020603050405020304" pitchFamily="18"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200" y="90"/>
            <a:ext cx="9144000" cy="106677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SIGNATURE COLLISIONS ARE "FATAL" FOR BOOTABLE "WINDOWS.." DRIVES !!</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76200" y="990664"/>
            <a:ext cx="9067800" cy="5486256"/>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500" dirty="0"/>
              <a:t>If you use </a:t>
            </a:r>
            <a:r>
              <a:rPr lang="en-US" altLang="en-US" sz="3500" dirty="0" err="1"/>
              <a:t>Rescuezilla</a:t>
            </a:r>
            <a:r>
              <a:rPr lang="en-US" altLang="en-US" sz="3500" dirty="0"/>
              <a:t> or </a:t>
            </a:r>
            <a:r>
              <a:rPr lang="en-US" altLang="en-US" sz="3500" dirty="0" err="1"/>
              <a:t>Clonezilla</a:t>
            </a:r>
            <a:r>
              <a:rPr lang="en-US" altLang="en-US" sz="3500" dirty="0"/>
              <a:t> to clone a bootable Windows 10 or 11 drive (one that has a C: partition) to a target drive, and then you boot up or reboot the computer with both the original source drive and the target clone drive attached to the computer neither the original drive nor the cloned target drive will be able to boot up into Windows 10 or 11 (and you will have to re-install "Windows.." ! )</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7</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77191777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8</a:t>
            </a:fld>
            <a:endParaRPr lang="en-US" altLang="en-US" sz="2400" baseline="0">
              <a:latin typeface="Times New Roman" panose="02020603050405020304" pitchFamily="18"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200" y="90"/>
            <a:ext cx="9144000" cy="106677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SIGNATURE COLLISIONS ARE "FATAL" FOR BOOTABLE "WINDOWS.." DRIVES !!</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76200" y="1219258"/>
            <a:ext cx="9067800" cy="5181464"/>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600" dirty="0"/>
              <a:t>When you attach either the original source bootable drive to a computer and then boot up or reboot the computer                             OR                                                                         when you attach either the target cloned bootable drive to a computer and then boot up or reboot the computer:</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8</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993457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9</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9</a:t>
            </a:fld>
            <a:endParaRPr lang="en-US" altLang="en-US" sz="2400" baseline="0">
              <a:solidFill>
                <a:srgbClr val="000000"/>
              </a:solidFill>
              <a:latin typeface="Times New Roman" panose="02020603050405020304" pitchFamily="18" charset="0"/>
            </a:endParaRPr>
          </a:p>
        </p:txBody>
      </p:sp>
      <p:pic>
        <p:nvPicPr>
          <p:cNvPr id="4" name="Picture 3">
            <a:extLst>
              <a:ext uri="{FF2B5EF4-FFF2-40B4-BE49-F238E27FC236}">
                <a16:creationId xmlns:a16="http://schemas.microsoft.com/office/drawing/2014/main" id="{9673D070-E7BB-2E81-CF8E-88E20ABF3713}"/>
              </a:ext>
            </a:extLst>
          </p:cNvPr>
          <p:cNvPicPr>
            <a:picLocks noChangeAspect="1"/>
          </p:cNvPicPr>
          <p:nvPr/>
        </p:nvPicPr>
        <p:blipFill>
          <a:blip r:embed="rId2"/>
          <a:stretch>
            <a:fillRect/>
          </a:stretch>
        </p:blipFill>
        <p:spPr>
          <a:xfrm>
            <a:off x="685902" y="492430"/>
            <a:ext cx="7818714" cy="5908291"/>
          </a:xfrm>
          <a:prstGeom prst="rect">
            <a:avLst/>
          </a:prstGeom>
        </p:spPr>
      </p:pic>
    </p:spTree>
    <p:extLst>
      <p:ext uri="{BB962C8B-B14F-4D97-AF65-F5344CB8AC3E}">
        <p14:creationId xmlns:p14="http://schemas.microsoft.com/office/powerpoint/2010/main" val="1474539407"/>
      </p:ext>
    </p:extLst>
  </p:cSld>
  <p:clrMapOvr>
    <a:masterClrMapping/>
  </p:clrMapOvr>
  <p:transition spd="med"/>
</p:sld>
</file>

<file path=ppt/theme/theme1.xml><?xml version="1.0" encoding="utf-8"?>
<a:theme xmlns:a="http://schemas.openxmlformats.org/drawingml/2006/main" name="Default Design">
  <a:themeElements>
    <a:clrScheme name="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kumimoji="0" lang="en-GB" altLang="en-US" sz="4000" b="0" i="0" u="none" strike="noStrike" cap="none" normalizeH="0" baseline="-2500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kumimoji="0" lang="en-GB" altLang="en-US" sz="4000" b="0" i="0" u="none" strike="noStrike" cap="none" normalizeH="0" baseline="-2500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FF"/>
        </a:hlink>
        <a:folHlink>
          <a:srgbClr val="FF00FF"/>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FF00FF"/>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1_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kumimoji="0" lang="en-GB" altLang="en-US" sz="4000" b="0" i="0" u="none" strike="noStrike" cap="none" normalizeH="0" baseline="-2500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kumimoji="0" lang="en-GB" altLang="en-US" sz="4000" b="0" i="0" u="none" strike="noStrike" cap="none" normalizeH="0" baseline="-2500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FF"/>
        </a:hlink>
        <a:folHlink>
          <a:srgbClr val="FF00FF"/>
        </a:folHlink>
      </a:clrScheme>
      <a:clrMap bg1="lt1" tx1="dk1" bg2="lt2" tx2="dk2" accent1="accent1" accent2="accent2" accent3="accent3" accent4="accent4" accent5="accent5" accent6="accent6" hlink="hlink" folHlink="folHlink"/>
    </a:extraClrScheme>
    <a:extraClrScheme>
      <a:clrScheme name="1_Default Desig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FF00FF"/>
        </a:folHlink>
      </a:clrScheme>
      <a:clrMap bg1="lt1" tx1="dk1" bg2="lt2" tx2="dk2" accent1="accent1" accent2="accent2" accent3="accent3" accent4="accent4" accent5="accent5" accent6="accent6" hlink="hlink" folHlink="folHlink"/>
    </a:extraClrScheme>
    <a:extraClrScheme>
      <a:clrScheme name="1_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6190</TotalTime>
  <Words>1194</Words>
  <Application>Microsoft Office PowerPoint</Application>
  <PresentationFormat>On-screen Show (4:3)</PresentationFormat>
  <Paragraphs>123</Paragraphs>
  <Slides>41</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41</vt:i4>
      </vt:variant>
    </vt:vector>
  </HeadingPairs>
  <TitlesOfParts>
    <vt:vector size="45" baseType="lpstr">
      <vt:lpstr>Arial</vt:lpstr>
      <vt:lpstr>Times New Roman</vt:lpstr>
      <vt:lpstr>Default Design</vt:lpstr>
      <vt:lpstr>1_Default Design</vt:lpstr>
      <vt:lpstr>PowerPoint Presentation</vt:lpstr>
      <vt:lpstr>Web location for this presentation:</vt:lpstr>
      <vt:lpstr>SUMMARY</vt:lpstr>
      <vt:lpstr>KEY INFORMATION</vt:lpstr>
      <vt:lpstr>KEY INFORMATION (continued)</vt:lpstr>
      <vt:lpstr>SIGNATURE COLLISION ARE "FATAL" FOR BOOTABLE "WINDOWS.." DRIVES !!</vt:lpstr>
      <vt:lpstr>SIGNATURE COLLISIONS ARE "FATAL" FOR BOOTABLE "WINDOWS.." DRIVES !!</vt:lpstr>
      <vt:lpstr>SIGNATURE COLLISIONS ARE "FATAL" FOR BOOTABLE "WINDOWS.." DRIVES !!</vt:lpstr>
      <vt:lpstr>PowerPoint Presentation</vt:lpstr>
      <vt:lpstr>PowerPoint Presentation</vt:lpstr>
      <vt:lpstr>SIGNATURE COLLISIONS FOR NON-BOOTABLE DATA DRIVES ARE FIXABLE</vt:lpstr>
      <vt:lpstr>SIGNATURE COLLISIONS FOR NON-BOOTABLE DATA DRIVES ARE FIXABLE</vt:lpstr>
      <vt:lpstr>SIGNATURE COLLISIONS FOR NON-BOOTABLE DATA DRIVES ARE FIXABLE (continued)</vt:lpstr>
      <vt:lpstr>PowerPoint Presentation</vt:lpstr>
      <vt:lpstr>PowerPoint Presentation</vt:lpstr>
      <vt:lpstr>PowerPoint Presentation</vt:lpstr>
      <vt:lpstr>PowerPoint Presentation</vt:lpstr>
      <vt:lpstr>SIGNATURE COLLISIONS FOR NON-BOOTABLE DATA DRIVES ARE FIXABLE (continued)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SIGNATURE COLLISION SOMETIMES RESULTS IN A SWITCH OF THE DRIVE LETTER FOR DATA-ONLY HARD DRIVES </vt:lpstr>
      <vt:lpstr>SIGNATURE COLLISION SOMETIMES RESULTS IN A SWITCH OF THE DRIVE LETTERS FOR DATA-ONLY HARD DRIVES  (continued)</vt:lpstr>
      <vt:lpstr>SIGNATURE COLLISION SOMETIMES RESULTS IN A SWITCH OF THE DRIVE LETTERS FOR DATA-ONLY HARD DRIVES  (continued)</vt:lpstr>
      <vt:lpstr>SIGNATURE COLLISION SOMETIMES RESULTS IN A SWITCH OF THE DRIVE LETTER FOR DATA-ONLY HARD DRIVES  (continued)</vt:lpstr>
      <vt:lpstr>SIGNATURE COLLISION SOMETIMES RESULTS IN A SWITCH OF THE DRIVE LETTER FOR DATA-ONLY HARD DRIVES  (continued)</vt:lpstr>
      <vt:lpstr>SIGNATURE COLLISION SOMETIMES RESULTS IN A SWITCH OF THE DRIVE LETTER FOR DATA-ONLY HARD DRIVES  (continued)</vt:lpstr>
      <vt:lpstr>SIGNATURE COLLISION SOMETIMES RESULTS IN A SWITCH OF THE DRIVE LETTER FOR DATA-ONLY HARD DRIVES (continued)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testuser</dc:creator>
  <cp:lastModifiedBy>Francis Chao</cp:lastModifiedBy>
  <cp:revision>681</cp:revision>
  <dcterms:modified xsi:type="dcterms:W3CDTF">2024-07-11T01:08:22Z</dcterms:modified>
</cp:coreProperties>
</file>