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Lst>
  <p:notesMasterIdLst>
    <p:notesMasterId r:id="rId84"/>
  </p:notesMasterIdLst>
  <p:sldIdLst>
    <p:sldId id="738" r:id="rId3"/>
    <p:sldId id="1895" r:id="rId4"/>
    <p:sldId id="257" r:id="rId5"/>
    <p:sldId id="1961" r:id="rId6"/>
    <p:sldId id="1809" r:id="rId7"/>
    <p:sldId id="1954" r:id="rId8"/>
    <p:sldId id="1914" r:id="rId9"/>
    <p:sldId id="1953" r:id="rId10"/>
    <p:sldId id="1892" r:id="rId11"/>
    <p:sldId id="1810" r:id="rId12"/>
    <p:sldId id="1889" r:id="rId13"/>
    <p:sldId id="1893" r:id="rId14"/>
    <p:sldId id="1896" r:id="rId15"/>
    <p:sldId id="1817" r:id="rId16"/>
    <p:sldId id="1903" r:id="rId17"/>
    <p:sldId id="1904" r:id="rId18"/>
    <p:sldId id="1812" r:id="rId19"/>
    <p:sldId id="1897" r:id="rId20"/>
    <p:sldId id="1898" r:id="rId21"/>
    <p:sldId id="1955" r:id="rId22"/>
    <p:sldId id="1956" r:id="rId23"/>
    <p:sldId id="1901" r:id="rId24"/>
    <p:sldId id="1905" r:id="rId25"/>
    <p:sldId id="1906" r:id="rId26"/>
    <p:sldId id="1907" r:id="rId27"/>
    <p:sldId id="1911" r:id="rId28"/>
    <p:sldId id="1909" r:id="rId29"/>
    <p:sldId id="1912" r:id="rId30"/>
    <p:sldId id="1913" r:id="rId31"/>
    <p:sldId id="1902" r:id="rId32"/>
    <p:sldId id="1820" r:id="rId33"/>
    <p:sldId id="1916" r:id="rId34"/>
    <p:sldId id="1957" r:id="rId35"/>
    <p:sldId id="1921" r:id="rId36"/>
    <p:sldId id="1922" r:id="rId37"/>
    <p:sldId id="1915" r:id="rId38"/>
    <p:sldId id="1917" r:id="rId39"/>
    <p:sldId id="1923" r:id="rId40"/>
    <p:sldId id="1918" r:id="rId41"/>
    <p:sldId id="1924" r:id="rId42"/>
    <p:sldId id="1919" r:id="rId43"/>
    <p:sldId id="1925" r:id="rId44"/>
    <p:sldId id="1920" r:id="rId45"/>
    <p:sldId id="1929" r:id="rId46"/>
    <p:sldId id="1927" r:id="rId47"/>
    <p:sldId id="1930" r:id="rId48"/>
    <p:sldId id="1821" r:id="rId49"/>
    <p:sldId id="1931" r:id="rId50"/>
    <p:sldId id="1823" r:id="rId51"/>
    <p:sldId id="1824" r:id="rId52"/>
    <p:sldId id="1825" r:id="rId53"/>
    <p:sldId id="1935" r:id="rId54"/>
    <p:sldId id="1934" r:id="rId55"/>
    <p:sldId id="1933" r:id="rId56"/>
    <p:sldId id="1936" r:id="rId57"/>
    <p:sldId id="1830" r:id="rId58"/>
    <p:sldId id="1937" r:id="rId59"/>
    <p:sldId id="1932" r:id="rId60"/>
    <p:sldId id="1958" r:id="rId61"/>
    <p:sldId id="1959" r:id="rId62"/>
    <p:sldId id="1952" r:id="rId63"/>
    <p:sldId id="1899" r:id="rId64"/>
    <p:sldId id="1832" r:id="rId65"/>
    <p:sldId id="1827" r:id="rId66"/>
    <p:sldId id="1939" r:id="rId67"/>
    <p:sldId id="1938" r:id="rId68"/>
    <p:sldId id="1811" r:id="rId69"/>
    <p:sldId id="1943" r:id="rId70"/>
    <p:sldId id="1940" r:id="rId71"/>
    <p:sldId id="1945" r:id="rId72"/>
    <p:sldId id="1946" r:id="rId73"/>
    <p:sldId id="1941" r:id="rId74"/>
    <p:sldId id="1948" r:id="rId75"/>
    <p:sldId id="1949" r:id="rId76"/>
    <p:sldId id="1942" r:id="rId77"/>
    <p:sldId id="1950" r:id="rId78"/>
    <p:sldId id="1951" r:id="rId79"/>
    <p:sldId id="1947" r:id="rId80"/>
    <p:sldId id="1960" r:id="rId81"/>
    <p:sldId id="1944" r:id="rId82"/>
    <p:sldId id="1834" r:id="rId83"/>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4" autoAdjust="0"/>
    <p:restoredTop sz="93840" autoAdjust="0"/>
  </p:normalViewPr>
  <p:slideViewPr>
    <p:cSldViewPr>
      <p:cViewPr varScale="1">
        <p:scale>
          <a:sx n="53" d="100"/>
          <a:sy n="53" d="100"/>
        </p:scale>
        <p:origin x="1452" y="58"/>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9E838D7A-3889-BD06-F84D-EC68B829B1C4}"/>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C96FCDB2-3BA6-18B1-549B-5C222F5E9BD3}"/>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41F22A65-3022-2446-650D-0CDFFB8A5DDA}"/>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7" name="Rectangle 4">
            <a:extLst>
              <a:ext uri="{FF2B5EF4-FFF2-40B4-BE49-F238E27FC236}">
                <a16:creationId xmlns:a16="http://schemas.microsoft.com/office/drawing/2014/main" id="{A7EAB800-26CC-A625-163F-C69CD8146596}"/>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136F0B75-76A6-4070-8512-CC4CFF22AFAC}"/>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7A48EF38-8EEB-79D9-14A4-1B309B1629A7}"/>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09077032-6EB4-D799-7387-1D8FF6F1E749}"/>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smtClean="0">
                <a:solidFill>
                  <a:srgbClr val="000000"/>
                </a:solidFill>
                <a:latin typeface="Times New Roman" panose="02020603050405020304" pitchFamily="18" charset="0"/>
              </a:defRPr>
            </a:lvl1pPr>
          </a:lstStyle>
          <a:p>
            <a:pPr>
              <a:defRPr/>
            </a:pPr>
            <a:fld id="{69B03CE6-E617-4C64-9E09-89CFE68427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4522226-673C-E423-DEB9-27291705EE5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0099060-591C-4B08-D86C-7BD5F285FDC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C25C24B-D97A-50E7-FB6C-4C7ADA583A81}"/>
              </a:ext>
            </a:extLst>
          </p:cNvPr>
          <p:cNvSpPr>
            <a:spLocks noGrp="1" noChangeArrowheads="1"/>
          </p:cNvSpPr>
          <p:nvPr>
            <p:ph type="sldNum" idx="12"/>
          </p:nvPr>
        </p:nvSpPr>
        <p:spPr>
          <a:ln/>
        </p:spPr>
        <p:txBody>
          <a:bodyPr/>
          <a:lstStyle>
            <a:lvl1pPr>
              <a:defRPr/>
            </a:lvl1pPr>
          </a:lstStyle>
          <a:p>
            <a:pPr>
              <a:defRPr/>
            </a:pPr>
            <a:fld id="{D8B10391-92CE-4010-8DAC-089216E036D5}" type="slidenum">
              <a:rPr lang="en-US" altLang="en-US"/>
              <a:pPr>
                <a:defRPr/>
              </a:pPr>
              <a:t>‹#›</a:t>
            </a:fld>
            <a:endParaRPr lang="en-US" altLang="en-US"/>
          </a:p>
        </p:txBody>
      </p:sp>
    </p:spTree>
    <p:extLst>
      <p:ext uri="{BB962C8B-B14F-4D97-AF65-F5344CB8AC3E}">
        <p14:creationId xmlns:p14="http://schemas.microsoft.com/office/powerpoint/2010/main" val="12561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042AD9-B6E9-CD0C-52DE-9430C2BFF8D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AF7E366-AC22-4603-1B12-4481EDBE674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D2609F-B644-E77B-FFCD-FE4F7D533551}"/>
              </a:ext>
            </a:extLst>
          </p:cNvPr>
          <p:cNvSpPr>
            <a:spLocks noGrp="1" noChangeArrowheads="1"/>
          </p:cNvSpPr>
          <p:nvPr>
            <p:ph type="sldNum" idx="12"/>
          </p:nvPr>
        </p:nvSpPr>
        <p:spPr>
          <a:ln/>
        </p:spPr>
        <p:txBody>
          <a:bodyPr/>
          <a:lstStyle>
            <a:lvl1pPr>
              <a:defRPr/>
            </a:lvl1pPr>
          </a:lstStyle>
          <a:p>
            <a:pPr>
              <a:defRPr/>
            </a:pPr>
            <a:fld id="{9C45B602-B71F-4AEF-9AB6-F09E95E90284}" type="slidenum">
              <a:rPr lang="en-US" altLang="en-US"/>
              <a:pPr>
                <a:defRPr/>
              </a:pPr>
              <a:t>‹#›</a:t>
            </a:fld>
            <a:endParaRPr lang="en-US" altLang="en-US"/>
          </a:p>
        </p:txBody>
      </p:sp>
    </p:spTree>
    <p:extLst>
      <p:ext uri="{BB962C8B-B14F-4D97-AF65-F5344CB8AC3E}">
        <p14:creationId xmlns:p14="http://schemas.microsoft.com/office/powerpoint/2010/main" val="28060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9E662B2-7862-80CA-4B18-18F98895317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45D72A07-8004-A3B7-5CD8-67F03493480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E65AE2C-0B86-BDA6-BFFF-A3249B4571B6}"/>
              </a:ext>
            </a:extLst>
          </p:cNvPr>
          <p:cNvSpPr>
            <a:spLocks noGrp="1" noChangeArrowheads="1"/>
          </p:cNvSpPr>
          <p:nvPr>
            <p:ph type="sldNum" idx="12"/>
          </p:nvPr>
        </p:nvSpPr>
        <p:spPr>
          <a:ln/>
        </p:spPr>
        <p:txBody>
          <a:bodyPr/>
          <a:lstStyle>
            <a:lvl1pPr>
              <a:defRPr/>
            </a:lvl1pPr>
          </a:lstStyle>
          <a:p>
            <a:pPr>
              <a:defRPr/>
            </a:pPr>
            <a:fld id="{94F2F71B-2ACD-44EB-85D0-A7F376DA8584}" type="slidenum">
              <a:rPr lang="en-US" altLang="en-US"/>
              <a:pPr>
                <a:defRPr/>
              </a:pPr>
              <a:t>‹#›</a:t>
            </a:fld>
            <a:endParaRPr lang="en-US" altLang="en-US"/>
          </a:p>
        </p:txBody>
      </p:sp>
    </p:spTree>
    <p:extLst>
      <p:ext uri="{BB962C8B-B14F-4D97-AF65-F5344CB8AC3E}">
        <p14:creationId xmlns:p14="http://schemas.microsoft.com/office/powerpoint/2010/main" val="39738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C3EAD09-C7EA-353D-DDF8-49EC8166DFF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8F12E2E-DB2F-0D69-1DC2-DF1BC1EFF2E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42E5E4-7A57-BDE8-6EF9-5B0D4EC98768}"/>
              </a:ext>
            </a:extLst>
          </p:cNvPr>
          <p:cNvSpPr>
            <a:spLocks noGrp="1" noChangeArrowheads="1"/>
          </p:cNvSpPr>
          <p:nvPr>
            <p:ph type="sldNum" idx="12"/>
          </p:nvPr>
        </p:nvSpPr>
        <p:spPr>
          <a:ln/>
        </p:spPr>
        <p:txBody>
          <a:bodyPr/>
          <a:lstStyle>
            <a:lvl1pPr>
              <a:defRPr/>
            </a:lvl1pPr>
          </a:lstStyle>
          <a:p>
            <a:pPr>
              <a:defRPr/>
            </a:pPr>
            <a:fld id="{600911B6-B22F-4B5D-BE9C-44C2007758CF}" type="slidenum">
              <a:rPr lang="en-US" altLang="en-US"/>
              <a:pPr>
                <a:defRPr/>
              </a:pPr>
              <a:t>‹#›</a:t>
            </a:fld>
            <a:endParaRPr lang="en-US" altLang="en-US"/>
          </a:p>
        </p:txBody>
      </p:sp>
    </p:spTree>
    <p:extLst>
      <p:ext uri="{BB962C8B-B14F-4D97-AF65-F5344CB8AC3E}">
        <p14:creationId xmlns:p14="http://schemas.microsoft.com/office/powerpoint/2010/main" val="354505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93EA9A-38AE-DA75-24F3-1EF05961033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E73BDA7-6A09-7445-2D70-10A2E11EB43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0A309D-8B8E-C59D-4065-AB0A0987B499}"/>
              </a:ext>
            </a:extLst>
          </p:cNvPr>
          <p:cNvSpPr>
            <a:spLocks noGrp="1" noChangeArrowheads="1"/>
          </p:cNvSpPr>
          <p:nvPr>
            <p:ph type="sldNum" idx="12"/>
          </p:nvPr>
        </p:nvSpPr>
        <p:spPr>
          <a:ln/>
        </p:spPr>
        <p:txBody>
          <a:bodyPr/>
          <a:lstStyle>
            <a:lvl1pPr>
              <a:defRPr/>
            </a:lvl1pPr>
          </a:lstStyle>
          <a:p>
            <a:pPr>
              <a:defRPr/>
            </a:pPr>
            <a:fld id="{0DCCD7A8-C576-4DD1-A544-9611AEBB2B0B}" type="slidenum">
              <a:rPr lang="en-US" altLang="en-US"/>
              <a:pPr>
                <a:defRPr/>
              </a:pPr>
              <a:t>‹#›</a:t>
            </a:fld>
            <a:endParaRPr lang="en-US" altLang="en-US"/>
          </a:p>
        </p:txBody>
      </p:sp>
    </p:spTree>
    <p:extLst>
      <p:ext uri="{BB962C8B-B14F-4D97-AF65-F5344CB8AC3E}">
        <p14:creationId xmlns:p14="http://schemas.microsoft.com/office/powerpoint/2010/main" val="219282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7C55945A-6DDA-AF53-0F58-7C093BC431C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2FD17AE-5CEE-A83E-C9F8-EF2C24DB3B5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D82219-C49E-80C2-C50D-AD8B46A30694}"/>
              </a:ext>
            </a:extLst>
          </p:cNvPr>
          <p:cNvSpPr>
            <a:spLocks noGrp="1" noChangeArrowheads="1"/>
          </p:cNvSpPr>
          <p:nvPr>
            <p:ph type="sldNum" idx="12"/>
          </p:nvPr>
        </p:nvSpPr>
        <p:spPr>
          <a:ln/>
        </p:spPr>
        <p:txBody>
          <a:bodyPr/>
          <a:lstStyle>
            <a:lvl1pPr>
              <a:defRPr/>
            </a:lvl1pPr>
          </a:lstStyle>
          <a:p>
            <a:pPr>
              <a:defRPr/>
            </a:pPr>
            <a:fld id="{CA6EC054-A5A0-4023-BC52-3852CEE0D67B}" type="slidenum">
              <a:rPr lang="en-US" altLang="en-US"/>
              <a:pPr>
                <a:defRPr/>
              </a:pPr>
              <a:t>‹#›</a:t>
            </a:fld>
            <a:endParaRPr lang="en-US" altLang="en-US"/>
          </a:p>
        </p:txBody>
      </p:sp>
    </p:spTree>
    <p:extLst>
      <p:ext uri="{BB962C8B-B14F-4D97-AF65-F5344CB8AC3E}">
        <p14:creationId xmlns:p14="http://schemas.microsoft.com/office/powerpoint/2010/main" val="94192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C982CAA-F9B9-0AE3-A177-6029D24D656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2BE03B6-DD66-D702-1A8E-4318FA54896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1B688C0-8806-D586-CEEB-502BCBEDFB76}"/>
              </a:ext>
            </a:extLst>
          </p:cNvPr>
          <p:cNvSpPr>
            <a:spLocks noGrp="1" noChangeArrowheads="1"/>
          </p:cNvSpPr>
          <p:nvPr>
            <p:ph type="sldNum" idx="12"/>
          </p:nvPr>
        </p:nvSpPr>
        <p:spPr>
          <a:ln/>
        </p:spPr>
        <p:txBody>
          <a:bodyPr/>
          <a:lstStyle>
            <a:lvl1pPr>
              <a:defRPr/>
            </a:lvl1pPr>
          </a:lstStyle>
          <a:p>
            <a:pPr>
              <a:defRPr/>
            </a:pPr>
            <a:fld id="{3171B25B-CC6B-4C90-89C4-3E300181AE5B}" type="slidenum">
              <a:rPr lang="en-US" altLang="en-US"/>
              <a:pPr>
                <a:defRPr/>
              </a:pPr>
              <a:t>‹#›</a:t>
            </a:fld>
            <a:endParaRPr lang="en-US" altLang="en-US"/>
          </a:p>
        </p:txBody>
      </p:sp>
    </p:spTree>
    <p:extLst>
      <p:ext uri="{BB962C8B-B14F-4D97-AF65-F5344CB8AC3E}">
        <p14:creationId xmlns:p14="http://schemas.microsoft.com/office/powerpoint/2010/main" val="319288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A361425-B2E6-C229-B2B0-45375F84B47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BC6F4F14-E196-FCE5-A4B1-AC162F88DF6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AFDCECEA-A5E0-A297-E24C-41A9759762D3}"/>
              </a:ext>
            </a:extLst>
          </p:cNvPr>
          <p:cNvSpPr>
            <a:spLocks noGrp="1" noChangeArrowheads="1"/>
          </p:cNvSpPr>
          <p:nvPr>
            <p:ph type="sldNum" idx="12"/>
          </p:nvPr>
        </p:nvSpPr>
        <p:spPr>
          <a:ln/>
        </p:spPr>
        <p:txBody>
          <a:bodyPr/>
          <a:lstStyle>
            <a:lvl1pPr>
              <a:defRPr/>
            </a:lvl1pPr>
          </a:lstStyle>
          <a:p>
            <a:pPr>
              <a:defRPr/>
            </a:pPr>
            <a:fld id="{06C40ED0-A94B-4DC6-B1A2-C5EF841B012F}" type="slidenum">
              <a:rPr lang="en-US" altLang="en-US"/>
              <a:pPr>
                <a:defRPr/>
              </a:pPr>
              <a:t>‹#›</a:t>
            </a:fld>
            <a:endParaRPr lang="en-US" altLang="en-US"/>
          </a:p>
        </p:txBody>
      </p:sp>
    </p:spTree>
    <p:extLst>
      <p:ext uri="{BB962C8B-B14F-4D97-AF65-F5344CB8AC3E}">
        <p14:creationId xmlns:p14="http://schemas.microsoft.com/office/powerpoint/2010/main" val="36938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33B60BE-F48B-D9F3-CC4D-087C3AAD5EF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C4D1FE51-D5DB-F1E2-D7FF-22F54F95B5B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56761C-3DA2-8E9C-2E6F-6BEBBABA2F02}"/>
              </a:ext>
            </a:extLst>
          </p:cNvPr>
          <p:cNvSpPr>
            <a:spLocks noGrp="1" noChangeArrowheads="1"/>
          </p:cNvSpPr>
          <p:nvPr>
            <p:ph type="sldNum" idx="12"/>
          </p:nvPr>
        </p:nvSpPr>
        <p:spPr>
          <a:ln/>
        </p:spPr>
        <p:txBody>
          <a:bodyPr/>
          <a:lstStyle>
            <a:lvl1pPr>
              <a:defRPr/>
            </a:lvl1pPr>
          </a:lstStyle>
          <a:p>
            <a:pPr>
              <a:defRPr/>
            </a:pPr>
            <a:fld id="{A52F1462-82B2-4E43-9EBA-7D3A8294A6FC}" type="slidenum">
              <a:rPr lang="en-US" altLang="en-US"/>
              <a:pPr>
                <a:defRPr/>
              </a:pPr>
              <a:t>‹#›</a:t>
            </a:fld>
            <a:endParaRPr lang="en-US" altLang="en-US"/>
          </a:p>
        </p:txBody>
      </p:sp>
    </p:spTree>
    <p:extLst>
      <p:ext uri="{BB962C8B-B14F-4D97-AF65-F5344CB8AC3E}">
        <p14:creationId xmlns:p14="http://schemas.microsoft.com/office/powerpoint/2010/main" val="254618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A6CF1F6-97CD-41B0-223F-33DFDDF6B47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D9FCD86C-F9E1-410B-9AFC-46B2CE14E9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B81BB94-1C0B-A538-3B2F-BE3C37DB6260}"/>
              </a:ext>
            </a:extLst>
          </p:cNvPr>
          <p:cNvSpPr>
            <a:spLocks noGrp="1" noChangeArrowheads="1"/>
          </p:cNvSpPr>
          <p:nvPr>
            <p:ph type="sldNum" idx="12"/>
          </p:nvPr>
        </p:nvSpPr>
        <p:spPr>
          <a:ln/>
        </p:spPr>
        <p:txBody>
          <a:bodyPr/>
          <a:lstStyle>
            <a:lvl1pPr>
              <a:defRPr/>
            </a:lvl1pPr>
          </a:lstStyle>
          <a:p>
            <a:pPr>
              <a:defRPr/>
            </a:pPr>
            <a:fld id="{7184CCDC-F868-45D8-B9DE-0737E9BBD0E8}" type="slidenum">
              <a:rPr lang="en-US" altLang="en-US"/>
              <a:pPr>
                <a:defRPr/>
              </a:pPr>
              <a:t>‹#›</a:t>
            </a:fld>
            <a:endParaRPr lang="en-US" altLang="en-US"/>
          </a:p>
        </p:txBody>
      </p:sp>
    </p:spTree>
    <p:extLst>
      <p:ext uri="{BB962C8B-B14F-4D97-AF65-F5344CB8AC3E}">
        <p14:creationId xmlns:p14="http://schemas.microsoft.com/office/powerpoint/2010/main" val="7485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EC0F009-54AB-085E-C7AF-1AC926F6799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09A6CA3-00C2-E4CA-3D69-D298894DD26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E8245F4-855A-20B7-103B-DA24B4B78D2F}"/>
              </a:ext>
            </a:extLst>
          </p:cNvPr>
          <p:cNvSpPr>
            <a:spLocks noGrp="1" noChangeArrowheads="1"/>
          </p:cNvSpPr>
          <p:nvPr>
            <p:ph type="sldNum" idx="12"/>
          </p:nvPr>
        </p:nvSpPr>
        <p:spPr>
          <a:ln/>
        </p:spPr>
        <p:txBody>
          <a:bodyPr/>
          <a:lstStyle>
            <a:lvl1pPr>
              <a:defRPr/>
            </a:lvl1pPr>
          </a:lstStyle>
          <a:p>
            <a:pPr>
              <a:defRPr/>
            </a:pPr>
            <a:fld id="{FB57CF9D-4243-41CD-BB89-632047321404}" type="slidenum">
              <a:rPr lang="en-US" altLang="en-US"/>
              <a:pPr>
                <a:defRPr/>
              </a:pPr>
              <a:t>‹#›</a:t>
            </a:fld>
            <a:endParaRPr lang="en-US" altLang="en-US"/>
          </a:p>
        </p:txBody>
      </p:sp>
    </p:spTree>
    <p:extLst>
      <p:ext uri="{BB962C8B-B14F-4D97-AF65-F5344CB8AC3E}">
        <p14:creationId xmlns:p14="http://schemas.microsoft.com/office/powerpoint/2010/main" val="18533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C29040C-4140-E217-3321-A8BA0959F41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8D96ABD-464C-358E-A7CA-8E1A0810875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4F9F83-6192-FB3E-9BDE-1F2D353EEA29}"/>
              </a:ext>
            </a:extLst>
          </p:cNvPr>
          <p:cNvSpPr>
            <a:spLocks noGrp="1" noChangeArrowheads="1"/>
          </p:cNvSpPr>
          <p:nvPr>
            <p:ph type="sldNum" idx="12"/>
          </p:nvPr>
        </p:nvSpPr>
        <p:spPr>
          <a:ln/>
        </p:spPr>
        <p:txBody>
          <a:bodyPr/>
          <a:lstStyle>
            <a:lvl1pPr>
              <a:defRPr/>
            </a:lvl1pPr>
          </a:lstStyle>
          <a:p>
            <a:pPr>
              <a:defRPr/>
            </a:pPr>
            <a:fld id="{09C9CA2A-AB52-47E7-BEB3-039E5C829F88}" type="slidenum">
              <a:rPr lang="en-US" altLang="en-US"/>
              <a:pPr>
                <a:defRPr/>
              </a:pPr>
              <a:t>‹#›</a:t>
            </a:fld>
            <a:endParaRPr lang="en-US" altLang="en-US"/>
          </a:p>
        </p:txBody>
      </p:sp>
    </p:spTree>
    <p:extLst>
      <p:ext uri="{BB962C8B-B14F-4D97-AF65-F5344CB8AC3E}">
        <p14:creationId xmlns:p14="http://schemas.microsoft.com/office/powerpoint/2010/main" val="3067567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C488149-5734-4DEB-EA36-E379FFAF5C6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E39626-DA12-B3F6-4D26-7F848932DF7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E597DBC-0243-4FCA-CA3F-8A350E205E43}"/>
              </a:ext>
            </a:extLst>
          </p:cNvPr>
          <p:cNvSpPr>
            <a:spLocks noGrp="1" noChangeArrowheads="1"/>
          </p:cNvSpPr>
          <p:nvPr>
            <p:ph type="sldNum" idx="12"/>
          </p:nvPr>
        </p:nvSpPr>
        <p:spPr>
          <a:ln/>
        </p:spPr>
        <p:txBody>
          <a:bodyPr/>
          <a:lstStyle>
            <a:lvl1pPr>
              <a:defRPr/>
            </a:lvl1pPr>
          </a:lstStyle>
          <a:p>
            <a:pPr>
              <a:defRPr/>
            </a:pPr>
            <a:fld id="{27FC7CC3-81D9-43D6-B5D3-DE75FD0A90F9}" type="slidenum">
              <a:rPr lang="en-US" altLang="en-US"/>
              <a:pPr>
                <a:defRPr/>
              </a:pPr>
              <a:t>‹#›</a:t>
            </a:fld>
            <a:endParaRPr lang="en-US" altLang="en-US"/>
          </a:p>
        </p:txBody>
      </p:sp>
    </p:spTree>
    <p:extLst>
      <p:ext uri="{BB962C8B-B14F-4D97-AF65-F5344CB8AC3E}">
        <p14:creationId xmlns:p14="http://schemas.microsoft.com/office/powerpoint/2010/main" val="3167028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2C8546D-0DE9-186D-6920-763C1755446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87E119A-A574-562D-744D-006CA0582A2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94C87C-F31C-E908-D514-20FBDEA251ED}"/>
              </a:ext>
            </a:extLst>
          </p:cNvPr>
          <p:cNvSpPr>
            <a:spLocks noGrp="1" noChangeArrowheads="1"/>
          </p:cNvSpPr>
          <p:nvPr>
            <p:ph type="sldNum" idx="12"/>
          </p:nvPr>
        </p:nvSpPr>
        <p:spPr>
          <a:ln/>
        </p:spPr>
        <p:txBody>
          <a:bodyPr/>
          <a:lstStyle>
            <a:lvl1pPr>
              <a:defRPr/>
            </a:lvl1pPr>
          </a:lstStyle>
          <a:p>
            <a:pPr>
              <a:defRPr/>
            </a:pPr>
            <a:fld id="{6E750C0C-9692-4121-B7FA-F062824E2B31}" type="slidenum">
              <a:rPr lang="en-US" altLang="en-US"/>
              <a:pPr>
                <a:defRPr/>
              </a:pPr>
              <a:t>‹#›</a:t>
            </a:fld>
            <a:endParaRPr lang="en-US" altLang="en-US"/>
          </a:p>
        </p:txBody>
      </p:sp>
    </p:spTree>
    <p:extLst>
      <p:ext uri="{BB962C8B-B14F-4D97-AF65-F5344CB8AC3E}">
        <p14:creationId xmlns:p14="http://schemas.microsoft.com/office/powerpoint/2010/main" val="139625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DE9559A-0F72-A350-33E9-C078806DA3F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79D5613-23A4-6A4F-6A93-6A4CF96C4A2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D09208-0E04-15CC-B9E3-CECE99727B17}"/>
              </a:ext>
            </a:extLst>
          </p:cNvPr>
          <p:cNvSpPr>
            <a:spLocks noGrp="1" noChangeArrowheads="1"/>
          </p:cNvSpPr>
          <p:nvPr>
            <p:ph type="sldNum" idx="12"/>
          </p:nvPr>
        </p:nvSpPr>
        <p:spPr>
          <a:ln/>
        </p:spPr>
        <p:txBody>
          <a:bodyPr/>
          <a:lstStyle>
            <a:lvl1pPr>
              <a:defRPr/>
            </a:lvl1pPr>
          </a:lstStyle>
          <a:p>
            <a:pPr>
              <a:defRPr/>
            </a:pPr>
            <a:fld id="{18F5BCC8-CAC7-41FE-82E0-B755BAFB90F7}" type="slidenum">
              <a:rPr lang="en-US" altLang="en-US"/>
              <a:pPr>
                <a:defRPr/>
              </a:pPr>
              <a:t>‹#›</a:t>
            </a:fld>
            <a:endParaRPr lang="en-US" altLang="en-US"/>
          </a:p>
        </p:txBody>
      </p:sp>
    </p:spTree>
    <p:extLst>
      <p:ext uri="{BB962C8B-B14F-4D97-AF65-F5344CB8AC3E}">
        <p14:creationId xmlns:p14="http://schemas.microsoft.com/office/powerpoint/2010/main" val="194470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E44DC471-E663-3AFE-BC26-0BA0C8274E9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CF88EED-C3F3-5248-7F03-AA613D10570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AE81397-01EA-C7C4-B224-55AD22E1961C}"/>
              </a:ext>
            </a:extLst>
          </p:cNvPr>
          <p:cNvSpPr>
            <a:spLocks noGrp="1" noChangeArrowheads="1"/>
          </p:cNvSpPr>
          <p:nvPr>
            <p:ph type="sldNum" idx="12"/>
          </p:nvPr>
        </p:nvSpPr>
        <p:spPr>
          <a:ln/>
        </p:spPr>
        <p:txBody>
          <a:bodyPr/>
          <a:lstStyle>
            <a:lvl1pPr>
              <a:defRPr/>
            </a:lvl1pPr>
          </a:lstStyle>
          <a:p>
            <a:pPr>
              <a:defRPr/>
            </a:pPr>
            <a:fld id="{BB0ABF6F-14C9-4A41-81D2-61821EB766F1}" type="slidenum">
              <a:rPr lang="en-US" altLang="en-US"/>
              <a:pPr>
                <a:defRPr/>
              </a:pPr>
              <a:t>‹#›</a:t>
            </a:fld>
            <a:endParaRPr lang="en-US" altLang="en-US"/>
          </a:p>
        </p:txBody>
      </p:sp>
    </p:spTree>
    <p:extLst>
      <p:ext uri="{BB962C8B-B14F-4D97-AF65-F5344CB8AC3E}">
        <p14:creationId xmlns:p14="http://schemas.microsoft.com/office/powerpoint/2010/main" val="13593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2A05627-AE39-6D25-45B3-4A026EA3583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AAAA087-1143-79E0-5F71-FF0D1E59D79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4D1A76D-E224-267D-CD4D-00969C47E53F}"/>
              </a:ext>
            </a:extLst>
          </p:cNvPr>
          <p:cNvSpPr>
            <a:spLocks noGrp="1" noChangeArrowheads="1"/>
          </p:cNvSpPr>
          <p:nvPr>
            <p:ph type="sldNum" idx="12"/>
          </p:nvPr>
        </p:nvSpPr>
        <p:spPr>
          <a:ln/>
        </p:spPr>
        <p:txBody>
          <a:bodyPr/>
          <a:lstStyle>
            <a:lvl1pPr>
              <a:defRPr/>
            </a:lvl1pPr>
          </a:lstStyle>
          <a:p>
            <a:pPr>
              <a:defRPr/>
            </a:pPr>
            <a:fld id="{B2BA38BB-2348-4406-A783-2FE30F04B001}" type="slidenum">
              <a:rPr lang="en-US" altLang="en-US"/>
              <a:pPr>
                <a:defRPr/>
              </a:pPr>
              <a:t>‹#›</a:t>
            </a:fld>
            <a:endParaRPr lang="en-US" altLang="en-US"/>
          </a:p>
        </p:txBody>
      </p:sp>
    </p:spTree>
    <p:extLst>
      <p:ext uri="{BB962C8B-B14F-4D97-AF65-F5344CB8AC3E}">
        <p14:creationId xmlns:p14="http://schemas.microsoft.com/office/powerpoint/2010/main" val="235247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BCDA19F-6BF0-5F36-D6C4-157AF65EC31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1EE64694-866B-C837-D0F0-2727B95BA4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5DCA9D11-96BF-EF96-DDC3-7FC5B49636F5}"/>
              </a:ext>
            </a:extLst>
          </p:cNvPr>
          <p:cNvSpPr>
            <a:spLocks noGrp="1" noChangeArrowheads="1"/>
          </p:cNvSpPr>
          <p:nvPr>
            <p:ph type="sldNum" idx="12"/>
          </p:nvPr>
        </p:nvSpPr>
        <p:spPr>
          <a:ln/>
        </p:spPr>
        <p:txBody>
          <a:bodyPr/>
          <a:lstStyle>
            <a:lvl1pPr>
              <a:defRPr/>
            </a:lvl1pPr>
          </a:lstStyle>
          <a:p>
            <a:pPr>
              <a:defRPr/>
            </a:pPr>
            <a:fld id="{177EC837-E53A-484A-A83D-A6F60BC03E34}" type="slidenum">
              <a:rPr lang="en-US" altLang="en-US"/>
              <a:pPr>
                <a:defRPr/>
              </a:pPr>
              <a:t>‹#›</a:t>
            </a:fld>
            <a:endParaRPr lang="en-US" altLang="en-US"/>
          </a:p>
        </p:txBody>
      </p:sp>
    </p:spTree>
    <p:extLst>
      <p:ext uri="{BB962C8B-B14F-4D97-AF65-F5344CB8AC3E}">
        <p14:creationId xmlns:p14="http://schemas.microsoft.com/office/powerpoint/2010/main" val="60329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517209E-7534-7ED5-ADF2-36E4E689703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94547514-2F06-D731-9976-0C7879BF621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06A62F-4263-534E-E523-DEA42464D0C8}"/>
              </a:ext>
            </a:extLst>
          </p:cNvPr>
          <p:cNvSpPr>
            <a:spLocks noGrp="1" noChangeArrowheads="1"/>
          </p:cNvSpPr>
          <p:nvPr>
            <p:ph type="sldNum" idx="12"/>
          </p:nvPr>
        </p:nvSpPr>
        <p:spPr>
          <a:ln/>
        </p:spPr>
        <p:txBody>
          <a:bodyPr/>
          <a:lstStyle>
            <a:lvl1pPr>
              <a:defRPr/>
            </a:lvl1pPr>
          </a:lstStyle>
          <a:p>
            <a:pPr>
              <a:defRPr/>
            </a:pPr>
            <a:fld id="{6E22A288-4693-4795-AF03-14AB2128CC71}" type="slidenum">
              <a:rPr lang="en-US" altLang="en-US"/>
              <a:pPr>
                <a:defRPr/>
              </a:pPr>
              <a:t>‹#›</a:t>
            </a:fld>
            <a:endParaRPr lang="en-US" altLang="en-US"/>
          </a:p>
        </p:txBody>
      </p:sp>
    </p:spTree>
    <p:extLst>
      <p:ext uri="{BB962C8B-B14F-4D97-AF65-F5344CB8AC3E}">
        <p14:creationId xmlns:p14="http://schemas.microsoft.com/office/powerpoint/2010/main" val="336214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FFCE613-9273-5652-8BCA-E200923B4B9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CE7B05E3-E413-CCE7-EA26-8FD0A5706F9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432F8A7-1338-7B35-C58F-0770E0113B55}"/>
              </a:ext>
            </a:extLst>
          </p:cNvPr>
          <p:cNvSpPr>
            <a:spLocks noGrp="1" noChangeArrowheads="1"/>
          </p:cNvSpPr>
          <p:nvPr>
            <p:ph type="sldNum" idx="12"/>
          </p:nvPr>
        </p:nvSpPr>
        <p:spPr>
          <a:ln/>
        </p:spPr>
        <p:txBody>
          <a:bodyPr/>
          <a:lstStyle>
            <a:lvl1pPr>
              <a:defRPr/>
            </a:lvl1pPr>
          </a:lstStyle>
          <a:p>
            <a:pPr>
              <a:defRPr/>
            </a:pPr>
            <a:fld id="{819A7CF3-5387-4AD0-8572-636FE75F789A}" type="slidenum">
              <a:rPr lang="en-US" altLang="en-US"/>
              <a:pPr>
                <a:defRPr/>
              </a:pPr>
              <a:t>‹#›</a:t>
            </a:fld>
            <a:endParaRPr lang="en-US" altLang="en-US"/>
          </a:p>
        </p:txBody>
      </p:sp>
    </p:spTree>
    <p:extLst>
      <p:ext uri="{BB962C8B-B14F-4D97-AF65-F5344CB8AC3E}">
        <p14:creationId xmlns:p14="http://schemas.microsoft.com/office/powerpoint/2010/main" val="29144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B60DA2C-CF09-21D9-95EB-904D91189F0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74C73B8-E9FA-3769-799D-2E65D7CD81D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3647E6B-B494-3BB8-7F31-32DB5C1D3D97}"/>
              </a:ext>
            </a:extLst>
          </p:cNvPr>
          <p:cNvSpPr>
            <a:spLocks noGrp="1" noChangeArrowheads="1"/>
          </p:cNvSpPr>
          <p:nvPr>
            <p:ph type="sldNum" idx="12"/>
          </p:nvPr>
        </p:nvSpPr>
        <p:spPr>
          <a:ln/>
        </p:spPr>
        <p:txBody>
          <a:bodyPr/>
          <a:lstStyle>
            <a:lvl1pPr>
              <a:defRPr/>
            </a:lvl1pPr>
          </a:lstStyle>
          <a:p>
            <a:pPr>
              <a:defRPr/>
            </a:pPr>
            <a:fld id="{D542359D-387D-4C03-9DFC-492A41B61292}" type="slidenum">
              <a:rPr lang="en-US" altLang="en-US"/>
              <a:pPr>
                <a:defRPr/>
              </a:pPr>
              <a:t>‹#›</a:t>
            </a:fld>
            <a:endParaRPr lang="en-US" altLang="en-US"/>
          </a:p>
        </p:txBody>
      </p:sp>
    </p:spTree>
    <p:extLst>
      <p:ext uri="{BB962C8B-B14F-4D97-AF65-F5344CB8AC3E}">
        <p14:creationId xmlns:p14="http://schemas.microsoft.com/office/powerpoint/2010/main" val="167961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F5BCA2F-D6AA-7C79-B338-D05EC5B9DBA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CB4B2BB-66BA-9323-401A-72B4BF36FF6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514AAC2-1639-AB31-8C9A-B842D20E43D1}"/>
              </a:ext>
            </a:extLst>
          </p:cNvPr>
          <p:cNvSpPr>
            <a:spLocks noGrp="1" noChangeArrowheads="1"/>
          </p:cNvSpPr>
          <p:nvPr>
            <p:ph type="sldNum" idx="12"/>
          </p:nvPr>
        </p:nvSpPr>
        <p:spPr>
          <a:ln/>
        </p:spPr>
        <p:txBody>
          <a:bodyPr/>
          <a:lstStyle>
            <a:lvl1pPr>
              <a:defRPr/>
            </a:lvl1pPr>
          </a:lstStyle>
          <a:p>
            <a:pPr>
              <a:defRPr/>
            </a:pPr>
            <a:fld id="{10D0B2C5-2DA6-4CDE-8FDD-6979A4B49783}" type="slidenum">
              <a:rPr lang="en-US" altLang="en-US"/>
              <a:pPr>
                <a:defRPr/>
              </a:pPr>
              <a:t>‹#›</a:t>
            </a:fld>
            <a:endParaRPr lang="en-US" altLang="en-US"/>
          </a:p>
        </p:txBody>
      </p:sp>
    </p:spTree>
    <p:extLst>
      <p:ext uri="{BB962C8B-B14F-4D97-AF65-F5344CB8AC3E}">
        <p14:creationId xmlns:p14="http://schemas.microsoft.com/office/powerpoint/2010/main" val="1579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C880903-629C-FA18-3101-EEEE53B391CF}"/>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C0FD72B7-BE42-21D3-930B-25E1697601C4}"/>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57C7E428-2F84-8066-4661-23321E04B004}"/>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FA9D6ADC-C15C-2943-CC3E-79CC6920C8A9}"/>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2B0F8F4C-3377-A5F4-01CF-B02BDB362C1F}"/>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754F4AB6-1096-4FF5-99F9-3258E8F8AD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DEE6E85-E772-0395-5649-54F4BAFC06D2}"/>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4E7C0693-6E26-DA36-13EE-201516FEB4B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Rectangle 3">
            <a:extLst>
              <a:ext uri="{FF2B5EF4-FFF2-40B4-BE49-F238E27FC236}">
                <a16:creationId xmlns:a16="http://schemas.microsoft.com/office/drawing/2014/main" id="{7C13904E-5452-AB18-CDF5-EEEA5E606E23}"/>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3" name="Rectangle 4">
            <a:extLst>
              <a:ext uri="{FF2B5EF4-FFF2-40B4-BE49-F238E27FC236}">
                <a16:creationId xmlns:a16="http://schemas.microsoft.com/office/drawing/2014/main" id="{6A6CB02D-A19C-6F76-7460-0303FEF9481D}"/>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4" name="Rectangle 5">
            <a:extLst>
              <a:ext uri="{FF2B5EF4-FFF2-40B4-BE49-F238E27FC236}">
                <a16:creationId xmlns:a16="http://schemas.microsoft.com/office/drawing/2014/main" id="{7692A0CA-FA28-2F66-330B-A8615BA6812B}"/>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BBDB2A4F-53CC-4C81-869A-F1D8B29DD7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hyperlink" Target="http://apcug.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4466294D-AEEA-80BB-998D-77C9BF741B0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FB6D272-58CF-43CB-B32D-B79D1600559D}" type="slidenum">
              <a:rPr lang="en-US" altLang="en-US" sz="2400" baseline="0">
                <a:latin typeface="Times New Roman" panose="02020603050405020304" pitchFamily="18" charset="0"/>
              </a:rPr>
              <a:pPr eaLnBrk="1" hangingPunct="1">
                <a:spcBef>
                  <a:spcPct val="0"/>
                </a:spcBef>
              </a:pPr>
              <a:t>1</a:t>
            </a:fld>
            <a:endParaRPr lang="en-US" altLang="en-US" sz="2400" baseline="0">
              <a:latin typeface="Times New Roman" panose="02020603050405020304" pitchFamily="18" charset="0"/>
            </a:endParaRPr>
          </a:p>
        </p:txBody>
      </p:sp>
      <p:sp>
        <p:nvSpPr>
          <p:cNvPr id="4099" name="Rectangle 2">
            <a:extLst>
              <a:ext uri="{FF2B5EF4-FFF2-40B4-BE49-F238E27FC236}">
                <a16:creationId xmlns:a16="http://schemas.microsoft.com/office/drawing/2014/main" id="{0B1F4BC7-5BBD-1F6A-A8A3-8E00163C9695}"/>
              </a:ext>
            </a:extLst>
          </p:cNvPr>
          <p:cNvSpPr>
            <a:spLocks noChangeArrowheads="1"/>
          </p:cNvSpPr>
          <p:nvPr/>
        </p:nvSpPr>
        <p:spPr bwMode="auto">
          <a:xfrm>
            <a:off x="0" y="1228063"/>
            <a:ext cx="91440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800" b="1" baseline="0" dirty="0">
                <a:solidFill>
                  <a:srgbClr val="32946A"/>
                </a:solidFill>
                <a:cs typeface="Times New Roman" panose="02020603050405020304" pitchFamily="18" charset="0"/>
              </a:rPr>
              <a:t>6A-USING "RESCUEZILLA"</a:t>
            </a:r>
          </a:p>
        </p:txBody>
      </p:sp>
      <p:sp>
        <p:nvSpPr>
          <p:cNvPr id="4100" name="Rectangle 3">
            <a:extLst>
              <a:ext uri="{FF2B5EF4-FFF2-40B4-BE49-F238E27FC236}">
                <a16:creationId xmlns:a16="http://schemas.microsoft.com/office/drawing/2014/main" id="{2A047E66-B61E-8AB0-0BE4-8F0AA543F7D3}"/>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1" name="Rectangle 4">
            <a:extLst>
              <a:ext uri="{FF2B5EF4-FFF2-40B4-BE49-F238E27FC236}">
                <a16:creationId xmlns:a16="http://schemas.microsoft.com/office/drawing/2014/main" id="{1A6E7442-4B67-1AC8-4B28-57185A2EA7B4}"/>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2" name="Rectangle 5">
            <a:extLst>
              <a:ext uri="{FF2B5EF4-FFF2-40B4-BE49-F238E27FC236}">
                <a16:creationId xmlns:a16="http://schemas.microsoft.com/office/drawing/2014/main" id="{E6D3117C-BBFD-400D-60A2-893EC0EE93B9}"/>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3" name="Rectangle 6">
            <a:extLst>
              <a:ext uri="{FF2B5EF4-FFF2-40B4-BE49-F238E27FC236}">
                <a16:creationId xmlns:a16="http://schemas.microsoft.com/office/drawing/2014/main" id="{E1BC93C8-E725-6994-6AA1-515AB660CD95}"/>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pic>
        <p:nvPicPr>
          <p:cNvPr id="4105" name="Picture 8">
            <a:hlinkClick r:id="rId2"/>
            <a:extLst>
              <a:ext uri="{FF2B5EF4-FFF2-40B4-BE49-F238E27FC236}">
                <a16:creationId xmlns:a16="http://schemas.microsoft.com/office/drawing/2014/main" id="{1FD482E5-9382-6AA7-16DF-CFE37A2F2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5273675"/>
            <a:ext cx="2801937"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 name="Picture 27">
            <a:extLst>
              <a:ext uri="{FF2B5EF4-FFF2-40B4-BE49-F238E27FC236}">
                <a16:creationId xmlns:a16="http://schemas.microsoft.com/office/drawing/2014/main" id="{EB99457C-1D49-CAB2-8607-6C0A1A1E2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2133600" y="3419475"/>
            <a:ext cx="4495800" cy="1193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Slide Number Placeholder 1">
            <a:extLst>
              <a:ext uri="{FF2B5EF4-FFF2-40B4-BE49-F238E27FC236}">
                <a16:creationId xmlns:a16="http://schemas.microsoft.com/office/drawing/2014/main" id="{AA27E02E-5F84-F264-0AF5-B5C5943545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9351D3F-1630-460C-BC3F-9FEA48D354AA}" type="slidenum">
              <a:rPr lang="en-US" altLang="en-US" sz="2400" baseline="0">
                <a:solidFill>
                  <a:srgbClr val="000000"/>
                </a:solidFill>
                <a:latin typeface="Times New Roman" panose="02020603050405020304" pitchFamily="18" charset="0"/>
              </a:rPr>
              <a:pPr/>
              <a:t>1</a:t>
            </a:fld>
            <a:endParaRPr lang="en-US" altLang="en-US" sz="2400" baseline="0">
              <a:solidFill>
                <a:srgbClr val="000000"/>
              </a:solidFill>
              <a:latin typeface="Times New Roman" panose="02020603050405020304" pitchFamily="18" charset="0"/>
            </a:endParaRPr>
          </a:p>
        </p:txBody>
      </p:sp>
      <p:pic>
        <p:nvPicPr>
          <p:cNvPr id="4108" name="Picture 2">
            <a:hlinkClick r:id="rId5"/>
            <a:extLst>
              <a:ext uri="{FF2B5EF4-FFF2-40B4-BE49-F238E27FC236}">
                <a16:creationId xmlns:a16="http://schemas.microsoft.com/office/drawing/2014/main" id="{03615303-96B1-8317-063D-4F60D5ADDA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11713"/>
            <a:ext cx="2108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10</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905040"/>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mouse or keyboard to highlight the bootable "</a:t>
            </a:r>
            <a:r>
              <a:rPr lang="en-US" altLang="en-US" sz="4000" dirty="0" err="1"/>
              <a:t>Rescuezilla</a:t>
            </a:r>
            <a:r>
              <a:rPr lang="en-US" altLang="en-US" sz="4000" dirty="0"/>
              <a:t>" device</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Then 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236233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11</a:t>
            </a:fld>
            <a:endParaRPr lang="en-US" altLang="en-US" sz="2400" baseline="0">
              <a:solidFill>
                <a:srgbClr val="000000"/>
              </a:solidFill>
              <a:latin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5A66BBBB-F823-E0CD-3E2D-71C9623BB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973"/>
            <a:ext cx="9144000" cy="3978054"/>
          </a:xfrm>
          <a:prstGeom prst="rect">
            <a:avLst/>
          </a:prstGeom>
        </p:spPr>
      </p:pic>
    </p:spTree>
    <p:extLst>
      <p:ext uri="{BB962C8B-B14F-4D97-AF65-F5344CB8AC3E}">
        <p14:creationId xmlns:p14="http://schemas.microsoft.com/office/powerpoint/2010/main" val="26056936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12</a:t>
            </a:fld>
            <a:endParaRPr lang="en-US" altLang="en-US" sz="2400" baseline="0">
              <a:solidFill>
                <a:srgbClr val="000000"/>
              </a:solidFill>
              <a:latin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5A66BBBB-F823-E0CD-3E2D-71C9623BB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973"/>
            <a:ext cx="9144000" cy="3978054"/>
          </a:xfrm>
          <a:prstGeom prst="rect">
            <a:avLst/>
          </a:prstGeom>
        </p:spPr>
      </p:pic>
      <p:cxnSp>
        <p:nvCxnSpPr>
          <p:cNvPr id="2" name="Straight Arrow Connector 1">
            <a:extLst>
              <a:ext uri="{FF2B5EF4-FFF2-40B4-BE49-F238E27FC236}">
                <a16:creationId xmlns:a16="http://schemas.microsoft.com/office/drawing/2014/main" id="{CAE0B877-EFEA-0AA2-3DB0-1AE60E65E1E7}"/>
              </a:ext>
            </a:extLst>
          </p:cNvPr>
          <p:cNvCxnSpPr/>
          <p:nvPr/>
        </p:nvCxnSpPr>
        <p:spPr bwMode="auto">
          <a:xfrm flipH="1">
            <a:off x="1981268" y="3581396"/>
            <a:ext cx="2514534"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489829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13</a:t>
            </a:fld>
            <a:endParaRPr lang="en-US" altLang="en-US" sz="2400" baseline="0">
              <a:solidFill>
                <a:srgbClr val="000000"/>
              </a:solidFill>
              <a:latin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5A66BBBB-F823-E0CD-3E2D-71C9623BBE15}"/>
              </a:ext>
            </a:extLst>
          </p:cNvPr>
          <p:cNvPicPr>
            <a:picLocks noChangeAspect="1"/>
          </p:cNvPicPr>
          <p:nvPr/>
        </p:nvPicPr>
        <p:blipFill rotWithShape="1">
          <a:blip r:embed="rId2">
            <a:extLst>
              <a:ext uri="{28A0092B-C50C-407E-A947-70E740481C1C}">
                <a14:useLocalDpi xmlns:a14="http://schemas.microsoft.com/office/drawing/2010/main" val="0"/>
              </a:ext>
            </a:extLst>
          </a:blip>
          <a:srcRect l="5" r="49994"/>
          <a:stretch/>
        </p:blipFill>
        <p:spPr>
          <a:xfrm>
            <a:off x="1143030" y="304882"/>
            <a:ext cx="6857940" cy="5967029"/>
          </a:xfrm>
          <a:prstGeom prst="rect">
            <a:avLst/>
          </a:prstGeom>
        </p:spPr>
      </p:pic>
      <p:cxnSp>
        <p:nvCxnSpPr>
          <p:cNvPr id="2" name="Straight Arrow Connector 1">
            <a:extLst>
              <a:ext uri="{FF2B5EF4-FFF2-40B4-BE49-F238E27FC236}">
                <a16:creationId xmlns:a16="http://schemas.microsoft.com/office/drawing/2014/main" id="{CAE0B877-EFEA-0AA2-3DB0-1AE60E65E1E7}"/>
              </a:ext>
            </a:extLst>
          </p:cNvPr>
          <p:cNvCxnSpPr/>
          <p:nvPr/>
        </p:nvCxnSpPr>
        <p:spPr bwMode="auto">
          <a:xfrm flipH="1">
            <a:off x="4191010" y="3581396"/>
            <a:ext cx="2514534"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42418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14</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CF1A68A-D606-EC62-0BFA-9EBB17323286}"/>
              </a:ext>
            </a:extLst>
          </p:cNvPr>
          <p:cNvPicPr>
            <a:picLocks noChangeAspect="1"/>
          </p:cNvPicPr>
          <p:nvPr/>
        </p:nvPicPr>
        <p:blipFill rotWithShape="1">
          <a:blip r:embed="rId2"/>
          <a:srcRect l="4" t="2" r="45289" b="39817"/>
          <a:stretch/>
        </p:blipFill>
        <p:spPr>
          <a:xfrm>
            <a:off x="927831" y="304882"/>
            <a:ext cx="7073079" cy="6019642"/>
          </a:xfrm>
          <a:prstGeom prst="rect">
            <a:avLst/>
          </a:prstGeom>
        </p:spPr>
      </p:pic>
    </p:spTree>
    <p:extLst>
      <p:ext uri="{BB962C8B-B14F-4D97-AF65-F5344CB8AC3E}">
        <p14:creationId xmlns:p14="http://schemas.microsoft.com/office/powerpoint/2010/main" val="11213712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B70168FB-7DBD-B312-E2E3-A010BF8470DA}"/>
              </a:ext>
            </a:extLst>
          </p:cNvPr>
          <p:cNvPicPr>
            <a:picLocks noChangeAspect="1"/>
          </p:cNvPicPr>
          <p:nvPr/>
        </p:nvPicPr>
        <p:blipFill rotWithShape="1">
          <a:blip r:embed="rId2"/>
          <a:srcRect r="35553" b="41713"/>
          <a:stretch/>
        </p:blipFill>
        <p:spPr>
          <a:xfrm>
            <a:off x="838298" y="609674"/>
            <a:ext cx="8068024" cy="5486256"/>
          </a:xfrm>
          <a:prstGeom prst="rect">
            <a:avLst/>
          </a:prstGeom>
        </p:spPr>
      </p:pic>
      <p:cxnSp>
        <p:nvCxnSpPr>
          <p:cNvPr id="4" name="Straight Arrow Connector 3">
            <a:extLst>
              <a:ext uri="{FF2B5EF4-FFF2-40B4-BE49-F238E27FC236}">
                <a16:creationId xmlns:a16="http://schemas.microsoft.com/office/drawing/2014/main" id="{089F82DC-B87A-665D-924B-40232FBF32B1}"/>
              </a:ext>
            </a:extLst>
          </p:cNvPr>
          <p:cNvCxnSpPr/>
          <p:nvPr/>
        </p:nvCxnSpPr>
        <p:spPr bwMode="auto">
          <a:xfrm flipH="1">
            <a:off x="6400752" y="2209832"/>
            <a:ext cx="1447762" cy="91437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4549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B70168FB-7DBD-B312-E2E3-A010BF8470DA}"/>
              </a:ext>
            </a:extLst>
          </p:cNvPr>
          <p:cNvPicPr>
            <a:picLocks noChangeAspect="1"/>
          </p:cNvPicPr>
          <p:nvPr/>
        </p:nvPicPr>
        <p:blipFill>
          <a:blip r:embed="rId2"/>
          <a:stretch>
            <a:fillRect/>
          </a:stretch>
        </p:blipFill>
        <p:spPr>
          <a:xfrm>
            <a:off x="838298" y="609674"/>
            <a:ext cx="7094551" cy="5333860"/>
          </a:xfrm>
          <a:prstGeom prst="rect">
            <a:avLst/>
          </a:prstGeom>
        </p:spPr>
      </p:pic>
      <p:cxnSp>
        <p:nvCxnSpPr>
          <p:cNvPr id="4" name="Straight Arrow Connector 3">
            <a:extLst>
              <a:ext uri="{FF2B5EF4-FFF2-40B4-BE49-F238E27FC236}">
                <a16:creationId xmlns:a16="http://schemas.microsoft.com/office/drawing/2014/main" id="{089F82DC-B87A-665D-924B-40232FBF32B1}"/>
              </a:ext>
            </a:extLst>
          </p:cNvPr>
          <p:cNvCxnSpPr/>
          <p:nvPr/>
        </p:nvCxnSpPr>
        <p:spPr bwMode="auto">
          <a:xfrm flipH="1">
            <a:off x="4385573" y="1447852"/>
            <a:ext cx="1447762" cy="419089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683809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You will see a black rectangle while "RESCUEZILLA" scans the computer for hard drives and Solid State Drives (SSDs)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721872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18</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E2CA5B46-AE08-F855-FF2D-62AF371D901F}"/>
              </a:ext>
            </a:extLst>
          </p:cNvPr>
          <p:cNvPicPr>
            <a:picLocks noChangeAspect="1"/>
          </p:cNvPicPr>
          <p:nvPr/>
        </p:nvPicPr>
        <p:blipFill>
          <a:blip r:embed="rId2"/>
          <a:stretch>
            <a:fillRect/>
          </a:stretch>
        </p:blipFill>
        <p:spPr>
          <a:xfrm>
            <a:off x="990694" y="657945"/>
            <a:ext cx="6934018" cy="5365235"/>
          </a:xfrm>
          <a:prstGeom prst="rect">
            <a:avLst/>
          </a:prstGeom>
        </p:spPr>
      </p:pic>
    </p:spTree>
    <p:extLst>
      <p:ext uri="{BB962C8B-B14F-4D97-AF65-F5344CB8AC3E}">
        <p14:creationId xmlns:p14="http://schemas.microsoft.com/office/powerpoint/2010/main" val="3433403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19</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74238B92-7EA9-938D-DF1B-848C191FF7A6}"/>
              </a:ext>
            </a:extLst>
          </p:cNvPr>
          <p:cNvPicPr>
            <a:picLocks noChangeAspect="1"/>
          </p:cNvPicPr>
          <p:nvPr/>
        </p:nvPicPr>
        <p:blipFill rotWithShape="1">
          <a:blip r:embed="rId2"/>
          <a:srcRect l="4673" t="13180" r="31690" b="18637"/>
          <a:stretch/>
        </p:blipFill>
        <p:spPr>
          <a:xfrm>
            <a:off x="131362" y="2194560"/>
            <a:ext cx="8832989" cy="2453608"/>
          </a:xfrm>
          <a:prstGeom prst="rect">
            <a:avLst/>
          </a:prstGeom>
        </p:spPr>
      </p:pic>
    </p:spTree>
    <p:extLst>
      <p:ext uri="{BB962C8B-B14F-4D97-AF65-F5344CB8AC3E}">
        <p14:creationId xmlns:p14="http://schemas.microsoft.com/office/powerpoint/2010/main" val="35927792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17288C1-FF97-588F-302B-A6F3C188F0A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FB4A9F33-BDAF-488A-9D45-5B889A1350F8}"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5123" name="Rectangle 1">
            <a:extLst>
              <a:ext uri="{FF2B5EF4-FFF2-40B4-BE49-F238E27FC236}">
                <a16:creationId xmlns:a16="http://schemas.microsoft.com/office/drawing/2014/main" id="{4B9A1048-D847-54E4-3C54-0D72FF51A702}"/>
              </a:ext>
            </a:extLst>
          </p:cNvPr>
          <p:cNvSpPr>
            <a:spLocks noGrp="1" noChangeArrowheads="1"/>
          </p:cNvSpPr>
          <p:nvPr>
            <p:ph type="title" idx="4294967295"/>
          </p:nvPr>
        </p:nvSpPr>
        <p:spPr>
          <a:xfrm>
            <a:off x="685800" y="228684"/>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Web location for this presentation:</a:t>
            </a:r>
          </a:p>
        </p:txBody>
      </p:sp>
      <p:sp>
        <p:nvSpPr>
          <p:cNvPr id="5124" name="Rectangle 2">
            <a:extLst>
              <a:ext uri="{FF2B5EF4-FFF2-40B4-BE49-F238E27FC236}">
                <a16:creationId xmlns:a16="http://schemas.microsoft.com/office/drawing/2014/main" id="{C827E604-78C8-C9B4-C207-6DAA596B27A6}"/>
              </a:ext>
            </a:extLst>
          </p:cNvPr>
          <p:cNvSpPr>
            <a:spLocks noGrp="1" noChangeArrowheads="1"/>
          </p:cNvSpPr>
          <p:nvPr>
            <p:ph type="body" idx="4294967295"/>
          </p:nvPr>
        </p:nvSpPr>
        <p:spPr>
          <a:xfrm>
            <a:off x="304912" y="2133634"/>
            <a:ext cx="8839088" cy="3886098"/>
          </a:xfrm>
        </p:spPr>
        <p:txBody>
          <a:bodyPr/>
          <a:lstStyle/>
          <a:p>
            <a:pPr marL="0" indent="0"/>
            <a:r>
              <a:rPr lang="en-US" altLang="en-US" sz="6000" dirty="0">
                <a:solidFill>
                  <a:srgbClr val="FF0000"/>
                </a:solidFill>
              </a:rPr>
              <a:t>http://aztcs.apcug.org</a:t>
            </a:r>
          </a:p>
          <a:p>
            <a:pPr marL="0" indent="0"/>
            <a:r>
              <a:rPr lang="en-US" altLang="en-US" sz="6000" dirty="0"/>
              <a:t>Click on </a:t>
            </a:r>
            <a:r>
              <a:rPr lang="en-US" altLang="en-US" sz="6000" dirty="0">
                <a:solidFill>
                  <a:srgbClr val="FF0000"/>
                </a:solidFill>
              </a:rPr>
              <a:t>"Meeting Notes"       </a:t>
            </a:r>
          </a:p>
          <a:p>
            <a:pPr marL="0" indent="0"/>
            <a:r>
              <a:rPr lang="en-US" altLang="en-US" sz="6000" dirty="0"/>
              <a:t>or contact </a:t>
            </a:r>
            <a:r>
              <a:rPr lang="en-US" altLang="en-US" sz="6000" dirty="0">
                <a:solidFill>
                  <a:srgbClr val="FF0000"/>
                </a:solidFill>
              </a:rPr>
              <a:t>fchao2@yahoo.com</a:t>
            </a:r>
            <a:endParaRPr lang="en-US" altLang="en-US" sz="6000" dirty="0"/>
          </a:p>
        </p:txBody>
      </p:sp>
      <p:sp>
        <p:nvSpPr>
          <p:cNvPr id="5125" name="Slide Number Placeholder 1">
            <a:extLst>
              <a:ext uri="{FF2B5EF4-FFF2-40B4-BE49-F238E27FC236}">
                <a16:creationId xmlns:a16="http://schemas.microsoft.com/office/drawing/2014/main" id="{37F694D5-B02E-1F2A-AB19-F23E8A3CA7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BAAFEC92-F8C8-46D9-B6F3-838CCA0981FA}" type="slidenum">
              <a:rPr lang="en-US" altLang="en-US" sz="2400" baseline="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74238B92-7EA9-938D-DF1B-848C191FF7A6}"/>
              </a:ext>
            </a:extLst>
          </p:cNvPr>
          <p:cNvPicPr>
            <a:picLocks noChangeAspect="1"/>
          </p:cNvPicPr>
          <p:nvPr/>
        </p:nvPicPr>
        <p:blipFill>
          <a:blip r:embed="rId2"/>
          <a:stretch>
            <a:fillRect/>
          </a:stretch>
        </p:blipFill>
        <p:spPr>
          <a:xfrm>
            <a:off x="381110" y="2324129"/>
            <a:ext cx="8523290" cy="2209742"/>
          </a:xfrm>
          <a:prstGeom prst="rect">
            <a:avLst/>
          </a:prstGeom>
        </p:spPr>
      </p:pic>
    </p:spTree>
    <p:extLst>
      <p:ext uri="{BB962C8B-B14F-4D97-AF65-F5344CB8AC3E}">
        <p14:creationId xmlns:p14="http://schemas.microsoft.com/office/powerpoint/2010/main" val="348134438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21</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74238B92-7EA9-938D-DF1B-848C191FF7A6}"/>
              </a:ext>
            </a:extLst>
          </p:cNvPr>
          <p:cNvPicPr>
            <a:picLocks noChangeAspect="1"/>
          </p:cNvPicPr>
          <p:nvPr/>
        </p:nvPicPr>
        <p:blipFill rotWithShape="1">
          <a:blip r:embed="rId2"/>
          <a:srcRect l="5183" t="14826" r="26156" b="14827"/>
          <a:stretch/>
        </p:blipFill>
        <p:spPr>
          <a:xfrm>
            <a:off x="527192" y="2209832"/>
            <a:ext cx="8605892" cy="2285940"/>
          </a:xfrm>
          <a:prstGeom prst="rect">
            <a:avLst/>
          </a:prstGeom>
        </p:spPr>
      </p:pic>
    </p:spTree>
    <p:extLst>
      <p:ext uri="{BB962C8B-B14F-4D97-AF65-F5344CB8AC3E}">
        <p14:creationId xmlns:p14="http://schemas.microsoft.com/office/powerpoint/2010/main" val="40482631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74F6E77-0503-8D7F-9769-6341007DEEA3}"/>
              </a:ext>
            </a:extLst>
          </p:cNvPr>
          <p:cNvPicPr>
            <a:picLocks noChangeAspect="1"/>
          </p:cNvPicPr>
          <p:nvPr/>
        </p:nvPicPr>
        <p:blipFill>
          <a:blip r:embed="rId2"/>
          <a:stretch>
            <a:fillRect/>
          </a:stretch>
        </p:blipFill>
        <p:spPr>
          <a:xfrm>
            <a:off x="705291" y="381080"/>
            <a:ext cx="7439483" cy="5864145"/>
          </a:xfrm>
          <a:prstGeom prst="rect">
            <a:avLst/>
          </a:prstGeom>
        </p:spPr>
      </p:pic>
    </p:spTree>
    <p:extLst>
      <p:ext uri="{BB962C8B-B14F-4D97-AF65-F5344CB8AC3E}">
        <p14:creationId xmlns:p14="http://schemas.microsoft.com/office/powerpoint/2010/main" val="191367365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905040"/>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"Backup" button is for creating an "image" of a drive or a drive partition:</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1771555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24</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74F6E77-0503-8D7F-9769-6341007DEEA3}"/>
              </a:ext>
            </a:extLst>
          </p:cNvPr>
          <p:cNvPicPr>
            <a:picLocks noChangeAspect="1"/>
          </p:cNvPicPr>
          <p:nvPr/>
        </p:nvPicPr>
        <p:blipFill rotWithShape="1">
          <a:blip r:embed="rId2"/>
          <a:srcRect l="24935" t="35598" r="24671" b="19182"/>
          <a:stretch/>
        </p:blipFill>
        <p:spPr>
          <a:xfrm>
            <a:off x="762100" y="609674"/>
            <a:ext cx="7498951" cy="5304136"/>
          </a:xfrm>
          <a:prstGeom prst="rect">
            <a:avLst/>
          </a:prstGeom>
        </p:spPr>
      </p:pic>
      <p:cxnSp>
        <p:nvCxnSpPr>
          <p:cNvPr id="4" name="Straight Arrow Connector 3">
            <a:extLst>
              <a:ext uri="{FF2B5EF4-FFF2-40B4-BE49-F238E27FC236}">
                <a16:creationId xmlns:a16="http://schemas.microsoft.com/office/drawing/2014/main" id="{3B014964-73BA-6F1C-6973-23EE1A4DD49E}"/>
              </a:ext>
            </a:extLst>
          </p:cNvPr>
          <p:cNvCxnSpPr/>
          <p:nvPr/>
        </p:nvCxnSpPr>
        <p:spPr bwMode="auto">
          <a:xfrm>
            <a:off x="1066892" y="457278"/>
            <a:ext cx="1447762" cy="114297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023207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905040"/>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"Clone" button is for cloning an existing drive to make an exact copy of it:</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225771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74F6E77-0503-8D7F-9769-6341007DEEA3}"/>
              </a:ext>
            </a:extLst>
          </p:cNvPr>
          <p:cNvPicPr>
            <a:picLocks noChangeAspect="1"/>
          </p:cNvPicPr>
          <p:nvPr/>
        </p:nvPicPr>
        <p:blipFill rotWithShape="1">
          <a:blip r:embed="rId2"/>
          <a:srcRect l="24935" t="35598" r="24671" b="19182"/>
          <a:stretch/>
        </p:blipFill>
        <p:spPr>
          <a:xfrm>
            <a:off x="822524" y="609674"/>
            <a:ext cx="7498951" cy="5304136"/>
          </a:xfrm>
          <a:prstGeom prst="rect">
            <a:avLst/>
          </a:prstGeom>
        </p:spPr>
      </p:pic>
      <p:cxnSp>
        <p:nvCxnSpPr>
          <p:cNvPr id="4" name="Straight Arrow Connector 3">
            <a:extLst>
              <a:ext uri="{FF2B5EF4-FFF2-40B4-BE49-F238E27FC236}">
                <a16:creationId xmlns:a16="http://schemas.microsoft.com/office/drawing/2014/main" id="{3B014964-73BA-6F1C-6973-23EE1A4DD49E}"/>
              </a:ext>
            </a:extLst>
          </p:cNvPr>
          <p:cNvCxnSpPr/>
          <p:nvPr/>
        </p:nvCxnSpPr>
        <p:spPr bwMode="auto">
          <a:xfrm>
            <a:off x="1066892" y="457278"/>
            <a:ext cx="380990" cy="281932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1676338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905040"/>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"Restore" button is for restoring from an existing, previously-made "image" of a drive or a drive partition:</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9671938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28</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74F6E77-0503-8D7F-9769-6341007DEEA3}"/>
              </a:ext>
            </a:extLst>
          </p:cNvPr>
          <p:cNvPicPr>
            <a:picLocks noChangeAspect="1"/>
          </p:cNvPicPr>
          <p:nvPr/>
        </p:nvPicPr>
        <p:blipFill rotWithShape="1">
          <a:blip r:embed="rId2"/>
          <a:srcRect l="24935" t="35598" r="24671" b="19182"/>
          <a:stretch/>
        </p:blipFill>
        <p:spPr>
          <a:xfrm>
            <a:off x="822524" y="609674"/>
            <a:ext cx="7498951" cy="5304136"/>
          </a:xfrm>
          <a:prstGeom prst="rect">
            <a:avLst/>
          </a:prstGeom>
        </p:spPr>
      </p:pic>
      <p:cxnSp>
        <p:nvCxnSpPr>
          <p:cNvPr id="4" name="Straight Arrow Connector 3">
            <a:extLst>
              <a:ext uri="{FF2B5EF4-FFF2-40B4-BE49-F238E27FC236}">
                <a16:creationId xmlns:a16="http://schemas.microsoft.com/office/drawing/2014/main" id="{3B014964-73BA-6F1C-6973-23EE1A4DD49E}"/>
              </a:ext>
            </a:extLst>
          </p:cNvPr>
          <p:cNvCxnSpPr/>
          <p:nvPr/>
        </p:nvCxnSpPr>
        <p:spPr bwMode="auto">
          <a:xfrm>
            <a:off x="1066892" y="457278"/>
            <a:ext cx="3962296" cy="106677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118011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905040"/>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After you click on one of the three options, "</a:t>
            </a:r>
            <a:r>
              <a:rPr lang="en-US" altLang="en-US" sz="4000" dirty="0" err="1"/>
              <a:t>Rescuezilla</a:t>
            </a:r>
            <a:r>
              <a:rPr lang="en-US" altLang="en-US" sz="4000" dirty="0"/>
              <a:t>" will scan the computer to make a list of all of the hard drives, Solid State Drives, and USB thumb drives that are connected to the computer:</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924830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9DEC67D8-E1F9-89EA-AC43-C9373038228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8ED6574-5CF9-4669-BDAE-5950A2183F9E}"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6147" name="Rectangle 1">
            <a:extLst>
              <a:ext uri="{FF2B5EF4-FFF2-40B4-BE49-F238E27FC236}">
                <a16:creationId xmlns:a16="http://schemas.microsoft.com/office/drawing/2014/main" id="{B1662392-4BB7-4179-1BEB-44C8D6AAFA46}"/>
              </a:ext>
            </a:extLst>
          </p:cNvPr>
          <p:cNvSpPr>
            <a:spLocks noGrp="1" noChangeArrowheads="1"/>
          </p:cNvSpPr>
          <p:nvPr>
            <p:ph type="title" idx="4294967295"/>
          </p:nvPr>
        </p:nvSpPr>
        <p:spPr>
          <a:xfrm>
            <a:off x="0" y="152468"/>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SUMMARY</a:t>
            </a:r>
          </a:p>
        </p:txBody>
      </p:sp>
      <p:sp>
        <p:nvSpPr>
          <p:cNvPr id="6148" name="Rectangle 2">
            <a:extLst>
              <a:ext uri="{FF2B5EF4-FFF2-40B4-BE49-F238E27FC236}">
                <a16:creationId xmlns:a16="http://schemas.microsoft.com/office/drawing/2014/main" id="{A97A4C50-231C-B410-C095-FC0E9EFA2BF1}"/>
              </a:ext>
            </a:extLst>
          </p:cNvPr>
          <p:cNvSpPr>
            <a:spLocks noGrp="1" noChangeArrowheads="1"/>
          </p:cNvSpPr>
          <p:nvPr>
            <p:ph type="body" idx="4294967295"/>
          </p:nvPr>
        </p:nvSpPr>
        <p:spPr>
          <a:xfrm>
            <a:off x="76200" y="1142910"/>
            <a:ext cx="8915400" cy="5715000"/>
          </a:xfrm>
        </p:spPr>
        <p:txBody>
          <a:bodyPr/>
          <a:lstStyle/>
          <a:p>
            <a:pPr indent="-341313"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  Here are the actual steps for using the free "</a:t>
            </a:r>
            <a:r>
              <a:rPr lang="en-US" altLang="en-US" sz="4000" dirty="0" err="1"/>
              <a:t>Rescuezilla</a:t>
            </a:r>
            <a:r>
              <a:rPr lang="en-US" altLang="en-US" sz="4000" dirty="0"/>
              <a:t>" to clone or image an existing hard drive or solid state drive (SSD).</a:t>
            </a:r>
          </a:p>
        </p:txBody>
      </p:sp>
      <p:sp>
        <p:nvSpPr>
          <p:cNvPr id="6149" name="Slide Number Placeholder 1">
            <a:extLst>
              <a:ext uri="{FF2B5EF4-FFF2-40B4-BE49-F238E27FC236}">
                <a16:creationId xmlns:a16="http://schemas.microsoft.com/office/drawing/2014/main" id="{91BE073E-8789-3909-70F2-B911B97C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20F4182-A244-493C-8EF7-15EC7F46AED8}" type="slidenum">
              <a:rPr lang="en-US" altLang="en-US" sz="2400" baseline="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6A0DC9D7-EDBC-4ABC-92D9-495E52AC8E97}"/>
              </a:ext>
            </a:extLst>
          </p:cNvPr>
          <p:cNvPicPr>
            <a:picLocks noChangeAspect="1"/>
          </p:cNvPicPr>
          <p:nvPr/>
        </p:nvPicPr>
        <p:blipFill>
          <a:blip r:embed="rId2"/>
          <a:stretch>
            <a:fillRect/>
          </a:stretch>
        </p:blipFill>
        <p:spPr>
          <a:xfrm>
            <a:off x="77392" y="1905040"/>
            <a:ext cx="8989219" cy="3047920"/>
          </a:xfrm>
          <a:prstGeom prst="rect">
            <a:avLst/>
          </a:prstGeom>
        </p:spPr>
      </p:pic>
    </p:spTree>
    <p:extLst>
      <p:ext uri="{BB962C8B-B14F-4D97-AF65-F5344CB8AC3E}">
        <p14:creationId xmlns:p14="http://schemas.microsoft.com/office/powerpoint/2010/main" val="93629452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Let's assume that you clicked on "Clone":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6411271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60FA4BF-25EE-E367-68AF-D02BE72927AB}"/>
              </a:ext>
            </a:extLst>
          </p:cNvPr>
          <p:cNvPicPr>
            <a:picLocks noChangeAspect="1"/>
          </p:cNvPicPr>
          <p:nvPr/>
        </p:nvPicPr>
        <p:blipFill rotWithShape="1">
          <a:blip r:embed="rId2"/>
          <a:srcRect l="6690" t="3795" r="11231" b="48618"/>
          <a:stretch/>
        </p:blipFill>
        <p:spPr>
          <a:xfrm>
            <a:off x="152516" y="2057436"/>
            <a:ext cx="8944982" cy="2743128"/>
          </a:xfrm>
          <a:prstGeom prst="rect">
            <a:avLst/>
          </a:prstGeom>
        </p:spPr>
      </p:pic>
    </p:spTree>
    <p:extLst>
      <p:ext uri="{BB962C8B-B14F-4D97-AF65-F5344CB8AC3E}">
        <p14:creationId xmlns:p14="http://schemas.microsoft.com/office/powerpoint/2010/main" val="9453447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33</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60FA4BF-25EE-E367-68AF-D02BE72927AB}"/>
              </a:ext>
            </a:extLst>
          </p:cNvPr>
          <p:cNvPicPr>
            <a:picLocks noChangeAspect="1"/>
          </p:cNvPicPr>
          <p:nvPr/>
        </p:nvPicPr>
        <p:blipFill>
          <a:blip r:embed="rId2"/>
          <a:stretch>
            <a:fillRect/>
          </a:stretch>
        </p:blipFill>
        <p:spPr>
          <a:xfrm>
            <a:off x="538347" y="1295456"/>
            <a:ext cx="8355423" cy="4419483"/>
          </a:xfrm>
          <a:prstGeom prst="rect">
            <a:avLst/>
          </a:prstGeom>
        </p:spPr>
      </p:pic>
    </p:spTree>
    <p:extLst>
      <p:ext uri="{BB962C8B-B14F-4D97-AF65-F5344CB8AC3E}">
        <p14:creationId xmlns:p14="http://schemas.microsoft.com/office/powerpoint/2010/main" val="332200911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"Next" button:</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1988938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60FA4BF-25EE-E367-68AF-D02BE72927AB}"/>
              </a:ext>
            </a:extLst>
          </p:cNvPr>
          <p:cNvPicPr>
            <a:picLocks noChangeAspect="1"/>
          </p:cNvPicPr>
          <p:nvPr/>
        </p:nvPicPr>
        <p:blipFill>
          <a:blip r:embed="rId2"/>
          <a:stretch>
            <a:fillRect/>
          </a:stretch>
        </p:blipFill>
        <p:spPr>
          <a:xfrm>
            <a:off x="538347" y="1295456"/>
            <a:ext cx="8355423" cy="4419483"/>
          </a:xfrm>
          <a:prstGeom prst="rect">
            <a:avLst/>
          </a:prstGeom>
        </p:spPr>
      </p:pic>
      <p:cxnSp>
        <p:nvCxnSpPr>
          <p:cNvPr id="2" name="Straight Arrow Connector 1">
            <a:extLst>
              <a:ext uri="{FF2B5EF4-FFF2-40B4-BE49-F238E27FC236}">
                <a16:creationId xmlns:a16="http://schemas.microsoft.com/office/drawing/2014/main" id="{513DB64C-398F-4919-C565-6BD1A03AC6BB}"/>
              </a:ext>
            </a:extLst>
          </p:cNvPr>
          <p:cNvCxnSpPr/>
          <p:nvPr/>
        </p:nvCxnSpPr>
        <p:spPr bwMode="auto">
          <a:xfrm>
            <a:off x="1066892" y="457278"/>
            <a:ext cx="7162612" cy="495287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285643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9781404-7C33-57A6-AA83-4056B42C6F5A}"/>
              </a:ext>
            </a:extLst>
          </p:cNvPr>
          <p:cNvPicPr>
            <a:picLocks noChangeAspect="1"/>
          </p:cNvPicPr>
          <p:nvPr/>
        </p:nvPicPr>
        <p:blipFill>
          <a:blip r:embed="rId2"/>
          <a:stretch>
            <a:fillRect/>
          </a:stretch>
        </p:blipFill>
        <p:spPr>
          <a:xfrm>
            <a:off x="-76078" y="1371654"/>
            <a:ext cx="9156052" cy="3809900"/>
          </a:xfrm>
          <a:prstGeom prst="rect">
            <a:avLst/>
          </a:prstGeom>
        </p:spPr>
      </p:pic>
    </p:spTree>
    <p:extLst>
      <p:ext uri="{BB962C8B-B14F-4D97-AF65-F5344CB8AC3E}">
        <p14:creationId xmlns:p14="http://schemas.microsoft.com/office/powerpoint/2010/main" val="65881365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37</a:t>
            </a:fld>
            <a:endParaRPr lang="en-US" altLang="en-US" sz="2400" baseline="0">
              <a:solidFill>
                <a:srgbClr val="000000"/>
              </a:solidFill>
              <a:latin typeface="Times New Roman" panose="02020603050405020304" pitchFamily="18" charset="0"/>
            </a:endParaRPr>
          </a:p>
        </p:txBody>
      </p:sp>
      <p:pic>
        <p:nvPicPr>
          <p:cNvPr id="9" name="Picture 8">
            <a:extLst>
              <a:ext uri="{FF2B5EF4-FFF2-40B4-BE49-F238E27FC236}">
                <a16:creationId xmlns:a16="http://schemas.microsoft.com/office/drawing/2014/main" id="{7CE3DCCB-D65C-A251-FC45-66417361D03D}"/>
              </a:ext>
            </a:extLst>
          </p:cNvPr>
          <p:cNvPicPr>
            <a:picLocks noChangeAspect="1"/>
          </p:cNvPicPr>
          <p:nvPr/>
        </p:nvPicPr>
        <p:blipFill>
          <a:blip r:embed="rId2"/>
          <a:stretch>
            <a:fillRect/>
          </a:stretch>
        </p:blipFill>
        <p:spPr>
          <a:xfrm>
            <a:off x="578098" y="457278"/>
            <a:ext cx="7885396" cy="5867246"/>
          </a:xfrm>
          <a:prstGeom prst="rect">
            <a:avLst/>
          </a:prstGeom>
        </p:spPr>
      </p:pic>
    </p:spTree>
    <p:extLst>
      <p:ext uri="{BB962C8B-B14F-4D97-AF65-F5344CB8AC3E}">
        <p14:creationId xmlns:p14="http://schemas.microsoft.com/office/powerpoint/2010/main" val="305579121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304912" y="1143058"/>
            <a:ext cx="8534176" cy="5576829"/>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"source drive",                                                 = the hard drive, or Solid State Drive, or the flash drive that you wish to make a clone of.                                       Locate the manufacturer's serial number of the "source drive" that wish to clone and check the size of the "source drive".                                                        Do not guess !!</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8549433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39</a:t>
            </a:fld>
            <a:endParaRPr lang="en-US" altLang="en-US" sz="2400" baseline="0">
              <a:solidFill>
                <a:srgbClr val="000000"/>
              </a:solidFill>
              <a:latin typeface="Times New Roman" panose="02020603050405020304" pitchFamily="18" charset="0"/>
            </a:endParaRPr>
          </a:p>
        </p:txBody>
      </p:sp>
      <p:pic>
        <p:nvPicPr>
          <p:cNvPr id="6" name="Picture 5">
            <a:extLst>
              <a:ext uri="{FF2B5EF4-FFF2-40B4-BE49-F238E27FC236}">
                <a16:creationId xmlns:a16="http://schemas.microsoft.com/office/drawing/2014/main" id="{4EBBCD8F-D7E6-F64A-D58D-99CA9AC762C5}"/>
              </a:ext>
            </a:extLst>
          </p:cNvPr>
          <p:cNvPicPr>
            <a:picLocks noChangeAspect="1"/>
          </p:cNvPicPr>
          <p:nvPr/>
        </p:nvPicPr>
        <p:blipFill>
          <a:blip r:embed="rId2"/>
          <a:stretch>
            <a:fillRect/>
          </a:stretch>
        </p:blipFill>
        <p:spPr>
          <a:xfrm>
            <a:off x="162356" y="1981238"/>
            <a:ext cx="8819287" cy="2895524"/>
          </a:xfrm>
          <a:prstGeom prst="rect">
            <a:avLst/>
          </a:prstGeom>
        </p:spPr>
      </p:pic>
    </p:spTree>
    <p:extLst>
      <p:ext uri="{BB962C8B-B14F-4D97-AF65-F5344CB8AC3E}">
        <p14:creationId xmlns:p14="http://schemas.microsoft.com/office/powerpoint/2010/main" val="32870514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8534294" cy="121916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BASIC CONFIGURATION FOR RESCUEZILLA OR CLONEZILLA</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052488"/>
            <a:ext cx="9067800" cy="5729224"/>
          </a:xfrm>
        </p:spPr>
        <p:txBody>
          <a:bodyPr/>
          <a:lstStyle/>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500" dirty="0"/>
              <a:t>1) Source hard drive or SSD (for the clone     	 or image process) is attached to the 	 	 computer by means of M.2, USB, or SATA</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500" dirty="0"/>
              <a:t>2) Target hard drive or SSD is attached to 	  the computer by means of USB</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500" dirty="0"/>
              <a:t>3) Bootable </a:t>
            </a:r>
            <a:r>
              <a:rPr lang="en-US" altLang="en-US" sz="3500" dirty="0" err="1"/>
              <a:t>Rescuezilla</a:t>
            </a:r>
            <a:r>
              <a:rPr lang="en-US" altLang="en-US" sz="3500" dirty="0"/>
              <a:t> device or 	 	 	 </a:t>
            </a:r>
            <a:r>
              <a:rPr lang="en-US" altLang="en-US" sz="3500" dirty="0" err="1"/>
              <a:t>Clonezilla</a:t>
            </a:r>
            <a:r>
              <a:rPr lang="en-US" altLang="en-US" sz="3500" dirty="0"/>
              <a:t> device is attached to the 	 	 computer as a USB flash drive,                           	 a USB hard drive, a USB SSD, a DVD-R, 	 or a CD-R</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5342926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40</a:t>
            </a:fld>
            <a:endParaRPr lang="en-US" altLang="en-US" sz="2400" baseline="0">
              <a:solidFill>
                <a:srgbClr val="000000"/>
              </a:solidFill>
              <a:latin typeface="Times New Roman" panose="02020603050405020304" pitchFamily="18" charset="0"/>
            </a:endParaRPr>
          </a:p>
        </p:txBody>
      </p:sp>
      <p:pic>
        <p:nvPicPr>
          <p:cNvPr id="9" name="Picture 8">
            <a:extLst>
              <a:ext uri="{FF2B5EF4-FFF2-40B4-BE49-F238E27FC236}">
                <a16:creationId xmlns:a16="http://schemas.microsoft.com/office/drawing/2014/main" id="{275E3AD0-8BC6-6BF5-1FDA-3AB40EB34814}"/>
              </a:ext>
            </a:extLst>
          </p:cNvPr>
          <p:cNvPicPr>
            <a:picLocks noChangeAspect="1"/>
          </p:cNvPicPr>
          <p:nvPr/>
        </p:nvPicPr>
        <p:blipFill rotWithShape="1">
          <a:blip r:embed="rId2"/>
          <a:srcRect l="-5" r="35050"/>
          <a:stretch/>
        </p:blipFill>
        <p:spPr>
          <a:xfrm>
            <a:off x="457308" y="1447623"/>
            <a:ext cx="7840032" cy="3962754"/>
          </a:xfrm>
          <a:prstGeom prst="rect">
            <a:avLst/>
          </a:prstGeom>
        </p:spPr>
      </p:pic>
      <p:cxnSp>
        <p:nvCxnSpPr>
          <p:cNvPr id="2" name="Straight Arrow Connector 1">
            <a:extLst>
              <a:ext uri="{FF2B5EF4-FFF2-40B4-BE49-F238E27FC236}">
                <a16:creationId xmlns:a16="http://schemas.microsoft.com/office/drawing/2014/main" id="{8C4E8F8D-64EC-A10D-03D6-991EFA978B38}"/>
              </a:ext>
            </a:extLst>
          </p:cNvPr>
          <p:cNvCxnSpPr/>
          <p:nvPr/>
        </p:nvCxnSpPr>
        <p:spPr bwMode="auto">
          <a:xfrm>
            <a:off x="152516" y="762070"/>
            <a:ext cx="1752554" cy="304792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6383674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41</a:t>
            </a:fld>
            <a:endParaRPr lang="en-US" altLang="en-US" sz="2400" baseline="0">
              <a:solidFill>
                <a:srgbClr val="000000"/>
              </a:solidFill>
              <a:latin typeface="Times New Roman" panose="02020603050405020304" pitchFamily="18" charset="0"/>
            </a:endParaRPr>
          </a:p>
        </p:txBody>
      </p:sp>
      <p:pic>
        <p:nvPicPr>
          <p:cNvPr id="7" name="Picture 6">
            <a:extLst>
              <a:ext uri="{FF2B5EF4-FFF2-40B4-BE49-F238E27FC236}">
                <a16:creationId xmlns:a16="http://schemas.microsoft.com/office/drawing/2014/main" id="{D34F21DF-A1CA-8490-9BAF-D972B51F98D2}"/>
              </a:ext>
            </a:extLst>
          </p:cNvPr>
          <p:cNvPicPr>
            <a:picLocks noChangeAspect="1"/>
          </p:cNvPicPr>
          <p:nvPr/>
        </p:nvPicPr>
        <p:blipFill>
          <a:blip r:embed="rId2"/>
          <a:stretch>
            <a:fillRect/>
          </a:stretch>
        </p:blipFill>
        <p:spPr>
          <a:xfrm>
            <a:off x="446448" y="2209832"/>
            <a:ext cx="8508949" cy="2514534"/>
          </a:xfrm>
          <a:prstGeom prst="rect">
            <a:avLst/>
          </a:prstGeom>
        </p:spPr>
      </p:pic>
    </p:spTree>
    <p:extLst>
      <p:ext uri="{BB962C8B-B14F-4D97-AF65-F5344CB8AC3E}">
        <p14:creationId xmlns:p14="http://schemas.microsoft.com/office/powerpoint/2010/main" val="141719653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304912" y="1527150"/>
            <a:ext cx="8534176" cy="510216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"Next" button in the lower right corner of the window:</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4374473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43</a:t>
            </a:fld>
            <a:endParaRPr lang="en-US" altLang="en-US" sz="2400" baseline="0">
              <a:solidFill>
                <a:srgbClr val="000000"/>
              </a:solidFill>
              <a:latin typeface="Times New Roman" panose="02020603050405020304" pitchFamily="18" charset="0"/>
            </a:endParaRPr>
          </a:p>
        </p:txBody>
      </p:sp>
      <p:pic>
        <p:nvPicPr>
          <p:cNvPr id="10" name="Picture 9">
            <a:extLst>
              <a:ext uri="{FF2B5EF4-FFF2-40B4-BE49-F238E27FC236}">
                <a16:creationId xmlns:a16="http://schemas.microsoft.com/office/drawing/2014/main" id="{3972FEB6-2CA6-0E57-8A99-4B7045BC90B4}"/>
              </a:ext>
            </a:extLst>
          </p:cNvPr>
          <p:cNvPicPr>
            <a:picLocks noChangeAspect="1"/>
          </p:cNvPicPr>
          <p:nvPr/>
        </p:nvPicPr>
        <p:blipFill>
          <a:blip r:embed="rId2"/>
          <a:stretch>
            <a:fillRect/>
          </a:stretch>
        </p:blipFill>
        <p:spPr>
          <a:xfrm>
            <a:off x="581570" y="990664"/>
            <a:ext cx="8105563" cy="4952870"/>
          </a:xfrm>
          <a:prstGeom prst="rect">
            <a:avLst/>
          </a:prstGeom>
        </p:spPr>
      </p:pic>
      <p:cxnSp>
        <p:nvCxnSpPr>
          <p:cNvPr id="4" name="Straight Arrow Connector 3">
            <a:extLst>
              <a:ext uri="{FF2B5EF4-FFF2-40B4-BE49-F238E27FC236}">
                <a16:creationId xmlns:a16="http://schemas.microsoft.com/office/drawing/2014/main" id="{702239C6-4C4A-CCD1-A1CE-FBDFD7162569}"/>
              </a:ext>
            </a:extLst>
          </p:cNvPr>
          <p:cNvCxnSpPr/>
          <p:nvPr/>
        </p:nvCxnSpPr>
        <p:spPr bwMode="auto">
          <a:xfrm>
            <a:off x="8305702" y="152486"/>
            <a:ext cx="0" cy="487667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365950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152306"/>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304912" y="609674"/>
            <a:ext cx="8762888" cy="6019642"/>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"destination drive",                                                 = the hard drive, or Solid State Drive, or the flash drive that you wish to make into a clone of the source disk.                                       Locate the manufacturer's serial number of the "destination drive" that you wish to clone and check the size of the "destination drive".                                                        Do not guess !!</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0833279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45</a:t>
            </a:fld>
            <a:endParaRPr lang="en-US" altLang="en-US" sz="2400" baseline="0">
              <a:solidFill>
                <a:srgbClr val="000000"/>
              </a:solidFill>
              <a:latin typeface="Times New Roman" panose="02020603050405020304" pitchFamily="18" charset="0"/>
            </a:endParaRPr>
          </a:p>
        </p:txBody>
      </p:sp>
      <p:pic>
        <p:nvPicPr>
          <p:cNvPr id="7" name="Picture 6">
            <a:extLst>
              <a:ext uri="{FF2B5EF4-FFF2-40B4-BE49-F238E27FC236}">
                <a16:creationId xmlns:a16="http://schemas.microsoft.com/office/drawing/2014/main" id="{AD5F6872-992C-6F65-19A6-BDD71C255DFB}"/>
              </a:ext>
            </a:extLst>
          </p:cNvPr>
          <p:cNvPicPr>
            <a:picLocks noChangeAspect="1"/>
          </p:cNvPicPr>
          <p:nvPr/>
        </p:nvPicPr>
        <p:blipFill>
          <a:blip r:embed="rId2"/>
          <a:stretch>
            <a:fillRect/>
          </a:stretch>
        </p:blipFill>
        <p:spPr>
          <a:xfrm>
            <a:off x="439476" y="1066862"/>
            <a:ext cx="8398355" cy="4800474"/>
          </a:xfrm>
          <a:prstGeom prst="rect">
            <a:avLst/>
          </a:prstGeom>
        </p:spPr>
      </p:pic>
    </p:spTree>
    <p:extLst>
      <p:ext uri="{BB962C8B-B14F-4D97-AF65-F5344CB8AC3E}">
        <p14:creationId xmlns:p14="http://schemas.microsoft.com/office/powerpoint/2010/main" val="348536186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46</a:t>
            </a:fld>
            <a:endParaRPr lang="en-US" altLang="en-US" sz="2400" baseline="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22E2361D-8CB1-AF2E-1CFB-7DBD9F880C25}"/>
              </a:ext>
            </a:extLst>
          </p:cNvPr>
          <p:cNvPicPr>
            <a:picLocks noChangeAspect="1"/>
          </p:cNvPicPr>
          <p:nvPr/>
        </p:nvPicPr>
        <p:blipFill rotWithShape="1">
          <a:blip r:embed="rId2"/>
          <a:srcRect l="-1" t="-3" r="40139" b="48545"/>
          <a:stretch/>
        </p:blipFill>
        <p:spPr>
          <a:xfrm>
            <a:off x="371492" y="1030016"/>
            <a:ext cx="7835964" cy="3846746"/>
          </a:xfrm>
          <a:prstGeom prst="rect">
            <a:avLst/>
          </a:prstGeom>
        </p:spPr>
      </p:pic>
      <p:cxnSp>
        <p:nvCxnSpPr>
          <p:cNvPr id="2" name="Straight Arrow Connector 1">
            <a:extLst>
              <a:ext uri="{FF2B5EF4-FFF2-40B4-BE49-F238E27FC236}">
                <a16:creationId xmlns:a16="http://schemas.microsoft.com/office/drawing/2014/main" id="{89DCB7E3-E922-94E0-510A-64E57D457810}"/>
              </a:ext>
            </a:extLst>
          </p:cNvPr>
          <p:cNvCxnSpPr/>
          <p:nvPr/>
        </p:nvCxnSpPr>
        <p:spPr bwMode="auto">
          <a:xfrm>
            <a:off x="685902" y="4267178"/>
            <a:ext cx="1219168"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676886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47</a:t>
            </a:fld>
            <a:endParaRPr lang="en-US" altLang="en-US" sz="2400" baseline="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63B93D19-9251-8DDE-434A-8F2BCA410AF4}"/>
              </a:ext>
            </a:extLst>
          </p:cNvPr>
          <p:cNvPicPr>
            <a:picLocks noChangeAspect="1"/>
          </p:cNvPicPr>
          <p:nvPr/>
        </p:nvPicPr>
        <p:blipFill>
          <a:blip r:embed="rId2"/>
          <a:stretch>
            <a:fillRect/>
          </a:stretch>
        </p:blipFill>
        <p:spPr>
          <a:xfrm>
            <a:off x="152516" y="2057436"/>
            <a:ext cx="8907460" cy="2743128"/>
          </a:xfrm>
          <a:prstGeom prst="rect">
            <a:avLst/>
          </a:prstGeom>
        </p:spPr>
      </p:pic>
    </p:spTree>
    <p:extLst>
      <p:ext uri="{BB962C8B-B14F-4D97-AF65-F5344CB8AC3E}">
        <p14:creationId xmlns:p14="http://schemas.microsoft.com/office/powerpoint/2010/main" val="124743436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304912" y="1603348"/>
            <a:ext cx="8534176" cy="4187790"/>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"Next" button in the lower right corner of the window:</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4927087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49</a:t>
            </a:fld>
            <a:endParaRPr lang="en-US" altLang="en-US" sz="2400" baseline="0">
              <a:solidFill>
                <a:srgbClr val="000000"/>
              </a:solidFill>
              <a:latin typeface="Times New Roman" panose="02020603050405020304" pitchFamily="18" charset="0"/>
            </a:endParaRPr>
          </a:p>
        </p:txBody>
      </p:sp>
      <p:pic>
        <p:nvPicPr>
          <p:cNvPr id="7" name="Picture 6">
            <a:extLst>
              <a:ext uri="{FF2B5EF4-FFF2-40B4-BE49-F238E27FC236}">
                <a16:creationId xmlns:a16="http://schemas.microsoft.com/office/drawing/2014/main" id="{1A7A0C87-619F-ADEA-4EE8-E94618D376B3}"/>
              </a:ext>
            </a:extLst>
          </p:cNvPr>
          <p:cNvPicPr>
            <a:picLocks noChangeAspect="1"/>
          </p:cNvPicPr>
          <p:nvPr/>
        </p:nvPicPr>
        <p:blipFill>
          <a:blip r:embed="rId2"/>
          <a:stretch>
            <a:fillRect/>
          </a:stretch>
        </p:blipFill>
        <p:spPr>
          <a:xfrm>
            <a:off x="323764" y="990664"/>
            <a:ext cx="8363713" cy="4800474"/>
          </a:xfrm>
          <a:prstGeom prst="rect">
            <a:avLst/>
          </a:prstGeom>
        </p:spPr>
      </p:pic>
      <p:cxnSp>
        <p:nvCxnSpPr>
          <p:cNvPr id="4" name="Straight Arrow Connector 3">
            <a:extLst>
              <a:ext uri="{FF2B5EF4-FFF2-40B4-BE49-F238E27FC236}">
                <a16:creationId xmlns:a16="http://schemas.microsoft.com/office/drawing/2014/main" id="{EC0D2689-D470-5E78-099D-C5480231A50C}"/>
              </a:ext>
            </a:extLst>
          </p:cNvPr>
          <p:cNvCxnSpPr/>
          <p:nvPr/>
        </p:nvCxnSpPr>
        <p:spPr bwMode="auto">
          <a:xfrm>
            <a:off x="8305702" y="152486"/>
            <a:ext cx="0" cy="510526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894404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143060"/>
            <a:ext cx="8839086" cy="518146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Determine the manufacturer's serial numbers for the "source drive" and the "target drive"</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Attach the bootable "</a:t>
            </a:r>
            <a:r>
              <a:rPr lang="en-US" altLang="en-US" sz="4000" dirty="0" err="1"/>
              <a:t>Rescuezilla</a:t>
            </a:r>
            <a:r>
              <a:rPr lang="en-US" altLang="en-US" sz="4000" dirty="0"/>
              <a:t>" USB thumb drive or CD or DVD to the computer (and make sure that the bootable device is operational)</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6335769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50</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"Next" button in the lower right corner of the window:</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0024957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51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51</a:t>
            </a:fld>
            <a:endParaRPr lang="en-US" altLang="en-US" sz="2400" baseline="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D8F20330-66C6-4731-C080-882F7275A65D}"/>
              </a:ext>
            </a:extLst>
          </p:cNvPr>
          <p:cNvPicPr>
            <a:picLocks noChangeAspect="1"/>
          </p:cNvPicPr>
          <p:nvPr/>
        </p:nvPicPr>
        <p:blipFill>
          <a:blip r:embed="rId2"/>
          <a:stretch>
            <a:fillRect/>
          </a:stretch>
        </p:blipFill>
        <p:spPr>
          <a:xfrm>
            <a:off x="551091" y="990664"/>
            <a:ext cx="8041820" cy="4876672"/>
          </a:xfrm>
          <a:prstGeom prst="rect">
            <a:avLst/>
          </a:prstGeom>
        </p:spPr>
      </p:pic>
      <p:cxnSp>
        <p:nvCxnSpPr>
          <p:cNvPr id="6" name="Straight Arrow Connector 5">
            <a:extLst>
              <a:ext uri="{FF2B5EF4-FFF2-40B4-BE49-F238E27FC236}">
                <a16:creationId xmlns:a16="http://schemas.microsoft.com/office/drawing/2014/main" id="{78CF8CE2-1074-F7C5-0CD1-AD04A3402F04}"/>
              </a:ext>
            </a:extLst>
          </p:cNvPr>
          <p:cNvCxnSpPr/>
          <p:nvPr/>
        </p:nvCxnSpPr>
        <p:spPr bwMode="auto">
          <a:xfrm flipH="1">
            <a:off x="8077108" y="304882"/>
            <a:ext cx="76198" cy="4645461"/>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4409410"/>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52</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"Next" button in the lower right corner of the window:</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52</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4158542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53</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"Next" button in the lower right corner of the window:</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53</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846805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54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54</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0D4C959D-4536-DC89-6DF2-AF1ED22DFA11}"/>
              </a:ext>
            </a:extLst>
          </p:cNvPr>
          <p:cNvPicPr>
            <a:picLocks noChangeAspect="1"/>
          </p:cNvPicPr>
          <p:nvPr/>
        </p:nvPicPr>
        <p:blipFill>
          <a:blip r:embed="rId2"/>
          <a:stretch>
            <a:fillRect/>
          </a:stretch>
        </p:blipFill>
        <p:spPr>
          <a:xfrm>
            <a:off x="188304" y="755385"/>
            <a:ext cx="8756429" cy="5340545"/>
          </a:xfrm>
          <a:prstGeom prst="rect">
            <a:avLst/>
          </a:prstGeom>
        </p:spPr>
      </p:pic>
      <p:cxnSp>
        <p:nvCxnSpPr>
          <p:cNvPr id="6" name="Straight Arrow Connector 5">
            <a:extLst>
              <a:ext uri="{FF2B5EF4-FFF2-40B4-BE49-F238E27FC236}">
                <a16:creationId xmlns:a16="http://schemas.microsoft.com/office/drawing/2014/main" id="{78CF8CE2-1074-F7C5-0CD1-AD04A3402F04}"/>
              </a:ext>
            </a:extLst>
          </p:cNvPr>
          <p:cNvCxnSpPr/>
          <p:nvPr/>
        </p:nvCxnSpPr>
        <p:spPr bwMode="auto">
          <a:xfrm flipH="1">
            <a:off x="8534296" y="459895"/>
            <a:ext cx="76198" cy="4645461"/>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1954473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"Yes" button in the dialog box:</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865123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56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56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50FFBEBD-119F-93B1-F9B5-2B1978C5B592}"/>
              </a:ext>
            </a:extLst>
          </p:cNvPr>
          <p:cNvPicPr>
            <a:picLocks noChangeAspect="1"/>
          </p:cNvPicPr>
          <p:nvPr/>
        </p:nvPicPr>
        <p:blipFill>
          <a:blip r:embed="rId2"/>
          <a:stretch>
            <a:fillRect/>
          </a:stretch>
        </p:blipFill>
        <p:spPr>
          <a:xfrm>
            <a:off x="-118572" y="2057436"/>
            <a:ext cx="8859971" cy="2590732"/>
          </a:xfrm>
          <a:prstGeom prst="rect">
            <a:avLst/>
          </a:prstGeom>
        </p:spPr>
      </p:pic>
    </p:spTree>
    <p:extLst>
      <p:ext uri="{BB962C8B-B14F-4D97-AF65-F5344CB8AC3E}">
        <p14:creationId xmlns:p14="http://schemas.microsoft.com/office/powerpoint/2010/main" val="193099572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57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57</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50FFBEBD-119F-93B1-F9B5-2B1978C5B592}"/>
              </a:ext>
            </a:extLst>
          </p:cNvPr>
          <p:cNvPicPr>
            <a:picLocks noChangeAspect="1"/>
          </p:cNvPicPr>
          <p:nvPr/>
        </p:nvPicPr>
        <p:blipFill>
          <a:blip r:embed="rId2"/>
          <a:stretch>
            <a:fillRect/>
          </a:stretch>
        </p:blipFill>
        <p:spPr>
          <a:xfrm>
            <a:off x="-118572" y="2057436"/>
            <a:ext cx="8859971" cy="2590732"/>
          </a:xfrm>
          <a:prstGeom prst="rect">
            <a:avLst/>
          </a:prstGeom>
        </p:spPr>
      </p:pic>
      <p:cxnSp>
        <p:nvCxnSpPr>
          <p:cNvPr id="2" name="Straight Arrow Connector 1">
            <a:extLst>
              <a:ext uri="{FF2B5EF4-FFF2-40B4-BE49-F238E27FC236}">
                <a16:creationId xmlns:a16="http://schemas.microsoft.com/office/drawing/2014/main" id="{8D139F37-2910-478D-F9A7-4B4D1DB9BB57}"/>
              </a:ext>
            </a:extLst>
          </p:cNvPr>
          <p:cNvCxnSpPr/>
          <p:nvPr/>
        </p:nvCxnSpPr>
        <p:spPr bwMode="auto">
          <a:xfrm>
            <a:off x="6553200" y="838268"/>
            <a:ext cx="0" cy="304792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89249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58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58</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26CA159-DCB1-3CCE-3B26-74636247735E}"/>
              </a:ext>
            </a:extLst>
          </p:cNvPr>
          <p:cNvPicPr>
            <a:picLocks noChangeAspect="1"/>
          </p:cNvPicPr>
          <p:nvPr/>
        </p:nvPicPr>
        <p:blipFill>
          <a:blip r:embed="rId2"/>
          <a:stretch>
            <a:fillRect/>
          </a:stretch>
        </p:blipFill>
        <p:spPr>
          <a:xfrm>
            <a:off x="485913" y="1143060"/>
            <a:ext cx="8172173" cy="4571880"/>
          </a:xfrm>
          <a:prstGeom prst="rect">
            <a:avLst/>
          </a:prstGeom>
        </p:spPr>
      </p:pic>
    </p:spTree>
    <p:extLst>
      <p:ext uri="{BB962C8B-B14F-4D97-AF65-F5344CB8AC3E}">
        <p14:creationId xmlns:p14="http://schemas.microsoft.com/office/powerpoint/2010/main" val="59173147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59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59</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26CA159-DCB1-3CCE-3B26-74636247735E}"/>
              </a:ext>
            </a:extLst>
          </p:cNvPr>
          <p:cNvPicPr>
            <a:picLocks noChangeAspect="1"/>
          </p:cNvPicPr>
          <p:nvPr/>
        </p:nvPicPr>
        <p:blipFill rotWithShape="1">
          <a:blip r:embed="rId2"/>
          <a:srcRect l="5246" r="7480" b="-3"/>
          <a:stretch/>
        </p:blipFill>
        <p:spPr>
          <a:xfrm>
            <a:off x="233286" y="533476"/>
            <a:ext cx="8677428" cy="5562454"/>
          </a:xfrm>
          <a:prstGeom prst="rect">
            <a:avLst/>
          </a:prstGeom>
        </p:spPr>
      </p:pic>
      <p:cxnSp>
        <p:nvCxnSpPr>
          <p:cNvPr id="4" name="Straight Arrow Connector 3">
            <a:extLst>
              <a:ext uri="{FF2B5EF4-FFF2-40B4-BE49-F238E27FC236}">
                <a16:creationId xmlns:a16="http://schemas.microsoft.com/office/drawing/2014/main" id="{66F6FAFE-2EEC-66EF-D819-B0278CE8AACF}"/>
              </a:ext>
            </a:extLst>
          </p:cNvPr>
          <p:cNvCxnSpPr/>
          <p:nvPr/>
        </p:nvCxnSpPr>
        <p:spPr bwMode="auto">
          <a:xfrm>
            <a:off x="3733822" y="1905040"/>
            <a:ext cx="533386" cy="312411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15974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219258"/>
            <a:ext cx="8839086" cy="510526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Attach the "target" hard drive or Solid State Drive or USB flash drive to the computer (and make sure that this "target" device is operational)</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72516529"/>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26CA159-DCB1-3CCE-3B26-74636247735E}"/>
              </a:ext>
            </a:extLst>
          </p:cNvPr>
          <p:cNvPicPr>
            <a:picLocks noChangeAspect="1"/>
          </p:cNvPicPr>
          <p:nvPr/>
        </p:nvPicPr>
        <p:blipFill rotWithShape="1">
          <a:blip r:embed="rId2"/>
          <a:srcRect l="35092" t="54529" r="33640" b="2731"/>
          <a:stretch/>
        </p:blipFill>
        <p:spPr>
          <a:xfrm>
            <a:off x="990694" y="533476"/>
            <a:ext cx="7271674" cy="5560692"/>
          </a:xfrm>
          <a:prstGeom prst="rect">
            <a:avLst/>
          </a:prstGeom>
        </p:spPr>
      </p:pic>
      <p:cxnSp>
        <p:nvCxnSpPr>
          <p:cNvPr id="4" name="Straight Arrow Connector 3">
            <a:extLst>
              <a:ext uri="{FF2B5EF4-FFF2-40B4-BE49-F238E27FC236}">
                <a16:creationId xmlns:a16="http://schemas.microsoft.com/office/drawing/2014/main" id="{66F6FAFE-2EEC-66EF-D819-B0278CE8AACF}"/>
              </a:ext>
            </a:extLst>
          </p:cNvPr>
          <p:cNvCxnSpPr/>
          <p:nvPr/>
        </p:nvCxnSpPr>
        <p:spPr bwMode="auto">
          <a:xfrm>
            <a:off x="3505228" y="1066862"/>
            <a:ext cx="533386" cy="312411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7163383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61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the monitor screen goes to solid black, please press one of the Ctrl or Shift keys on the keyboard to continue to view the progress of the cloning process.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61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86396898"/>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2755381-9741-067C-41A1-00BCA17028FE}"/>
              </a:ext>
            </a:extLst>
          </p:cNvPr>
          <p:cNvPicPr>
            <a:picLocks noChangeAspect="1"/>
          </p:cNvPicPr>
          <p:nvPr/>
        </p:nvPicPr>
        <p:blipFill>
          <a:blip r:embed="rId2"/>
          <a:stretch>
            <a:fillRect/>
          </a:stretch>
        </p:blipFill>
        <p:spPr>
          <a:xfrm>
            <a:off x="523713" y="1219258"/>
            <a:ext cx="8236171" cy="4495682"/>
          </a:xfrm>
          <a:prstGeom prst="rect">
            <a:avLst/>
          </a:prstGeom>
        </p:spPr>
      </p:pic>
    </p:spTree>
    <p:extLst>
      <p:ext uri="{BB962C8B-B14F-4D97-AF65-F5344CB8AC3E}">
        <p14:creationId xmlns:p14="http://schemas.microsoft.com/office/powerpoint/2010/main" val="3256988431"/>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63</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D0589E3C-5B0B-7E9E-C2B5-58454E9609D0}"/>
              </a:ext>
            </a:extLst>
          </p:cNvPr>
          <p:cNvPicPr>
            <a:picLocks noChangeAspect="1"/>
          </p:cNvPicPr>
          <p:nvPr/>
        </p:nvPicPr>
        <p:blipFill>
          <a:blip r:embed="rId2"/>
          <a:stretch>
            <a:fillRect/>
          </a:stretch>
        </p:blipFill>
        <p:spPr>
          <a:xfrm>
            <a:off x="378062" y="990664"/>
            <a:ext cx="8387876" cy="4876672"/>
          </a:xfrm>
          <a:prstGeom prst="rect">
            <a:avLst/>
          </a:prstGeom>
        </p:spPr>
      </p:pic>
    </p:spTree>
    <p:extLst>
      <p:ext uri="{BB962C8B-B14F-4D97-AF65-F5344CB8AC3E}">
        <p14:creationId xmlns:p14="http://schemas.microsoft.com/office/powerpoint/2010/main" val="421948122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64</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07E59CDC-F86F-0BDE-26D2-E95F3A157F7E}"/>
              </a:ext>
            </a:extLst>
          </p:cNvPr>
          <p:cNvPicPr>
            <a:picLocks noChangeAspect="1"/>
          </p:cNvPicPr>
          <p:nvPr/>
        </p:nvPicPr>
        <p:blipFill>
          <a:blip r:embed="rId2"/>
          <a:stretch>
            <a:fillRect/>
          </a:stretch>
        </p:blipFill>
        <p:spPr>
          <a:xfrm>
            <a:off x="374170" y="990664"/>
            <a:ext cx="8395659" cy="4876671"/>
          </a:xfrm>
          <a:prstGeom prst="rect">
            <a:avLst/>
          </a:prstGeom>
        </p:spPr>
      </p:pic>
    </p:spTree>
    <p:extLst>
      <p:ext uri="{BB962C8B-B14F-4D97-AF65-F5344CB8AC3E}">
        <p14:creationId xmlns:p14="http://schemas.microsoft.com/office/powerpoint/2010/main" val="279077605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03E32DD-F7C8-6C0A-E4F2-908B3A1B32BF}"/>
              </a:ext>
            </a:extLst>
          </p:cNvPr>
          <p:cNvPicPr>
            <a:picLocks noChangeAspect="1"/>
          </p:cNvPicPr>
          <p:nvPr/>
        </p:nvPicPr>
        <p:blipFill>
          <a:blip r:embed="rId2"/>
          <a:stretch>
            <a:fillRect/>
          </a:stretch>
        </p:blipFill>
        <p:spPr>
          <a:xfrm>
            <a:off x="636030" y="990664"/>
            <a:ext cx="7994940" cy="4952870"/>
          </a:xfrm>
          <a:prstGeom prst="rect">
            <a:avLst/>
          </a:prstGeom>
        </p:spPr>
      </p:pic>
    </p:spTree>
    <p:extLst>
      <p:ext uri="{BB962C8B-B14F-4D97-AF65-F5344CB8AC3E}">
        <p14:creationId xmlns:p14="http://schemas.microsoft.com/office/powerpoint/2010/main" val="1951274133"/>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6415159-EB25-FC03-BEB5-E100F5EE61FA}"/>
              </a:ext>
            </a:extLst>
          </p:cNvPr>
          <p:cNvPicPr>
            <a:picLocks noChangeAspect="1"/>
          </p:cNvPicPr>
          <p:nvPr/>
        </p:nvPicPr>
        <p:blipFill>
          <a:blip r:embed="rId2"/>
          <a:stretch>
            <a:fillRect/>
          </a:stretch>
        </p:blipFill>
        <p:spPr>
          <a:xfrm>
            <a:off x="487206" y="228684"/>
            <a:ext cx="8198007" cy="6194050"/>
          </a:xfrm>
          <a:prstGeom prst="rect">
            <a:avLst/>
          </a:prstGeom>
        </p:spPr>
      </p:pic>
    </p:spTree>
    <p:extLst>
      <p:ext uri="{BB962C8B-B14F-4D97-AF65-F5344CB8AC3E}">
        <p14:creationId xmlns:p14="http://schemas.microsoft.com/office/powerpoint/2010/main" val="3457254644"/>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67</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43DF818-A979-DF53-D13D-5F5A2A8A460B}"/>
              </a:ext>
            </a:extLst>
          </p:cNvPr>
          <p:cNvPicPr>
            <a:picLocks noChangeAspect="1"/>
          </p:cNvPicPr>
          <p:nvPr/>
        </p:nvPicPr>
        <p:blipFill>
          <a:blip r:embed="rId2"/>
          <a:stretch>
            <a:fillRect/>
          </a:stretch>
        </p:blipFill>
        <p:spPr>
          <a:xfrm>
            <a:off x="438443" y="1143060"/>
            <a:ext cx="8172051" cy="4519308"/>
          </a:xfrm>
          <a:prstGeom prst="rect">
            <a:avLst/>
          </a:prstGeom>
        </p:spPr>
      </p:pic>
    </p:spTree>
    <p:extLst>
      <p:ext uri="{BB962C8B-B14F-4D97-AF65-F5344CB8AC3E}">
        <p14:creationId xmlns:p14="http://schemas.microsoft.com/office/powerpoint/2010/main" val="105133320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the "Next" button in the lower-right corner of the "</a:t>
            </a:r>
            <a:r>
              <a:rPr lang="en-US" altLang="en-US" sz="4000" dirty="0" err="1"/>
              <a:t>Rescuezilla</a:t>
            </a:r>
            <a:r>
              <a:rPr lang="en-US" altLang="en-US" sz="4000" dirty="0"/>
              <a:t>" window:</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802338162"/>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69</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1A6D5142-51EE-B49D-3AAE-E66C4C024F81}"/>
              </a:ext>
            </a:extLst>
          </p:cNvPr>
          <p:cNvPicPr>
            <a:picLocks noChangeAspect="1"/>
          </p:cNvPicPr>
          <p:nvPr/>
        </p:nvPicPr>
        <p:blipFill>
          <a:blip r:embed="rId2"/>
          <a:stretch>
            <a:fillRect/>
          </a:stretch>
        </p:blipFill>
        <p:spPr>
          <a:xfrm>
            <a:off x="609704" y="990664"/>
            <a:ext cx="7924593" cy="4876672"/>
          </a:xfrm>
          <a:prstGeom prst="rect">
            <a:avLst/>
          </a:prstGeom>
        </p:spPr>
      </p:pic>
    </p:spTree>
    <p:extLst>
      <p:ext uri="{BB962C8B-B14F-4D97-AF65-F5344CB8AC3E}">
        <p14:creationId xmlns:p14="http://schemas.microsoft.com/office/powerpoint/2010/main" val="2117857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066862"/>
            <a:ext cx="8686690" cy="579104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the computer is powered up, shut it down. (Many computers will not boot up to a bootable flash drive or a bootable CD or DVD if you do a restart from an operating system that is running.)</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8406282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70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70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1A6D5142-51EE-B49D-3AAE-E66C4C024F81}"/>
              </a:ext>
            </a:extLst>
          </p:cNvPr>
          <p:cNvPicPr>
            <a:picLocks noChangeAspect="1"/>
          </p:cNvPicPr>
          <p:nvPr/>
        </p:nvPicPr>
        <p:blipFill>
          <a:blip r:embed="rId2"/>
          <a:stretch>
            <a:fillRect/>
          </a:stretch>
        </p:blipFill>
        <p:spPr>
          <a:xfrm>
            <a:off x="609704" y="990664"/>
            <a:ext cx="7924593" cy="4876672"/>
          </a:xfrm>
          <a:prstGeom prst="rect">
            <a:avLst/>
          </a:prstGeom>
        </p:spPr>
      </p:pic>
      <p:cxnSp>
        <p:nvCxnSpPr>
          <p:cNvPr id="2" name="Straight Arrow Connector 1">
            <a:extLst>
              <a:ext uri="{FF2B5EF4-FFF2-40B4-BE49-F238E27FC236}">
                <a16:creationId xmlns:a16="http://schemas.microsoft.com/office/drawing/2014/main" id="{05603620-20B2-B239-D591-613E7C93FE48}"/>
              </a:ext>
            </a:extLst>
          </p:cNvPr>
          <p:cNvCxnSpPr/>
          <p:nvPr/>
        </p:nvCxnSpPr>
        <p:spPr bwMode="auto">
          <a:xfrm>
            <a:off x="8153306" y="1905040"/>
            <a:ext cx="0" cy="304792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37021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LEFT mouse button to click on the "Menu" button in the lower-left corner of the computer monitor:</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9401804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72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72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B4A4CD3D-9381-9AB7-52C2-8324DF6F761D}"/>
              </a:ext>
            </a:extLst>
          </p:cNvPr>
          <p:cNvPicPr>
            <a:picLocks noChangeAspect="1"/>
          </p:cNvPicPr>
          <p:nvPr/>
        </p:nvPicPr>
        <p:blipFill>
          <a:blip r:embed="rId2"/>
          <a:stretch>
            <a:fillRect/>
          </a:stretch>
        </p:blipFill>
        <p:spPr>
          <a:xfrm>
            <a:off x="1319883" y="1057069"/>
            <a:ext cx="6504234" cy="4743861"/>
          </a:xfrm>
          <a:prstGeom prst="rect">
            <a:avLst/>
          </a:prstGeom>
        </p:spPr>
      </p:pic>
    </p:spTree>
    <p:extLst>
      <p:ext uri="{BB962C8B-B14F-4D97-AF65-F5344CB8AC3E}">
        <p14:creationId xmlns:p14="http://schemas.microsoft.com/office/powerpoint/2010/main" val="3073125842"/>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73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73</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B4A4CD3D-9381-9AB7-52C2-8324DF6F761D}"/>
              </a:ext>
            </a:extLst>
          </p:cNvPr>
          <p:cNvPicPr>
            <a:picLocks noChangeAspect="1"/>
          </p:cNvPicPr>
          <p:nvPr/>
        </p:nvPicPr>
        <p:blipFill>
          <a:blip r:embed="rId2"/>
          <a:stretch>
            <a:fillRect/>
          </a:stretch>
        </p:blipFill>
        <p:spPr>
          <a:xfrm>
            <a:off x="381110" y="372377"/>
            <a:ext cx="8229383" cy="6002098"/>
          </a:xfrm>
          <a:prstGeom prst="rect">
            <a:avLst/>
          </a:prstGeom>
        </p:spPr>
      </p:pic>
      <p:cxnSp>
        <p:nvCxnSpPr>
          <p:cNvPr id="2" name="Straight Arrow Connector 1">
            <a:extLst>
              <a:ext uri="{FF2B5EF4-FFF2-40B4-BE49-F238E27FC236}">
                <a16:creationId xmlns:a16="http://schemas.microsoft.com/office/drawing/2014/main" id="{FA490B9D-65B9-9371-2C6B-F34A2FDD8EDC}"/>
              </a:ext>
            </a:extLst>
          </p:cNvPr>
          <p:cNvCxnSpPr/>
          <p:nvPr/>
        </p:nvCxnSpPr>
        <p:spPr bwMode="auto">
          <a:xfrm>
            <a:off x="609704" y="2971812"/>
            <a:ext cx="0" cy="304792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885784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66813"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LEFT mouse button to click on "Shutdown" button:</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8163291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75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75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9EF9A15E-DBDB-C876-CA7F-84073F0FEA55}"/>
              </a:ext>
            </a:extLst>
          </p:cNvPr>
          <p:cNvPicPr>
            <a:picLocks noChangeAspect="1"/>
          </p:cNvPicPr>
          <p:nvPr/>
        </p:nvPicPr>
        <p:blipFill>
          <a:blip r:embed="rId2"/>
          <a:stretch>
            <a:fillRect/>
          </a:stretch>
        </p:blipFill>
        <p:spPr>
          <a:xfrm>
            <a:off x="1943815" y="609673"/>
            <a:ext cx="4990323" cy="5353257"/>
          </a:xfrm>
          <a:prstGeom prst="rect">
            <a:avLst/>
          </a:prstGeom>
        </p:spPr>
      </p:pic>
    </p:spTree>
    <p:extLst>
      <p:ext uri="{BB962C8B-B14F-4D97-AF65-F5344CB8AC3E}">
        <p14:creationId xmlns:p14="http://schemas.microsoft.com/office/powerpoint/2010/main" val="656066016"/>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76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76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9EF9A15E-DBDB-C876-CA7F-84073F0FEA55}"/>
              </a:ext>
            </a:extLst>
          </p:cNvPr>
          <p:cNvPicPr>
            <a:picLocks noChangeAspect="1"/>
          </p:cNvPicPr>
          <p:nvPr/>
        </p:nvPicPr>
        <p:blipFill>
          <a:blip r:embed="rId2"/>
          <a:stretch>
            <a:fillRect/>
          </a:stretch>
        </p:blipFill>
        <p:spPr>
          <a:xfrm>
            <a:off x="1943815" y="609673"/>
            <a:ext cx="4990323" cy="5353257"/>
          </a:xfrm>
          <a:prstGeom prst="rect">
            <a:avLst/>
          </a:prstGeom>
        </p:spPr>
      </p:pic>
      <p:cxnSp>
        <p:nvCxnSpPr>
          <p:cNvPr id="2" name="Straight Arrow Connector 1">
            <a:extLst>
              <a:ext uri="{FF2B5EF4-FFF2-40B4-BE49-F238E27FC236}">
                <a16:creationId xmlns:a16="http://schemas.microsoft.com/office/drawing/2014/main" id="{DA953CA9-2A62-098B-3B7C-A548F1B80132}"/>
              </a:ext>
            </a:extLst>
          </p:cNvPr>
          <p:cNvCxnSpPr/>
          <p:nvPr/>
        </p:nvCxnSpPr>
        <p:spPr bwMode="auto">
          <a:xfrm>
            <a:off x="2895644" y="1752644"/>
            <a:ext cx="0" cy="304792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6954283"/>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143060"/>
            <a:ext cx="8839086" cy="5257662"/>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Click on </a:t>
            </a:r>
            <a:r>
              <a:rPr lang="en-US" altLang="en-US" sz="4000" b="1" dirty="0"/>
              <a:t>"Shutdown"</a:t>
            </a:r>
            <a:r>
              <a:rPr lang="en-US" altLang="en-US" sz="4000" dirty="0"/>
              <a:t> in the dialog box:</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(Do not click on </a:t>
            </a:r>
            <a:r>
              <a:rPr lang="en-US" altLang="en-US" sz="4000" b="1" dirty="0"/>
              <a:t>"Reboot" </a:t>
            </a:r>
            <a:r>
              <a:rPr lang="en-US" altLang="en-US" sz="4000" dirty="0"/>
              <a:t>to avoid a "Signature Collision" which will occur if you accidentally boot up both the original source drive and the target cloned drive with the "Windows.." operating system.</a:t>
            </a:r>
            <a:endParaRPr lang="en-US" altLang="en-US" sz="4000" b="1"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86162539"/>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78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78</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B520B595-10CF-9C95-8F91-FC3C0B74A820}"/>
              </a:ext>
            </a:extLst>
          </p:cNvPr>
          <p:cNvPicPr>
            <a:picLocks noChangeAspect="1"/>
          </p:cNvPicPr>
          <p:nvPr/>
        </p:nvPicPr>
        <p:blipFill>
          <a:blip r:embed="rId2"/>
          <a:stretch>
            <a:fillRect/>
          </a:stretch>
        </p:blipFill>
        <p:spPr>
          <a:xfrm>
            <a:off x="454915" y="1447852"/>
            <a:ext cx="8155579" cy="3733702"/>
          </a:xfrm>
          <a:prstGeom prst="rect">
            <a:avLst/>
          </a:prstGeom>
        </p:spPr>
      </p:pic>
      <p:cxnSp>
        <p:nvCxnSpPr>
          <p:cNvPr id="2" name="Straight Arrow Connector 1">
            <a:extLst>
              <a:ext uri="{FF2B5EF4-FFF2-40B4-BE49-F238E27FC236}">
                <a16:creationId xmlns:a16="http://schemas.microsoft.com/office/drawing/2014/main" id="{0740F46A-FFD0-2FEE-CA02-DB5BC4B4C911}"/>
              </a:ext>
            </a:extLst>
          </p:cNvPr>
          <p:cNvCxnSpPr/>
          <p:nvPr/>
        </p:nvCxnSpPr>
        <p:spPr bwMode="auto">
          <a:xfrm>
            <a:off x="4724396" y="1066862"/>
            <a:ext cx="0" cy="304792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68213213"/>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685872"/>
            <a:ext cx="8839086" cy="595781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After the computer is powered down, disconnect the "destination drive" and store it in a static-proof container".</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b="1" dirty="0"/>
              <a:t>Do not boot up any computer with both the "source drive" and the "destination drive" connected because it will cause a "signature collision" and other undesired effects (as explained in the next "PowerPoint" slide deck).</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993260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"RESCUEZILLA"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219258"/>
            <a:ext cx="8686690" cy="510526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Power up the computer</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key(s) needed to get into the UEFI/BIOS/firmware setup screen for selecting the bootable device</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18261141"/>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80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80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68578677"/>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81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81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000726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9</a:t>
            </a:fld>
            <a:endParaRPr lang="en-US" altLang="en-US" sz="2400" baseline="0">
              <a:solidFill>
                <a:srgbClr val="000000"/>
              </a:solidFill>
              <a:latin typeface="Times New Roman" panose="02020603050405020304" pitchFamily="18" charset="0"/>
            </a:endParaRPr>
          </a:p>
        </p:txBody>
      </p:sp>
      <p:pic>
        <p:nvPicPr>
          <p:cNvPr id="4" name="Picture 3" descr="A screen shot of a computer">
            <a:extLst>
              <a:ext uri="{FF2B5EF4-FFF2-40B4-BE49-F238E27FC236}">
                <a16:creationId xmlns:a16="http://schemas.microsoft.com/office/drawing/2014/main" id="{23E16370-85E9-DA01-A35B-26D9866ECF0B}"/>
              </a:ext>
            </a:extLst>
          </p:cNvPr>
          <p:cNvPicPr>
            <a:picLocks noChangeAspect="1"/>
          </p:cNvPicPr>
          <p:nvPr/>
        </p:nvPicPr>
        <p:blipFill rotWithShape="1">
          <a:blip r:embed="rId2">
            <a:extLst>
              <a:ext uri="{28A0092B-C50C-407E-A947-70E740481C1C}">
                <a14:useLocalDpi xmlns:a14="http://schemas.microsoft.com/office/drawing/2010/main" val="0"/>
              </a:ext>
            </a:extLst>
          </a:blip>
          <a:srcRect l="5834" t="42255" r="7167" b="1321"/>
          <a:stretch/>
        </p:blipFill>
        <p:spPr>
          <a:xfrm>
            <a:off x="457200" y="1600200"/>
            <a:ext cx="7955280" cy="3657600"/>
          </a:xfrm>
          <a:prstGeom prst="rect">
            <a:avLst/>
          </a:prstGeom>
        </p:spPr>
      </p:pic>
    </p:spTree>
    <p:extLst>
      <p:ext uri="{BB962C8B-B14F-4D97-AF65-F5344CB8AC3E}">
        <p14:creationId xmlns:p14="http://schemas.microsoft.com/office/powerpoint/2010/main" val="1624462542"/>
      </p:ext>
    </p:extLst>
  </p:cSld>
  <p:clrMapOvr>
    <a:masterClrMapping/>
  </p:clrMapOvr>
  <p:transition spd="med"/>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6073</TotalTime>
  <Words>1238</Words>
  <Application>Microsoft Office PowerPoint</Application>
  <PresentationFormat>On-screen Show (4:3)</PresentationFormat>
  <Paragraphs>231</Paragraphs>
  <Slides>81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81</vt:i4>
      </vt:variant>
    </vt:vector>
  </HeadingPairs>
  <TitlesOfParts>
    <vt:vector size="85" baseType="lpstr">
      <vt:lpstr>Arial</vt:lpstr>
      <vt:lpstr>Times New Roman</vt:lpstr>
      <vt:lpstr>Default Design</vt:lpstr>
      <vt:lpstr>1_Default Design</vt:lpstr>
      <vt:lpstr>PowerPoint Presentation</vt:lpstr>
      <vt:lpstr>Web location for this presentation:</vt:lpstr>
      <vt:lpstr>SUMMARY</vt:lpstr>
      <vt:lpstr>BASIC CONFIGURATION FOR RESCUEZILLA OR CLONEZILLA</vt:lpstr>
      <vt:lpstr>USING "RESCUEZILLA"</vt:lpstr>
      <vt:lpstr>USING "RESCUEZILLA" (continued)</vt:lpstr>
      <vt:lpstr>USING "RESCUEZILLA" (continued)</vt:lpstr>
      <vt:lpstr>USING "RESCUEZILLA" (continued)</vt:lpstr>
      <vt:lpstr>PowerPoint Presentation</vt:lpstr>
      <vt:lpstr>USING "RESCUEZILLA" (continued)</vt:lpstr>
      <vt:lpstr>PowerPoint Presentation</vt:lpstr>
      <vt:lpstr>PowerPoint Presentation</vt:lpstr>
      <vt:lpstr>PowerPoint Presentation</vt:lpstr>
      <vt:lpstr>PowerPoint Presentation</vt:lpstr>
      <vt:lpstr>PowerPoint Presentation</vt:lpstr>
      <vt:lpstr>PowerPoint Presentation</vt:lpstr>
      <vt:lpstr>USING "RESCUEZILLA" (continued)</vt:lpstr>
      <vt:lpstr>PowerPoint Presentation</vt:lpstr>
      <vt:lpstr>PowerPoint Presentation</vt:lpstr>
      <vt:lpstr>PowerPoint Presentation</vt:lpstr>
      <vt:lpstr>PowerPoint Presentation</vt:lpstr>
      <vt:lpstr>PowerPoint Presentation</vt:lpstr>
      <vt:lpstr>USING "RESCUEZILLA" (continued)</vt:lpstr>
      <vt:lpstr>PowerPoint Presentation</vt:lpstr>
      <vt:lpstr>USING "RESCUEZILLA" (continued)</vt:lpstr>
      <vt:lpstr>PowerPoint Presentation</vt:lpstr>
      <vt:lpstr>USING "RESCUEZILLA" (continued)</vt:lpstr>
      <vt:lpstr>PowerPoint Presentation</vt:lpstr>
      <vt:lpstr>USING "RESCUEZILLA" (continued)</vt:lpstr>
      <vt:lpstr>PowerPoint Presentation</vt:lpstr>
      <vt:lpstr>USING "RESCUEZILLA" (continued)</vt:lpstr>
      <vt:lpstr>PowerPoint Presentation</vt:lpstr>
      <vt:lpstr>PowerPoint Presentation</vt:lpstr>
      <vt:lpstr>USING "RESCUEZILLA" (continued)</vt:lpstr>
      <vt:lpstr>PowerPoint Presentation</vt:lpstr>
      <vt:lpstr>PowerPoint Presentation</vt:lpstr>
      <vt:lpstr>PowerPoint Presentation</vt:lpstr>
      <vt:lpstr>USING "RESCUEZILLA" (continued)</vt:lpstr>
      <vt:lpstr>PowerPoint Presentation</vt:lpstr>
      <vt:lpstr>PowerPoint Presentation</vt:lpstr>
      <vt:lpstr>PowerPoint Presentation</vt:lpstr>
      <vt:lpstr>USING "RESCUEZILLA" (continued)</vt:lpstr>
      <vt:lpstr>PowerPoint Presentation</vt:lpstr>
      <vt:lpstr>USING "RESCUEZILLA" (continued)</vt:lpstr>
      <vt:lpstr>PowerPoint Presentation</vt:lpstr>
      <vt:lpstr>PowerPoint Presentation</vt:lpstr>
      <vt:lpstr>PowerPoint Presentation</vt:lpstr>
      <vt:lpstr>USING "RESCUEZILLA" (continued)</vt:lpstr>
      <vt:lpstr>PowerPoint Presentation</vt:lpstr>
      <vt:lpstr>USING "RESCUEZILLA" (continued)</vt:lpstr>
      <vt:lpstr>PowerPoint Presentation</vt:lpstr>
      <vt:lpstr>USING "RESCUEZILLA" (continued)</vt:lpstr>
      <vt:lpstr>USING "RESCUEZILLA" (continued)</vt:lpstr>
      <vt:lpstr>PowerPoint Presentation</vt:lpstr>
      <vt:lpstr>USING "RESCUEZILLA" (continued)</vt:lpstr>
      <vt:lpstr>PowerPoint Presentation</vt:lpstr>
      <vt:lpstr>PowerPoint Presentation</vt:lpstr>
      <vt:lpstr>PowerPoint Presentation</vt:lpstr>
      <vt:lpstr>PowerPoint Presentation</vt:lpstr>
      <vt:lpstr>PowerPoint Presentation</vt:lpstr>
      <vt:lpstr>USING "RESCUEZILLA" (continued)</vt:lpstr>
      <vt:lpstr>PowerPoint Presentation</vt:lpstr>
      <vt:lpstr>PowerPoint Presentation</vt:lpstr>
      <vt:lpstr>PowerPoint Presentation</vt:lpstr>
      <vt:lpstr>PowerPoint Presentation</vt:lpstr>
      <vt:lpstr>PowerPoint Presentation</vt:lpstr>
      <vt:lpstr>PowerPoint Presentation</vt:lpstr>
      <vt:lpstr>USING "RESCUEZILLA" (continued)</vt:lpstr>
      <vt:lpstr>PowerPoint Presentation</vt:lpstr>
      <vt:lpstr>PowerPoint Presentation</vt:lpstr>
      <vt:lpstr>USING "RESCUEZILLA" (continued)</vt:lpstr>
      <vt:lpstr>PowerPoint Presentation</vt:lpstr>
      <vt:lpstr>PowerPoint Presentation</vt:lpstr>
      <vt:lpstr>USING "RESCUEZILLA" (continued)</vt:lpstr>
      <vt:lpstr>PowerPoint Presentation</vt:lpstr>
      <vt:lpstr>PowerPoint Presentation</vt:lpstr>
      <vt:lpstr>USING "RESCUEZILLA" (continued)</vt:lpstr>
      <vt:lpstr>PowerPoint Presentation</vt:lpstr>
      <vt:lpstr>USING "RESCUEZILLA" (continued)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675</cp:revision>
  <dcterms:modified xsi:type="dcterms:W3CDTF">2024-08-11T20:28:42Z</dcterms:modified>
</cp:coreProperties>
</file>