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64" r:id="rId2"/>
  </p:sldMasterIdLst>
  <p:notesMasterIdLst>
    <p:notesMasterId r:id="rId9"/>
  </p:notesMasterIdLst>
  <p:sldIdLst>
    <p:sldId id="738" r:id="rId3"/>
    <p:sldId id="1415" r:id="rId4"/>
    <p:sldId id="257" r:id="rId5"/>
    <p:sldId id="1402" r:id="rId6"/>
    <p:sldId id="1405" r:id="rId7"/>
    <p:sldId id="1407" r:id="rId8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80" autoAdjust="0"/>
    <p:restoredTop sz="94660"/>
  </p:normalViewPr>
  <p:slideViewPr>
    <p:cSldViewPr>
      <p:cViewPr varScale="1">
        <p:scale>
          <a:sx n="42" d="100"/>
          <a:sy n="42" d="100"/>
        </p:scale>
        <p:origin x="1197" y="1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>
            <a:extLst>
              <a:ext uri="{FF2B5EF4-FFF2-40B4-BE49-F238E27FC236}">
                <a16:creationId xmlns:a16="http://schemas.microsoft.com/office/drawing/2014/main" id="{9E838D7A-3889-BD06-F84D-EC68B829B1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C96FCDB2-3BA6-18B1-549B-5C222F5E9BD3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41F22A65-3022-2446-650D-0CDFFB8A5DDA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143375" y="0"/>
            <a:ext cx="3168650" cy="477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algn="r"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7" name="Rectangle 4">
            <a:extLst>
              <a:ext uri="{FF2B5EF4-FFF2-40B4-BE49-F238E27FC236}">
                <a16:creationId xmlns:a16="http://schemas.microsoft.com/office/drawing/2014/main" id="{A7EAB800-26CC-A625-163F-C69CD8146596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799013" cy="359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8" name="Rectangle 5">
            <a:extLst>
              <a:ext uri="{FF2B5EF4-FFF2-40B4-BE49-F238E27FC236}">
                <a16:creationId xmlns:a16="http://schemas.microsoft.com/office/drawing/2014/main" id="{136F0B75-76A6-4070-8512-CC4CFF22AFAC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8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3079" name="Rectangle 6">
            <a:extLst>
              <a:ext uri="{FF2B5EF4-FFF2-40B4-BE49-F238E27FC236}">
                <a16:creationId xmlns:a16="http://schemas.microsoft.com/office/drawing/2014/main" id="{7A48EF38-8EEB-79D9-14A4-1B309B1629A7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68650" cy="4778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80" name="Rectangle 7">
            <a:extLst>
              <a:ext uri="{FF2B5EF4-FFF2-40B4-BE49-F238E27FC236}">
                <a16:creationId xmlns:a16="http://schemas.microsoft.com/office/drawing/2014/main" id="{09077032-6EB4-D799-7387-1D8FF6F1E74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143375" y="9120188"/>
            <a:ext cx="3168650" cy="4778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algn="r"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9B03CE6-E617-4C64-9E09-89CFE68427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522226-673C-E423-DEB9-27291705EE5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099060-591C-4B08-D86C-7BD5F285FDC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25C24B-D97A-50E7-FB6C-4C7ADA583A8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10391-92CE-4010-8DAC-089216E036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6132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042AD9-B6E9-CD0C-52DE-9430C2BFF8D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F7E366-AC22-4603-1B12-4481EDBE674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D2609F-B644-E77B-FFCD-FE4F7D53355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5B602-B71F-4AEF-9AB6-F09E95E902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600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9E662B2-7862-80CA-4B18-18F98895317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D72A07-8004-A3B7-5CD8-67F03493480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65AE2C-0B86-BDA6-BFFF-A3249B4571B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2F71B-2ACD-44EB-85D0-A7F376DA85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388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3EAD09-C7EA-353D-DDF8-49EC8166DFF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F12E2E-DB2F-0D69-1DC2-DF1BC1EFF2E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42E5E4-7A57-BDE8-6EF9-5B0D4EC9876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911B6-B22F-4B5D-BE9C-44C2007758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5053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93EA9A-38AE-DA75-24F3-1EF05961033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73BDA7-6A09-7445-2D70-10A2E11EB43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0A309D-8B8E-C59D-4065-AB0A0987B49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CD7A8-C576-4DD1-A544-9611AEBB2B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28270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55945A-6DDA-AF53-0F58-7C093BC431C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FD17AE-5CEE-A83E-C9F8-EF2C24DB3B5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D82219-C49E-80C2-C50D-AD8B46A3069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EC054-A5A0-4023-BC52-3852CEE0D6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19207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C982CAA-F9B9-0AE3-A177-6029D24D656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2BE03B6-DD66-D702-1A8E-4318FA54896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1B688C0-8806-D586-CEEB-502BCBEDFB7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1B25B-CC6B-4C90-89C4-3E300181AE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28851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A361425-B2E6-C229-B2B0-45375F84B47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BC6F4F14-E196-FCE5-A4B1-AC162F88DF6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AFDCECEA-A5E0-A297-E24C-41A9759762D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40ED0-A94B-4DC6-B1A2-C5EF841B01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38282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33B60BE-F48B-D9F3-CC4D-087C3AAD5EF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4D1FE51-D5DB-F1E2-D7FF-22F54F95B5B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56761C-3DA2-8E9C-2E6F-6BEBBABA2F0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F1462-82B2-4E43-9EBA-7D3A8294A6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1892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EA6CF1F6-97CD-41B0-223F-33DFDDF6B47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9FCD86C-F9E1-410B-9AFC-46B2CE14E93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B81BB94-1C0B-A538-3B2F-BE3C37DB626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4CCDC-F868-45D8-B9DE-0737E9BBD0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8507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EC0F009-54AB-085E-C7AF-1AC926F6799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09A6CA3-00C2-E4CA-3D69-D298894DD26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E8245F4-855A-20B7-103B-DA24B4B78D2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7CF9D-4243-41CD-BB89-6320473214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39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29040C-4140-E217-3321-A8BA0959F41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D96ABD-464C-358E-A7CA-8E1A0810875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4F9F83-6192-FB3E-9BDE-1F2D353EEA2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9CA2A-AB52-47E7-BEB3-039E5C829F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75670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C488149-5734-4DEB-EA36-E379FFAF5C6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DE39626-DA12-B3F6-4D26-7F848932DF7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CE597DBC-0243-4FCA-CA3F-8A350E205E4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C7CC3-81D9-43D6-B5D3-DE75FD0A90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70287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C8546D-0DE9-186D-6920-763C1755446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7E119A-A574-562D-744D-006CA0582A2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94C87C-F31C-E908-D514-20FBDEA251E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50C0C-9692-4121-B7FA-F062824E2B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62557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E9559A-0F72-A350-33E9-C078806DA3F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9D5613-23A4-6A4F-6A93-6A4CF96C4A2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4D09208-0E04-15CC-B9E3-CECE99727B1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5BCC8-CAC7-41FE-82E0-B755BAFB90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4708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4DC471-E663-3AFE-BC26-0BA0C8274E9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F88EED-C3F3-5248-7F03-AA613D10570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E81397-01EA-C7C4-B224-55AD22E1961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ABF6F-14C9-4A41-81D2-61821EB766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9392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2A05627-AE39-6D25-45B3-4A026EA3583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AAAA087-1143-79E0-5F71-FF0D1E59D79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4D1A76D-E224-267D-CD4D-00969C47E53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A38BB-2348-4406-A783-2FE30F04B0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2476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0BCDA19F-6BF0-5F36-D6C4-157AF65EC31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1EE64694-866B-C837-D0F0-2727B95BA43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5DCA9D11-96BF-EF96-DDC3-7FC5B49636F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EC837-E53A-484A-A83D-A6F60BC03E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3292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517209E-7534-7ED5-ADF2-36E4E689703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4547514-2F06-D731-9976-0C7879BF621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906A62F-4263-534E-E523-DEA42464D0C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2A288-4693-4795-AF03-14AB2128CC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214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CFFCE613-9273-5652-8BCA-E200923B4B9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E7B05E3-E413-CCE7-EA26-8FD0A5706F9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432F8A7-1338-7B35-C58F-0770E0113B5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A7CF3-5387-4AD0-8572-636FE75F78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4420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B60DA2C-CF09-21D9-95EB-904D91189F0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74C73B8-E9FA-3769-799D-2E65D7CD81D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3647E6B-B494-3BB8-7F31-32DB5C1D3D9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42359D-387D-4C03-9DFC-492A41B612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9616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F5BCA2F-D6AA-7C79-B338-D05EC5B9DBA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CB4B2BB-66BA-9323-401A-72B4BF36FF6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514AAC2-1639-AB31-8C9A-B842D20E43D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0B2C5-2DA6-4CDE-8FDD-6979A4B497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91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1C880903-629C-FA18-3101-EEEE53B391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C0FD72B7-BE42-21D3-930B-25E1697601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57C7E428-2F84-8066-4661-23321E04B004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4">
            <a:extLst>
              <a:ext uri="{FF2B5EF4-FFF2-40B4-BE49-F238E27FC236}">
                <a16:creationId xmlns:a16="http://schemas.microsoft.com/office/drawing/2014/main" id="{FA9D6ADC-C15C-2943-CC3E-79CC6920C8A9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5">
            <a:extLst>
              <a:ext uri="{FF2B5EF4-FFF2-40B4-BE49-F238E27FC236}">
                <a16:creationId xmlns:a16="http://schemas.microsoft.com/office/drawing/2014/main" id="{2B0F8F4C-3377-A5F4-01CF-B02BDB362C1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54F4AB6-1096-4FF5-99F9-3258E8F8AD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ADEE6E85-E772-0395-5649-54F4BAFC06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4E7C0693-6E26-DA36-13EE-201516FEB4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2052" name="Rectangle 3">
            <a:extLst>
              <a:ext uri="{FF2B5EF4-FFF2-40B4-BE49-F238E27FC236}">
                <a16:creationId xmlns:a16="http://schemas.microsoft.com/office/drawing/2014/main" id="{7C13904E-5452-AB18-CDF5-EEEA5E606E23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3" name="Rectangle 4">
            <a:extLst>
              <a:ext uri="{FF2B5EF4-FFF2-40B4-BE49-F238E27FC236}">
                <a16:creationId xmlns:a16="http://schemas.microsoft.com/office/drawing/2014/main" id="{6A6CB02D-A19C-6F76-7460-0303FEF9481D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4" name="Rectangle 5">
            <a:extLst>
              <a:ext uri="{FF2B5EF4-FFF2-40B4-BE49-F238E27FC236}">
                <a16:creationId xmlns:a16="http://schemas.microsoft.com/office/drawing/2014/main" id="{7692A0CA-FA28-2F66-330B-A8615BA6812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BDB2A4F-53CC-4C81-869A-F1D8B29DD7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aztcs.org/" TargetMode="Externa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.jpeg"/><Relationship Id="rId5" Type="http://schemas.openxmlformats.org/officeDocument/2006/relationships/hyperlink" Target="http://apcug.org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fewire.com/bios-setup-utility-access-keys-for-popular-computer-systems-2624463" TargetMode="External"/><Relationship Id="rId2" Type="http://schemas.openxmlformats.org/officeDocument/2006/relationships/hyperlink" Target="https://www.wikihow.com/Enter-BIOS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linkedin.com/advice/0/how-do-you-access-bios-setup-different#:~:text=However%2C%20a%20common%20way%20to,F12%2C%20Del%2C%20or%20Esc.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mputerhope.com/issues/ch000192.htm" TargetMode="External"/><Relationship Id="rId2" Type="http://schemas.openxmlformats.org/officeDocument/2006/relationships/hyperlink" Target="https://www.lifewire.com/change-the-boot-order-in-bios-2624528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ionos.com/digitalguide/server/configuration/how-to-enter-bios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keuseof.com/tag/enter-bios-computer/" TargetMode="External"/><Relationship Id="rId2" Type="http://schemas.openxmlformats.org/officeDocument/2006/relationships/hyperlink" Target="https://www.tomshardware.com/reviews/bios-keys-to-access-your-firmware,5732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disk-image.com/faq-bootmenu.htm" TargetMode="External"/><Relationship Id="rId4" Type="http://schemas.openxmlformats.org/officeDocument/2006/relationships/hyperlink" Target="https://www.lifewire.com/how-to-enter-bios-262448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>
            <a:extLst>
              <a:ext uri="{FF2B5EF4-FFF2-40B4-BE49-F238E27FC236}">
                <a16:creationId xmlns:a16="http://schemas.microsoft.com/office/drawing/2014/main" id="{4466294D-AEEA-80BB-998D-77C9BF741B0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FB6D272-58CF-43CB-B32D-B79D1600559D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B1F4BC7-5BBD-1F6A-A8A3-8E00163C9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6288"/>
            <a:ext cx="9144000" cy="2556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4000" b="1" baseline="0" dirty="0">
                <a:solidFill>
                  <a:srgbClr val="32946A"/>
                </a:solidFill>
                <a:cs typeface="Times New Roman" panose="02020603050405020304" pitchFamily="18" charset="0"/>
              </a:rPr>
              <a:t>4-MAKING ANY END-USER COMPUTER BOOT UP FROM A BOOTABLE CD/DVD OR A BOOTABLE USB THUMB DRIVE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2A047E66-B61E-8AB0-0BE4-8F0AA543F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32893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4101" name="Rectangle 4">
            <a:extLst>
              <a:ext uri="{FF2B5EF4-FFF2-40B4-BE49-F238E27FC236}">
                <a16:creationId xmlns:a16="http://schemas.microsoft.com/office/drawing/2014/main" id="{1A6E7442-4B67-1AC8-4B28-57185A2EA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3556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4102" name="Rectangle 5">
            <a:extLst>
              <a:ext uri="{FF2B5EF4-FFF2-40B4-BE49-F238E27FC236}">
                <a16:creationId xmlns:a16="http://schemas.microsoft.com/office/drawing/2014/main" id="{E6D3117C-BBFD-400D-60A2-893EC0EE93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68453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4103" name="Rectangle 6">
            <a:extLst>
              <a:ext uri="{FF2B5EF4-FFF2-40B4-BE49-F238E27FC236}">
                <a16:creationId xmlns:a16="http://schemas.microsoft.com/office/drawing/2014/main" id="{E1BC93C8-E725-6994-6AA1-515AB660C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788" y="-1084263"/>
            <a:ext cx="2190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20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</a:pPr>
            <a:endParaRPr lang="en-US" altLang="en-US" sz="1200" baseline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5" name="Picture 8">
            <a:hlinkClick r:id="rId2"/>
            <a:extLst>
              <a:ext uri="{FF2B5EF4-FFF2-40B4-BE49-F238E27FC236}">
                <a16:creationId xmlns:a16="http://schemas.microsoft.com/office/drawing/2014/main" id="{1FD482E5-9382-6AA7-16DF-CFE37A2F2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5273675"/>
            <a:ext cx="2801937" cy="93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106" name="Picture 27">
            <a:extLst>
              <a:ext uri="{FF2B5EF4-FFF2-40B4-BE49-F238E27FC236}">
                <a16:creationId xmlns:a16="http://schemas.microsoft.com/office/drawing/2014/main" id="{EB99457C-1D49-CAB2-8607-6C0A1A1E26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0" t="8652" r="6902" b="37166"/>
          <a:stretch>
            <a:fillRect/>
          </a:stretch>
        </p:blipFill>
        <p:spPr bwMode="auto">
          <a:xfrm>
            <a:off x="2133600" y="3419475"/>
            <a:ext cx="4495800" cy="119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7" name="Slide Number Placeholder 1">
            <a:extLst>
              <a:ext uri="{FF2B5EF4-FFF2-40B4-BE49-F238E27FC236}">
                <a16:creationId xmlns:a16="http://schemas.microsoft.com/office/drawing/2014/main" id="{AA27E02E-5F84-F264-0AF5-B5C594354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9351D3F-1630-460C-BC3F-9FEA48D354AA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108" name="Picture 2">
            <a:hlinkClick r:id="rId5"/>
            <a:extLst>
              <a:ext uri="{FF2B5EF4-FFF2-40B4-BE49-F238E27FC236}">
                <a16:creationId xmlns:a16="http://schemas.microsoft.com/office/drawing/2014/main" id="{03615303-96B1-8317-063D-4F60D5ADDA5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811713"/>
            <a:ext cx="210820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D17288C1-FF97-588F-302B-A6F3C188F0A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B4A9F33-BDAF-488A-9D45-5B889A1350F8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5123" name="Rectangle 1">
            <a:extLst>
              <a:ext uri="{FF2B5EF4-FFF2-40B4-BE49-F238E27FC236}">
                <a16:creationId xmlns:a16="http://schemas.microsoft.com/office/drawing/2014/main" id="{4B9A1048-D847-54E4-3C54-0D72FF51A70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28684"/>
            <a:ext cx="7924800" cy="17526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6600" dirty="0"/>
              <a:t>Web location for this presentation:</a:t>
            </a: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C827E604-78C8-C9B4-C207-6DAA596B27A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04912" y="2133634"/>
            <a:ext cx="8839088" cy="3886098"/>
          </a:xfrm>
        </p:spPr>
        <p:txBody>
          <a:bodyPr/>
          <a:lstStyle/>
          <a:p>
            <a:pPr marL="0" indent="0"/>
            <a:r>
              <a:rPr lang="en-US" altLang="en-US" sz="6000" dirty="0">
                <a:solidFill>
                  <a:srgbClr val="FF0000"/>
                </a:solidFill>
              </a:rPr>
              <a:t>http://aztcs.apcug.org</a:t>
            </a:r>
          </a:p>
          <a:p>
            <a:pPr marL="0" indent="0"/>
            <a:r>
              <a:rPr lang="en-US" altLang="en-US" sz="6000" dirty="0"/>
              <a:t>Click on </a:t>
            </a:r>
            <a:r>
              <a:rPr lang="en-US" altLang="en-US" sz="6000" dirty="0">
                <a:solidFill>
                  <a:srgbClr val="FF0000"/>
                </a:solidFill>
              </a:rPr>
              <a:t>"Meeting Notes"       </a:t>
            </a:r>
          </a:p>
          <a:p>
            <a:pPr marL="0" indent="0"/>
            <a:r>
              <a:rPr lang="en-US" altLang="en-US" sz="6000" dirty="0"/>
              <a:t>or contact </a:t>
            </a:r>
            <a:r>
              <a:rPr lang="en-US" altLang="en-US" sz="6000" dirty="0">
                <a:solidFill>
                  <a:srgbClr val="FF0000"/>
                </a:solidFill>
              </a:rPr>
              <a:t>fchao2@yahoo.com</a:t>
            </a:r>
            <a:endParaRPr lang="en-US" altLang="en-US" sz="6000" dirty="0"/>
          </a:p>
        </p:txBody>
      </p:sp>
      <p:sp>
        <p:nvSpPr>
          <p:cNvPr id="5125" name="Slide Number Placeholder 1">
            <a:extLst>
              <a:ext uri="{FF2B5EF4-FFF2-40B4-BE49-F238E27FC236}">
                <a16:creationId xmlns:a16="http://schemas.microsoft.com/office/drawing/2014/main" id="{37F694D5-B02E-1F2A-AB19-F23E8A3CA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AAFEC92-F8C8-46D9-B6F3-838CCA0981FA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9DEC67D8-E1F9-89EA-AC43-C9373038228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8ED6574-5CF9-4669-BDAE-5950A2183F9E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B1662392-4BB7-4179-1BEB-44C8D6AAFA4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6600"/>
              <a:t>SUMMARY</a:t>
            </a:r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A97A4C50-231C-B410-C095-FC0E9EFA2BF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200" y="762070"/>
            <a:ext cx="8915400" cy="5715000"/>
          </a:xfrm>
        </p:spPr>
        <p:txBody>
          <a:bodyPr/>
          <a:lstStyle/>
          <a:p>
            <a:pPr indent="-341313" eaLnBrk="1" hangingPunct="1">
              <a:spcBef>
                <a:spcPts val="900"/>
              </a:spcBef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  Your end-user Windows.. or Linux computer can be used to boot up from a Linux Live CD (such as the "</a:t>
            </a:r>
            <a:r>
              <a:rPr lang="en-US" altLang="en-US" sz="4000" dirty="0" err="1"/>
              <a:t>Clonezilla</a:t>
            </a:r>
            <a:r>
              <a:rPr lang="en-US" altLang="en-US" sz="4000" dirty="0"/>
              <a:t> Live CD") or a bootable thumb drive. By using this capability, you can use "</a:t>
            </a:r>
            <a:r>
              <a:rPr lang="en-US" altLang="en-US" sz="4000" dirty="0" err="1"/>
              <a:t>Rescuezilla</a:t>
            </a:r>
            <a:r>
              <a:rPr lang="en-US" altLang="en-US" sz="4000" dirty="0"/>
              <a:t>" or "</a:t>
            </a:r>
            <a:r>
              <a:rPr lang="en-US" altLang="en-US" sz="4000" dirty="0" err="1"/>
              <a:t>Clonezilla</a:t>
            </a:r>
            <a:r>
              <a:rPr lang="en-US" altLang="en-US" sz="4000" dirty="0"/>
              <a:t> Live" to back up or image hard drives and SSDs (solid state drives) for free.</a:t>
            </a:r>
          </a:p>
        </p:txBody>
      </p:sp>
      <p:sp>
        <p:nvSpPr>
          <p:cNvPr id="6149" name="Slide Number Placeholder 1">
            <a:extLst>
              <a:ext uri="{FF2B5EF4-FFF2-40B4-BE49-F238E27FC236}">
                <a16:creationId xmlns:a16="http://schemas.microsoft.com/office/drawing/2014/main" id="{91BE073E-8789-3909-70F2-B911B97C8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20F4182-A244-493C-8EF7-15EC7F46AED8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A27CEC9D-A74D-00C1-90AE-7CA34F84A01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D596AA-6BFE-4F32-BD00-F96028E2B6E7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C54AF541-9C32-382A-2FFC-0D825466D43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76202"/>
            <a:ext cx="9144000" cy="685868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COMPUTER BOOT-UP</a:t>
            </a: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653744D7-2CC5-55D5-7380-2E1F7FF1E3B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8714" y="762069"/>
            <a:ext cx="8915286" cy="5483155"/>
          </a:xfrm>
        </p:spPr>
        <p:txBody>
          <a:bodyPr/>
          <a:lstStyle/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3600" dirty="0">
                <a:hlinkClick r:id="rId2"/>
              </a:rPr>
              <a:t>https://www.wikihow.com/Enter-BIOS</a:t>
            </a:r>
            <a:endParaRPr lang="en-US" altLang="en-US" sz="3600" dirty="0"/>
          </a:p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3600" dirty="0">
                <a:hlinkClick r:id="rId3"/>
              </a:rPr>
              <a:t>https://www.lifewire.com/bios-setup-utility-access-keys-for-popular-computer-systems-2624463</a:t>
            </a:r>
            <a:endParaRPr lang="en-US" altLang="en-US" sz="3600" dirty="0"/>
          </a:p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3600" dirty="0">
                <a:hlinkClick r:id="rId4"/>
              </a:rPr>
              <a:t>https://www.linkedin.com/advice/0/how-do-you-access-bios-setup-different#:~:text=However%2C%20a%20common%20way%20to,F12%2C%20Del%2C%20or%20Esc.</a:t>
            </a:r>
            <a:endParaRPr lang="en-US" altLang="en-US" sz="3600" dirty="0"/>
          </a:p>
        </p:txBody>
      </p:sp>
      <p:sp>
        <p:nvSpPr>
          <p:cNvPr id="8197" name="Slide Number Placeholder 1">
            <a:extLst>
              <a:ext uri="{FF2B5EF4-FFF2-40B4-BE49-F238E27FC236}">
                <a16:creationId xmlns:a16="http://schemas.microsoft.com/office/drawing/2014/main" id="{DCF312AC-74E4-B2A5-F9BF-CDE22832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50A4E1B-6E28-4A5C-B283-F39AA76962DA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A27CEC9D-A74D-00C1-90AE-7CA34F84A01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D596AA-6BFE-4F32-BD00-F96028E2B6E7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C54AF541-9C32-382A-2FFC-0D825466D43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76202"/>
            <a:ext cx="9144000" cy="685868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COMPUTER BOOT-UP (continued)</a:t>
            </a: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653744D7-2CC5-55D5-7380-2E1F7FF1E3B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8714" y="762069"/>
            <a:ext cx="8915286" cy="5483155"/>
          </a:xfrm>
        </p:spPr>
        <p:txBody>
          <a:bodyPr/>
          <a:lstStyle/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3600" dirty="0">
                <a:hlinkClick r:id="rId2"/>
              </a:rPr>
              <a:t>https://www.lifewire.com/change-the-boot-order-in-bios-2624528</a:t>
            </a:r>
            <a:endParaRPr lang="en-US" altLang="en-US" sz="3600" dirty="0"/>
          </a:p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3600" dirty="0">
                <a:hlinkClick r:id="rId3"/>
              </a:rPr>
              <a:t>https://www.computerhope.com/issues/ch000192.htm</a:t>
            </a:r>
            <a:endParaRPr lang="en-US" altLang="en-US" sz="3600" dirty="0"/>
          </a:p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3600" dirty="0">
                <a:hlinkClick r:id="rId4"/>
              </a:rPr>
              <a:t>https://www.ionos.com/digitalguide/server/configuration/how-to-enter-bios/</a:t>
            </a:r>
            <a:endParaRPr lang="en-US" altLang="en-US" sz="3600" dirty="0"/>
          </a:p>
        </p:txBody>
      </p:sp>
      <p:sp>
        <p:nvSpPr>
          <p:cNvPr id="8197" name="Slide Number Placeholder 1">
            <a:extLst>
              <a:ext uri="{FF2B5EF4-FFF2-40B4-BE49-F238E27FC236}">
                <a16:creationId xmlns:a16="http://schemas.microsoft.com/office/drawing/2014/main" id="{DCF312AC-74E4-B2A5-F9BF-CDE22832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50A4E1B-6E28-4A5C-B283-F39AA76962DA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46258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A27CEC9D-A74D-00C1-90AE-7CA34F84A01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D596AA-6BFE-4F32-BD00-F96028E2B6E7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C54AF541-9C32-382A-2FFC-0D825466D43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76202"/>
            <a:ext cx="9144000" cy="685868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COMPUTER BOOT-UP (continued)</a:t>
            </a: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653744D7-2CC5-55D5-7380-2E1F7FF1E3B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idx="4294967295"/>
          </p:nvPr>
        </p:nvSpPr>
        <p:spPr>
          <a:xfrm>
            <a:off x="228714" y="762069"/>
            <a:ext cx="8915286" cy="5483155"/>
          </a:xfrm>
        </p:spPr>
        <p:txBody>
          <a:bodyPr/>
          <a:lstStyle/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3600" dirty="0">
                <a:hlinkClick r:id="rId2"/>
              </a:rPr>
              <a:t>https://www.tomshardware.com/reviews/bios-keys-to-access-your-firmware,5732.html</a:t>
            </a:r>
            <a:endParaRPr lang="en-US" altLang="en-US" sz="3600" dirty="0"/>
          </a:p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3600" dirty="0">
                <a:hlinkClick r:id="rId3"/>
              </a:rPr>
              <a:t>https://www.makeuseof.com/tag/enter-bios-computer/</a:t>
            </a:r>
            <a:endParaRPr lang="en-US" altLang="en-US" sz="3600" dirty="0"/>
          </a:p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3600" dirty="0">
                <a:hlinkClick r:id="rId4"/>
              </a:rPr>
              <a:t>https://www.lifewire.com/how-to-enter-bios-2624481</a:t>
            </a:r>
            <a:endParaRPr lang="en-US" altLang="en-US" sz="3600" dirty="0"/>
          </a:p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3600" dirty="0">
                <a:hlinkClick r:id="rId5"/>
              </a:rPr>
              <a:t>https://www.disk-image.com/faq-bootmenu.htm</a:t>
            </a:r>
            <a:endParaRPr lang="en-US" altLang="en-US" sz="3600" dirty="0"/>
          </a:p>
        </p:txBody>
      </p:sp>
      <p:sp>
        <p:nvSpPr>
          <p:cNvPr id="8197" name="Slide Number Placeholder 1">
            <a:extLst>
              <a:ext uri="{FF2B5EF4-FFF2-40B4-BE49-F238E27FC236}">
                <a16:creationId xmlns:a16="http://schemas.microsoft.com/office/drawing/2014/main" id="{DCF312AC-74E4-B2A5-F9BF-CDE22832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50A4E1B-6E28-4A5C-B283-F39AA76962DA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86781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1_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5409</TotalTime>
  <Words>278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Times New Roman</vt:lpstr>
      <vt:lpstr>Default Design</vt:lpstr>
      <vt:lpstr>1_Default Design</vt:lpstr>
      <vt:lpstr>PowerPoint Presentation</vt:lpstr>
      <vt:lpstr>Web location for this presentation:</vt:lpstr>
      <vt:lpstr>SUMMARY</vt:lpstr>
      <vt:lpstr>COMPUTER BOOT-UP</vt:lpstr>
      <vt:lpstr>COMPUTER BOOT-UP (continued)</vt:lpstr>
      <vt:lpstr>COMPUTER BOOT-UP (continued)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testuser</dc:creator>
  <cp:lastModifiedBy>Francis Chao</cp:lastModifiedBy>
  <cp:revision>601</cp:revision>
  <dcterms:modified xsi:type="dcterms:W3CDTF">2024-07-10T22:24:56Z</dcterms:modified>
</cp:coreProperties>
</file>