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664" r:id="rId2"/>
  </p:sldMasterIdLst>
  <p:notesMasterIdLst>
    <p:notesMasterId r:id="rId15"/>
  </p:notesMasterIdLst>
  <p:sldIdLst>
    <p:sldId id="738" r:id="rId3"/>
    <p:sldId id="1421" r:id="rId4"/>
    <p:sldId id="257" r:id="rId5"/>
    <p:sldId id="1140" r:id="rId6"/>
    <p:sldId id="1402" r:id="rId7"/>
    <p:sldId id="1428" r:id="rId8"/>
    <p:sldId id="1429" r:id="rId9"/>
    <p:sldId id="1420" r:id="rId10"/>
    <p:sldId id="1422" r:id="rId11"/>
    <p:sldId id="1423" r:id="rId12"/>
    <p:sldId id="1426" r:id="rId13"/>
    <p:sldId id="1427" r:id="rId14"/>
  </p:sldIdLst>
  <p:sldSz cx="9144000" cy="6858000" type="screen4x3"/>
  <p:notesSz cx="7315200" cy="9601200"/>
  <p:defaultTextStyle>
    <a:defPPr>
      <a:defRPr lang="en-GB"/>
    </a:defPPr>
    <a:lvl1pPr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5pPr>
    <a:lvl6pPr marL="22860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6pPr>
    <a:lvl7pPr marL="27432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7pPr>
    <a:lvl8pPr marL="32004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8pPr>
    <a:lvl9pPr marL="36576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80" autoAdjust="0"/>
    <p:restoredTop sz="92085" autoAdjust="0"/>
  </p:normalViewPr>
  <p:slideViewPr>
    <p:cSldViewPr>
      <p:cViewPr varScale="1">
        <p:scale>
          <a:sx n="53" d="100"/>
          <a:sy n="53" d="100"/>
        </p:scale>
        <p:origin x="1200" y="58"/>
      </p:cViewPr>
      <p:guideLst>
        <p:guide orient="horz" pos="2160"/>
        <p:guide pos="2880"/>
      </p:guideLst>
    </p:cSldViewPr>
  </p:slideViewPr>
  <p:notesTextViewPr>
    <p:cViewPr>
      <p:scale>
        <a:sx n="1" d="1"/>
        <a:sy n="1" d="1"/>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9E838D7A-3889-BD06-F84D-EC68B829B1C4}"/>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p>
        </p:txBody>
      </p:sp>
      <p:sp>
        <p:nvSpPr>
          <p:cNvPr id="3075" name="Rectangle 2">
            <a:extLst>
              <a:ext uri="{FF2B5EF4-FFF2-40B4-BE49-F238E27FC236}">
                <a16:creationId xmlns:a16="http://schemas.microsoft.com/office/drawing/2014/main" id="{C96FCDB2-3BA6-18B1-549B-5C222F5E9BD3}"/>
              </a:ext>
            </a:extLst>
          </p:cNvPr>
          <p:cNvSpPr>
            <a:spLocks noGrp="1" noChangeArrowheads="1"/>
          </p:cNvSpPr>
          <p:nvPr>
            <p:ph type="hdr"/>
          </p:nvPr>
        </p:nvSpPr>
        <p:spPr bwMode="auto">
          <a:xfrm>
            <a:off x="0"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76" name="Rectangle 3">
            <a:extLst>
              <a:ext uri="{FF2B5EF4-FFF2-40B4-BE49-F238E27FC236}">
                <a16:creationId xmlns:a16="http://schemas.microsoft.com/office/drawing/2014/main" id="{41F22A65-3022-2446-650D-0CDFFB8A5DDA}"/>
              </a:ext>
            </a:extLst>
          </p:cNvPr>
          <p:cNvSpPr>
            <a:spLocks noGrp="1" noChangeArrowheads="1"/>
          </p:cNvSpPr>
          <p:nvPr>
            <p:ph type="dt"/>
          </p:nvPr>
        </p:nvSpPr>
        <p:spPr bwMode="auto">
          <a:xfrm>
            <a:off x="4143375"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algn="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77" name="Rectangle 4">
            <a:extLst>
              <a:ext uri="{FF2B5EF4-FFF2-40B4-BE49-F238E27FC236}">
                <a16:creationId xmlns:a16="http://schemas.microsoft.com/office/drawing/2014/main" id="{A7EAB800-26CC-A625-163F-C69CD8146596}"/>
              </a:ext>
            </a:extLst>
          </p:cNvPr>
          <p:cNvSpPr>
            <a:spLocks noGrp="1" noRot="1" noChangeAspect="1" noChangeArrowheads="1"/>
          </p:cNvSpPr>
          <p:nvPr>
            <p:ph type="sldImg"/>
          </p:nvPr>
        </p:nvSpPr>
        <p:spPr bwMode="auto">
          <a:xfrm>
            <a:off x="1257300" y="720725"/>
            <a:ext cx="4799013" cy="3598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8" name="Rectangle 5">
            <a:extLst>
              <a:ext uri="{FF2B5EF4-FFF2-40B4-BE49-F238E27FC236}">
                <a16:creationId xmlns:a16="http://schemas.microsoft.com/office/drawing/2014/main" id="{136F0B75-76A6-4070-8512-CC4CFF22AFAC}"/>
              </a:ext>
            </a:extLst>
          </p:cNvPr>
          <p:cNvSpPr>
            <a:spLocks noGrp="1" noChangeArrowheads="1"/>
          </p:cNvSpPr>
          <p:nvPr>
            <p:ph type="body"/>
          </p:nvPr>
        </p:nvSpPr>
        <p:spPr bwMode="auto">
          <a:xfrm>
            <a:off x="731838" y="4560888"/>
            <a:ext cx="5849937" cy="4318000"/>
          </a:xfrm>
          <a:prstGeom prst="rect">
            <a:avLst/>
          </a:prstGeom>
          <a:noFill/>
          <a:ln>
            <a:noFill/>
          </a:ln>
          <a:effectLst/>
        </p:spPr>
        <p:txBody>
          <a:bodyPr vert="horz" wrap="square" lIns="95139" tIns="49472" rIns="95139" bIns="49472" numCol="1" anchor="ctr" anchorCtr="0" compatLnSpc="1">
            <a:prstTxWarp prst="textNoShape">
              <a:avLst/>
            </a:prstTxWarp>
          </a:bodyPr>
          <a:lstStyle/>
          <a:p>
            <a:pPr lvl="0"/>
            <a:endParaRPr lang="en-US" altLang="en-US" noProof="0"/>
          </a:p>
        </p:txBody>
      </p:sp>
      <p:sp>
        <p:nvSpPr>
          <p:cNvPr id="3079" name="Rectangle 6">
            <a:extLst>
              <a:ext uri="{FF2B5EF4-FFF2-40B4-BE49-F238E27FC236}">
                <a16:creationId xmlns:a16="http://schemas.microsoft.com/office/drawing/2014/main" id="{7A48EF38-8EEB-79D9-14A4-1B309B1629A7}"/>
              </a:ext>
            </a:extLst>
          </p:cNvPr>
          <p:cNvSpPr>
            <a:spLocks noGrp="1" noChangeArrowheads="1"/>
          </p:cNvSpPr>
          <p:nvPr>
            <p:ph type="ftr"/>
          </p:nvPr>
        </p:nvSpPr>
        <p:spPr bwMode="auto">
          <a:xfrm>
            <a:off x="0"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80" name="Rectangle 7">
            <a:extLst>
              <a:ext uri="{FF2B5EF4-FFF2-40B4-BE49-F238E27FC236}">
                <a16:creationId xmlns:a16="http://schemas.microsoft.com/office/drawing/2014/main" id="{09077032-6EB4-D799-7387-1D8FF6F1E749}"/>
              </a:ext>
            </a:extLst>
          </p:cNvPr>
          <p:cNvSpPr>
            <a:spLocks noGrp="1" noChangeArrowheads="1"/>
          </p:cNvSpPr>
          <p:nvPr>
            <p:ph type="sldNum"/>
          </p:nvPr>
        </p:nvSpPr>
        <p:spPr bwMode="auto">
          <a:xfrm>
            <a:off x="4143375"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algn="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smtClean="0">
                <a:solidFill>
                  <a:srgbClr val="000000"/>
                </a:solidFill>
                <a:latin typeface="Times New Roman" panose="02020603050405020304" pitchFamily="18" charset="0"/>
              </a:defRPr>
            </a:lvl1pPr>
          </a:lstStyle>
          <a:p>
            <a:pPr>
              <a:defRPr/>
            </a:pPr>
            <a:fld id="{69B03CE6-E617-4C64-9E09-89CFE684278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64522226-673C-E423-DEB9-27291705EE51}"/>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90099060-591C-4B08-D86C-7BD5F285FDC8}"/>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C25C24B-D97A-50E7-FB6C-4C7ADA583A81}"/>
              </a:ext>
            </a:extLst>
          </p:cNvPr>
          <p:cNvSpPr>
            <a:spLocks noGrp="1" noChangeArrowheads="1"/>
          </p:cNvSpPr>
          <p:nvPr>
            <p:ph type="sldNum" idx="12"/>
          </p:nvPr>
        </p:nvSpPr>
        <p:spPr>
          <a:ln/>
        </p:spPr>
        <p:txBody>
          <a:bodyPr/>
          <a:lstStyle>
            <a:lvl1pPr>
              <a:defRPr/>
            </a:lvl1pPr>
          </a:lstStyle>
          <a:p>
            <a:pPr>
              <a:defRPr/>
            </a:pPr>
            <a:fld id="{D8B10391-92CE-4010-8DAC-089216E036D5}" type="slidenum">
              <a:rPr lang="en-US" altLang="en-US"/>
              <a:pPr>
                <a:defRPr/>
              </a:pPr>
              <a:t>‹#›</a:t>
            </a:fld>
            <a:endParaRPr lang="en-US" altLang="en-US"/>
          </a:p>
        </p:txBody>
      </p:sp>
    </p:spTree>
    <p:extLst>
      <p:ext uri="{BB962C8B-B14F-4D97-AF65-F5344CB8AC3E}">
        <p14:creationId xmlns:p14="http://schemas.microsoft.com/office/powerpoint/2010/main" val="1256132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F3042AD9-B6E9-CD0C-52DE-9430C2BFF8D7}"/>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5AF7E366-AC22-4603-1B12-4481EDBE674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7D2609F-B644-E77B-FFCD-FE4F7D533551}"/>
              </a:ext>
            </a:extLst>
          </p:cNvPr>
          <p:cNvSpPr>
            <a:spLocks noGrp="1" noChangeArrowheads="1"/>
          </p:cNvSpPr>
          <p:nvPr>
            <p:ph type="sldNum" idx="12"/>
          </p:nvPr>
        </p:nvSpPr>
        <p:spPr>
          <a:ln/>
        </p:spPr>
        <p:txBody>
          <a:bodyPr/>
          <a:lstStyle>
            <a:lvl1pPr>
              <a:defRPr/>
            </a:lvl1pPr>
          </a:lstStyle>
          <a:p>
            <a:pPr>
              <a:defRPr/>
            </a:pPr>
            <a:fld id="{9C45B602-B71F-4AEF-9AB6-F09E95E90284}" type="slidenum">
              <a:rPr lang="en-US" altLang="en-US"/>
              <a:pPr>
                <a:defRPr/>
              </a:pPr>
              <a:t>‹#›</a:t>
            </a:fld>
            <a:endParaRPr lang="en-US" altLang="en-US"/>
          </a:p>
        </p:txBody>
      </p:sp>
    </p:spTree>
    <p:extLst>
      <p:ext uri="{BB962C8B-B14F-4D97-AF65-F5344CB8AC3E}">
        <p14:creationId xmlns:p14="http://schemas.microsoft.com/office/powerpoint/2010/main" val="2806005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89E662B2-7862-80CA-4B18-18F988953171}"/>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45D72A07-8004-A3B7-5CD8-67F03493480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E65AE2C-0B86-BDA6-BFFF-A3249B4571B6}"/>
              </a:ext>
            </a:extLst>
          </p:cNvPr>
          <p:cNvSpPr>
            <a:spLocks noGrp="1" noChangeArrowheads="1"/>
          </p:cNvSpPr>
          <p:nvPr>
            <p:ph type="sldNum" idx="12"/>
          </p:nvPr>
        </p:nvSpPr>
        <p:spPr>
          <a:ln/>
        </p:spPr>
        <p:txBody>
          <a:bodyPr/>
          <a:lstStyle>
            <a:lvl1pPr>
              <a:defRPr/>
            </a:lvl1pPr>
          </a:lstStyle>
          <a:p>
            <a:pPr>
              <a:defRPr/>
            </a:pPr>
            <a:fld id="{94F2F71B-2ACD-44EB-85D0-A7F376DA8584}" type="slidenum">
              <a:rPr lang="en-US" altLang="en-US"/>
              <a:pPr>
                <a:defRPr/>
              </a:pPr>
              <a:t>‹#›</a:t>
            </a:fld>
            <a:endParaRPr lang="en-US" altLang="en-US"/>
          </a:p>
        </p:txBody>
      </p:sp>
    </p:spTree>
    <p:extLst>
      <p:ext uri="{BB962C8B-B14F-4D97-AF65-F5344CB8AC3E}">
        <p14:creationId xmlns:p14="http://schemas.microsoft.com/office/powerpoint/2010/main" val="397388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6C3EAD09-C7EA-353D-DDF8-49EC8166DFFB}"/>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18F12E2E-DB2F-0D69-1DC2-DF1BC1EFF2E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042E5E4-7A57-BDE8-6EF9-5B0D4EC98768}"/>
              </a:ext>
            </a:extLst>
          </p:cNvPr>
          <p:cNvSpPr>
            <a:spLocks noGrp="1" noChangeArrowheads="1"/>
          </p:cNvSpPr>
          <p:nvPr>
            <p:ph type="sldNum" idx="12"/>
          </p:nvPr>
        </p:nvSpPr>
        <p:spPr>
          <a:ln/>
        </p:spPr>
        <p:txBody>
          <a:bodyPr/>
          <a:lstStyle>
            <a:lvl1pPr>
              <a:defRPr/>
            </a:lvl1pPr>
          </a:lstStyle>
          <a:p>
            <a:pPr>
              <a:defRPr/>
            </a:pPr>
            <a:fld id="{600911B6-B22F-4B5D-BE9C-44C2007758CF}" type="slidenum">
              <a:rPr lang="en-US" altLang="en-US"/>
              <a:pPr>
                <a:defRPr/>
              </a:pPr>
              <a:t>‹#›</a:t>
            </a:fld>
            <a:endParaRPr lang="en-US" altLang="en-US"/>
          </a:p>
        </p:txBody>
      </p:sp>
    </p:spTree>
    <p:extLst>
      <p:ext uri="{BB962C8B-B14F-4D97-AF65-F5344CB8AC3E}">
        <p14:creationId xmlns:p14="http://schemas.microsoft.com/office/powerpoint/2010/main" val="3545053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393EA9A-38AE-DA75-24F3-1EF059610337}"/>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8E73BDA7-6A09-7445-2D70-10A2E11EB43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10A309D-8B8E-C59D-4065-AB0A0987B499}"/>
              </a:ext>
            </a:extLst>
          </p:cNvPr>
          <p:cNvSpPr>
            <a:spLocks noGrp="1" noChangeArrowheads="1"/>
          </p:cNvSpPr>
          <p:nvPr>
            <p:ph type="sldNum" idx="12"/>
          </p:nvPr>
        </p:nvSpPr>
        <p:spPr>
          <a:ln/>
        </p:spPr>
        <p:txBody>
          <a:bodyPr/>
          <a:lstStyle>
            <a:lvl1pPr>
              <a:defRPr/>
            </a:lvl1pPr>
          </a:lstStyle>
          <a:p>
            <a:pPr>
              <a:defRPr/>
            </a:pPr>
            <a:fld id="{0DCCD7A8-C576-4DD1-A544-9611AEBB2B0B}" type="slidenum">
              <a:rPr lang="en-US" altLang="en-US"/>
              <a:pPr>
                <a:defRPr/>
              </a:pPr>
              <a:t>‹#›</a:t>
            </a:fld>
            <a:endParaRPr lang="en-US" altLang="en-US"/>
          </a:p>
        </p:txBody>
      </p:sp>
    </p:spTree>
    <p:extLst>
      <p:ext uri="{BB962C8B-B14F-4D97-AF65-F5344CB8AC3E}">
        <p14:creationId xmlns:p14="http://schemas.microsoft.com/office/powerpoint/2010/main" val="2192827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
            <a:extLst>
              <a:ext uri="{FF2B5EF4-FFF2-40B4-BE49-F238E27FC236}">
                <a16:creationId xmlns:a16="http://schemas.microsoft.com/office/drawing/2014/main" id="{7C55945A-6DDA-AF53-0F58-7C093BC431C3}"/>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A2FD17AE-5CEE-A83E-C9F8-EF2C24DB3B5D}"/>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2D82219-C49E-80C2-C50D-AD8B46A30694}"/>
              </a:ext>
            </a:extLst>
          </p:cNvPr>
          <p:cNvSpPr>
            <a:spLocks noGrp="1" noChangeArrowheads="1"/>
          </p:cNvSpPr>
          <p:nvPr>
            <p:ph type="sldNum" idx="12"/>
          </p:nvPr>
        </p:nvSpPr>
        <p:spPr>
          <a:ln/>
        </p:spPr>
        <p:txBody>
          <a:bodyPr/>
          <a:lstStyle>
            <a:lvl1pPr>
              <a:defRPr/>
            </a:lvl1pPr>
          </a:lstStyle>
          <a:p>
            <a:pPr>
              <a:defRPr/>
            </a:pPr>
            <a:fld id="{CA6EC054-A5A0-4023-BC52-3852CEE0D67B}" type="slidenum">
              <a:rPr lang="en-US" altLang="en-US"/>
              <a:pPr>
                <a:defRPr/>
              </a:pPr>
              <a:t>‹#›</a:t>
            </a:fld>
            <a:endParaRPr lang="en-US" altLang="en-US"/>
          </a:p>
        </p:txBody>
      </p:sp>
    </p:spTree>
    <p:extLst>
      <p:ext uri="{BB962C8B-B14F-4D97-AF65-F5344CB8AC3E}">
        <p14:creationId xmlns:p14="http://schemas.microsoft.com/office/powerpoint/2010/main" val="941920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5C982CAA-F9B9-0AE3-A177-6029D24D656B}"/>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02BE03B6-DD66-D702-1A8E-4318FA54896D}"/>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11B688C0-8806-D586-CEEB-502BCBEDFB76}"/>
              </a:ext>
            </a:extLst>
          </p:cNvPr>
          <p:cNvSpPr>
            <a:spLocks noGrp="1" noChangeArrowheads="1"/>
          </p:cNvSpPr>
          <p:nvPr>
            <p:ph type="sldNum" idx="12"/>
          </p:nvPr>
        </p:nvSpPr>
        <p:spPr>
          <a:ln/>
        </p:spPr>
        <p:txBody>
          <a:bodyPr/>
          <a:lstStyle>
            <a:lvl1pPr>
              <a:defRPr/>
            </a:lvl1pPr>
          </a:lstStyle>
          <a:p>
            <a:pPr>
              <a:defRPr/>
            </a:pPr>
            <a:fld id="{3171B25B-CC6B-4C90-89C4-3E300181AE5B}" type="slidenum">
              <a:rPr lang="en-US" altLang="en-US"/>
              <a:pPr>
                <a:defRPr/>
              </a:pPr>
              <a:t>‹#›</a:t>
            </a:fld>
            <a:endParaRPr lang="en-US" altLang="en-US"/>
          </a:p>
        </p:txBody>
      </p:sp>
    </p:spTree>
    <p:extLst>
      <p:ext uri="{BB962C8B-B14F-4D97-AF65-F5344CB8AC3E}">
        <p14:creationId xmlns:p14="http://schemas.microsoft.com/office/powerpoint/2010/main" val="3192885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4A361425-B2E6-C229-B2B0-45375F84B475}"/>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8" name="Rectangle 4">
            <a:extLst>
              <a:ext uri="{FF2B5EF4-FFF2-40B4-BE49-F238E27FC236}">
                <a16:creationId xmlns:a16="http://schemas.microsoft.com/office/drawing/2014/main" id="{BC6F4F14-E196-FCE5-A4B1-AC162F88DF69}"/>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9" name="Rectangle 5">
            <a:extLst>
              <a:ext uri="{FF2B5EF4-FFF2-40B4-BE49-F238E27FC236}">
                <a16:creationId xmlns:a16="http://schemas.microsoft.com/office/drawing/2014/main" id="{AFDCECEA-A5E0-A297-E24C-41A9759762D3}"/>
              </a:ext>
            </a:extLst>
          </p:cNvPr>
          <p:cNvSpPr>
            <a:spLocks noGrp="1" noChangeArrowheads="1"/>
          </p:cNvSpPr>
          <p:nvPr>
            <p:ph type="sldNum" idx="12"/>
          </p:nvPr>
        </p:nvSpPr>
        <p:spPr>
          <a:ln/>
        </p:spPr>
        <p:txBody>
          <a:bodyPr/>
          <a:lstStyle>
            <a:lvl1pPr>
              <a:defRPr/>
            </a:lvl1pPr>
          </a:lstStyle>
          <a:p>
            <a:pPr>
              <a:defRPr/>
            </a:pPr>
            <a:fld id="{06C40ED0-A94B-4DC6-B1A2-C5EF841B012F}" type="slidenum">
              <a:rPr lang="en-US" altLang="en-US"/>
              <a:pPr>
                <a:defRPr/>
              </a:pPr>
              <a:t>‹#›</a:t>
            </a:fld>
            <a:endParaRPr lang="en-US" altLang="en-US"/>
          </a:p>
        </p:txBody>
      </p:sp>
    </p:spTree>
    <p:extLst>
      <p:ext uri="{BB962C8B-B14F-4D97-AF65-F5344CB8AC3E}">
        <p14:creationId xmlns:p14="http://schemas.microsoft.com/office/powerpoint/2010/main" val="36938282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C33B60BE-F48B-D9F3-CC4D-087C3AAD5EFD}"/>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4" name="Rectangle 4">
            <a:extLst>
              <a:ext uri="{FF2B5EF4-FFF2-40B4-BE49-F238E27FC236}">
                <a16:creationId xmlns:a16="http://schemas.microsoft.com/office/drawing/2014/main" id="{C4D1FE51-D5DB-F1E2-D7FF-22F54F95B5B6}"/>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F56761C-3DA2-8E9C-2E6F-6BEBBABA2F02}"/>
              </a:ext>
            </a:extLst>
          </p:cNvPr>
          <p:cNvSpPr>
            <a:spLocks noGrp="1" noChangeArrowheads="1"/>
          </p:cNvSpPr>
          <p:nvPr>
            <p:ph type="sldNum" idx="12"/>
          </p:nvPr>
        </p:nvSpPr>
        <p:spPr>
          <a:ln/>
        </p:spPr>
        <p:txBody>
          <a:bodyPr/>
          <a:lstStyle>
            <a:lvl1pPr>
              <a:defRPr/>
            </a:lvl1pPr>
          </a:lstStyle>
          <a:p>
            <a:pPr>
              <a:defRPr/>
            </a:pPr>
            <a:fld id="{A52F1462-82B2-4E43-9EBA-7D3A8294A6FC}" type="slidenum">
              <a:rPr lang="en-US" altLang="en-US"/>
              <a:pPr>
                <a:defRPr/>
              </a:pPr>
              <a:t>‹#›</a:t>
            </a:fld>
            <a:endParaRPr lang="en-US" altLang="en-US"/>
          </a:p>
        </p:txBody>
      </p:sp>
    </p:spTree>
    <p:extLst>
      <p:ext uri="{BB962C8B-B14F-4D97-AF65-F5344CB8AC3E}">
        <p14:creationId xmlns:p14="http://schemas.microsoft.com/office/powerpoint/2010/main" val="25461892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A6CF1F6-97CD-41B0-223F-33DFDDF6B47C}"/>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3" name="Rectangle 4">
            <a:extLst>
              <a:ext uri="{FF2B5EF4-FFF2-40B4-BE49-F238E27FC236}">
                <a16:creationId xmlns:a16="http://schemas.microsoft.com/office/drawing/2014/main" id="{D9FCD86C-F9E1-410B-9AFC-46B2CE14E93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B81BB94-1C0B-A538-3B2F-BE3C37DB6260}"/>
              </a:ext>
            </a:extLst>
          </p:cNvPr>
          <p:cNvSpPr>
            <a:spLocks noGrp="1" noChangeArrowheads="1"/>
          </p:cNvSpPr>
          <p:nvPr>
            <p:ph type="sldNum" idx="12"/>
          </p:nvPr>
        </p:nvSpPr>
        <p:spPr>
          <a:ln/>
        </p:spPr>
        <p:txBody>
          <a:bodyPr/>
          <a:lstStyle>
            <a:lvl1pPr>
              <a:defRPr/>
            </a:lvl1pPr>
          </a:lstStyle>
          <a:p>
            <a:pPr>
              <a:defRPr/>
            </a:pPr>
            <a:fld id="{7184CCDC-F868-45D8-B9DE-0737E9BBD0E8}" type="slidenum">
              <a:rPr lang="en-US" altLang="en-US"/>
              <a:pPr>
                <a:defRPr/>
              </a:pPr>
              <a:t>‹#›</a:t>
            </a:fld>
            <a:endParaRPr lang="en-US" altLang="en-US"/>
          </a:p>
        </p:txBody>
      </p:sp>
    </p:spTree>
    <p:extLst>
      <p:ext uri="{BB962C8B-B14F-4D97-AF65-F5344CB8AC3E}">
        <p14:creationId xmlns:p14="http://schemas.microsoft.com/office/powerpoint/2010/main" val="748507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AEC0F009-54AB-085E-C7AF-1AC926F67993}"/>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209A6CA3-00C2-E4CA-3D69-D298894DD26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DE8245F4-855A-20B7-103B-DA24B4B78D2F}"/>
              </a:ext>
            </a:extLst>
          </p:cNvPr>
          <p:cNvSpPr>
            <a:spLocks noGrp="1" noChangeArrowheads="1"/>
          </p:cNvSpPr>
          <p:nvPr>
            <p:ph type="sldNum" idx="12"/>
          </p:nvPr>
        </p:nvSpPr>
        <p:spPr>
          <a:ln/>
        </p:spPr>
        <p:txBody>
          <a:bodyPr/>
          <a:lstStyle>
            <a:lvl1pPr>
              <a:defRPr/>
            </a:lvl1pPr>
          </a:lstStyle>
          <a:p>
            <a:pPr>
              <a:defRPr/>
            </a:pPr>
            <a:fld id="{FB57CF9D-4243-41CD-BB89-632047321404}" type="slidenum">
              <a:rPr lang="en-US" altLang="en-US"/>
              <a:pPr>
                <a:defRPr/>
              </a:pPr>
              <a:t>‹#›</a:t>
            </a:fld>
            <a:endParaRPr lang="en-US" altLang="en-US"/>
          </a:p>
        </p:txBody>
      </p:sp>
    </p:spTree>
    <p:extLst>
      <p:ext uri="{BB962C8B-B14F-4D97-AF65-F5344CB8AC3E}">
        <p14:creationId xmlns:p14="http://schemas.microsoft.com/office/powerpoint/2010/main" val="185339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C29040C-4140-E217-3321-A8BA0959F410}"/>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28D96ABD-464C-358E-A7CA-8E1A0810875F}"/>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34F9F83-6192-FB3E-9BDE-1F2D353EEA29}"/>
              </a:ext>
            </a:extLst>
          </p:cNvPr>
          <p:cNvSpPr>
            <a:spLocks noGrp="1" noChangeArrowheads="1"/>
          </p:cNvSpPr>
          <p:nvPr>
            <p:ph type="sldNum" idx="12"/>
          </p:nvPr>
        </p:nvSpPr>
        <p:spPr>
          <a:ln/>
        </p:spPr>
        <p:txBody>
          <a:bodyPr/>
          <a:lstStyle>
            <a:lvl1pPr>
              <a:defRPr/>
            </a:lvl1pPr>
          </a:lstStyle>
          <a:p>
            <a:pPr>
              <a:defRPr/>
            </a:pPr>
            <a:fld id="{09C9CA2A-AB52-47E7-BEB3-039E5C829F88}" type="slidenum">
              <a:rPr lang="en-US" altLang="en-US"/>
              <a:pPr>
                <a:defRPr/>
              </a:pPr>
              <a:t>‹#›</a:t>
            </a:fld>
            <a:endParaRPr lang="en-US" altLang="en-US"/>
          </a:p>
        </p:txBody>
      </p:sp>
    </p:spTree>
    <p:extLst>
      <p:ext uri="{BB962C8B-B14F-4D97-AF65-F5344CB8AC3E}">
        <p14:creationId xmlns:p14="http://schemas.microsoft.com/office/powerpoint/2010/main" val="30675670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4C488149-5734-4DEB-EA36-E379FFAF5C6C}"/>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FDE39626-DA12-B3F6-4D26-7F848932DF72}"/>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CE597DBC-0243-4FCA-CA3F-8A350E205E43}"/>
              </a:ext>
            </a:extLst>
          </p:cNvPr>
          <p:cNvSpPr>
            <a:spLocks noGrp="1" noChangeArrowheads="1"/>
          </p:cNvSpPr>
          <p:nvPr>
            <p:ph type="sldNum" idx="12"/>
          </p:nvPr>
        </p:nvSpPr>
        <p:spPr>
          <a:ln/>
        </p:spPr>
        <p:txBody>
          <a:bodyPr/>
          <a:lstStyle>
            <a:lvl1pPr>
              <a:defRPr/>
            </a:lvl1pPr>
          </a:lstStyle>
          <a:p>
            <a:pPr>
              <a:defRPr/>
            </a:pPr>
            <a:fld id="{27FC7CC3-81D9-43D6-B5D3-DE75FD0A90F9}" type="slidenum">
              <a:rPr lang="en-US" altLang="en-US"/>
              <a:pPr>
                <a:defRPr/>
              </a:pPr>
              <a:t>‹#›</a:t>
            </a:fld>
            <a:endParaRPr lang="en-US" altLang="en-US"/>
          </a:p>
        </p:txBody>
      </p:sp>
    </p:spTree>
    <p:extLst>
      <p:ext uri="{BB962C8B-B14F-4D97-AF65-F5344CB8AC3E}">
        <p14:creationId xmlns:p14="http://schemas.microsoft.com/office/powerpoint/2010/main" val="31670287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F2C8546D-0DE9-186D-6920-763C1755446E}"/>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B87E119A-A574-562D-744D-006CA0582A2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194C87C-F31C-E908-D514-20FBDEA251ED}"/>
              </a:ext>
            </a:extLst>
          </p:cNvPr>
          <p:cNvSpPr>
            <a:spLocks noGrp="1" noChangeArrowheads="1"/>
          </p:cNvSpPr>
          <p:nvPr>
            <p:ph type="sldNum" idx="12"/>
          </p:nvPr>
        </p:nvSpPr>
        <p:spPr>
          <a:ln/>
        </p:spPr>
        <p:txBody>
          <a:bodyPr/>
          <a:lstStyle>
            <a:lvl1pPr>
              <a:defRPr/>
            </a:lvl1pPr>
          </a:lstStyle>
          <a:p>
            <a:pPr>
              <a:defRPr/>
            </a:pPr>
            <a:fld id="{6E750C0C-9692-4121-B7FA-F062824E2B31}" type="slidenum">
              <a:rPr lang="en-US" altLang="en-US"/>
              <a:pPr>
                <a:defRPr/>
              </a:pPr>
              <a:t>‹#›</a:t>
            </a:fld>
            <a:endParaRPr lang="en-US" altLang="en-US"/>
          </a:p>
        </p:txBody>
      </p:sp>
    </p:spTree>
    <p:extLst>
      <p:ext uri="{BB962C8B-B14F-4D97-AF65-F5344CB8AC3E}">
        <p14:creationId xmlns:p14="http://schemas.microsoft.com/office/powerpoint/2010/main" val="13962557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DDE9559A-0F72-A350-33E9-C078806DA3F9}"/>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D79D5613-23A4-6A4F-6A93-6A4CF96C4A2E}"/>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4D09208-0E04-15CC-B9E3-CECE99727B17}"/>
              </a:ext>
            </a:extLst>
          </p:cNvPr>
          <p:cNvSpPr>
            <a:spLocks noGrp="1" noChangeArrowheads="1"/>
          </p:cNvSpPr>
          <p:nvPr>
            <p:ph type="sldNum" idx="12"/>
          </p:nvPr>
        </p:nvSpPr>
        <p:spPr>
          <a:ln/>
        </p:spPr>
        <p:txBody>
          <a:bodyPr/>
          <a:lstStyle>
            <a:lvl1pPr>
              <a:defRPr/>
            </a:lvl1pPr>
          </a:lstStyle>
          <a:p>
            <a:pPr>
              <a:defRPr/>
            </a:pPr>
            <a:fld id="{18F5BCC8-CAC7-41FE-82E0-B755BAFB90F7}" type="slidenum">
              <a:rPr lang="en-US" altLang="en-US"/>
              <a:pPr>
                <a:defRPr/>
              </a:pPr>
              <a:t>‹#›</a:t>
            </a:fld>
            <a:endParaRPr lang="en-US" altLang="en-US"/>
          </a:p>
        </p:txBody>
      </p:sp>
    </p:spTree>
    <p:extLst>
      <p:ext uri="{BB962C8B-B14F-4D97-AF65-F5344CB8AC3E}">
        <p14:creationId xmlns:p14="http://schemas.microsoft.com/office/powerpoint/2010/main" val="1944708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
            <a:extLst>
              <a:ext uri="{FF2B5EF4-FFF2-40B4-BE49-F238E27FC236}">
                <a16:creationId xmlns:a16="http://schemas.microsoft.com/office/drawing/2014/main" id="{E44DC471-E663-3AFE-BC26-0BA0C8274E9A}"/>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ACF88EED-C3F3-5248-7F03-AA613D10570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6AE81397-01EA-C7C4-B224-55AD22E1961C}"/>
              </a:ext>
            </a:extLst>
          </p:cNvPr>
          <p:cNvSpPr>
            <a:spLocks noGrp="1" noChangeArrowheads="1"/>
          </p:cNvSpPr>
          <p:nvPr>
            <p:ph type="sldNum" idx="12"/>
          </p:nvPr>
        </p:nvSpPr>
        <p:spPr>
          <a:ln/>
        </p:spPr>
        <p:txBody>
          <a:bodyPr/>
          <a:lstStyle>
            <a:lvl1pPr>
              <a:defRPr/>
            </a:lvl1pPr>
          </a:lstStyle>
          <a:p>
            <a:pPr>
              <a:defRPr/>
            </a:pPr>
            <a:fld id="{BB0ABF6F-14C9-4A41-81D2-61821EB766F1}" type="slidenum">
              <a:rPr lang="en-US" altLang="en-US"/>
              <a:pPr>
                <a:defRPr/>
              </a:pPr>
              <a:t>‹#›</a:t>
            </a:fld>
            <a:endParaRPr lang="en-US" altLang="en-US"/>
          </a:p>
        </p:txBody>
      </p:sp>
    </p:spTree>
    <p:extLst>
      <p:ext uri="{BB962C8B-B14F-4D97-AF65-F5344CB8AC3E}">
        <p14:creationId xmlns:p14="http://schemas.microsoft.com/office/powerpoint/2010/main" val="1359392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12A05627-AE39-6D25-45B3-4A026EA3583F}"/>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AAAAA087-1143-79E0-5F71-FF0D1E59D796}"/>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54D1A76D-E224-267D-CD4D-00969C47E53F}"/>
              </a:ext>
            </a:extLst>
          </p:cNvPr>
          <p:cNvSpPr>
            <a:spLocks noGrp="1" noChangeArrowheads="1"/>
          </p:cNvSpPr>
          <p:nvPr>
            <p:ph type="sldNum" idx="12"/>
          </p:nvPr>
        </p:nvSpPr>
        <p:spPr>
          <a:ln/>
        </p:spPr>
        <p:txBody>
          <a:bodyPr/>
          <a:lstStyle>
            <a:lvl1pPr>
              <a:defRPr/>
            </a:lvl1pPr>
          </a:lstStyle>
          <a:p>
            <a:pPr>
              <a:defRPr/>
            </a:pPr>
            <a:fld id="{B2BA38BB-2348-4406-A783-2FE30F04B001}" type="slidenum">
              <a:rPr lang="en-US" altLang="en-US"/>
              <a:pPr>
                <a:defRPr/>
              </a:pPr>
              <a:t>‹#›</a:t>
            </a:fld>
            <a:endParaRPr lang="en-US" altLang="en-US"/>
          </a:p>
        </p:txBody>
      </p:sp>
    </p:spTree>
    <p:extLst>
      <p:ext uri="{BB962C8B-B14F-4D97-AF65-F5344CB8AC3E}">
        <p14:creationId xmlns:p14="http://schemas.microsoft.com/office/powerpoint/2010/main" val="235247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0BCDA19F-6BF0-5F36-D6C4-157AF65EC316}"/>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8" name="Rectangle 4">
            <a:extLst>
              <a:ext uri="{FF2B5EF4-FFF2-40B4-BE49-F238E27FC236}">
                <a16:creationId xmlns:a16="http://schemas.microsoft.com/office/drawing/2014/main" id="{1EE64694-866B-C837-D0F0-2727B95BA43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9" name="Rectangle 5">
            <a:extLst>
              <a:ext uri="{FF2B5EF4-FFF2-40B4-BE49-F238E27FC236}">
                <a16:creationId xmlns:a16="http://schemas.microsoft.com/office/drawing/2014/main" id="{5DCA9D11-96BF-EF96-DDC3-7FC5B49636F5}"/>
              </a:ext>
            </a:extLst>
          </p:cNvPr>
          <p:cNvSpPr>
            <a:spLocks noGrp="1" noChangeArrowheads="1"/>
          </p:cNvSpPr>
          <p:nvPr>
            <p:ph type="sldNum" idx="12"/>
          </p:nvPr>
        </p:nvSpPr>
        <p:spPr>
          <a:ln/>
        </p:spPr>
        <p:txBody>
          <a:bodyPr/>
          <a:lstStyle>
            <a:lvl1pPr>
              <a:defRPr/>
            </a:lvl1pPr>
          </a:lstStyle>
          <a:p>
            <a:pPr>
              <a:defRPr/>
            </a:pPr>
            <a:fld id="{177EC837-E53A-484A-A83D-A6F60BC03E34}" type="slidenum">
              <a:rPr lang="en-US" altLang="en-US"/>
              <a:pPr>
                <a:defRPr/>
              </a:pPr>
              <a:t>‹#›</a:t>
            </a:fld>
            <a:endParaRPr lang="en-US" altLang="en-US"/>
          </a:p>
        </p:txBody>
      </p:sp>
    </p:spTree>
    <p:extLst>
      <p:ext uri="{BB962C8B-B14F-4D97-AF65-F5344CB8AC3E}">
        <p14:creationId xmlns:p14="http://schemas.microsoft.com/office/powerpoint/2010/main" val="603292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B517209E-7534-7ED5-ADF2-36E4E6897038}"/>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4" name="Rectangle 4">
            <a:extLst>
              <a:ext uri="{FF2B5EF4-FFF2-40B4-BE49-F238E27FC236}">
                <a16:creationId xmlns:a16="http://schemas.microsoft.com/office/drawing/2014/main" id="{94547514-2F06-D731-9976-0C7879BF621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906A62F-4263-534E-E523-DEA42464D0C8}"/>
              </a:ext>
            </a:extLst>
          </p:cNvPr>
          <p:cNvSpPr>
            <a:spLocks noGrp="1" noChangeArrowheads="1"/>
          </p:cNvSpPr>
          <p:nvPr>
            <p:ph type="sldNum" idx="12"/>
          </p:nvPr>
        </p:nvSpPr>
        <p:spPr>
          <a:ln/>
        </p:spPr>
        <p:txBody>
          <a:bodyPr/>
          <a:lstStyle>
            <a:lvl1pPr>
              <a:defRPr/>
            </a:lvl1pPr>
          </a:lstStyle>
          <a:p>
            <a:pPr>
              <a:defRPr/>
            </a:pPr>
            <a:fld id="{6E22A288-4693-4795-AF03-14AB2128CC71}" type="slidenum">
              <a:rPr lang="en-US" altLang="en-US"/>
              <a:pPr>
                <a:defRPr/>
              </a:pPr>
              <a:t>‹#›</a:t>
            </a:fld>
            <a:endParaRPr lang="en-US" altLang="en-US"/>
          </a:p>
        </p:txBody>
      </p:sp>
    </p:spTree>
    <p:extLst>
      <p:ext uri="{BB962C8B-B14F-4D97-AF65-F5344CB8AC3E}">
        <p14:creationId xmlns:p14="http://schemas.microsoft.com/office/powerpoint/2010/main" val="336214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FFCE613-9273-5652-8BCA-E200923B4B98}"/>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3" name="Rectangle 4">
            <a:extLst>
              <a:ext uri="{FF2B5EF4-FFF2-40B4-BE49-F238E27FC236}">
                <a16:creationId xmlns:a16="http://schemas.microsoft.com/office/drawing/2014/main" id="{CE7B05E3-E413-CCE7-EA26-8FD0A5706F9C}"/>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8432F8A7-1338-7B35-C58F-0770E0113B55}"/>
              </a:ext>
            </a:extLst>
          </p:cNvPr>
          <p:cNvSpPr>
            <a:spLocks noGrp="1" noChangeArrowheads="1"/>
          </p:cNvSpPr>
          <p:nvPr>
            <p:ph type="sldNum" idx="12"/>
          </p:nvPr>
        </p:nvSpPr>
        <p:spPr>
          <a:ln/>
        </p:spPr>
        <p:txBody>
          <a:bodyPr/>
          <a:lstStyle>
            <a:lvl1pPr>
              <a:defRPr/>
            </a:lvl1pPr>
          </a:lstStyle>
          <a:p>
            <a:pPr>
              <a:defRPr/>
            </a:pPr>
            <a:fld id="{819A7CF3-5387-4AD0-8572-636FE75F789A}" type="slidenum">
              <a:rPr lang="en-US" altLang="en-US"/>
              <a:pPr>
                <a:defRPr/>
              </a:pPr>
              <a:t>‹#›</a:t>
            </a:fld>
            <a:endParaRPr lang="en-US" altLang="en-US"/>
          </a:p>
        </p:txBody>
      </p:sp>
    </p:spTree>
    <p:extLst>
      <p:ext uri="{BB962C8B-B14F-4D97-AF65-F5344CB8AC3E}">
        <p14:creationId xmlns:p14="http://schemas.microsoft.com/office/powerpoint/2010/main" val="2914420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4B60DA2C-CF09-21D9-95EB-904D91189F0D}"/>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374C73B8-E9FA-3769-799D-2E65D7CD81D4}"/>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E3647E6B-B494-3BB8-7F31-32DB5C1D3D97}"/>
              </a:ext>
            </a:extLst>
          </p:cNvPr>
          <p:cNvSpPr>
            <a:spLocks noGrp="1" noChangeArrowheads="1"/>
          </p:cNvSpPr>
          <p:nvPr>
            <p:ph type="sldNum" idx="12"/>
          </p:nvPr>
        </p:nvSpPr>
        <p:spPr>
          <a:ln/>
        </p:spPr>
        <p:txBody>
          <a:bodyPr/>
          <a:lstStyle>
            <a:lvl1pPr>
              <a:defRPr/>
            </a:lvl1pPr>
          </a:lstStyle>
          <a:p>
            <a:pPr>
              <a:defRPr/>
            </a:pPr>
            <a:fld id="{D542359D-387D-4C03-9DFC-492A41B61292}" type="slidenum">
              <a:rPr lang="en-US" altLang="en-US"/>
              <a:pPr>
                <a:defRPr/>
              </a:pPr>
              <a:t>‹#›</a:t>
            </a:fld>
            <a:endParaRPr lang="en-US" altLang="en-US"/>
          </a:p>
        </p:txBody>
      </p:sp>
    </p:spTree>
    <p:extLst>
      <p:ext uri="{BB962C8B-B14F-4D97-AF65-F5344CB8AC3E}">
        <p14:creationId xmlns:p14="http://schemas.microsoft.com/office/powerpoint/2010/main" val="167961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3F5BCA2F-D6AA-7C79-B338-D05EC5B9DBAC}"/>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2CB4B2BB-66BA-9323-401A-72B4BF36FF6B}"/>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514AAC2-1639-AB31-8C9A-B842D20E43D1}"/>
              </a:ext>
            </a:extLst>
          </p:cNvPr>
          <p:cNvSpPr>
            <a:spLocks noGrp="1" noChangeArrowheads="1"/>
          </p:cNvSpPr>
          <p:nvPr>
            <p:ph type="sldNum" idx="12"/>
          </p:nvPr>
        </p:nvSpPr>
        <p:spPr>
          <a:ln/>
        </p:spPr>
        <p:txBody>
          <a:bodyPr/>
          <a:lstStyle>
            <a:lvl1pPr>
              <a:defRPr/>
            </a:lvl1pPr>
          </a:lstStyle>
          <a:p>
            <a:pPr>
              <a:defRPr/>
            </a:pPr>
            <a:fld id="{10D0B2C5-2DA6-4CDE-8FDD-6979A4B49783}" type="slidenum">
              <a:rPr lang="en-US" altLang="en-US"/>
              <a:pPr>
                <a:defRPr/>
              </a:pPr>
              <a:t>‹#›</a:t>
            </a:fld>
            <a:endParaRPr lang="en-US" altLang="en-US"/>
          </a:p>
        </p:txBody>
      </p:sp>
    </p:spTree>
    <p:extLst>
      <p:ext uri="{BB962C8B-B14F-4D97-AF65-F5344CB8AC3E}">
        <p14:creationId xmlns:p14="http://schemas.microsoft.com/office/powerpoint/2010/main" val="15791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1C880903-629C-FA18-3101-EEEE53B391CF}"/>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C0FD72B7-BE42-21D3-930B-25E1697601C4}"/>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1028" name="Rectangle 3">
            <a:extLst>
              <a:ext uri="{FF2B5EF4-FFF2-40B4-BE49-F238E27FC236}">
                <a16:creationId xmlns:a16="http://schemas.microsoft.com/office/drawing/2014/main" id="{57C7E428-2F84-8066-4661-23321E04B004}"/>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1029" name="Rectangle 4">
            <a:extLst>
              <a:ext uri="{FF2B5EF4-FFF2-40B4-BE49-F238E27FC236}">
                <a16:creationId xmlns:a16="http://schemas.microsoft.com/office/drawing/2014/main" id="{FA9D6ADC-C15C-2943-CC3E-79CC6920C8A9}"/>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1030" name="Rectangle 5">
            <a:extLst>
              <a:ext uri="{FF2B5EF4-FFF2-40B4-BE49-F238E27FC236}">
                <a16:creationId xmlns:a16="http://schemas.microsoft.com/office/drawing/2014/main" id="{2B0F8F4C-3377-A5F4-01CF-B02BDB362C1F}"/>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smtClean="0">
                <a:solidFill>
                  <a:srgbClr val="000000"/>
                </a:solidFill>
                <a:latin typeface="Times New Roman" panose="02020603050405020304" pitchFamily="18" charset="0"/>
              </a:defRPr>
            </a:lvl1pPr>
          </a:lstStyle>
          <a:p>
            <a:pPr>
              <a:defRPr/>
            </a:pPr>
            <a:fld id="{754F4AB6-1096-4FF5-99F9-3258E8F8AD7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hdr="0" ftr="0" dt="0"/>
  <p:txStyles>
    <p:titleStyle>
      <a:lvl1pPr algn="ctr" defTabSz="457200" rtl="0" eaLnBrk="0" fontAlgn="base" hangingPunct="0">
        <a:spcBef>
          <a:spcPct val="0"/>
        </a:spcBef>
        <a:spcAft>
          <a:spcPct val="0"/>
        </a:spcAft>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5pPr>
      <a:lvl6pPr marL="4572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6pPr>
      <a:lvl7pPr marL="9144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7pPr>
      <a:lvl8pPr marL="13716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8pPr>
      <a:lvl9pPr marL="18288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ts val="800"/>
        </a:spcBef>
        <a:spcAft>
          <a:spcPct val="0"/>
        </a:spcAft>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eaLnBrk="0" fontAlgn="base" hangingPunct="0">
        <a:spcBef>
          <a:spcPts val="700"/>
        </a:spcBef>
        <a:spcAft>
          <a:spcPct val="0"/>
        </a:spcAft>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eaLnBrk="0" fontAlgn="base" hangingPunct="0">
        <a:spcBef>
          <a:spcPts val="600"/>
        </a:spcBef>
        <a:spcAft>
          <a:spcPct val="0"/>
        </a:spcAft>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ADEE6E85-E772-0395-5649-54F4BAFC06D2}"/>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2051" name="Rectangle 2">
            <a:extLst>
              <a:ext uri="{FF2B5EF4-FFF2-40B4-BE49-F238E27FC236}">
                <a16:creationId xmlns:a16="http://schemas.microsoft.com/office/drawing/2014/main" id="{4E7C0693-6E26-DA36-13EE-201516FEB4B1}"/>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052" name="Rectangle 3">
            <a:extLst>
              <a:ext uri="{FF2B5EF4-FFF2-40B4-BE49-F238E27FC236}">
                <a16:creationId xmlns:a16="http://schemas.microsoft.com/office/drawing/2014/main" id="{7C13904E-5452-AB18-CDF5-EEEA5E606E23}"/>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2053" name="Rectangle 4">
            <a:extLst>
              <a:ext uri="{FF2B5EF4-FFF2-40B4-BE49-F238E27FC236}">
                <a16:creationId xmlns:a16="http://schemas.microsoft.com/office/drawing/2014/main" id="{6A6CB02D-A19C-6F76-7460-0303FEF9481D}"/>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2054" name="Rectangle 5">
            <a:extLst>
              <a:ext uri="{FF2B5EF4-FFF2-40B4-BE49-F238E27FC236}">
                <a16:creationId xmlns:a16="http://schemas.microsoft.com/office/drawing/2014/main" id="{7692A0CA-FA28-2F66-330B-A8615BA6812B}"/>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smtClean="0">
                <a:solidFill>
                  <a:srgbClr val="000000"/>
                </a:solidFill>
                <a:latin typeface="Times New Roman" panose="02020603050405020304" pitchFamily="18" charset="0"/>
              </a:defRPr>
            </a:lvl1pPr>
          </a:lstStyle>
          <a:p>
            <a:pPr>
              <a:defRPr/>
            </a:pPr>
            <a:fld id="{BBDB2A4F-53CC-4C81-869A-F1D8B29DD7A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ctr" defTabSz="457200" rtl="0" eaLnBrk="0" fontAlgn="base" hangingPunct="0">
        <a:spcBef>
          <a:spcPct val="0"/>
        </a:spcBef>
        <a:spcAft>
          <a:spcPct val="0"/>
        </a:spcAft>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5pPr>
      <a:lvl6pPr marL="4572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6pPr>
      <a:lvl7pPr marL="9144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7pPr>
      <a:lvl8pPr marL="13716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8pPr>
      <a:lvl9pPr marL="18288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ts val="800"/>
        </a:spcBef>
        <a:spcAft>
          <a:spcPct val="0"/>
        </a:spcAft>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eaLnBrk="0" fontAlgn="base" hangingPunct="0">
        <a:spcBef>
          <a:spcPts val="700"/>
        </a:spcBef>
        <a:spcAft>
          <a:spcPct val="0"/>
        </a:spcAft>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eaLnBrk="0" fontAlgn="base" hangingPunct="0">
        <a:spcBef>
          <a:spcPts val="600"/>
        </a:spcBef>
        <a:spcAft>
          <a:spcPct val="0"/>
        </a:spcAft>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aztcs.org/" TargetMode="External"/><Relationship Id="rId1" Type="http://schemas.openxmlformats.org/officeDocument/2006/relationships/slideLayout" Target="../slideLayouts/slideLayout18.xml"/><Relationship Id="rId6" Type="http://schemas.openxmlformats.org/officeDocument/2006/relationships/image" Target="../media/image3.jpeg"/><Relationship Id="rId5" Type="http://schemas.openxmlformats.org/officeDocument/2006/relationships/hyperlink" Target="http://apcug.org/"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hyperlink" Target="https://www.amazon.com/Extension-Cable-VCZHS-Female-Extender/dp/B07HN231BH"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www.amazon.com/APEXSUN-Extension-Flexible-Thunderbolt-External/dp/B0C9JMH9VT/"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amazon.com/WD-5Tb-My-Passport-Ultra-Portable-External-Drive/dp/B07X46C64N/"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amazon.com/Sabrent-External-Lay-Flat-Docking-EC-DFFN/dp/B013WODZH0/"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amazon.com/FIDECO-External-Enclosure-Cooling-Included/dp/B0BXDRJV7R"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aztcs.apcug.org/meeting_notes/winhardsig/harddrives/SSDs/M.2/0-crystaldiskinfo-portable.pdf"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4466294D-AEEA-80BB-998D-77C9BF741B0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EFB6D272-58CF-43CB-B32D-B79D1600559D}" type="slidenum">
              <a:rPr lang="en-US" altLang="en-US" sz="2400" baseline="0">
                <a:latin typeface="Times New Roman" panose="02020603050405020304" pitchFamily="18" charset="0"/>
              </a:rPr>
              <a:pPr eaLnBrk="1" hangingPunct="1">
                <a:spcBef>
                  <a:spcPct val="0"/>
                </a:spcBef>
              </a:pPr>
              <a:t>1</a:t>
            </a:fld>
            <a:endParaRPr lang="en-US" altLang="en-US" sz="2400" baseline="0">
              <a:latin typeface="Times New Roman" panose="02020603050405020304" pitchFamily="18" charset="0"/>
            </a:endParaRPr>
          </a:p>
        </p:txBody>
      </p:sp>
      <p:sp>
        <p:nvSpPr>
          <p:cNvPr id="4099" name="Rectangle 2">
            <a:extLst>
              <a:ext uri="{FF2B5EF4-FFF2-40B4-BE49-F238E27FC236}">
                <a16:creationId xmlns:a16="http://schemas.microsoft.com/office/drawing/2014/main" id="{0B1F4BC7-5BBD-1F6A-A8A3-8E00163C9695}"/>
              </a:ext>
            </a:extLst>
          </p:cNvPr>
          <p:cNvSpPr>
            <a:spLocks noChangeArrowheads="1"/>
          </p:cNvSpPr>
          <p:nvPr/>
        </p:nvSpPr>
        <p:spPr bwMode="auto">
          <a:xfrm>
            <a:off x="0" y="981843"/>
            <a:ext cx="9144000" cy="13256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pPr>
            <a:r>
              <a:rPr lang="en-US" altLang="en-US" sz="4000" b="1" baseline="0" dirty="0">
                <a:solidFill>
                  <a:srgbClr val="32946A"/>
                </a:solidFill>
                <a:cs typeface="Times New Roman" panose="02020603050405020304" pitchFamily="18" charset="0"/>
              </a:rPr>
              <a:t>3B-EXTERNAL SATA HARD DRIVE ENCLOSURES</a:t>
            </a:r>
          </a:p>
        </p:txBody>
      </p:sp>
      <p:sp>
        <p:nvSpPr>
          <p:cNvPr id="4100" name="Rectangle 3">
            <a:extLst>
              <a:ext uri="{FF2B5EF4-FFF2-40B4-BE49-F238E27FC236}">
                <a16:creationId xmlns:a16="http://schemas.microsoft.com/office/drawing/2014/main" id="{2A047E66-B61E-8AB0-0BE4-8F0AA543F7D3}"/>
              </a:ext>
            </a:extLst>
          </p:cNvPr>
          <p:cNvSpPr>
            <a:spLocks noChangeArrowheads="1"/>
          </p:cNvSpPr>
          <p:nvPr/>
        </p:nvSpPr>
        <p:spPr bwMode="auto">
          <a:xfrm>
            <a:off x="574675" y="-854075"/>
            <a:ext cx="32893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4101" name="Rectangle 4">
            <a:extLst>
              <a:ext uri="{FF2B5EF4-FFF2-40B4-BE49-F238E27FC236}">
                <a16:creationId xmlns:a16="http://schemas.microsoft.com/office/drawing/2014/main" id="{1A6E7442-4B67-1AC8-4B28-57185A2EA7B4}"/>
              </a:ext>
            </a:extLst>
          </p:cNvPr>
          <p:cNvSpPr>
            <a:spLocks noChangeArrowheads="1"/>
          </p:cNvSpPr>
          <p:nvPr/>
        </p:nvSpPr>
        <p:spPr bwMode="auto">
          <a:xfrm>
            <a:off x="574675" y="-854075"/>
            <a:ext cx="35560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4102" name="Rectangle 5">
            <a:extLst>
              <a:ext uri="{FF2B5EF4-FFF2-40B4-BE49-F238E27FC236}">
                <a16:creationId xmlns:a16="http://schemas.microsoft.com/office/drawing/2014/main" id="{E6D3117C-BBFD-400D-60A2-893EC0EE93B9}"/>
              </a:ext>
            </a:extLst>
          </p:cNvPr>
          <p:cNvSpPr>
            <a:spLocks noChangeArrowheads="1"/>
          </p:cNvSpPr>
          <p:nvPr/>
        </p:nvSpPr>
        <p:spPr bwMode="auto">
          <a:xfrm>
            <a:off x="574675" y="-854075"/>
            <a:ext cx="68453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4103" name="Rectangle 6">
            <a:extLst>
              <a:ext uri="{FF2B5EF4-FFF2-40B4-BE49-F238E27FC236}">
                <a16:creationId xmlns:a16="http://schemas.microsoft.com/office/drawing/2014/main" id="{E1BC93C8-E725-6994-6AA1-515AB660CD95}"/>
              </a:ext>
            </a:extLst>
          </p:cNvPr>
          <p:cNvSpPr>
            <a:spLocks noChangeArrowheads="1"/>
          </p:cNvSpPr>
          <p:nvPr/>
        </p:nvSpPr>
        <p:spPr bwMode="auto">
          <a:xfrm>
            <a:off x="3887788" y="-1084263"/>
            <a:ext cx="219075"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r>
              <a:rPr lang="en-US" altLang="en-US" sz="1200" baseline="0">
                <a:latin typeface="Times New Roman" panose="02020603050405020304" pitchFamily="18" charset="0"/>
                <a:cs typeface="Times New Roman" panose="02020603050405020304" pitchFamily="18" charset="0"/>
              </a:rPr>
              <a:t> </a:t>
            </a:r>
          </a:p>
          <a:p>
            <a:pPr>
              <a:spcBef>
                <a:spcPct val="0"/>
              </a:spcBef>
            </a:pPr>
            <a:endParaRPr lang="en-US" altLang="en-US" sz="1200" baseline="0">
              <a:latin typeface="Times New Roman" panose="02020603050405020304" pitchFamily="18" charset="0"/>
              <a:cs typeface="Times New Roman" panose="02020603050405020304" pitchFamily="18" charset="0"/>
            </a:endParaRPr>
          </a:p>
        </p:txBody>
      </p:sp>
      <p:pic>
        <p:nvPicPr>
          <p:cNvPr id="4105" name="Picture 8">
            <a:hlinkClick r:id="rId2"/>
            <a:extLst>
              <a:ext uri="{FF2B5EF4-FFF2-40B4-BE49-F238E27FC236}">
                <a16:creationId xmlns:a16="http://schemas.microsoft.com/office/drawing/2014/main" id="{1FD482E5-9382-6AA7-16DF-CFE37A2F23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063" y="5273675"/>
            <a:ext cx="2801937" cy="9302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06" name="Picture 27">
            <a:extLst>
              <a:ext uri="{FF2B5EF4-FFF2-40B4-BE49-F238E27FC236}">
                <a16:creationId xmlns:a16="http://schemas.microsoft.com/office/drawing/2014/main" id="{EB99457C-1D49-CAB2-8607-6C0A1A1E26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9100" t="8652" r="6902" b="37166"/>
          <a:stretch>
            <a:fillRect/>
          </a:stretch>
        </p:blipFill>
        <p:spPr bwMode="auto">
          <a:xfrm>
            <a:off x="2133600" y="3419475"/>
            <a:ext cx="4495800" cy="11938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476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07" name="Slide Number Placeholder 1">
            <a:extLst>
              <a:ext uri="{FF2B5EF4-FFF2-40B4-BE49-F238E27FC236}">
                <a16:creationId xmlns:a16="http://schemas.microsoft.com/office/drawing/2014/main" id="{AA27E02E-5F84-F264-0AF5-B5C59435457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49351D3F-1630-460C-BC3F-9FEA48D354AA}" type="slidenum">
              <a:rPr lang="en-US" altLang="en-US" sz="2400" baseline="0">
                <a:solidFill>
                  <a:srgbClr val="000000"/>
                </a:solidFill>
                <a:latin typeface="Times New Roman" panose="02020603050405020304" pitchFamily="18" charset="0"/>
              </a:rPr>
              <a:pPr/>
              <a:t>1</a:t>
            </a:fld>
            <a:endParaRPr lang="en-US" altLang="en-US" sz="2400" baseline="0">
              <a:solidFill>
                <a:srgbClr val="000000"/>
              </a:solidFill>
              <a:latin typeface="Times New Roman" panose="02020603050405020304" pitchFamily="18" charset="0"/>
            </a:endParaRPr>
          </a:p>
        </p:txBody>
      </p:sp>
      <p:pic>
        <p:nvPicPr>
          <p:cNvPr id="4108" name="Picture 2">
            <a:hlinkClick r:id="rId5"/>
            <a:extLst>
              <a:ext uri="{FF2B5EF4-FFF2-40B4-BE49-F238E27FC236}">
                <a16:creationId xmlns:a16="http://schemas.microsoft.com/office/drawing/2014/main" id="{03615303-96B1-8317-063D-4F60D5ADDA5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4811713"/>
            <a:ext cx="21082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10</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76318" y="76202"/>
            <a:ext cx="9143882"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USE SHORT PORTSAVER EXTENSION CABLES.. (continued)</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222359"/>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2"/>
              </a:rPr>
              <a:t>https://www.amazon.com/Extension-Cable-VCZHS-Female-Extender/dp/B07HN231BH</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10</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36789277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11</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76318" y="76202"/>
            <a:ext cx="9143882"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USE SHORT PORTSAVER EXTENSION CABLES.. (continued)</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450953"/>
            <a:ext cx="8915286" cy="4873571"/>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2"/>
              </a:rPr>
              <a:t>https://www.amazon.com/APEXSUN-Extension-Flexible-Thunderbolt-External/dp/B0C9JMH9VT/</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11</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2494684"/>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12</a:t>
            </a:fld>
            <a:endParaRPr lang="en-US" altLang="en-US" sz="2400" baseline="0">
              <a:latin typeface="Times New Roman" panose="02020603050405020304" pitchFamily="18" charset="0"/>
            </a:endParaRP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12</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38627307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D17288C1-FF97-588F-302B-A6F3C188F0A0}"/>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FB4A9F33-BDAF-488A-9D45-5B889A1350F8}"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123" name="Rectangle 1">
            <a:extLst>
              <a:ext uri="{FF2B5EF4-FFF2-40B4-BE49-F238E27FC236}">
                <a16:creationId xmlns:a16="http://schemas.microsoft.com/office/drawing/2014/main" id="{4B9A1048-D847-54E4-3C54-0D72FF51A702}"/>
              </a:ext>
            </a:extLst>
          </p:cNvPr>
          <p:cNvSpPr>
            <a:spLocks noGrp="1" noChangeArrowheads="1"/>
          </p:cNvSpPr>
          <p:nvPr>
            <p:ph type="title" idx="4294967295"/>
          </p:nvPr>
        </p:nvSpPr>
        <p:spPr>
          <a:xfrm>
            <a:off x="685800" y="228684"/>
            <a:ext cx="7924800" cy="17526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dirty="0"/>
              <a:t>Web location for this presentation:</a:t>
            </a:r>
          </a:p>
        </p:txBody>
      </p:sp>
      <p:sp>
        <p:nvSpPr>
          <p:cNvPr id="5124" name="Rectangle 2">
            <a:extLst>
              <a:ext uri="{FF2B5EF4-FFF2-40B4-BE49-F238E27FC236}">
                <a16:creationId xmlns:a16="http://schemas.microsoft.com/office/drawing/2014/main" id="{C827E604-78C8-C9B4-C207-6DAA596B27A6}"/>
              </a:ext>
            </a:extLst>
          </p:cNvPr>
          <p:cNvSpPr>
            <a:spLocks noGrp="1" noChangeArrowheads="1"/>
          </p:cNvSpPr>
          <p:nvPr>
            <p:ph type="body" idx="4294967295"/>
          </p:nvPr>
        </p:nvSpPr>
        <p:spPr>
          <a:xfrm>
            <a:off x="304912" y="2133634"/>
            <a:ext cx="8839088" cy="3886098"/>
          </a:xfrm>
        </p:spPr>
        <p:txBody>
          <a:bodyPr/>
          <a:lstStyle/>
          <a:p>
            <a:pPr marL="0" indent="0"/>
            <a:r>
              <a:rPr lang="en-US" altLang="en-US" sz="6000" dirty="0">
                <a:solidFill>
                  <a:srgbClr val="FF0000"/>
                </a:solidFill>
              </a:rPr>
              <a:t>http://aztcs.apcug.org</a:t>
            </a:r>
          </a:p>
          <a:p>
            <a:pPr marL="0" indent="0"/>
            <a:r>
              <a:rPr lang="en-US" altLang="en-US" sz="6000" dirty="0"/>
              <a:t>Click on </a:t>
            </a:r>
            <a:r>
              <a:rPr lang="en-US" altLang="en-US" sz="6000" dirty="0">
                <a:solidFill>
                  <a:srgbClr val="FF0000"/>
                </a:solidFill>
              </a:rPr>
              <a:t>"Meeting Notes"       </a:t>
            </a:r>
          </a:p>
          <a:p>
            <a:pPr marL="0" indent="0"/>
            <a:r>
              <a:rPr lang="en-US" altLang="en-US" sz="6000" dirty="0"/>
              <a:t>or contact </a:t>
            </a:r>
            <a:r>
              <a:rPr lang="en-US" altLang="en-US" sz="6000" dirty="0">
                <a:solidFill>
                  <a:srgbClr val="FF0000"/>
                </a:solidFill>
              </a:rPr>
              <a:t>fchao2@yahoo.com</a:t>
            </a:r>
            <a:endParaRPr lang="en-US" altLang="en-US" sz="6000" dirty="0"/>
          </a:p>
        </p:txBody>
      </p:sp>
      <p:sp>
        <p:nvSpPr>
          <p:cNvPr id="5125" name="Slide Number Placeholder 1">
            <a:extLst>
              <a:ext uri="{FF2B5EF4-FFF2-40B4-BE49-F238E27FC236}">
                <a16:creationId xmlns:a16="http://schemas.microsoft.com/office/drawing/2014/main" id="{37F694D5-B02E-1F2A-AB19-F23E8A3CA7D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AAFEC92-F8C8-46D9-B6F3-838CCA0981FA}"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6146" name="Slide Number Placeholder 5">
            <a:extLst>
              <a:ext uri="{FF2B5EF4-FFF2-40B4-BE49-F238E27FC236}">
                <a16:creationId xmlns:a16="http://schemas.microsoft.com/office/drawing/2014/main" id="{9DEC67D8-E1F9-89EA-AC43-C93730382289}"/>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E8ED6574-5CF9-4669-BDAE-5950A2183F9E}" type="slidenum">
              <a:rPr lang="en-US" altLang="en-US" sz="2400" baseline="0">
                <a:latin typeface="Times New Roman" panose="02020603050405020304" pitchFamily="18" charset="0"/>
              </a:rPr>
              <a:pPr eaLnBrk="1" hangingPunct="1">
                <a:spcBef>
                  <a:spcPct val="0"/>
                </a:spcBef>
              </a:pPr>
              <a:t>3</a:t>
            </a:fld>
            <a:endParaRPr lang="en-US" altLang="en-US" sz="2400" baseline="0">
              <a:latin typeface="Times New Roman" panose="02020603050405020304" pitchFamily="18" charset="0"/>
            </a:endParaRPr>
          </a:p>
        </p:txBody>
      </p:sp>
      <p:sp>
        <p:nvSpPr>
          <p:cNvPr id="6147" name="Rectangle 1">
            <a:extLst>
              <a:ext uri="{FF2B5EF4-FFF2-40B4-BE49-F238E27FC236}">
                <a16:creationId xmlns:a16="http://schemas.microsoft.com/office/drawing/2014/main" id="{B1662392-4BB7-4179-1BEB-44C8D6AAFA46}"/>
              </a:ext>
            </a:extLst>
          </p:cNvPr>
          <p:cNvSpPr>
            <a:spLocks noGrp="1" noChangeArrowheads="1"/>
          </p:cNvSpPr>
          <p:nvPr>
            <p:ph type="title" idx="4294967295"/>
          </p:nvPr>
        </p:nvSpPr>
        <p:spPr>
          <a:xfrm>
            <a:off x="0" y="0"/>
            <a:ext cx="9144000" cy="6858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a:t>SUMMARY</a:t>
            </a:r>
          </a:p>
        </p:txBody>
      </p:sp>
      <p:sp>
        <p:nvSpPr>
          <p:cNvPr id="6148" name="Rectangle 2">
            <a:extLst>
              <a:ext uri="{FF2B5EF4-FFF2-40B4-BE49-F238E27FC236}">
                <a16:creationId xmlns:a16="http://schemas.microsoft.com/office/drawing/2014/main" id="{A97A4C50-231C-B410-C095-FC0E9EFA2BF1}"/>
              </a:ext>
            </a:extLst>
          </p:cNvPr>
          <p:cNvSpPr>
            <a:spLocks noGrp="1" noChangeArrowheads="1"/>
          </p:cNvSpPr>
          <p:nvPr>
            <p:ph type="body" idx="4294967295"/>
          </p:nvPr>
        </p:nvSpPr>
        <p:spPr>
          <a:xfrm>
            <a:off x="76200" y="990514"/>
            <a:ext cx="8915400" cy="5715000"/>
          </a:xfrm>
        </p:spPr>
        <p:txBody>
          <a:bodyPr/>
          <a:lstStyle/>
          <a:p>
            <a:pPr indent="-341313" eaLnBrk="1" hangingPunct="1">
              <a:spcBef>
                <a:spcPts val="900"/>
              </a:spcBef>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  To plan for the eventual failure of all hard drives and solid state drives (SSDs) where you store your data files and photo files, you should copy them to SATA external hard drives or SATA external hard drives inside external hard drive enclosures. Here are some external hard </a:t>
            </a:r>
            <a:r>
              <a:rPr lang="en-US" altLang="en-US" sz="4000"/>
              <a:t>drive enclosures that </a:t>
            </a:r>
            <a:r>
              <a:rPr lang="en-US" altLang="en-US" sz="4000" dirty="0"/>
              <a:t>we recommend.</a:t>
            </a:r>
          </a:p>
        </p:txBody>
      </p:sp>
      <p:sp>
        <p:nvSpPr>
          <p:cNvPr id="6149" name="Slide Number Placeholder 1">
            <a:extLst>
              <a:ext uri="{FF2B5EF4-FFF2-40B4-BE49-F238E27FC236}">
                <a16:creationId xmlns:a16="http://schemas.microsoft.com/office/drawing/2014/main" id="{91BE073E-8789-3909-70F2-B911B97C802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020F4182-A244-493C-8EF7-15EC7F46AED8}" type="slidenum">
              <a:rPr lang="en-US" altLang="en-US" sz="2400" baseline="0">
                <a:solidFill>
                  <a:srgbClr val="000000"/>
                </a:solidFill>
                <a:latin typeface="Times New Roman" panose="02020603050405020304" pitchFamily="18" charset="0"/>
              </a:rPr>
              <a:pPr/>
              <a:t>3</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FC56A642-6CB7-6B53-9783-7D4E5B14ACE9}"/>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4414B61E-48B8-404D-BCC3-02FE45B10233}" type="slidenum">
              <a:rPr lang="en-US" altLang="en-US" sz="2400" baseline="0">
                <a:latin typeface="Times New Roman" panose="02020603050405020304" pitchFamily="18" charset="0"/>
              </a:rPr>
              <a:pPr eaLnBrk="1" hangingPunct="1">
                <a:spcBef>
                  <a:spcPct val="0"/>
                </a:spcBef>
              </a:pPr>
              <a:t>4</a:t>
            </a:fld>
            <a:endParaRPr lang="en-US" altLang="en-US" sz="2400" baseline="0">
              <a:latin typeface="Times New Roman" panose="02020603050405020304" pitchFamily="18" charset="0"/>
            </a:endParaRPr>
          </a:p>
        </p:txBody>
      </p:sp>
      <p:sp>
        <p:nvSpPr>
          <p:cNvPr id="7171" name="Rectangle 1">
            <a:extLst>
              <a:ext uri="{FF2B5EF4-FFF2-40B4-BE49-F238E27FC236}">
                <a16:creationId xmlns:a16="http://schemas.microsoft.com/office/drawing/2014/main" id="{5D83213B-A1F4-6676-4473-041E97324F46}"/>
              </a:ext>
            </a:extLst>
          </p:cNvPr>
          <p:cNvSpPr>
            <a:spLocks noGrp="1" noChangeArrowheads="1"/>
          </p:cNvSpPr>
          <p:nvPr>
            <p:ph type="title" idx="4294967295"/>
          </p:nvPr>
        </p:nvSpPr>
        <p:spPr>
          <a:xfrm>
            <a:off x="0" y="0"/>
            <a:ext cx="9220200" cy="6858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TOPICS</a:t>
            </a:r>
          </a:p>
        </p:txBody>
      </p:sp>
      <p:sp>
        <p:nvSpPr>
          <p:cNvPr id="7172" name="Rectangle 2">
            <a:extLst>
              <a:ext uri="{FF2B5EF4-FFF2-40B4-BE49-F238E27FC236}">
                <a16:creationId xmlns:a16="http://schemas.microsoft.com/office/drawing/2014/main" id="{2E0C3AF5-BE78-7167-0EBA-50534FD30DE6}"/>
              </a:ext>
            </a:extLst>
          </p:cNvPr>
          <p:cNvSpPr>
            <a:spLocks noGrp="1" noChangeArrowheads="1"/>
          </p:cNvSpPr>
          <p:nvPr>
            <p:ph type="body" idx="4294967295"/>
          </p:nvPr>
        </p:nvSpPr>
        <p:spPr>
          <a:xfrm>
            <a:off x="76200" y="685710"/>
            <a:ext cx="9067800" cy="6172200"/>
          </a:xfrm>
        </p:spPr>
        <p:txBody>
          <a:bodyPr/>
          <a:lstStyle/>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Some Very Useful External SATA </a:t>
            </a:r>
            <a:r>
              <a:rPr lang="en-US" altLang="en-US" sz="4000"/>
              <a:t>Hard Drives</a:t>
            </a:r>
            <a:endParaRPr lang="en-US" altLang="en-US" sz="4000" dirty="0"/>
          </a:p>
        </p:txBody>
      </p:sp>
      <p:sp>
        <p:nvSpPr>
          <p:cNvPr id="7173" name="Slide Number Placeholder 1">
            <a:extLst>
              <a:ext uri="{FF2B5EF4-FFF2-40B4-BE49-F238E27FC236}">
                <a16:creationId xmlns:a16="http://schemas.microsoft.com/office/drawing/2014/main" id="{4A7DBD37-60AE-A2C9-4105-ACF761635D0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384FC8D9-DBB1-495F-A82F-339D00813453}" type="slidenum">
              <a:rPr lang="en-US" altLang="en-US" sz="2400" baseline="0">
                <a:solidFill>
                  <a:srgbClr val="000000"/>
                </a:solidFill>
                <a:latin typeface="Times New Roman" panose="02020603050405020304" pitchFamily="18" charset="0"/>
              </a:rPr>
              <a:pPr/>
              <a:t>4</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5</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152516" y="76202"/>
            <a:ext cx="9067684" cy="1981234"/>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A VERY USEFUL EXTERNAL HARD DRIVE: WESTERN DIGITAL PASSPORT</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152516" y="2057436"/>
            <a:ext cx="8686572" cy="4343286"/>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2"/>
              </a:rPr>
              <a:t>https://www.amazon.com/WD-5Tb-My-Passport-Ultra-Portable-External-Drive/dp/B07X46C64N/</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5</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6</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188599" y="88270"/>
            <a:ext cx="9067684" cy="1981234"/>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A VERY USEFUL EXTERNAL HARD DRIVE ENCLOSURE BY SABRENT</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152516" y="2057436"/>
            <a:ext cx="8686572" cy="4343286"/>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2"/>
              </a:rPr>
              <a:t>https://www.amazon.com/Sabrent-External-Lay-Flat-Docking-EC-DFFN/dp/B013WODZH0/</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6</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11848178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7</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188599" y="88270"/>
            <a:ext cx="9067684" cy="1981234"/>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A VERY USEFUL EXTERNAL HARD DRIVE ENCLOSURE BY FIDECO</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152516" y="2057436"/>
            <a:ext cx="8686572" cy="4343286"/>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2"/>
              </a:rPr>
              <a:t>https://www.amazon.com/FIDECO-External-Enclosure-Cooling-Included/dp/B0BXDRJV7R</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7</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9762417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8</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76318" y="76202"/>
            <a:ext cx="9143882"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MONITOR THE TEMPERATURE OF ANY HARD DRIVE OR SSD</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069963"/>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Use "</a:t>
            </a:r>
            <a:r>
              <a:rPr lang="en-US" altLang="en-US" sz="4000" dirty="0" err="1"/>
              <a:t>CrystalDiskInfo</a:t>
            </a:r>
            <a:r>
              <a:rPr lang="en-US" altLang="en-US" sz="4000" dirty="0"/>
              <a:t> Portable" to monitor hard drive and SSD temperatures as explained at </a:t>
            </a:r>
            <a:r>
              <a:rPr lang="en-US" altLang="en-US" sz="4000" dirty="0">
                <a:hlinkClick r:id="rId2"/>
              </a:rPr>
              <a:t>https://aztcs.apcug.org/meeting_notes/winhardsig/harddrives/SSDs/M.2/0-crystaldiskinfo-portable.pdf</a:t>
            </a:r>
            <a:r>
              <a:rPr lang="en-US" altLang="en-US" sz="4000" dirty="0"/>
              <a:t> :                           If overheating occurs, open up the cover, and use an external fan to blow on this SanDisk hard drive</a:t>
            </a: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8</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74204304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9</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76318" y="76202"/>
            <a:ext cx="9143882"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USE SHORT PORTSAVER EXTENSION CABLES..</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222359"/>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..to reduce the wear and tear on the ports on your computer.                       They will also help to keep dust and insects out of the ports of your computer:</a:t>
            </a: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9</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05577593"/>
      </p:ext>
    </p:extLst>
  </p:cSld>
  <p:clrMapOvr>
    <a:masterClrMapping/>
  </p:clrMapOvr>
  <p:transition spd="med"/>
</p:sld>
</file>

<file path=ppt/theme/theme1.xml><?xml version="1.0" encoding="utf-8"?>
<a:theme xmlns:a="http://schemas.openxmlformats.org/drawingml/2006/main" name="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1_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1_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1_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5563</TotalTime>
  <Words>344</Words>
  <Application>Microsoft Office PowerPoint</Application>
  <PresentationFormat>On-screen Show (4:3)</PresentationFormat>
  <Paragraphs>48</Paragraphs>
  <Slides>12</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Times New Roman</vt:lpstr>
      <vt:lpstr>Default Design</vt:lpstr>
      <vt:lpstr>1_Default Design</vt:lpstr>
      <vt:lpstr>PowerPoint Presentation</vt:lpstr>
      <vt:lpstr>Web location for this presentation:</vt:lpstr>
      <vt:lpstr>SUMMARY</vt:lpstr>
      <vt:lpstr>TOPICS</vt:lpstr>
      <vt:lpstr>A VERY USEFUL EXTERNAL HARD DRIVE: WESTERN DIGITAL PASSPORT</vt:lpstr>
      <vt:lpstr>A VERY USEFUL EXTERNAL HARD DRIVE ENCLOSURE BY SABRENT</vt:lpstr>
      <vt:lpstr>A VERY USEFUL EXTERNAL HARD DRIVE ENCLOSURE BY FIDECO</vt:lpstr>
      <vt:lpstr>MONITOR THE TEMPERATURE OF ANY HARD DRIVE OR SSD</vt:lpstr>
      <vt:lpstr>USE SHORT PORTSAVER EXTENSION CABLES..</vt:lpstr>
      <vt:lpstr>USE SHORT PORTSAVER EXTENSION CABLES.. (continued)</vt:lpstr>
      <vt:lpstr>USE SHORT PORTSAVER EXTENSION CABLES.. (continued)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testuser</dc:creator>
  <cp:lastModifiedBy>Francis Chao</cp:lastModifiedBy>
  <cp:revision>621</cp:revision>
  <dcterms:modified xsi:type="dcterms:W3CDTF">2024-08-12T02:47:23Z</dcterms:modified>
</cp:coreProperties>
</file>