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 id="2147483664" r:id="rId2"/>
  </p:sldMasterIdLst>
  <p:notesMasterIdLst>
    <p:notesMasterId r:id="rId14"/>
  </p:notesMasterIdLst>
  <p:sldIdLst>
    <p:sldId id="738" r:id="rId3"/>
    <p:sldId id="1421" r:id="rId4"/>
    <p:sldId id="257" r:id="rId5"/>
    <p:sldId id="1140" r:id="rId6"/>
    <p:sldId id="1402" r:id="rId7"/>
    <p:sldId id="1428" r:id="rId8"/>
    <p:sldId id="1420" r:id="rId9"/>
    <p:sldId id="1422" r:id="rId10"/>
    <p:sldId id="1423" r:id="rId11"/>
    <p:sldId id="1426" r:id="rId12"/>
    <p:sldId id="1427" r:id="rId13"/>
  </p:sldIdLst>
  <p:sldSz cx="9144000" cy="6858000" type="screen4x3"/>
  <p:notesSz cx="7315200" cy="9601200"/>
  <p:defaultTextStyle>
    <a:defPPr>
      <a:defRPr lang="en-GB"/>
    </a:defPPr>
    <a:lvl1pPr algn="l" defTabSz="457200" rtl="0" eaLnBrk="0" fontAlgn="base" hangingPunct="0">
      <a:spcBef>
        <a:spcPct val="0"/>
      </a:spcBef>
      <a:spcAft>
        <a:spcPct val="0"/>
      </a:spcAft>
      <a:defRPr sz="4000" kern="1200" baseline="-25000">
        <a:solidFill>
          <a:schemeClr val="bg1"/>
        </a:solidFill>
        <a:latin typeface="Arial" panose="020B0604020202020204" pitchFamily="34" charset="0"/>
        <a:ea typeface="+mn-ea"/>
        <a:cs typeface="Arial" panose="020B0604020202020204" pitchFamily="34" charset="0"/>
      </a:defRPr>
    </a:lvl1pPr>
    <a:lvl2pPr marL="742950" indent="-285750" algn="l" defTabSz="457200" rtl="0" eaLnBrk="0" fontAlgn="base" hangingPunct="0">
      <a:spcBef>
        <a:spcPct val="0"/>
      </a:spcBef>
      <a:spcAft>
        <a:spcPct val="0"/>
      </a:spcAft>
      <a:defRPr sz="4000" kern="1200" baseline="-25000">
        <a:solidFill>
          <a:schemeClr val="bg1"/>
        </a:solidFill>
        <a:latin typeface="Arial" panose="020B0604020202020204" pitchFamily="34" charset="0"/>
        <a:ea typeface="+mn-ea"/>
        <a:cs typeface="Arial" panose="020B0604020202020204" pitchFamily="34" charset="0"/>
      </a:defRPr>
    </a:lvl2pPr>
    <a:lvl3pPr marL="1143000" indent="-228600" algn="l" defTabSz="457200" rtl="0" eaLnBrk="0" fontAlgn="base" hangingPunct="0">
      <a:spcBef>
        <a:spcPct val="0"/>
      </a:spcBef>
      <a:spcAft>
        <a:spcPct val="0"/>
      </a:spcAft>
      <a:defRPr sz="4000" kern="1200" baseline="-25000">
        <a:solidFill>
          <a:schemeClr val="bg1"/>
        </a:solidFill>
        <a:latin typeface="Arial" panose="020B0604020202020204" pitchFamily="34" charset="0"/>
        <a:ea typeface="+mn-ea"/>
        <a:cs typeface="Arial" panose="020B0604020202020204" pitchFamily="34" charset="0"/>
      </a:defRPr>
    </a:lvl3pPr>
    <a:lvl4pPr marL="1600200" indent="-228600" algn="l" defTabSz="457200" rtl="0" eaLnBrk="0" fontAlgn="base" hangingPunct="0">
      <a:spcBef>
        <a:spcPct val="0"/>
      </a:spcBef>
      <a:spcAft>
        <a:spcPct val="0"/>
      </a:spcAft>
      <a:defRPr sz="4000" kern="1200" baseline="-25000">
        <a:solidFill>
          <a:schemeClr val="bg1"/>
        </a:solidFill>
        <a:latin typeface="Arial" panose="020B0604020202020204" pitchFamily="34" charset="0"/>
        <a:ea typeface="+mn-ea"/>
        <a:cs typeface="Arial" panose="020B0604020202020204" pitchFamily="34" charset="0"/>
      </a:defRPr>
    </a:lvl4pPr>
    <a:lvl5pPr marL="2057400" indent="-228600" algn="l" defTabSz="457200" rtl="0" eaLnBrk="0" fontAlgn="base" hangingPunct="0">
      <a:spcBef>
        <a:spcPct val="0"/>
      </a:spcBef>
      <a:spcAft>
        <a:spcPct val="0"/>
      </a:spcAft>
      <a:defRPr sz="4000" kern="1200" baseline="-25000">
        <a:solidFill>
          <a:schemeClr val="bg1"/>
        </a:solidFill>
        <a:latin typeface="Arial" panose="020B0604020202020204" pitchFamily="34" charset="0"/>
        <a:ea typeface="+mn-ea"/>
        <a:cs typeface="Arial" panose="020B0604020202020204" pitchFamily="34" charset="0"/>
      </a:defRPr>
    </a:lvl5pPr>
    <a:lvl6pPr marL="2286000" algn="l" defTabSz="914400" rtl="0" eaLnBrk="1" latinLnBrk="0" hangingPunct="1">
      <a:defRPr sz="4000" kern="1200" baseline="-25000">
        <a:solidFill>
          <a:schemeClr val="bg1"/>
        </a:solidFill>
        <a:latin typeface="Arial" panose="020B0604020202020204" pitchFamily="34" charset="0"/>
        <a:ea typeface="+mn-ea"/>
        <a:cs typeface="Arial" panose="020B0604020202020204" pitchFamily="34" charset="0"/>
      </a:defRPr>
    </a:lvl6pPr>
    <a:lvl7pPr marL="2743200" algn="l" defTabSz="914400" rtl="0" eaLnBrk="1" latinLnBrk="0" hangingPunct="1">
      <a:defRPr sz="4000" kern="1200" baseline="-25000">
        <a:solidFill>
          <a:schemeClr val="bg1"/>
        </a:solidFill>
        <a:latin typeface="Arial" panose="020B0604020202020204" pitchFamily="34" charset="0"/>
        <a:ea typeface="+mn-ea"/>
        <a:cs typeface="Arial" panose="020B0604020202020204" pitchFamily="34" charset="0"/>
      </a:defRPr>
    </a:lvl7pPr>
    <a:lvl8pPr marL="3200400" algn="l" defTabSz="914400" rtl="0" eaLnBrk="1" latinLnBrk="0" hangingPunct="1">
      <a:defRPr sz="4000" kern="1200" baseline="-25000">
        <a:solidFill>
          <a:schemeClr val="bg1"/>
        </a:solidFill>
        <a:latin typeface="Arial" panose="020B0604020202020204" pitchFamily="34" charset="0"/>
        <a:ea typeface="+mn-ea"/>
        <a:cs typeface="Arial" panose="020B0604020202020204" pitchFamily="34" charset="0"/>
      </a:defRPr>
    </a:lvl8pPr>
    <a:lvl9pPr marL="3657600" algn="l" defTabSz="914400" rtl="0" eaLnBrk="1" latinLnBrk="0" hangingPunct="1">
      <a:defRPr sz="4000" kern="1200" baseline="-25000">
        <a:solidFill>
          <a:schemeClr val="bg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480" autoAdjust="0"/>
    <p:restoredTop sz="94660"/>
  </p:normalViewPr>
  <p:slideViewPr>
    <p:cSldViewPr>
      <p:cViewPr varScale="1">
        <p:scale>
          <a:sx n="53" d="100"/>
          <a:sy n="53" d="100"/>
        </p:scale>
        <p:origin x="1200" y="36"/>
      </p:cViewPr>
      <p:guideLst>
        <p:guide orient="horz" pos="2160"/>
        <p:guide pos="2880"/>
      </p:guideLst>
    </p:cSldViewPr>
  </p:slideViewPr>
  <p:notesTextViewPr>
    <p:cViewPr>
      <p:scale>
        <a:sx n="1" d="1"/>
        <a:sy n="1" d="1"/>
      </p:scale>
      <p:origin x="0" y="0"/>
    </p:cViewPr>
  </p:notesTextViewPr>
  <p:gridSpacing cx="76198" cy="7619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bwMode="auto">
      <p:bgPr>
        <a:solidFill>
          <a:srgbClr val="FFFFFF"/>
        </a:solidFill>
        <a:effectLst/>
      </p:bgPr>
    </p:bg>
    <p:spTree>
      <p:nvGrpSpPr>
        <p:cNvPr id="1" name=""/>
        <p:cNvGrpSpPr/>
        <p:nvPr/>
      </p:nvGrpSpPr>
      <p:grpSpPr>
        <a:xfrm>
          <a:off x="0" y="0"/>
          <a:ext cx="0" cy="0"/>
          <a:chOff x="0" y="0"/>
          <a:chExt cx="0" cy="0"/>
        </a:xfrm>
      </p:grpSpPr>
      <p:sp>
        <p:nvSpPr>
          <p:cNvPr id="3074" name="AutoShape 1">
            <a:extLst>
              <a:ext uri="{FF2B5EF4-FFF2-40B4-BE49-F238E27FC236}">
                <a16:creationId xmlns:a16="http://schemas.microsoft.com/office/drawing/2014/main" id="{9E838D7A-3889-BD06-F84D-EC68B829B1C4}"/>
              </a:ext>
            </a:extLst>
          </p:cNvPr>
          <p:cNvSpPr>
            <a:spLocks noChangeArrowheads="1"/>
          </p:cNvSpPr>
          <p:nvPr/>
        </p:nvSpPr>
        <p:spPr bwMode="auto">
          <a:xfrm>
            <a:off x="0" y="0"/>
            <a:ext cx="7315200" cy="9601200"/>
          </a:xfrm>
          <a:prstGeom prst="roundRect">
            <a:avLst>
              <a:gd name="adj" fmla="val 23"/>
            </a:avLst>
          </a:prstGeom>
          <a:solidFill>
            <a:srgbClr val="FFFFFF"/>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buSzPct val="100000"/>
              <a:buFont typeface="Times New Roman" panose="02020603050405020304" pitchFamily="18" charset="0"/>
              <a:buNone/>
            </a:pPr>
            <a:endParaRPr lang="en-US" altLang="en-US"/>
          </a:p>
        </p:txBody>
      </p:sp>
      <p:sp>
        <p:nvSpPr>
          <p:cNvPr id="3075" name="Rectangle 2">
            <a:extLst>
              <a:ext uri="{FF2B5EF4-FFF2-40B4-BE49-F238E27FC236}">
                <a16:creationId xmlns:a16="http://schemas.microsoft.com/office/drawing/2014/main" id="{C96FCDB2-3BA6-18B1-549B-5C222F5E9BD3}"/>
              </a:ext>
            </a:extLst>
          </p:cNvPr>
          <p:cNvSpPr>
            <a:spLocks noGrp="1" noChangeArrowheads="1"/>
          </p:cNvSpPr>
          <p:nvPr>
            <p:ph type="hdr"/>
          </p:nvPr>
        </p:nvSpPr>
        <p:spPr bwMode="auto">
          <a:xfrm>
            <a:off x="0" y="0"/>
            <a:ext cx="3168650" cy="477838"/>
          </a:xfrm>
          <a:prstGeom prst="rect">
            <a:avLst/>
          </a:prstGeom>
          <a:noFill/>
          <a:ln>
            <a:noFill/>
          </a:ln>
          <a:effectLst/>
        </p:spPr>
        <p:txBody>
          <a:bodyPr vert="horz" wrap="square" lIns="95139" tIns="49472" rIns="95139" bIns="49472" numCol="1" anchor="t" anchorCtr="0" compatLnSpc="1">
            <a:prstTxWarp prst="textNoShape">
              <a:avLst/>
            </a:prstTxWarp>
          </a:bodyPr>
          <a:lstStyle>
            <a:lvl1pPr defTabSz="482600" eaLnBrk="1" hangingPunct="1">
              <a:buSzPct val="100000"/>
              <a:buFont typeface="Arial" panose="020B0604020202020204" pitchFamily="34" charset="0"/>
              <a:buNone/>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300" baseline="0">
                <a:solidFill>
                  <a:srgbClr val="000000"/>
                </a:solidFill>
                <a:latin typeface="Times New Roman" panose="02020603050405020304" pitchFamily="18" charset="0"/>
              </a:defRPr>
            </a:lvl1pPr>
          </a:lstStyle>
          <a:p>
            <a:pPr>
              <a:defRPr/>
            </a:pPr>
            <a:endParaRPr lang="en-US" altLang="en-US"/>
          </a:p>
        </p:txBody>
      </p:sp>
      <p:sp>
        <p:nvSpPr>
          <p:cNvPr id="3076" name="Rectangle 3">
            <a:extLst>
              <a:ext uri="{FF2B5EF4-FFF2-40B4-BE49-F238E27FC236}">
                <a16:creationId xmlns:a16="http://schemas.microsoft.com/office/drawing/2014/main" id="{41F22A65-3022-2446-650D-0CDFFB8A5DDA}"/>
              </a:ext>
            </a:extLst>
          </p:cNvPr>
          <p:cNvSpPr>
            <a:spLocks noGrp="1" noChangeArrowheads="1"/>
          </p:cNvSpPr>
          <p:nvPr>
            <p:ph type="dt"/>
          </p:nvPr>
        </p:nvSpPr>
        <p:spPr bwMode="auto">
          <a:xfrm>
            <a:off x="4143375" y="0"/>
            <a:ext cx="3168650" cy="477838"/>
          </a:xfrm>
          <a:prstGeom prst="rect">
            <a:avLst/>
          </a:prstGeom>
          <a:noFill/>
          <a:ln>
            <a:noFill/>
          </a:ln>
          <a:effectLst/>
        </p:spPr>
        <p:txBody>
          <a:bodyPr vert="horz" wrap="square" lIns="95139" tIns="49472" rIns="95139" bIns="49472" numCol="1" anchor="t" anchorCtr="0" compatLnSpc="1">
            <a:prstTxWarp prst="textNoShape">
              <a:avLst/>
            </a:prstTxWarp>
          </a:bodyPr>
          <a:lstStyle>
            <a:lvl1pPr algn="r" defTabSz="482600" eaLnBrk="1" hangingPunct="1">
              <a:buSzPct val="100000"/>
              <a:buFont typeface="Arial" panose="020B0604020202020204" pitchFamily="34" charset="0"/>
              <a:buNone/>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300" baseline="0">
                <a:solidFill>
                  <a:srgbClr val="000000"/>
                </a:solidFill>
                <a:latin typeface="Times New Roman" panose="02020603050405020304" pitchFamily="18" charset="0"/>
              </a:defRPr>
            </a:lvl1pPr>
          </a:lstStyle>
          <a:p>
            <a:pPr>
              <a:defRPr/>
            </a:pPr>
            <a:endParaRPr lang="en-US" altLang="en-US"/>
          </a:p>
        </p:txBody>
      </p:sp>
      <p:sp>
        <p:nvSpPr>
          <p:cNvPr id="3077" name="Rectangle 4">
            <a:extLst>
              <a:ext uri="{FF2B5EF4-FFF2-40B4-BE49-F238E27FC236}">
                <a16:creationId xmlns:a16="http://schemas.microsoft.com/office/drawing/2014/main" id="{A7EAB800-26CC-A625-163F-C69CD8146596}"/>
              </a:ext>
            </a:extLst>
          </p:cNvPr>
          <p:cNvSpPr>
            <a:spLocks noGrp="1" noRot="1" noChangeAspect="1" noChangeArrowheads="1"/>
          </p:cNvSpPr>
          <p:nvPr>
            <p:ph type="sldImg"/>
          </p:nvPr>
        </p:nvSpPr>
        <p:spPr bwMode="auto">
          <a:xfrm>
            <a:off x="1257300" y="720725"/>
            <a:ext cx="4799013" cy="35988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36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sp>
      <p:sp>
        <p:nvSpPr>
          <p:cNvPr id="3078" name="Rectangle 5">
            <a:extLst>
              <a:ext uri="{FF2B5EF4-FFF2-40B4-BE49-F238E27FC236}">
                <a16:creationId xmlns:a16="http://schemas.microsoft.com/office/drawing/2014/main" id="{136F0B75-76A6-4070-8512-CC4CFF22AFAC}"/>
              </a:ext>
            </a:extLst>
          </p:cNvPr>
          <p:cNvSpPr>
            <a:spLocks noGrp="1" noChangeArrowheads="1"/>
          </p:cNvSpPr>
          <p:nvPr>
            <p:ph type="body"/>
          </p:nvPr>
        </p:nvSpPr>
        <p:spPr bwMode="auto">
          <a:xfrm>
            <a:off x="731838" y="4560888"/>
            <a:ext cx="5849937" cy="4318000"/>
          </a:xfrm>
          <a:prstGeom prst="rect">
            <a:avLst/>
          </a:prstGeom>
          <a:noFill/>
          <a:ln>
            <a:noFill/>
          </a:ln>
          <a:effectLst/>
        </p:spPr>
        <p:txBody>
          <a:bodyPr vert="horz" wrap="square" lIns="95139" tIns="49472" rIns="95139" bIns="49472" numCol="1" anchor="ctr" anchorCtr="0" compatLnSpc="1">
            <a:prstTxWarp prst="textNoShape">
              <a:avLst/>
            </a:prstTxWarp>
          </a:bodyPr>
          <a:lstStyle/>
          <a:p>
            <a:pPr lvl="0"/>
            <a:endParaRPr lang="en-US" altLang="en-US" noProof="0"/>
          </a:p>
        </p:txBody>
      </p:sp>
      <p:sp>
        <p:nvSpPr>
          <p:cNvPr id="3079" name="Rectangle 6">
            <a:extLst>
              <a:ext uri="{FF2B5EF4-FFF2-40B4-BE49-F238E27FC236}">
                <a16:creationId xmlns:a16="http://schemas.microsoft.com/office/drawing/2014/main" id="{7A48EF38-8EEB-79D9-14A4-1B309B1629A7}"/>
              </a:ext>
            </a:extLst>
          </p:cNvPr>
          <p:cNvSpPr>
            <a:spLocks noGrp="1" noChangeArrowheads="1"/>
          </p:cNvSpPr>
          <p:nvPr>
            <p:ph type="ftr"/>
          </p:nvPr>
        </p:nvSpPr>
        <p:spPr bwMode="auto">
          <a:xfrm>
            <a:off x="0" y="9120188"/>
            <a:ext cx="3168650" cy="477837"/>
          </a:xfrm>
          <a:prstGeom prst="rect">
            <a:avLst/>
          </a:prstGeom>
          <a:noFill/>
          <a:ln>
            <a:noFill/>
          </a:ln>
          <a:effectLst/>
        </p:spPr>
        <p:txBody>
          <a:bodyPr vert="horz" wrap="square" lIns="95139" tIns="49472" rIns="95139" bIns="49472" numCol="1" anchor="b" anchorCtr="0" compatLnSpc="1">
            <a:prstTxWarp prst="textNoShape">
              <a:avLst/>
            </a:prstTxWarp>
          </a:bodyPr>
          <a:lstStyle>
            <a:lvl1pPr defTabSz="482600" eaLnBrk="1" hangingPunct="1">
              <a:buSzPct val="100000"/>
              <a:buFont typeface="Arial" panose="020B0604020202020204" pitchFamily="34" charset="0"/>
              <a:buNone/>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300" baseline="0">
                <a:solidFill>
                  <a:srgbClr val="000000"/>
                </a:solidFill>
                <a:latin typeface="Times New Roman" panose="02020603050405020304" pitchFamily="18" charset="0"/>
              </a:defRPr>
            </a:lvl1pPr>
          </a:lstStyle>
          <a:p>
            <a:pPr>
              <a:defRPr/>
            </a:pPr>
            <a:endParaRPr lang="en-US" altLang="en-US"/>
          </a:p>
        </p:txBody>
      </p:sp>
      <p:sp>
        <p:nvSpPr>
          <p:cNvPr id="3080" name="Rectangle 7">
            <a:extLst>
              <a:ext uri="{FF2B5EF4-FFF2-40B4-BE49-F238E27FC236}">
                <a16:creationId xmlns:a16="http://schemas.microsoft.com/office/drawing/2014/main" id="{09077032-6EB4-D799-7387-1D8FF6F1E749}"/>
              </a:ext>
            </a:extLst>
          </p:cNvPr>
          <p:cNvSpPr>
            <a:spLocks noGrp="1" noChangeArrowheads="1"/>
          </p:cNvSpPr>
          <p:nvPr>
            <p:ph type="sldNum"/>
          </p:nvPr>
        </p:nvSpPr>
        <p:spPr bwMode="auto">
          <a:xfrm>
            <a:off x="4143375" y="9120188"/>
            <a:ext cx="3168650" cy="477837"/>
          </a:xfrm>
          <a:prstGeom prst="rect">
            <a:avLst/>
          </a:prstGeom>
          <a:noFill/>
          <a:ln>
            <a:noFill/>
          </a:ln>
          <a:effectLst/>
        </p:spPr>
        <p:txBody>
          <a:bodyPr vert="horz" wrap="square" lIns="95139" tIns="49472" rIns="95139" bIns="49472" numCol="1" anchor="b" anchorCtr="0" compatLnSpc="1">
            <a:prstTxWarp prst="textNoShape">
              <a:avLst/>
            </a:prstTxWarp>
          </a:bodyPr>
          <a:lstStyle>
            <a:lvl1pPr algn="r" defTabSz="482600" eaLnBrk="1" hangingPunct="1">
              <a:buSzPct val="100000"/>
              <a:buFont typeface="Arial" panose="020B0604020202020204" pitchFamily="34" charset="0"/>
              <a:buNone/>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300" baseline="0" smtClean="0">
                <a:solidFill>
                  <a:srgbClr val="000000"/>
                </a:solidFill>
                <a:latin typeface="Times New Roman" panose="02020603050405020304" pitchFamily="18" charset="0"/>
              </a:defRPr>
            </a:lvl1pPr>
          </a:lstStyle>
          <a:p>
            <a:pPr>
              <a:defRPr/>
            </a:pPr>
            <a:fld id="{69B03CE6-E617-4C64-9E09-89CFE6842787}"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1pPr>
    <a:lvl2pPr marL="742950" indent="-285750" algn="l" defTabSz="457200" rtl="0" eaLnBrk="0" fontAlgn="base" hangingPunct="0">
      <a:spcBef>
        <a:spcPct val="30000"/>
      </a:spcBef>
      <a:spcAft>
        <a:spcPct val="0"/>
      </a:spcAft>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2pPr>
    <a:lvl3pPr marL="1143000" indent="-228600" algn="l" defTabSz="457200" rtl="0" eaLnBrk="0" fontAlgn="base" hangingPunct="0">
      <a:spcBef>
        <a:spcPct val="30000"/>
      </a:spcBef>
      <a:spcAft>
        <a:spcPct val="0"/>
      </a:spcAft>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3pPr>
    <a:lvl4pPr marL="1600200" indent="-228600" algn="l" defTabSz="457200" rtl="0" eaLnBrk="0" fontAlgn="base" hangingPunct="0">
      <a:spcBef>
        <a:spcPct val="30000"/>
      </a:spcBef>
      <a:spcAft>
        <a:spcPct val="0"/>
      </a:spcAft>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4pPr>
    <a:lvl5pPr marL="2057400" indent="-228600" algn="l" defTabSz="457200" rtl="0" eaLnBrk="0" fontAlgn="base" hangingPunct="0">
      <a:spcBef>
        <a:spcPct val="30000"/>
      </a:spcBef>
      <a:spcAft>
        <a:spcPct val="0"/>
      </a:spcAft>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Rectangle 3">
            <a:extLst>
              <a:ext uri="{FF2B5EF4-FFF2-40B4-BE49-F238E27FC236}">
                <a16:creationId xmlns:a16="http://schemas.microsoft.com/office/drawing/2014/main" id="{64522226-673C-E423-DEB9-27291705EE51}"/>
              </a:ext>
            </a:extLst>
          </p:cNvPr>
          <p:cNvSpPr>
            <a:spLocks noGrp="1" noChangeArrowheads="1"/>
          </p:cNvSpPr>
          <p:nvPr>
            <p:ph type="dt" idx="10"/>
          </p:nvPr>
        </p:nvSpPr>
        <p:spPr>
          <a:ln/>
        </p:spPr>
        <p:txBody>
          <a:bodyPr/>
          <a:lstStyle>
            <a:lvl1pPr>
              <a:defRPr/>
            </a:lvl1pPr>
          </a:lstStyle>
          <a:p>
            <a:pPr>
              <a:defRPr/>
            </a:pPr>
            <a:endParaRPr lang="en-US" altLang="en-US"/>
          </a:p>
        </p:txBody>
      </p:sp>
      <p:sp>
        <p:nvSpPr>
          <p:cNvPr id="5" name="Rectangle 4">
            <a:extLst>
              <a:ext uri="{FF2B5EF4-FFF2-40B4-BE49-F238E27FC236}">
                <a16:creationId xmlns:a16="http://schemas.microsoft.com/office/drawing/2014/main" id="{90099060-591C-4B08-D86C-7BD5F285FDC8}"/>
              </a:ext>
            </a:extLst>
          </p:cNvPr>
          <p:cNvSpPr>
            <a:spLocks noGrp="1" noChangeArrowheads="1"/>
          </p:cNvSpPr>
          <p:nvPr>
            <p:ph type="ftr" idx="11"/>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DC25C24B-D97A-50E7-FB6C-4C7ADA583A81}"/>
              </a:ext>
            </a:extLst>
          </p:cNvPr>
          <p:cNvSpPr>
            <a:spLocks noGrp="1" noChangeArrowheads="1"/>
          </p:cNvSpPr>
          <p:nvPr>
            <p:ph type="sldNum" idx="12"/>
          </p:nvPr>
        </p:nvSpPr>
        <p:spPr>
          <a:ln/>
        </p:spPr>
        <p:txBody>
          <a:bodyPr/>
          <a:lstStyle>
            <a:lvl1pPr>
              <a:defRPr/>
            </a:lvl1pPr>
          </a:lstStyle>
          <a:p>
            <a:pPr>
              <a:defRPr/>
            </a:pPr>
            <a:fld id="{D8B10391-92CE-4010-8DAC-089216E036D5}" type="slidenum">
              <a:rPr lang="en-US" altLang="en-US"/>
              <a:pPr>
                <a:defRPr/>
              </a:pPr>
              <a:t>‹#›</a:t>
            </a:fld>
            <a:endParaRPr lang="en-US" altLang="en-US"/>
          </a:p>
        </p:txBody>
      </p:sp>
    </p:spTree>
    <p:extLst>
      <p:ext uri="{BB962C8B-B14F-4D97-AF65-F5344CB8AC3E}">
        <p14:creationId xmlns:p14="http://schemas.microsoft.com/office/powerpoint/2010/main" val="12561323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a:extLst>
              <a:ext uri="{FF2B5EF4-FFF2-40B4-BE49-F238E27FC236}">
                <a16:creationId xmlns:a16="http://schemas.microsoft.com/office/drawing/2014/main" id="{F3042AD9-B6E9-CD0C-52DE-9430C2BFF8D7}"/>
              </a:ext>
            </a:extLst>
          </p:cNvPr>
          <p:cNvSpPr>
            <a:spLocks noGrp="1" noChangeArrowheads="1"/>
          </p:cNvSpPr>
          <p:nvPr>
            <p:ph type="dt" idx="10"/>
          </p:nvPr>
        </p:nvSpPr>
        <p:spPr>
          <a:ln/>
        </p:spPr>
        <p:txBody>
          <a:bodyPr/>
          <a:lstStyle>
            <a:lvl1pPr>
              <a:defRPr/>
            </a:lvl1pPr>
          </a:lstStyle>
          <a:p>
            <a:pPr>
              <a:defRPr/>
            </a:pPr>
            <a:endParaRPr lang="en-US" altLang="en-US"/>
          </a:p>
        </p:txBody>
      </p:sp>
      <p:sp>
        <p:nvSpPr>
          <p:cNvPr id="5" name="Rectangle 4">
            <a:extLst>
              <a:ext uri="{FF2B5EF4-FFF2-40B4-BE49-F238E27FC236}">
                <a16:creationId xmlns:a16="http://schemas.microsoft.com/office/drawing/2014/main" id="{5AF7E366-AC22-4603-1B12-4481EDBE6747}"/>
              </a:ext>
            </a:extLst>
          </p:cNvPr>
          <p:cNvSpPr>
            <a:spLocks noGrp="1" noChangeArrowheads="1"/>
          </p:cNvSpPr>
          <p:nvPr>
            <p:ph type="ftr" idx="11"/>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77D2609F-B644-E77B-FFCD-FE4F7D533551}"/>
              </a:ext>
            </a:extLst>
          </p:cNvPr>
          <p:cNvSpPr>
            <a:spLocks noGrp="1" noChangeArrowheads="1"/>
          </p:cNvSpPr>
          <p:nvPr>
            <p:ph type="sldNum" idx="12"/>
          </p:nvPr>
        </p:nvSpPr>
        <p:spPr>
          <a:ln/>
        </p:spPr>
        <p:txBody>
          <a:bodyPr/>
          <a:lstStyle>
            <a:lvl1pPr>
              <a:defRPr/>
            </a:lvl1pPr>
          </a:lstStyle>
          <a:p>
            <a:pPr>
              <a:defRPr/>
            </a:pPr>
            <a:fld id="{9C45B602-B71F-4AEF-9AB6-F09E95E90284}" type="slidenum">
              <a:rPr lang="en-US" altLang="en-US"/>
              <a:pPr>
                <a:defRPr/>
              </a:pPr>
              <a:t>‹#›</a:t>
            </a:fld>
            <a:endParaRPr lang="en-US" altLang="en-US"/>
          </a:p>
        </p:txBody>
      </p:sp>
    </p:spTree>
    <p:extLst>
      <p:ext uri="{BB962C8B-B14F-4D97-AF65-F5344CB8AC3E}">
        <p14:creationId xmlns:p14="http://schemas.microsoft.com/office/powerpoint/2010/main" val="28060056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5813" cy="58499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499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a:extLst>
              <a:ext uri="{FF2B5EF4-FFF2-40B4-BE49-F238E27FC236}">
                <a16:creationId xmlns:a16="http://schemas.microsoft.com/office/drawing/2014/main" id="{89E662B2-7862-80CA-4B18-18F988953171}"/>
              </a:ext>
            </a:extLst>
          </p:cNvPr>
          <p:cNvSpPr>
            <a:spLocks noGrp="1" noChangeArrowheads="1"/>
          </p:cNvSpPr>
          <p:nvPr>
            <p:ph type="dt" idx="10"/>
          </p:nvPr>
        </p:nvSpPr>
        <p:spPr>
          <a:ln/>
        </p:spPr>
        <p:txBody>
          <a:bodyPr/>
          <a:lstStyle>
            <a:lvl1pPr>
              <a:defRPr/>
            </a:lvl1pPr>
          </a:lstStyle>
          <a:p>
            <a:pPr>
              <a:defRPr/>
            </a:pPr>
            <a:endParaRPr lang="en-US" altLang="en-US"/>
          </a:p>
        </p:txBody>
      </p:sp>
      <p:sp>
        <p:nvSpPr>
          <p:cNvPr id="5" name="Rectangle 4">
            <a:extLst>
              <a:ext uri="{FF2B5EF4-FFF2-40B4-BE49-F238E27FC236}">
                <a16:creationId xmlns:a16="http://schemas.microsoft.com/office/drawing/2014/main" id="{45D72A07-8004-A3B7-5CD8-67F034934807}"/>
              </a:ext>
            </a:extLst>
          </p:cNvPr>
          <p:cNvSpPr>
            <a:spLocks noGrp="1" noChangeArrowheads="1"/>
          </p:cNvSpPr>
          <p:nvPr>
            <p:ph type="ftr" idx="11"/>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EE65AE2C-0B86-BDA6-BFFF-A3249B4571B6}"/>
              </a:ext>
            </a:extLst>
          </p:cNvPr>
          <p:cNvSpPr>
            <a:spLocks noGrp="1" noChangeArrowheads="1"/>
          </p:cNvSpPr>
          <p:nvPr>
            <p:ph type="sldNum" idx="12"/>
          </p:nvPr>
        </p:nvSpPr>
        <p:spPr>
          <a:ln/>
        </p:spPr>
        <p:txBody>
          <a:bodyPr/>
          <a:lstStyle>
            <a:lvl1pPr>
              <a:defRPr/>
            </a:lvl1pPr>
          </a:lstStyle>
          <a:p>
            <a:pPr>
              <a:defRPr/>
            </a:pPr>
            <a:fld id="{94F2F71B-2ACD-44EB-85D0-A7F376DA8584}" type="slidenum">
              <a:rPr lang="en-US" altLang="en-US"/>
              <a:pPr>
                <a:defRPr/>
              </a:pPr>
              <a:t>‹#›</a:t>
            </a:fld>
            <a:endParaRPr lang="en-US" altLang="en-US"/>
          </a:p>
        </p:txBody>
      </p:sp>
    </p:spTree>
    <p:extLst>
      <p:ext uri="{BB962C8B-B14F-4D97-AF65-F5344CB8AC3E}">
        <p14:creationId xmlns:p14="http://schemas.microsoft.com/office/powerpoint/2010/main" val="3973881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Rectangle 3">
            <a:extLst>
              <a:ext uri="{FF2B5EF4-FFF2-40B4-BE49-F238E27FC236}">
                <a16:creationId xmlns:a16="http://schemas.microsoft.com/office/drawing/2014/main" id="{6C3EAD09-C7EA-353D-DDF8-49EC8166DFFB}"/>
              </a:ext>
            </a:extLst>
          </p:cNvPr>
          <p:cNvSpPr>
            <a:spLocks noGrp="1" noChangeArrowheads="1"/>
          </p:cNvSpPr>
          <p:nvPr>
            <p:ph type="dt" idx="10"/>
          </p:nvPr>
        </p:nvSpPr>
        <p:spPr>
          <a:ln/>
        </p:spPr>
        <p:txBody>
          <a:bodyPr/>
          <a:lstStyle>
            <a:lvl1pPr>
              <a:defRPr/>
            </a:lvl1pPr>
          </a:lstStyle>
          <a:p>
            <a:pPr>
              <a:defRPr/>
            </a:pPr>
            <a:endParaRPr lang="en-US" altLang="en-US"/>
          </a:p>
        </p:txBody>
      </p:sp>
      <p:sp>
        <p:nvSpPr>
          <p:cNvPr id="5" name="Rectangle 4">
            <a:extLst>
              <a:ext uri="{FF2B5EF4-FFF2-40B4-BE49-F238E27FC236}">
                <a16:creationId xmlns:a16="http://schemas.microsoft.com/office/drawing/2014/main" id="{18F12E2E-DB2F-0D69-1DC2-DF1BC1EFF2EA}"/>
              </a:ext>
            </a:extLst>
          </p:cNvPr>
          <p:cNvSpPr>
            <a:spLocks noGrp="1" noChangeArrowheads="1"/>
          </p:cNvSpPr>
          <p:nvPr>
            <p:ph type="ftr" idx="11"/>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B042E5E4-7A57-BDE8-6EF9-5B0D4EC98768}"/>
              </a:ext>
            </a:extLst>
          </p:cNvPr>
          <p:cNvSpPr>
            <a:spLocks noGrp="1" noChangeArrowheads="1"/>
          </p:cNvSpPr>
          <p:nvPr>
            <p:ph type="sldNum" idx="12"/>
          </p:nvPr>
        </p:nvSpPr>
        <p:spPr>
          <a:ln/>
        </p:spPr>
        <p:txBody>
          <a:bodyPr/>
          <a:lstStyle>
            <a:lvl1pPr>
              <a:defRPr/>
            </a:lvl1pPr>
          </a:lstStyle>
          <a:p>
            <a:pPr>
              <a:defRPr/>
            </a:pPr>
            <a:fld id="{600911B6-B22F-4B5D-BE9C-44C2007758CF}" type="slidenum">
              <a:rPr lang="en-US" altLang="en-US"/>
              <a:pPr>
                <a:defRPr/>
              </a:pPr>
              <a:t>‹#›</a:t>
            </a:fld>
            <a:endParaRPr lang="en-US" altLang="en-US"/>
          </a:p>
        </p:txBody>
      </p:sp>
    </p:spTree>
    <p:extLst>
      <p:ext uri="{BB962C8B-B14F-4D97-AF65-F5344CB8AC3E}">
        <p14:creationId xmlns:p14="http://schemas.microsoft.com/office/powerpoint/2010/main" val="35450539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a:extLst>
              <a:ext uri="{FF2B5EF4-FFF2-40B4-BE49-F238E27FC236}">
                <a16:creationId xmlns:a16="http://schemas.microsoft.com/office/drawing/2014/main" id="{A393EA9A-38AE-DA75-24F3-1EF059610337}"/>
              </a:ext>
            </a:extLst>
          </p:cNvPr>
          <p:cNvSpPr>
            <a:spLocks noGrp="1" noChangeArrowheads="1"/>
          </p:cNvSpPr>
          <p:nvPr>
            <p:ph type="dt" idx="10"/>
          </p:nvPr>
        </p:nvSpPr>
        <p:spPr>
          <a:ln/>
        </p:spPr>
        <p:txBody>
          <a:bodyPr/>
          <a:lstStyle>
            <a:lvl1pPr>
              <a:defRPr/>
            </a:lvl1pPr>
          </a:lstStyle>
          <a:p>
            <a:pPr>
              <a:defRPr/>
            </a:pPr>
            <a:endParaRPr lang="en-US" altLang="en-US"/>
          </a:p>
        </p:txBody>
      </p:sp>
      <p:sp>
        <p:nvSpPr>
          <p:cNvPr id="5" name="Rectangle 4">
            <a:extLst>
              <a:ext uri="{FF2B5EF4-FFF2-40B4-BE49-F238E27FC236}">
                <a16:creationId xmlns:a16="http://schemas.microsoft.com/office/drawing/2014/main" id="{8E73BDA7-6A09-7445-2D70-10A2E11EB437}"/>
              </a:ext>
            </a:extLst>
          </p:cNvPr>
          <p:cNvSpPr>
            <a:spLocks noGrp="1" noChangeArrowheads="1"/>
          </p:cNvSpPr>
          <p:nvPr>
            <p:ph type="ftr" idx="11"/>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510A309D-8B8E-C59D-4065-AB0A0987B499}"/>
              </a:ext>
            </a:extLst>
          </p:cNvPr>
          <p:cNvSpPr>
            <a:spLocks noGrp="1" noChangeArrowheads="1"/>
          </p:cNvSpPr>
          <p:nvPr>
            <p:ph type="sldNum" idx="12"/>
          </p:nvPr>
        </p:nvSpPr>
        <p:spPr>
          <a:ln/>
        </p:spPr>
        <p:txBody>
          <a:bodyPr/>
          <a:lstStyle>
            <a:lvl1pPr>
              <a:defRPr/>
            </a:lvl1pPr>
          </a:lstStyle>
          <a:p>
            <a:pPr>
              <a:defRPr/>
            </a:pPr>
            <a:fld id="{0DCCD7A8-C576-4DD1-A544-9611AEBB2B0B}" type="slidenum">
              <a:rPr lang="en-US" altLang="en-US"/>
              <a:pPr>
                <a:defRPr/>
              </a:pPr>
              <a:t>‹#›</a:t>
            </a:fld>
            <a:endParaRPr lang="en-US" altLang="en-US"/>
          </a:p>
        </p:txBody>
      </p:sp>
    </p:spTree>
    <p:extLst>
      <p:ext uri="{BB962C8B-B14F-4D97-AF65-F5344CB8AC3E}">
        <p14:creationId xmlns:p14="http://schemas.microsoft.com/office/powerpoint/2010/main" val="21928270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3">
            <a:extLst>
              <a:ext uri="{FF2B5EF4-FFF2-40B4-BE49-F238E27FC236}">
                <a16:creationId xmlns:a16="http://schemas.microsoft.com/office/drawing/2014/main" id="{7C55945A-6DDA-AF53-0F58-7C093BC431C3}"/>
              </a:ext>
            </a:extLst>
          </p:cNvPr>
          <p:cNvSpPr>
            <a:spLocks noGrp="1" noChangeArrowheads="1"/>
          </p:cNvSpPr>
          <p:nvPr>
            <p:ph type="dt" idx="10"/>
          </p:nvPr>
        </p:nvSpPr>
        <p:spPr>
          <a:ln/>
        </p:spPr>
        <p:txBody>
          <a:bodyPr/>
          <a:lstStyle>
            <a:lvl1pPr>
              <a:defRPr/>
            </a:lvl1pPr>
          </a:lstStyle>
          <a:p>
            <a:pPr>
              <a:defRPr/>
            </a:pPr>
            <a:endParaRPr lang="en-US" altLang="en-US"/>
          </a:p>
        </p:txBody>
      </p:sp>
      <p:sp>
        <p:nvSpPr>
          <p:cNvPr id="5" name="Rectangle 4">
            <a:extLst>
              <a:ext uri="{FF2B5EF4-FFF2-40B4-BE49-F238E27FC236}">
                <a16:creationId xmlns:a16="http://schemas.microsoft.com/office/drawing/2014/main" id="{A2FD17AE-5CEE-A83E-C9F8-EF2C24DB3B5D}"/>
              </a:ext>
            </a:extLst>
          </p:cNvPr>
          <p:cNvSpPr>
            <a:spLocks noGrp="1" noChangeArrowheads="1"/>
          </p:cNvSpPr>
          <p:nvPr>
            <p:ph type="ftr" idx="11"/>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52D82219-C49E-80C2-C50D-AD8B46A30694}"/>
              </a:ext>
            </a:extLst>
          </p:cNvPr>
          <p:cNvSpPr>
            <a:spLocks noGrp="1" noChangeArrowheads="1"/>
          </p:cNvSpPr>
          <p:nvPr>
            <p:ph type="sldNum" idx="12"/>
          </p:nvPr>
        </p:nvSpPr>
        <p:spPr>
          <a:ln/>
        </p:spPr>
        <p:txBody>
          <a:bodyPr/>
          <a:lstStyle>
            <a:lvl1pPr>
              <a:defRPr/>
            </a:lvl1pPr>
          </a:lstStyle>
          <a:p>
            <a:pPr>
              <a:defRPr/>
            </a:pPr>
            <a:fld id="{CA6EC054-A5A0-4023-BC52-3852CEE0D67B}" type="slidenum">
              <a:rPr lang="en-US" altLang="en-US"/>
              <a:pPr>
                <a:defRPr/>
              </a:pPr>
              <a:t>‹#›</a:t>
            </a:fld>
            <a:endParaRPr lang="en-US" altLang="en-US"/>
          </a:p>
        </p:txBody>
      </p:sp>
    </p:spTree>
    <p:extLst>
      <p:ext uri="{BB962C8B-B14F-4D97-AF65-F5344CB8AC3E}">
        <p14:creationId xmlns:p14="http://schemas.microsoft.com/office/powerpoint/2010/main" val="94192071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7013" cy="4524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6613" y="1600200"/>
            <a:ext cx="4038600" cy="4524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3">
            <a:extLst>
              <a:ext uri="{FF2B5EF4-FFF2-40B4-BE49-F238E27FC236}">
                <a16:creationId xmlns:a16="http://schemas.microsoft.com/office/drawing/2014/main" id="{5C982CAA-F9B9-0AE3-A177-6029D24D656B}"/>
              </a:ext>
            </a:extLst>
          </p:cNvPr>
          <p:cNvSpPr>
            <a:spLocks noGrp="1" noChangeArrowheads="1"/>
          </p:cNvSpPr>
          <p:nvPr>
            <p:ph type="dt" idx="10"/>
          </p:nvPr>
        </p:nvSpPr>
        <p:spPr>
          <a:ln/>
        </p:spPr>
        <p:txBody>
          <a:bodyPr/>
          <a:lstStyle>
            <a:lvl1pPr>
              <a:defRPr/>
            </a:lvl1pPr>
          </a:lstStyle>
          <a:p>
            <a:pPr>
              <a:defRPr/>
            </a:pPr>
            <a:endParaRPr lang="en-US" altLang="en-US"/>
          </a:p>
        </p:txBody>
      </p:sp>
      <p:sp>
        <p:nvSpPr>
          <p:cNvPr id="6" name="Rectangle 4">
            <a:extLst>
              <a:ext uri="{FF2B5EF4-FFF2-40B4-BE49-F238E27FC236}">
                <a16:creationId xmlns:a16="http://schemas.microsoft.com/office/drawing/2014/main" id="{02BE03B6-DD66-D702-1A8E-4318FA54896D}"/>
              </a:ext>
            </a:extLst>
          </p:cNvPr>
          <p:cNvSpPr>
            <a:spLocks noGrp="1" noChangeArrowheads="1"/>
          </p:cNvSpPr>
          <p:nvPr>
            <p:ph type="ftr" idx="11"/>
          </p:nvPr>
        </p:nvSpPr>
        <p:spPr>
          <a:ln/>
        </p:spPr>
        <p:txBody>
          <a:bodyPr/>
          <a:lstStyle>
            <a:lvl1pPr>
              <a:defRPr/>
            </a:lvl1pPr>
          </a:lstStyle>
          <a:p>
            <a:pPr>
              <a:defRPr/>
            </a:pPr>
            <a:endParaRPr lang="en-US" altLang="en-US"/>
          </a:p>
        </p:txBody>
      </p:sp>
      <p:sp>
        <p:nvSpPr>
          <p:cNvPr id="7" name="Rectangle 5">
            <a:extLst>
              <a:ext uri="{FF2B5EF4-FFF2-40B4-BE49-F238E27FC236}">
                <a16:creationId xmlns:a16="http://schemas.microsoft.com/office/drawing/2014/main" id="{11B688C0-8806-D586-CEEB-502BCBEDFB76}"/>
              </a:ext>
            </a:extLst>
          </p:cNvPr>
          <p:cNvSpPr>
            <a:spLocks noGrp="1" noChangeArrowheads="1"/>
          </p:cNvSpPr>
          <p:nvPr>
            <p:ph type="sldNum" idx="12"/>
          </p:nvPr>
        </p:nvSpPr>
        <p:spPr>
          <a:ln/>
        </p:spPr>
        <p:txBody>
          <a:bodyPr/>
          <a:lstStyle>
            <a:lvl1pPr>
              <a:defRPr/>
            </a:lvl1pPr>
          </a:lstStyle>
          <a:p>
            <a:pPr>
              <a:defRPr/>
            </a:pPr>
            <a:fld id="{3171B25B-CC6B-4C90-89C4-3E300181AE5B}" type="slidenum">
              <a:rPr lang="en-US" altLang="en-US"/>
              <a:pPr>
                <a:defRPr/>
              </a:pPr>
              <a:t>‹#›</a:t>
            </a:fld>
            <a:endParaRPr lang="en-US" altLang="en-US"/>
          </a:p>
        </p:txBody>
      </p:sp>
    </p:spTree>
    <p:extLst>
      <p:ext uri="{BB962C8B-B14F-4D97-AF65-F5344CB8AC3E}">
        <p14:creationId xmlns:p14="http://schemas.microsoft.com/office/powerpoint/2010/main" val="319288511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3">
            <a:extLst>
              <a:ext uri="{FF2B5EF4-FFF2-40B4-BE49-F238E27FC236}">
                <a16:creationId xmlns:a16="http://schemas.microsoft.com/office/drawing/2014/main" id="{4A361425-B2E6-C229-B2B0-45375F84B475}"/>
              </a:ext>
            </a:extLst>
          </p:cNvPr>
          <p:cNvSpPr>
            <a:spLocks noGrp="1" noChangeArrowheads="1"/>
          </p:cNvSpPr>
          <p:nvPr>
            <p:ph type="dt" idx="10"/>
          </p:nvPr>
        </p:nvSpPr>
        <p:spPr>
          <a:ln/>
        </p:spPr>
        <p:txBody>
          <a:bodyPr/>
          <a:lstStyle>
            <a:lvl1pPr>
              <a:defRPr/>
            </a:lvl1pPr>
          </a:lstStyle>
          <a:p>
            <a:pPr>
              <a:defRPr/>
            </a:pPr>
            <a:endParaRPr lang="en-US" altLang="en-US"/>
          </a:p>
        </p:txBody>
      </p:sp>
      <p:sp>
        <p:nvSpPr>
          <p:cNvPr id="8" name="Rectangle 4">
            <a:extLst>
              <a:ext uri="{FF2B5EF4-FFF2-40B4-BE49-F238E27FC236}">
                <a16:creationId xmlns:a16="http://schemas.microsoft.com/office/drawing/2014/main" id="{BC6F4F14-E196-FCE5-A4B1-AC162F88DF69}"/>
              </a:ext>
            </a:extLst>
          </p:cNvPr>
          <p:cNvSpPr>
            <a:spLocks noGrp="1" noChangeArrowheads="1"/>
          </p:cNvSpPr>
          <p:nvPr>
            <p:ph type="ftr" idx="11"/>
          </p:nvPr>
        </p:nvSpPr>
        <p:spPr>
          <a:ln/>
        </p:spPr>
        <p:txBody>
          <a:bodyPr/>
          <a:lstStyle>
            <a:lvl1pPr>
              <a:defRPr/>
            </a:lvl1pPr>
          </a:lstStyle>
          <a:p>
            <a:pPr>
              <a:defRPr/>
            </a:pPr>
            <a:endParaRPr lang="en-US" altLang="en-US"/>
          </a:p>
        </p:txBody>
      </p:sp>
      <p:sp>
        <p:nvSpPr>
          <p:cNvPr id="9" name="Rectangle 5">
            <a:extLst>
              <a:ext uri="{FF2B5EF4-FFF2-40B4-BE49-F238E27FC236}">
                <a16:creationId xmlns:a16="http://schemas.microsoft.com/office/drawing/2014/main" id="{AFDCECEA-A5E0-A297-E24C-41A9759762D3}"/>
              </a:ext>
            </a:extLst>
          </p:cNvPr>
          <p:cNvSpPr>
            <a:spLocks noGrp="1" noChangeArrowheads="1"/>
          </p:cNvSpPr>
          <p:nvPr>
            <p:ph type="sldNum" idx="12"/>
          </p:nvPr>
        </p:nvSpPr>
        <p:spPr>
          <a:ln/>
        </p:spPr>
        <p:txBody>
          <a:bodyPr/>
          <a:lstStyle>
            <a:lvl1pPr>
              <a:defRPr/>
            </a:lvl1pPr>
          </a:lstStyle>
          <a:p>
            <a:pPr>
              <a:defRPr/>
            </a:pPr>
            <a:fld id="{06C40ED0-A94B-4DC6-B1A2-C5EF841B012F}" type="slidenum">
              <a:rPr lang="en-US" altLang="en-US"/>
              <a:pPr>
                <a:defRPr/>
              </a:pPr>
              <a:t>‹#›</a:t>
            </a:fld>
            <a:endParaRPr lang="en-US" altLang="en-US"/>
          </a:p>
        </p:txBody>
      </p:sp>
    </p:spTree>
    <p:extLst>
      <p:ext uri="{BB962C8B-B14F-4D97-AF65-F5344CB8AC3E}">
        <p14:creationId xmlns:p14="http://schemas.microsoft.com/office/powerpoint/2010/main" val="369382823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3">
            <a:extLst>
              <a:ext uri="{FF2B5EF4-FFF2-40B4-BE49-F238E27FC236}">
                <a16:creationId xmlns:a16="http://schemas.microsoft.com/office/drawing/2014/main" id="{C33B60BE-F48B-D9F3-CC4D-087C3AAD5EFD}"/>
              </a:ext>
            </a:extLst>
          </p:cNvPr>
          <p:cNvSpPr>
            <a:spLocks noGrp="1" noChangeArrowheads="1"/>
          </p:cNvSpPr>
          <p:nvPr>
            <p:ph type="dt" idx="10"/>
          </p:nvPr>
        </p:nvSpPr>
        <p:spPr>
          <a:ln/>
        </p:spPr>
        <p:txBody>
          <a:bodyPr/>
          <a:lstStyle>
            <a:lvl1pPr>
              <a:defRPr/>
            </a:lvl1pPr>
          </a:lstStyle>
          <a:p>
            <a:pPr>
              <a:defRPr/>
            </a:pPr>
            <a:endParaRPr lang="en-US" altLang="en-US"/>
          </a:p>
        </p:txBody>
      </p:sp>
      <p:sp>
        <p:nvSpPr>
          <p:cNvPr id="4" name="Rectangle 4">
            <a:extLst>
              <a:ext uri="{FF2B5EF4-FFF2-40B4-BE49-F238E27FC236}">
                <a16:creationId xmlns:a16="http://schemas.microsoft.com/office/drawing/2014/main" id="{C4D1FE51-D5DB-F1E2-D7FF-22F54F95B5B6}"/>
              </a:ext>
            </a:extLst>
          </p:cNvPr>
          <p:cNvSpPr>
            <a:spLocks noGrp="1" noChangeArrowheads="1"/>
          </p:cNvSpPr>
          <p:nvPr>
            <p:ph type="ftr" idx="11"/>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6F56761C-3DA2-8E9C-2E6F-6BEBBABA2F02}"/>
              </a:ext>
            </a:extLst>
          </p:cNvPr>
          <p:cNvSpPr>
            <a:spLocks noGrp="1" noChangeArrowheads="1"/>
          </p:cNvSpPr>
          <p:nvPr>
            <p:ph type="sldNum" idx="12"/>
          </p:nvPr>
        </p:nvSpPr>
        <p:spPr>
          <a:ln/>
        </p:spPr>
        <p:txBody>
          <a:bodyPr/>
          <a:lstStyle>
            <a:lvl1pPr>
              <a:defRPr/>
            </a:lvl1pPr>
          </a:lstStyle>
          <a:p>
            <a:pPr>
              <a:defRPr/>
            </a:pPr>
            <a:fld id="{A52F1462-82B2-4E43-9EBA-7D3A8294A6FC}" type="slidenum">
              <a:rPr lang="en-US" altLang="en-US"/>
              <a:pPr>
                <a:defRPr/>
              </a:pPr>
              <a:t>‹#›</a:t>
            </a:fld>
            <a:endParaRPr lang="en-US" altLang="en-US"/>
          </a:p>
        </p:txBody>
      </p:sp>
    </p:spTree>
    <p:extLst>
      <p:ext uri="{BB962C8B-B14F-4D97-AF65-F5344CB8AC3E}">
        <p14:creationId xmlns:p14="http://schemas.microsoft.com/office/powerpoint/2010/main" val="25461892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EA6CF1F6-97CD-41B0-223F-33DFDDF6B47C}"/>
              </a:ext>
            </a:extLst>
          </p:cNvPr>
          <p:cNvSpPr>
            <a:spLocks noGrp="1" noChangeArrowheads="1"/>
          </p:cNvSpPr>
          <p:nvPr>
            <p:ph type="dt" idx="10"/>
          </p:nvPr>
        </p:nvSpPr>
        <p:spPr>
          <a:ln/>
        </p:spPr>
        <p:txBody>
          <a:bodyPr/>
          <a:lstStyle>
            <a:lvl1pPr>
              <a:defRPr/>
            </a:lvl1pPr>
          </a:lstStyle>
          <a:p>
            <a:pPr>
              <a:defRPr/>
            </a:pPr>
            <a:endParaRPr lang="en-US" altLang="en-US"/>
          </a:p>
        </p:txBody>
      </p:sp>
      <p:sp>
        <p:nvSpPr>
          <p:cNvPr id="3" name="Rectangle 4">
            <a:extLst>
              <a:ext uri="{FF2B5EF4-FFF2-40B4-BE49-F238E27FC236}">
                <a16:creationId xmlns:a16="http://schemas.microsoft.com/office/drawing/2014/main" id="{D9FCD86C-F9E1-410B-9AFC-46B2CE14E93A}"/>
              </a:ext>
            </a:extLst>
          </p:cNvPr>
          <p:cNvSpPr>
            <a:spLocks noGrp="1" noChangeArrowheads="1"/>
          </p:cNvSpPr>
          <p:nvPr>
            <p:ph type="ftr" idx="11"/>
          </p:nvPr>
        </p:nvSpPr>
        <p:spPr>
          <a:ln/>
        </p:spPr>
        <p:txBody>
          <a:bodyPr/>
          <a:lstStyle>
            <a:lvl1pPr>
              <a:defRPr/>
            </a:lvl1pPr>
          </a:lstStyle>
          <a:p>
            <a:pPr>
              <a:defRPr/>
            </a:pPr>
            <a:endParaRPr lang="en-US" altLang="en-US"/>
          </a:p>
        </p:txBody>
      </p:sp>
      <p:sp>
        <p:nvSpPr>
          <p:cNvPr id="4" name="Rectangle 5">
            <a:extLst>
              <a:ext uri="{FF2B5EF4-FFF2-40B4-BE49-F238E27FC236}">
                <a16:creationId xmlns:a16="http://schemas.microsoft.com/office/drawing/2014/main" id="{0B81BB94-1C0B-A538-3B2F-BE3C37DB6260}"/>
              </a:ext>
            </a:extLst>
          </p:cNvPr>
          <p:cNvSpPr>
            <a:spLocks noGrp="1" noChangeArrowheads="1"/>
          </p:cNvSpPr>
          <p:nvPr>
            <p:ph type="sldNum" idx="12"/>
          </p:nvPr>
        </p:nvSpPr>
        <p:spPr>
          <a:ln/>
        </p:spPr>
        <p:txBody>
          <a:bodyPr/>
          <a:lstStyle>
            <a:lvl1pPr>
              <a:defRPr/>
            </a:lvl1pPr>
          </a:lstStyle>
          <a:p>
            <a:pPr>
              <a:defRPr/>
            </a:pPr>
            <a:fld id="{7184CCDC-F868-45D8-B9DE-0737E9BBD0E8}" type="slidenum">
              <a:rPr lang="en-US" altLang="en-US"/>
              <a:pPr>
                <a:defRPr/>
              </a:pPr>
              <a:t>‹#›</a:t>
            </a:fld>
            <a:endParaRPr lang="en-US" altLang="en-US"/>
          </a:p>
        </p:txBody>
      </p:sp>
    </p:spTree>
    <p:extLst>
      <p:ext uri="{BB962C8B-B14F-4D97-AF65-F5344CB8AC3E}">
        <p14:creationId xmlns:p14="http://schemas.microsoft.com/office/powerpoint/2010/main" val="7485070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3">
            <a:extLst>
              <a:ext uri="{FF2B5EF4-FFF2-40B4-BE49-F238E27FC236}">
                <a16:creationId xmlns:a16="http://schemas.microsoft.com/office/drawing/2014/main" id="{AEC0F009-54AB-085E-C7AF-1AC926F67993}"/>
              </a:ext>
            </a:extLst>
          </p:cNvPr>
          <p:cNvSpPr>
            <a:spLocks noGrp="1" noChangeArrowheads="1"/>
          </p:cNvSpPr>
          <p:nvPr>
            <p:ph type="dt" idx="10"/>
          </p:nvPr>
        </p:nvSpPr>
        <p:spPr>
          <a:ln/>
        </p:spPr>
        <p:txBody>
          <a:bodyPr/>
          <a:lstStyle>
            <a:lvl1pPr>
              <a:defRPr/>
            </a:lvl1pPr>
          </a:lstStyle>
          <a:p>
            <a:pPr>
              <a:defRPr/>
            </a:pPr>
            <a:endParaRPr lang="en-US" altLang="en-US"/>
          </a:p>
        </p:txBody>
      </p:sp>
      <p:sp>
        <p:nvSpPr>
          <p:cNvPr id="6" name="Rectangle 4">
            <a:extLst>
              <a:ext uri="{FF2B5EF4-FFF2-40B4-BE49-F238E27FC236}">
                <a16:creationId xmlns:a16="http://schemas.microsoft.com/office/drawing/2014/main" id="{209A6CA3-00C2-E4CA-3D69-D298894DD263}"/>
              </a:ext>
            </a:extLst>
          </p:cNvPr>
          <p:cNvSpPr>
            <a:spLocks noGrp="1" noChangeArrowheads="1"/>
          </p:cNvSpPr>
          <p:nvPr>
            <p:ph type="ftr" idx="11"/>
          </p:nvPr>
        </p:nvSpPr>
        <p:spPr>
          <a:ln/>
        </p:spPr>
        <p:txBody>
          <a:bodyPr/>
          <a:lstStyle>
            <a:lvl1pPr>
              <a:defRPr/>
            </a:lvl1pPr>
          </a:lstStyle>
          <a:p>
            <a:pPr>
              <a:defRPr/>
            </a:pPr>
            <a:endParaRPr lang="en-US" altLang="en-US"/>
          </a:p>
        </p:txBody>
      </p:sp>
      <p:sp>
        <p:nvSpPr>
          <p:cNvPr id="7" name="Rectangle 5">
            <a:extLst>
              <a:ext uri="{FF2B5EF4-FFF2-40B4-BE49-F238E27FC236}">
                <a16:creationId xmlns:a16="http://schemas.microsoft.com/office/drawing/2014/main" id="{DE8245F4-855A-20B7-103B-DA24B4B78D2F}"/>
              </a:ext>
            </a:extLst>
          </p:cNvPr>
          <p:cNvSpPr>
            <a:spLocks noGrp="1" noChangeArrowheads="1"/>
          </p:cNvSpPr>
          <p:nvPr>
            <p:ph type="sldNum" idx="12"/>
          </p:nvPr>
        </p:nvSpPr>
        <p:spPr>
          <a:ln/>
        </p:spPr>
        <p:txBody>
          <a:bodyPr/>
          <a:lstStyle>
            <a:lvl1pPr>
              <a:defRPr/>
            </a:lvl1pPr>
          </a:lstStyle>
          <a:p>
            <a:pPr>
              <a:defRPr/>
            </a:pPr>
            <a:fld id="{FB57CF9D-4243-41CD-BB89-632047321404}" type="slidenum">
              <a:rPr lang="en-US" altLang="en-US"/>
              <a:pPr>
                <a:defRPr/>
              </a:pPr>
              <a:t>‹#›</a:t>
            </a:fld>
            <a:endParaRPr lang="en-US" altLang="en-US"/>
          </a:p>
        </p:txBody>
      </p:sp>
    </p:spTree>
    <p:extLst>
      <p:ext uri="{BB962C8B-B14F-4D97-AF65-F5344CB8AC3E}">
        <p14:creationId xmlns:p14="http://schemas.microsoft.com/office/powerpoint/2010/main" val="18533904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a:extLst>
              <a:ext uri="{FF2B5EF4-FFF2-40B4-BE49-F238E27FC236}">
                <a16:creationId xmlns:a16="http://schemas.microsoft.com/office/drawing/2014/main" id="{AC29040C-4140-E217-3321-A8BA0959F410}"/>
              </a:ext>
            </a:extLst>
          </p:cNvPr>
          <p:cNvSpPr>
            <a:spLocks noGrp="1" noChangeArrowheads="1"/>
          </p:cNvSpPr>
          <p:nvPr>
            <p:ph type="dt" idx="10"/>
          </p:nvPr>
        </p:nvSpPr>
        <p:spPr>
          <a:ln/>
        </p:spPr>
        <p:txBody>
          <a:bodyPr/>
          <a:lstStyle>
            <a:lvl1pPr>
              <a:defRPr/>
            </a:lvl1pPr>
          </a:lstStyle>
          <a:p>
            <a:pPr>
              <a:defRPr/>
            </a:pPr>
            <a:endParaRPr lang="en-US" altLang="en-US"/>
          </a:p>
        </p:txBody>
      </p:sp>
      <p:sp>
        <p:nvSpPr>
          <p:cNvPr id="5" name="Rectangle 4">
            <a:extLst>
              <a:ext uri="{FF2B5EF4-FFF2-40B4-BE49-F238E27FC236}">
                <a16:creationId xmlns:a16="http://schemas.microsoft.com/office/drawing/2014/main" id="{28D96ABD-464C-358E-A7CA-8E1A0810875F}"/>
              </a:ext>
            </a:extLst>
          </p:cNvPr>
          <p:cNvSpPr>
            <a:spLocks noGrp="1" noChangeArrowheads="1"/>
          </p:cNvSpPr>
          <p:nvPr>
            <p:ph type="ftr" idx="11"/>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F34F9F83-6192-FB3E-9BDE-1F2D353EEA29}"/>
              </a:ext>
            </a:extLst>
          </p:cNvPr>
          <p:cNvSpPr>
            <a:spLocks noGrp="1" noChangeArrowheads="1"/>
          </p:cNvSpPr>
          <p:nvPr>
            <p:ph type="sldNum" idx="12"/>
          </p:nvPr>
        </p:nvSpPr>
        <p:spPr>
          <a:ln/>
        </p:spPr>
        <p:txBody>
          <a:bodyPr/>
          <a:lstStyle>
            <a:lvl1pPr>
              <a:defRPr/>
            </a:lvl1pPr>
          </a:lstStyle>
          <a:p>
            <a:pPr>
              <a:defRPr/>
            </a:pPr>
            <a:fld id="{09C9CA2A-AB52-47E7-BEB3-039E5C829F88}" type="slidenum">
              <a:rPr lang="en-US" altLang="en-US"/>
              <a:pPr>
                <a:defRPr/>
              </a:pPr>
              <a:t>‹#›</a:t>
            </a:fld>
            <a:endParaRPr lang="en-US" altLang="en-US"/>
          </a:p>
        </p:txBody>
      </p:sp>
    </p:spTree>
    <p:extLst>
      <p:ext uri="{BB962C8B-B14F-4D97-AF65-F5344CB8AC3E}">
        <p14:creationId xmlns:p14="http://schemas.microsoft.com/office/powerpoint/2010/main" val="306756704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3">
            <a:extLst>
              <a:ext uri="{FF2B5EF4-FFF2-40B4-BE49-F238E27FC236}">
                <a16:creationId xmlns:a16="http://schemas.microsoft.com/office/drawing/2014/main" id="{4C488149-5734-4DEB-EA36-E379FFAF5C6C}"/>
              </a:ext>
            </a:extLst>
          </p:cNvPr>
          <p:cNvSpPr>
            <a:spLocks noGrp="1" noChangeArrowheads="1"/>
          </p:cNvSpPr>
          <p:nvPr>
            <p:ph type="dt" idx="10"/>
          </p:nvPr>
        </p:nvSpPr>
        <p:spPr>
          <a:ln/>
        </p:spPr>
        <p:txBody>
          <a:bodyPr/>
          <a:lstStyle>
            <a:lvl1pPr>
              <a:defRPr/>
            </a:lvl1pPr>
          </a:lstStyle>
          <a:p>
            <a:pPr>
              <a:defRPr/>
            </a:pPr>
            <a:endParaRPr lang="en-US" altLang="en-US"/>
          </a:p>
        </p:txBody>
      </p:sp>
      <p:sp>
        <p:nvSpPr>
          <p:cNvPr id="6" name="Rectangle 4">
            <a:extLst>
              <a:ext uri="{FF2B5EF4-FFF2-40B4-BE49-F238E27FC236}">
                <a16:creationId xmlns:a16="http://schemas.microsoft.com/office/drawing/2014/main" id="{FDE39626-DA12-B3F6-4D26-7F848932DF72}"/>
              </a:ext>
            </a:extLst>
          </p:cNvPr>
          <p:cNvSpPr>
            <a:spLocks noGrp="1" noChangeArrowheads="1"/>
          </p:cNvSpPr>
          <p:nvPr>
            <p:ph type="ftr" idx="11"/>
          </p:nvPr>
        </p:nvSpPr>
        <p:spPr>
          <a:ln/>
        </p:spPr>
        <p:txBody>
          <a:bodyPr/>
          <a:lstStyle>
            <a:lvl1pPr>
              <a:defRPr/>
            </a:lvl1pPr>
          </a:lstStyle>
          <a:p>
            <a:pPr>
              <a:defRPr/>
            </a:pPr>
            <a:endParaRPr lang="en-US" altLang="en-US"/>
          </a:p>
        </p:txBody>
      </p:sp>
      <p:sp>
        <p:nvSpPr>
          <p:cNvPr id="7" name="Rectangle 5">
            <a:extLst>
              <a:ext uri="{FF2B5EF4-FFF2-40B4-BE49-F238E27FC236}">
                <a16:creationId xmlns:a16="http://schemas.microsoft.com/office/drawing/2014/main" id="{CE597DBC-0243-4FCA-CA3F-8A350E205E43}"/>
              </a:ext>
            </a:extLst>
          </p:cNvPr>
          <p:cNvSpPr>
            <a:spLocks noGrp="1" noChangeArrowheads="1"/>
          </p:cNvSpPr>
          <p:nvPr>
            <p:ph type="sldNum" idx="12"/>
          </p:nvPr>
        </p:nvSpPr>
        <p:spPr>
          <a:ln/>
        </p:spPr>
        <p:txBody>
          <a:bodyPr/>
          <a:lstStyle>
            <a:lvl1pPr>
              <a:defRPr/>
            </a:lvl1pPr>
          </a:lstStyle>
          <a:p>
            <a:pPr>
              <a:defRPr/>
            </a:pPr>
            <a:fld id="{27FC7CC3-81D9-43D6-B5D3-DE75FD0A90F9}" type="slidenum">
              <a:rPr lang="en-US" altLang="en-US"/>
              <a:pPr>
                <a:defRPr/>
              </a:pPr>
              <a:t>‹#›</a:t>
            </a:fld>
            <a:endParaRPr lang="en-US" altLang="en-US"/>
          </a:p>
        </p:txBody>
      </p:sp>
    </p:spTree>
    <p:extLst>
      <p:ext uri="{BB962C8B-B14F-4D97-AF65-F5344CB8AC3E}">
        <p14:creationId xmlns:p14="http://schemas.microsoft.com/office/powerpoint/2010/main" val="316702878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a:extLst>
              <a:ext uri="{FF2B5EF4-FFF2-40B4-BE49-F238E27FC236}">
                <a16:creationId xmlns:a16="http://schemas.microsoft.com/office/drawing/2014/main" id="{F2C8546D-0DE9-186D-6920-763C1755446E}"/>
              </a:ext>
            </a:extLst>
          </p:cNvPr>
          <p:cNvSpPr>
            <a:spLocks noGrp="1" noChangeArrowheads="1"/>
          </p:cNvSpPr>
          <p:nvPr>
            <p:ph type="dt" idx="10"/>
          </p:nvPr>
        </p:nvSpPr>
        <p:spPr>
          <a:ln/>
        </p:spPr>
        <p:txBody>
          <a:bodyPr/>
          <a:lstStyle>
            <a:lvl1pPr>
              <a:defRPr/>
            </a:lvl1pPr>
          </a:lstStyle>
          <a:p>
            <a:pPr>
              <a:defRPr/>
            </a:pPr>
            <a:endParaRPr lang="en-US" altLang="en-US"/>
          </a:p>
        </p:txBody>
      </p:sp>
      <p:sp>
        <p:nvSpPr>
          <p:cNvPr id="5" name="Rectangle 4">
            <a:extLst>
              <a:ext uri="{FF2B5EF4-FFF2-40B4-BE49-F238E27FC236}">
                <a16:creationId xmlns:a16="http://schemas.microsoft.com/office/drawing/2014/main" id="{B87E119A-A574-562D-744D-006CA0582A23}"/>
              </a:ext>
            </a:extLst>
          </p:cNvPr>
          <p:cNvSpPr>
            <a:spLocks noGrp="1" noChangeArrowheads="1"/>
          </p:cNvSpPr>
          <p:nvPr>
            <p:ph type="ftr" idx="11"/>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7194C87C-F31C-E908-D514-20FBDEA251ED}"/>
              </a:ext>
            </a:extLst>
          </p:cNvPr>
          <p:cNvSpPr>
            <a:spLocks noGrp="1" noChangeArrowheads="1"/>
          </p:cNvSpPr>
          <p:nvPr>
            <p:ph type="sldNum" idx="12"/>
          </p:nvPr>
        </p:nvSpPr>
        <p:spPr>
          <a:ln/>
        </p:spPr>
        <p:txBody>
          <a:bodyPr/>
          <a:lstStyle>
            <a:lvl1pPr>
              <a:defRPr/>
            </a:lvl1pPr>
          </a:lstStyle>
          <a:p>
            <a:pPr>
              <a:defRPr/>
            </a:pPr>
            <a:fld id="{6E750C0C-9692-4121-B7FA-F062824E2B31}" type="slidenum">
              <a:rPr lang="en-US" altLang="en-US"/>
              <a:pPr>
                <a:defRPr/>
              </a:pPr>
              <a:t>‹#›</a:t>
            </a:fld>
            <a:endParaRPr lang="en-US" altLang="en-US"/>
          </a:p>
        </p:txBody>
      </p:sp>
    </p:spTree>
    <p:extLst>
      <p:ext uri="{BB962C8B-B14F-4D97-AF65-F5344CB8AC3E}">
        <p14:creationId xmlns:p14="http://schemas.microsoft.com/office/powerpoint/2010/main" val="139625578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5813" cy="58499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499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a:extLst>
              <a:ext uri="{FF2B5EF4-FFF2-40B4-BE49-F238E27FC236}">
                <a16:creationId xmlns:a16="http://schemas.microsoft.com/office/drawing/2014/main" id="{DDE9559A-0F72-A350-33E9-C078806DA3F9}"/>
              </a:ext>
            </a:extLst>
          </p:cNvPr>
          <p:cNvSpPr>
            <a:spLocks noGrp="1" noChangeArrowheads="1"/>
          </p:cNvSpPr>
          <p:nvPr>
            <p:ph type="dt" idx="10"/>
          </p:nvPr>
        </p:nvSpPr>
        <p:spPr>
          <a:ln/>
        </p:spPr>
        <p:txBody>
          <a:bodyPr/>
          <a:lstStyle>
            <a:lvl1pPr>
              <a:defRPr/>
            </a:lvl1pPr>
          </a:lstStyle>
          <a:p>
            <a:pPr>
              <a:defRPr/>
            </a:pPr>
            <a:endParaRPr lang="en-US" altLang="en-US"/>
          </a:p>
        </p:txBody>
      </p:sp>
      <p:sp>
        <p:nvSpPr>
          <p:cNvPr id="5" name="Rectangle 4">
            <a:extLst>
              <a:ext uri="{FF2B5EF4-FFF2-40B4-BE49-F238E27FC236}">
                <a16:creationId xmlns:a16="http://schemas.microsoft.com/office/drawing/2014/main" id="{D79D5613-23A4-6A4F-6A93-6A4CF96C4A2E}"/>
              </a:ext>
            </a:extLst>
          </p:cNvPr>
          <p:cNvSpPr>
            <a:spLocks noGrp="1" noChangeArrowheads="1"/>
          </p:cNvSpPr>
          <p:nvPr>
            <p:ph type="ftr" idx="11"/>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44D09208-0E04-15CC-B9E3-CECE99727B17}"/>
              </a:ext>
            </a:extLst>
          </p:cNvPr>
          <p:cNvSpPr>
            <a:spLocks noGrp="1" noChangeArrowheads="1"/>
          </p:cNvSpPr>
          <p:nvPr>
            <p:ph type="sldNum" idx="12"/>
          </p:nvPr>
        </p:nvSpPr>
        <p:spPr>
          <a:ln/>
        </p:spPr>
        <p:txBody>
          <a:bodyPr/>
          <a:lstStyle>
            <a:lvl1pPr>
              <a:defRPr/>
            </a:lvl1pPr>
          </a:lstStyle>
          <a:p>
            <a:pPr>
              <a:defRPr/>
            </a:pPr>
            <a:fld id="{18F5BCC8-CAC7-41FE-82E0-B755BAFB90F7}" type="slidenum">
              <a:rPr lang="en-US" altLang="en-US"/>
              <a:pPr>
                <a:defRPr/>
              </a:pPr>
              <a:t>‹#›</a:t>
            </a:fld>
            <a:endParaRPr lang="en-US" altLang="en-US"/>
          </a:p>
        </p:txBody>
      </p:sp>
    </p:spTree>
    <p:extLst>
      <p:ext uri="{BB962C8B-B14F-4D97-AF65-F5344CB8AC3E}">
        <p14:creationId xmlns:p14="http://schemas.microsoft.com/office/powerpoint/2010/main" val="19447089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3">
            <a:extLst>
              <a:ext uri="{FF2B5EF4-FFF2-40B4-BE49-F238E27FC236}">
                <a16:creationId xmlns:a16="http://schemas.microsoft.com/office/drawing/2014/main" id="{E44DC471-E663-3AFE-BC26-0BA0C8274E9A}"/>
              </a:ext>
            </a:extLst>
          </p:cNvPr>
          <p:cNvSpPr>
            <a:spLocks noGrp="1" noChangeArrowheads="1"/>
          </p:cNvSpPr>
          <p:nvPr>
            <p:ph type="dt" idx="10"/>
          </p:nvPr>
        </p:nvSpPr>
        <p:spPr>
          <a:ln/>
        </p:spPr>
        <p:txBody>
          <a:bodyPr/>
          <a:lstStyle>
            <a:lvl1pPr>
              <a:defRPr/>
            </a:lvl1pPr>
          </a:lstStyle>
          <a:p>
            <a:pPr>
              <a:defRPr/>
            </a:pPr>
            <a:endParaRPr lang="en-US" altLang="en-US"/>
          </a:p>
        </p:txBody>
      </p:sp>
      <p:sp>
        <p:nvSpPr>
          <p:cNvPr id="5" name="Rectangle 4">
            <a:extLst>
              <a:ext uri="{FF2B5EF4-FFF2-40B4-BE49-F238E27FC236}">
                <a16:creationId xmlns:a16="http://schemas.microsoft.com/office/drawing/2014/main" id="{ACF88EED-C3F3-5248-7F03-AA613D105703}"/>
              </a:ext>
            </a:extLst>
          </p:cNvPr>
          <p:cNvSpPr>
            <a:spLocks noGrp="1" noChangeArrowheads="1"/>
          </p:cNvSpPr>
          <p:nvPr>
            <p:ph type="ftr" idx="11"/>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6AE81397-01EA-C7C4-B224-55AD22E1961C}"/>
              </a:ext>
            </a:extLst>
          </p:cNvPr>
          <p:cNvSpPr>
            <a:spLocks noGrp="1" noChangeArrowheads="1"/>
          </p:cNvSpPr>
          <p:nvPr>
            <p:ph type="sldNum" idx="12"/>
          </p:nvPr>
        </p:nvSpPr>
        <p:spPr>
          <a:ln/>
        </p:spPr>
        <p:txBody>
          <a:bodyPr/>
          <a:lstStyle>
            <a:lvl1pPr>
              <a:defRPr/>
            </a:lvl1pPr>
          </a:lstStyle>
          <a:p>
            <a:pPr>
              <a:defRPr/>
            </a:pPr>
            <a:fld id="{BB0ABF6F-14C9-4A41-81D2-61821EB766F1}" type="slidenum">
              <a:rPr lang="en-US" altLang="en-US"/>
              <a:pPr>
                <a:defRPr/>
              </a:pPr>
              <a:t>‹#›</a:t>
            </a:fld>
            <a:endParaRPr lang="en-US" altLang="en-US"/>
          </a:p>
        </p:txBody>
      </p:sp>
    </p:spTree>
    <p:extLst>
      <p:ext uri="{BB962C8B-B14F-4D97-AF65-F5344CB8AC3E}">
        <p14:creationId xmlns:p14="http://schemas.microsoft.com/office/powerpoint/2010/main" val="13593928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7013" cy="4524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6613" y="1600200"/>
            <a:ext cx="4038600" cy="4524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3">
            <a:extLst>
              <a:ext uri="{FF2B5EF4-FFF2-40B4-BE49-F238E27FC236}">
                <a16:creationId xmlns:a16="http://schemas.microsoft.com/office/drawing/2014/main" id="{12A05627-AE39-6D25-45B3-4A026EA3583F}"/>
              </a:ext>
            </a:extLst>
          </p:cNvPr>
          <p:cNvSpPr>
            <a:spLocks noGrp="1" noChangeArrowheads="1"/>
          </p:cNvSpPr>
          <p:nvPr>
            <p:ph type="dt" idx="10"/>
          </p:nvPr>
        </p:nvSpPr>
        <p:spPr>
          <a:ln/>
        </p:spPr>
        <p:txBody>
          <a:bodyPr/>
          <a:lstStyle>
            <a:lvl1pPr>
              <a:defRPr/>
            </a:lvl1pPr>
          </a:lstStyle>
          <a:p>
            <a:pPr>
              <a:defRPr/>
            </a:pPr>
            <a:endParaRPr lang="en-US" altLang="en-US"/>
          </a:p>
        </p:txBody>
      </p:sp>
      <p:sp>
        <p:nvSpPr>
          <p:cNvPr id="6" name="Rectangle 4">
            <a:extLst>
              <a:ext uri="{FF2B5EF4-FFF2-40B4-BE49-F238E27FC236}">
                <a16:creationId xmlns:a16="http://schemas.microsoft.com/office/drawing/2014/main" id="{AAAAA087-1143-79E0-5F71-FF0D1E59D796}"/>
              </a:ext>
            </a:extLst>
          </p:cNvPr>
          <p:cNvSpPr>
            <a:spLocks noGrp="1" noChangeArrowheads="1"/>
          </p:cNvSpPr>
          <p:nvPr>
            <p:ph type="ftr" idx="11"/>
          </p:nvPr>
        </p:nvSpPr>
        <p:spPr>
          <a:ln/>
        </p:spPr>
        <p:txBody>
          <a:bodyPr/>
          <a:lstStyle>
            <a:lvl1pPr>
              <a:defRPr/>
            </a:lvl1pPr>
          </a:lstStyle>
          <a:p>
            <a:pPr>
              <a:defRPr/>
            </a:pPr>
            <a:endParaRPr lang="en-US" altLang="en-US"/>
          </a:p>
        </p:txBody>
      </p:sp>
      <p:sp>
        <p:nvSpPr>
          <p:cNvPr id="7" name="Rectangle 5">
            <a:extLst>
              <a:ext uri="{FF2B5EF4-FFF2-40B4-BE49-F238E27FC236}">
                <a16:creationId xmlns:a16="http://schemas.microsoft.com/office/drawing/2014/main" id="{54D1A76D-E224-267D-CD4D-00969C47E53F}"/>
              </a:ext>
            </a:extLst>
          </p:cNvPr>
          <p:cNvSpPr>
            <a:spLocks noGrp="1" noChangeArrowheads="1"/>
          </p:cNvSpPr>
          <p:nvPr>
            <p:ph type="sldNum" idx="12"/>
          </p:nvPr>
        </p:nvSpPr>
        <p:spPr>
          <a:ln/>
        </p:spPr>
        <p:txBody>
          <a:bodyPr/>
          <a:lstStyle>
            <a:lvl1pPr>
              <a:defRPr/>
            </a:lvl1pPr>
          </a:lstStyle>
          <a:p>
            <a:pPr>
              <a:defRPr/>
            </a:pPr>
            <a:fld id="{B2BA38BB-2348-4406-A783-2FE30F04B001}" type="slidenum">
              <a:rPr lang="en-US" altLang="en-US"/>
              <a:pPr>
                <a:defRPr/>
              </a:pPr>
              <a:t>‹#›</a:t>
            </a:fld>
            <a:endParaRPr lang="en-US" altLang="en-US"/>
          </a:p>
        </p:txBody>
      </p:sp>
    </p:spTree>
    <p:extLst>
      <p:ext uri="{BB962C8B-B14F-4D97-AF65-F5344CB8AC3E}">
        <p14:creationId xmlns:p14="http://schemas.microsoft.com/office/powerpoint/2010/main" val="23524762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3">
            <a:extLst>
              <a:ext uri="{FF2B5EF4-FFF2-40B4-BE49-F238E27FC236}">
                <a16:creationId xmlns:a16="http://schemas.microsoft.com/office/drawing/2014/main" id="{0BCDA19F-6BF0-5F36-D6C4-157AF65EC316}"/>
              </a:ext>
            </a:extLst>
          </p:cNvPr>
          <p:cNvSpPr>
            <a:spLocks noGrp="1" noChangeArrowheads="1"/>
          </p:cNvSpPr>
          <p:nvPr>
            <p:ph type="dt" idx="10"/>
          </p:nvPr>
        </p:nvSpPr>
        <p:spPr>
          <a:ln/>
        </p:spPr>
        <p:txBody>
          <a:bodyPr/>
          <a:lstStyle>
            <a:lvl1pPr>
              <a:defRPr/>
            </a:lvl1pPr>
          </a:lstStyle>
          <a:p>
            <a:pPr>
              <a:defRPr/>
            </a:pPr>
            <a:endParaRPr lang="en-US" altLang="en-US"/>
          </a:p>
        </p:txBody>
      </p:sp>
      <p:sp>
        <p:nvSpPr>
          <p:cNvPr id="8" name="Rectangle 4">
            <a:extLst>
              <a:ext uri="{FF2B5EF4-FFF2-40B4-BE49-F238E27FC236}">
                <a16:creationId xmlns:a16="http://schemas.microsoft.com/office/drawing/2014/main" id="{1EE64694-866B-C837-D0F0-2727B95BA43A}"/>
              </a:ext>
            </a:extLst>
          </p:cNvPr>
          <p:cNvSpPr>
            <a:spLocks noGrp="1" noChangeArrowheads="1"/>
          </p:cNvSpPr>
          <p:nvPr>
            <p:ph type="ftr" idx="11"/>
          </p:nvPr>
        </p:nvSpPr>
        <p:spPr>
          <a:ln/>
        </p:spPr>
        <p:txBody>
          <a:bodyPr/>
          <a:lstStyle>
            <a:lvl1pPr>
              <a:defRPr/>
            </a:lvl1pPr>
          </a:lstStyle>
          <a:p>
            <a:pPr>
              <a:defRPr/>
            </a:pPr>
            <a:endParaRPr lang="en-US" altLang="en-US"/>
          </a:p>
        </p:txBody>
      </p:sp>
      <p:sp>
        <p:nvSpPr>
          <p:cNvPr id="9" name="Rectangle 5">
            <a:extLst>
              <a:ext uri="{FF2B5EF4-FFF2-40B4-BE49-F238E27FC236}">
                <a16:creationId xmlns:a16="http://schemas.microsoft.com/office/drawing/2014/main" id="{5DCA9D11-96BF-EF96-DDC3-7FC5B49636F5}"/>
              </a:ext>
            </a:extLst>
          </p:cNvPr>
          <p:cNvSpPr>
            <a:spLocks noGrp="1" noChangeArrowheads="1"/>
          </p:cNvSpPr>
          <p:nvPr>
            <p:ph type="sldNum" idx="12"/>
          </p:nvPr>
        </p:nvSpPr>
        <p:spPr>
          <a:ln/>
        </p:spPr>
        <p:txBody>
          <a:bodyPr/>
          <a:lstStyle>
            <a:lvl1pPr>
              <a:defRPr/>
            </a:lvl1pPr>
          </a:lstStyle>
          <a:p>
            <a:pPr>
              <a:defRPr/>
            </a:pPr>
            <a:fld id="{177EC837-E53A-484A-A83D-A6F60BC03E34}" type="slidenum">
              <a:rPr lang="en-US" altLang="en-US"/>
              <a:pPr>
                <a:defRPr/>
              </a:pPr>
              <a:t>‹#›</a:t>
            </a:fld>
            <a:endParaRPr lang="en-US" altLang="en-US"/>
          </a:p>
        </p:txBody>
      </p:sp>
    </p:spTree>
    <p:extLst>
      <p:ext uri="{BB962C8B-B14F-4D97-AF65-F5344CB8AC3E}">
        <p14:creationId xmlns:p14="http://schemas.microsoft.com/office/powerpoint/2010/main" val="6032925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3">
            <a:extLst>
              <a:ext uri="{FF2B5EF4-FFF2-40B4-BE49-F238E27FC236}">
                <a16:creationId xmlns:a16="http://schemas.microsoft.com/office/drawing/2014/main" id="{B517209E-7534-7ED5-ADF2-36E4E6897038}"/>
              </a:ext>
            </a:extLst>
          </p:cNvPr>
          <p:cNvSpPr>
            <a:spLocks noGrp="1" noChangeArrowheads="1"/>
          </p:cNvSpPr>
          <p:nvPr>
            <p:ph type="dt" idx="10"/>
          </p:nvPr>
        </p:nvSpPr>
        <p:spPr>
          <a:ln/>
        </p:spPr>
        <p:txBody>
          <a:bodyPr/>
          <a:lstStyle>
            <a:lvl1pPr>
              <a:defRPr/>
            </a:lvl1pPr>
          </a:lstStyle>
          <a:p>
            <a:pPr>
              <a:defRPr/>
            </a:pPr>
            <a:endParaRPr lang="en-US" altLang="en-US"/>
          </a:p>
        </p:txBody>
      </p:sp>
      <p:sp>
        <p:nvSpPr>
          <p:cNvPr id="4" name="Rectangle 4">
            <a:extLst>
              <a:ext uri="{FF2B5EF4-FFF2-40B4-BE49-F238E27FC236}">
                <a16:creationId xmlns:a16="http://schemas.microsoft.com/office/drawing/2014/main" id="{94547514-2F06-D731-9976-0C7879BF6213}"/>
              </a:ext>
            </a:extLst>
          </p:cNvPr>
          <p:cNvSpPr>
            <a:spLocks noGrp="1" noChangeArrowheads="1"/>
          </p:cNvSpPr>
          <p:nvPr>
            <p:ph type="ftr" idx="11"/>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B906A62F-4263-534E-E523-DEA42464D0C8}"/>
              </a:ext>
            </a:extLst>
          </p:cNvPr>
          <p:cNvSpPr>
            <a:spLocks noGrp="1" noChangeArrowheads="1"/>
          </p:cNvSpPr>
          <p:nvPr>
            <p:ph type="sldNum" idx="12"/>
          </p:nvPr>
        </p:nvSpPr>
        <p:spPr>
          <a:ln/>
        </p:spPr>
        <p:txBody>
          <a:bodyPr/>
          <a:lstStyle>
            <a:lvl1pPr>
              <a:defRPr/>
            </a:lvl1pPr>
          </a:lstStyle>
          <a:p>
            <a:pPr>
              <a:defRPr/>
            </a:pPr>
            <a:fld id="{6E22A288-4693-4795-AF03-14AB2128CC71}" type="slidenum">
              <a:rPr lang="en-US" altLang="en-US"/>
              <a:pPr>
                <a:defRPr/>
              </a:pPr>
              <a:t>‹#›</a:t>
            </a:fld>
            <a:endParaRPr lang="en-US" altLang="en-US"/>
          </a:p>
        </p:txBody>
      </p:sp>
    </p:spTree>
    <p:extLst>
      <p:ext uri="{BB962C8B-B14F-4D97-AF65-F5344CB8AC3E}">
        <p14:creationId xmlns:p14="http://schemas.microsoft.com/office/powerpoint/2010/main" val="33621425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CFFCE613-9273-5652-8BCA-E200923B4B98}"/>
              </a:ext>
            </a:extLst>
          </p:cNvPr>
          <p:cNvSpPr>
            <a:spLocks noGrp="1" noChangeArrowheads="1"/>
          </p:cNvSpPr>
          <p:nvPr>
            <p:ph type="dt" idx="10"/>
          </p:nvPr>
        </p:nvSpPr>
        <p:spPr>
          <a:ln/>
        </p:spPr>
        <p:txBody>
          <a:bodyPr/>
          <a:lstStyle>
            <a:lvl1pPr>
              <a:defRPr/>
            </a:lvl1pPr>
          </a:lstStyle>
          <a:p>
            <a:pPr>
              <a:defRPr/>
            </a:pPr>
            <a:endParaRPr lang="en-US" altLang="en-US"/>
          </a:p>
        </p:txBody>
      </p:sp>
      <p:sp>
        <p:nvSpPr>
          <p:cNvPr id="3" name="Rectangle 4">
            <a:extLst>
              <a:ext uri="{FF2B5EF4-FFF2-40B4-BE49-F238E27FC236}">
                <a16:creationId xmlns:a16="http://schemas.microsoft.com/office/drawing/2014/main" id="{CE7B05E3-E413-CCE7-EA26-8FD0A5706F9C}"/>
              </a:ext>
            </a:extLst>
          </p:cNvPr>
          <p:cNvSpPr>
            <a:spLocks noGrp="1" noChangeArrowheads="1"/>
          </p:cNvSpPr>
          <p:nvPr>
            <p:ph type="ftr" idx="11"/>
          </p:nvPr>
        </p:nvSpPr>
        <p:spPr>
          <a:ln/>
        </p:spPr>
        <p:txBody>
          <a:bodyPr/>
          <a:lstStyle>
            <a:lvl1pPr>
              <a:defRPr/>
            </a:lvl1pPr>
          </a:lstStyle>
          <a:p>
            <a:pPr>
              <a:defRPr/>
            </a:pPr>
            <a:endParaRPr lang="en-US" altLang="en-US"/>
          </a:p>
        </p:txBody>
      </p:sp>
      <p:sp>
        <p:nvSpPr>
          <p:cNvPr id="4" name="Rectangle 5">
            <a:extLst>
              <a:ext uri="{FF2B5EF4-FFF2-40B4-BE49-F238E27FC236}">
                <a16:creationId xmlns:a16="http://schemas.microsoft.com/office/drawing/2014/main" id="{8432F8A7-1338-7B35-C58F-0770E0113B55}"/>
              </a:ext>
            </a:extLst>
          </p:cNvPr>
          <p:cNvSpPr>
            <a:spLocks noGrp="1" noChangeArrowheads="1"/>
          </p:cNvSpPr>
          <p:nvPr>
            <p:ph type="sldNum" idx="12"/>
          </p:nvPr>
        </p:nvSpPr>
        <p:spPr>
          <a:ln/>
        </p:spPr>
        <p:txBody>
          <a:bodyPr/>
          <a:lstStyle>
            <a:lvl1pPr>
              <a:defRPr/>
            </a:lvl1pPr>
          </a:lstStyle>
          <a:p>
            <a:pPr>
              <a:defRPr/>
            </a:pPr>
            <a:fld id="{819A7CF3-5387-4AD0-8572-636FE75F789A}" type="slidenum">
              <a:rPr lang="en-US" altLang="en-US"/>
              <a:pPr>
                <a:defRPr/>
              </a:pPr>
              <a:t>‹#›</a:t>
            </a:fld>
            <a:endParaRPr lang="en-US" altLang="en-US"/>
          </a:p>
        </p:txBody>
      </p:sp>
    </p:spTree>
    <p:extLst>
      <p:ext uri="{BB962C8B-B14F-4D97-AF65-F5344CB8AC3E}">
        <p14:creationId xmlns:p14="http://schemas.microsoft.com/office/powerpoint/2010/main" val="29144201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3">
            <a:extLst>
              <a:ext uri="{FF2B5EF4-FFF2-40B4-BE49-F238E27FC236}">
                <a16:creationId xmlns:a16="http://schemas.microsoft.com/office/drawing/2014/main" id="{4B60DA2C-CF09-21D9-95EB-904D91189F0D}"/>
              </a:ext>
            </a:extLst>
          </p:cNvPr>
          <p:cNvSpPr>
            <a:spLocks noGrp="1" noChangeArrowheads="1"/>
          </p:cNvSpPr>
          <p:nvPr>
            <p:ph type="dt" idx="10"/>
          </p:nvPr>
        </p:nvSpPr>
        <p:spPr>
          <a:ln/>
        </p:spPr>
        <p:txBody>
          <a:bodyPr/>
          <a:lstStyle>
            <a:lvl1pPr>
              <a:defRPr/>
            </a:lvl1pPr>
          </a:lstStyle>
          <a:p>
            <a:pPr>
              <a:defRPr/>
            </a:pPr>
            <a:endParaRPr lang="en-US" altLang="en-US"/>
          </a:p>
        </p:txBody>
      </p:sp>
      <p:sp>
        <p:nvSpPr>
          <p:cNvPr id="6" name="Rectangle 4">
            <a:extLst>
              <a:ext uri="{FF2B5EF4-FFF2-40B4-BE49-F238E27FC236}">
                <a16:creationId xmlns:a16="http://schemas.microsoft.com/office/drawing/2014/main" id="{374C73B8-E9FA-3769-799D-2E65D7CD81D4}"/>
              </a:ext>
            </a:extLst>
          </p:cNvPr>
          <p:cNvSpPr>
            <a:spLocks noGrp="1" noChangeArrowheads="1"/>
          </p:cNvSpPr>
          <p:nvPr>
            <p:ph type="ftr" idx="11"/>
          </p:nvPr>
        </p:nvSpPr>
        <p:spPr>
          <a:ln/>
        </p:spPr>
        <p:txBody>
          <a:bodyPr/>
          <a:lstStyle>
            <a:lvl1pPr>
              <a:defRPr/>
            </a:lvl1pPr>
          </a:lstStyle>
          <a:p>
            <a:pPr>
              <a:defRPr/>
            </a:pPr>
            <a:endParaRPr lang="en-US" altLang="en-US"/>
          </a:p>
        </p:txBody>
      </p:sp>
      <p:sp>
        <p:nvSpPr>
          <p:cNvPr id="7" name="Rectangle 5">
            <a:extLst>
              <a:ext uri="{FF2B5EF4-FFF2-40B4-BE49-F238E27FC236}">
                <a16:creationId xmlns:a16="http://schemas.microsoft.com/office/drawing/2014/main" id="{E3647E6B-B494-3BB8-7F31-32DB5C1D3D97}"/>
              </a:ext>
            </a:extLst>
          </p:cNvPr>
          <p:cNvSpPr>
            <a:spLocks noGrp="1" noChangeArrowheads="1"/>
          </p:cNvSpPr>
          <p:nvPr>
            <p:ph type="sldNum" idx="12"/>
          </p:nvPr>
        </p:nvSpPr>
        <p:spPr>
          <a:ln/>
        </p:spPr>
        <p:txBody>
          <a:bodyPr/>
          <a:lstStyle>
            <a:lvl1pPr>
              <a:defRPr/>
            </a:lvl1pPr>
          </a:lstStyle>
          <a:p>
            <a:pPr>
              <a:defRPr/>
            </a:pPr>
            <a:fld id="{D542359D-387D-4C03-9DFC-492A41B61292}" type="slidenum">
              <a:rPr lang="en-US" altLang="en-US"/>
              <a:pPr>
                <a:defRPr/>
              </a:pPr>
              <a:t>‹#›</a:t>
            </a:fld>
            <a:endParaRPr lang="en-US" altLang="en-US"/>
          </a:p>
        </p:txBody>
      </p:sp>
    </p:spTree>
    <p:extLst>
      <p:ext uri="{BB962C8B-B14F-4D97-AF65-F5344CB8AC3E}">
        <p14:creationId xmlns:p14="http://schemas.microsoft.com/office/powerpoint/2010/main" val="16796165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3">
            <a:extLst>
              <a:ext uri="{FF2B5EF4-FFF2-40B4-BE49-F238E27FC236}">
                <a16:creationId xmlns:a16="http://schemas.microsoft.com/office/drawing/2014/main" id="{3F5BCA2F-D6AA-7C79-B338-D05EC5B9DBAC}"/>
              </a:ext>
            </a:extLst>
          </p:cNvPr>
          <p:cNvSpPr>
            <a:spLocks noGrp="1" noChangeArrowheads="1"/>
          </p:cNvSpPr>
          <p:nvPr>
            <p:ph type="dt" idx="10"/>
          </p:nvPr>
        </p:nvSpPr>
        <p:spPr>
          <a:ln/>
        </p:spPr>
        <p:txBody>
          <a:bodyPr/>
          <a:lstStyle>
            <a:lvl1pPr>
              <a:defRPr/>
            </a:lvl1pPr>
          </a:lstStyle>
          <a:p>
            <a:pPr>
              <a:defRPr/>
            </a:pPr>
            <a:endParaRPr lang="en-US" altLang="en-US"/>
          </a:p>
        </p:txBody>
      </p:sp>
      <p:sp>
        <p:nvSpPr>
          <p:cNvPr id="6" name="Rectangle 4">
            <a:extLst>
              <a:ext uri="{FF2B5EF4-FFF2-40B4-BE49-F238E27FC236}">
                <a16:creationId xmlns:a16="http://schemas.microsoft.com/office/drawing/2014/main" id="{2CB4B2BB-66BA-9323-401A-72B4BF36FF6B}"/>
              </a:ext>
            </a:extLst>
          </p:cNvPr>
          <p:cNvSpPr>
            <a:spLocks noGrp="1" noChangeArrowheads="1"/>
          </p:cNvSpPr>
          <p:nvPr>
            <p:ph type="ftr" idx="11"/>
          </p:nvPr>
        </p:nvSpPr>
        <p:spPr>
          <a:ln/>
        </p:spPr>
        <p:txBody>
          <a:bodyPr/>
          <a:lstStyle>
            <a:lvl1pPr>
              <a:defRPr/>
            </a:lvl1pPr>
          </a:lstStyle>
          <a:p>
            <a:pPr>
              <a:defRPr/>
            </a:pPr>
            <a:endParaRPr lang="en-US" altLang="en-US"/>
          </a:p>
        </p:txBody>
      </p:sp>
      <p:sp>
        <p:nvSpPr>
          <p:cNvPr id="7" name="Rectangle 5">
            <a:extLst>
              <a:ext uri="{FF2B5EF4-FFF2-40B4-BE49-F238E27FC236}">
                <a16:creationId xmlns:a16="http://schemas.microsoft.com/office/drawing/2014/main" id="{F514AAC2-1639-AB31-8C9A-B842D20E43D1}"/>
              </a:ext>
            </a:extLst>
          </p:cNvPr>
          <p:cNvSpPr>
            <a:spLocks noGrp="1" noChangeArrowheads="1"/>
          </p:cNvSpPr>
          <p:nvPr>
            <p:ph type="sldNum" idx="12"/>
          </p:nvPr>
        </p:nvSpPr>
        <p:spPr>
          <a:ln/>
        </p:spPr>
        <p:txBody>
          <a:bodyPr/>
          <a:lstStyle>
            <a:lvl1pPr>
              <a:defRPr/>
            </a:lvl1pPr>
          </a:lstStyle>
          <a:p>
            <a:pPr>
              <a:defRPr/>
            </a:pPr>
            <a:fld id="{10D0B2C5-2DA6-4CDE-8FDD-6979A4B49783}" type="slidenum">
              <a:rPr lang="en-US" altLang="en-US"/>
              <a:pPr>
                <a:defRPr/>
              </a:pPr>
              <a:t>‹#›</a:t>
            </a:fld>
            <a:endParaRPr lang="en-US" altLang="en-US"/>
          </a:p>
        </p:txBody>
      </p:sp>
    </p:spTree>
    <p:extLst>
      <p:ext uri="{BB962C8B-B14F-4D97-AF65-F5344CB8AC3E}">
        <p14:creationId xmlns:p14="http://schemas.microsoft.com/office/powerpoint/2010/main" val="1579151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solidFill>
          <a:srgbClr val="FFFFFF"/>
        </a:solidFill>
        <a:effectLst/>
      </p:bgPr>
    </p:bg>
    <p:spTree>
      <p:nvGrpSpPr>
        <p:cNvPr id="1" name=""/>
        <p:cNvGrpSpPr/>
        <p:nvPr/>
      </p:nvGrpSpPr>
      <p:grpSpPr>
        <a:xfrm>
          <a:off x="0" y="0"/>
          <a:ext cx="0" cy="0"/>
          <a:chOff x="0" y="0"/>
          <a:chExt cx="0" cy="0"/>
        </a:xfrm>
      </p:grpSpPr>
      <p:sp>
        <p:nvSpPr>
          <p:cNvPr id="1026" name="Rectangle 1">
            <a:extLst>
              <a:ext uri="{FF2B5EF4-FFF2-40B4-BE49-F238E27FC236}">
                <a16:creationId xmlns:a16="http://schemas.microsoft.com/office/drawing/2014/main" id="{1C880903-629C-FA18-3101-EEEE53B391CF}"/>
              </a:ext>
            </a:extLst>
          </p:cNvPr>
          <p:cNvSpPr>
            <a:spLocks noGrp="1" noChangeArrowheads="1"/>
          </p:cNvSpPr>
          <p:nvPr>
            <p:ph type="title"/>
          </p:nvPr>
        </p:nvSpPr>
        <p:spPr bwMode="auto">
          <a:xfrm>
            <a:off x="457200" y="274638"/>
            <a:ext cx="8228013" cy="11414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ctr" anchorCtr="0" compatLnSpc="1">
            <a:prstTxWarp prst="textNoShape">
              <a:avLst/>
            </a:prstTxWarp>
          </a:bodyPr>
          <a:lstStyle/>
          <a:p>
            <a:pPr lvl="0"/>
            <a:r>
              <a:rPr lang="en-GB" altLang="en-US"/>
              <a:t>Click to edit the title text format</a:t>
            </a:r>
          </a:p>
        </p:txBody>
      </p:sp>
      <p:sp>
        <p:nvSpPr>
          <p:cNvPr id="1027" name="Rectangle 2">
            <a:extLst>
              <a:ext uri="{FF2B5EF4-FFF2-40B4-BE49-F238E27FC236}">
                <a16:creationId xmlns:a16="http://schemas.microsoft.com/office/drawing/2014/main" id="{C0FD72B7-BE42-21D3-930B-25E1697601C4}"/>
              </a:ext>
            </a:extLst>
          </p:cNvPr>
          <p:cNvSpPr>
            <a:spLocks noGrp="1" noChangeArrowheads="1"/>
          </p:cNvSpPr>
          <p:nvPr>
            <p:ph type="body" idx="1"/>
          </p:nvPr>
        </p:nvSpPr>
        <p:spPr bwMode="auto">
          <a:xfrm>
            <a:off x="457200" y="1600200"/>
            <a:ext cx="8228013" cy="4524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p>
            <a:pPr lvl="0"/>
            <a:r>
              <a:rPr lang="en-GB" altLang="en-US"/>
              <a:t>Click to edit the outline text format</a:t>
            </a:r>
          </a:p>
          <a:p>
            <a:pPr lvl="1"/>
            <a:r>
              <a:rPr lang="en-GB" altLang="en-US"/>
              <a:t>Second Outline Level</a:t>
            </a:r>
          </a:p>
          <a:p>
            <a:pPr lvl="2"/>
            <a:r>
              <a:rPr lang="en-GB" altLang="en-US"/>
              <a:t>Third Outline Level</a:t>
            </a:r>
          </a:p>
          <a:p>
            <a:pPr lvl="3"/>
            <a:r>
              <a:rPr lang="en-GB" altLang="en-US"/>
              <a:t>Fourth Outline Level</a:t>
            </a:r>
          </a:p>
          <a:p>
            <a:pPr lvl="4"/>
            <a:r>
              <a:rPr lang="en-GB" altLang="en-US"/>
              <a:t>Fifth Outline Level</a:t>
            </a:r>
          </a:p>
          <a:p>
            <a:pPr lvl="4"/>
            <a:r>
              <a:rPr lang="en-GB" altLang="en-US"/>
              <a:t>Sixth Outline Level</a:t>
            </a:r>
          </a:p>
          <a:p>
            <a:pPr lvl="4"/>
            <a:r>
              <a:rPr lang="en-GB" altLang="en-US"/>
              <a:t>Seventh Outline Level</a:t>
            </a:r>
          </a:p>
          <a:p>
            <a:pPr lvl="4"/>
            <a:r>
              <a:rPr lang="en-GB" altLang="en-US"/>
              <a:t>Eighth Outline Level</a:t>
            </a:r>
          </a:p>
          <a:p>
            <a:pPr lvl="4"/>
            <a:r>
              <a:rPr lang="en-GB" altLang="en-US"/>
              <a:t>Ninth Outline Level</a:t>
            </a:r>
          </a:p>
        </p:txBody>
      </p:sp>
      <p:sp>
        <p:nvSpPr>
          <p:cNvPr id="1028" name="Rectangle 3">
            <a:extLst>
              <a:ext uri="{FF2B5EF4-FFF2-40B4-BE49-F238E27FC236}">
                <a16:creationId xmlns:a16="http://schemas.microsoft.com/office/drawing/2014/main" id="{57C7E428-2F84-8066-4661-23321E04B004}"/>
              </a:ext>
            </a:extLst>
          </p:cNvPr>
          <p:cNvSpPr>
            <a:spLocks noGrp="1" noChangeArrowheads="1"/>
          </p:cNvSpPr>
          <p:nvPr>
            <p:ph type="dt"/>
          </p:nvPr>
        </p:nvSpPr>
        <p:spPr bwMode="auto">
          <a:xfrm>
            <a:off x="457200" y="6245225"/>
            <a:ext cx="2132013" cy="474663"/>
          </a:xfrm>
          <a:prstGeom prst="rect">
            <a:avLst/>
          </a:prstGeom>
          <a:noFill/>
          <a:ln>
            <a:noFill/>
          </a:ln>
          <a:effectLst/>
        </p:spPr>
        <p:txBody>
          <a:bodyPr vert="horz" wrap="square" lIns="90000" tIns="46800" rIns="90000" bIns="46800" numCol="1" anchor="t" anchorCtr="0" compatLnSpc="1">
            <a:prstTxWarp prst="textNoShape">
              <a:avLst/>
            </a:prstTxWarp>
          </a:bodyPr>
          <a:lstStyle>
            <a:lvl1pPr eaLnBrk="1" hangingPunct="1">
              <a:buSzPct val="100000"/>
              <a:buFont typeface="Arial" panose="020B0604020202020204" pitchFamily="34"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baseline="0">
                <a:solidFill>
                  <a:srgbClr val="000000"/>
                </a:solidFill>
                <a:latin typeface="Times New Roman" panose="02020603050405020304" pitchFamily="18" charset="0"/>
              </a:defRPr>
            </a:lvl1pPr>
          </a:lstStyle>
          <a:p>
            <a:pPr>
              <a:defRPr/>
            </a:pPr>
            <a:endParaRPr lang="en-US" altLang="en-US"/>
          </a:p>
        </p:txBody>
      </p:sp>
      <p:sp>
        <p:nvSpPr>
          <p:cNvPr id="1029" name="Rectangle 4">
            <a:extLst>
              <a:ext uri="{FF2B5EF4-FFF2-40B4-BE49-F238E27FC236}">
                <a16:creationId xmlns:a16="http://schemas.microsoft.com/office/drawing/2014/main" id="{FA9D6ADC-C15C-2943-CC3E-79CC6920C8A9}"/>
              </a:ext>
            </a:extLst>
          </p:cNvPr>
          <p:cNvSpPr>
            <a:spLocks noGrp="1" noChangeArrowheads="1"/>
          </p:cNvSpPr>
          <p:nvPr>
            <p:ph type="ftr"/>
          </p:nvPr>
        </p:nvSpPr>
        <p:spPr bwMode="auto">
          <a:xfrm>
            <a:off x="3124200" y="6245225"/>
            <a:ext cx="2894013" cy="474663"/>
          </a:xfrm>
          <a:prstGeom prst="rect">
            <a:avLst/>
          </a:prstGeom>
          <a:noFill/>
          <a:ln>
            <a:noFill/>
          </a:ln>
          <a:effectLst/>
        </p:spPr>
        <p:txBody>
          <a:bodyPr vert="horz" wrap="square" lIns="90000" tIns="46800" rIns="90000" bIns="46800" numCol="1" anchor="t" anchorCtr="0" compatLnSpc="1">
            <a:prstTxWarp prst="textNoShape">
              <a:avLst/>
            </a:prstTxWarp>
          </a:bodyPr>
          <a:lstStyle>
            <a:lvl1pPr eaLnBrk="1" hangingPunct="1">
              <a:buSzPct val="100000"/>
              <a:buFont typeface="Arial" panose="020B0604020202020204" pitchFamily="34"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baseline="0">
                <a:solidFill>
                  <a:srgbClr val="000000"/>
                </a:solidFill>
                <a:latin typeface="Times New Roman" panose="02020603050405020304" pitchFamily="18" charset="0"/>
              </a:defRPr>
            </a:lvl1pPr>
          </a:lstStyle>
          <a:p>
            <a:pPr>
              <a:defRPr/>
            </a:pPr>
            <a:endParaRPr lang="en-US" altLang="en-US"/>
          </a:p>
        </p:txBody>
      </p:sp>
      <p:sp>
        <p:nvSpPr>
          <p:cNvPr id="1030" name="Rectangle 5">
            <a:extLst>
              <a:ext uri="{FF2B5EF4-FFF2-40B4-BE49-F238E27FC236}">
                <a16:creationId xmlns:a16="http://schemas.microsoft.com/office/drawing/2014/main" id="{2B0F8F4C-3377-A5F4-01CF-B02BDB362C1F}"/>
              </a:ext>
            </a:extLst>
          </p:cNvPr>
          <p:cNvSpPr>
            <a:spLocks noGrp="1" noChangeArrowheads="1"/>
          </p:cNvSpPr>
          <p:nvPr>
            <p:ph type="sldNum"/>
          </p:nvPr>
        </p:nvSpPr>
        <p:spPr bwMode="auto">
          <a:xfrm>
            <a:off x="6553200" y="6245225"/>
            <a:ext cx="2132013" cy="474663"/>
          </a:xfrm>
          <a:prstGeom prst="rect">
            <a:avLst/>
          </a:prstGeom>
          <a:noFill/>
          <a:ln>
            <a:noFill/>
          </a:ln>
          <a:effectLst/>
        </p:spPr>
        <p:txBody>
          <a:bodyPr vert="horz" wrap="square" lIns="90000" tIns="46800" rIns="90000" bIns="46800" numCol="1" anchor="t" anchorCtr="0" compatLnSpc="1">
            <a:prstTxWarp prst="textNoShape">
              <a:avLst/>
            </a:prstTxWarp>
          </a:bodyPr>
          <a:lstStyle>
            <a:lvl1pPr eaLnBrk="1" hangingPunct="1">
              <a:buSzPct val="100000"/>
              <a:buFont typeface="Arial" panose="020B0604020202020204" pitchFamily="34"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baseline="0" smtClean="0">
                <a:solidFill>
                  <a:srgbClr val="000000"/>
                </a:solidFill>
                <a:latin typeface="Times New Roman" panose="02020603050405020304" pitchFamily="18" charset="0"/>
              </a:defRPr>
            </a:lvl1pPr>
          </a:lstStyle>
          <a:p>
            <a:pPr>
              <a:defRPr/>
            </a:pPr>
            <a:fld id="{754F4AB6-1096-4FF5-99F9-3258E8F8AD79}"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Lst>
  <p:hf hdr="0" ftr="0" dt="0"/>
  <p:txStyles>
    <p:titleStyle>
      <a:lvl1pPr algn="ctr" defTabSz="457200" rtl="0" eaLnBrk="0" fontAlgn="base" hangingPunct="0">
        <a:spcBef>
          <a:spcPct val="0"/>
        </a:spcBef>
        <a:spcAft>
          <a:spcPct val="0"/>
        </a:spcAft>
        <a:buSzPct val="100000"/>
        <a:buFont typeface="Times New Roman" panose="02020603050405020304" pitchFamily="18" charset="0"/>
        <a:defRPr sz="4400" kern="1200">
          <a:solidFill>
            <a:srgbClr val="000000"/>
          </a:solidFill>
          <a:latin typeface="+mj-lt"/>
          <a:ea typeface="+mj-ea"/>
          <a:cs typeface="+mj-cs"/>
        </a:defRPr>
      </a:lvl1pPr>
      <a:lvl2pPr algn="ctr" defTabSz="457200" rtl="0" eaLnBrk="0" fontAlgn="base" hangingPunct="0">
        <a:spcBef>
          <a:spcPct val="0"/>
        </a:spcBef>
        <a:spcAft>
          <a:spcPct val="0"/>
        </a:spcAft>
        <a:buSzPct val="100000"/>
        <a:buFont typeface="Times New Roman" panose="02020603050405020304" pitchFamily="18" charset="0"/>
        <a:defRPr sz="4400">
          <a:solidFill>
            <a:srgbClr val="000000"/>
          </a:solidFill>
          <a:latin typeface="Arial" panose="020B0604020202020204" pitchFamily="34" charset="0"/>
          <a:cs typeface="Arial" panose="020B0604020202020204" pitchFamily="34" charset="0"/>
        </a:defRPr>
      </a:lvl2pPr>
      <a:lvl3pPr algn="ctr" defTabSz="457200" rtl="0" eaLnBrk="0" fontAlgn="base" hangingPunct="0">
        <a:spcBef>
          <a:spcPct val="0"/>
        </a:spcBef>
        <a:spcAft>
          <a:spcPct val="0"/>
        </a:spcAft>
        <a:buSzPct val="100000"/>
        <a:buFont typeface="Times New Roman" panose="02020603050405020304" pitchFamily="18" charset="0"/>
        <a:defRPr sz="4400">
          <a:solidFill>
            <a:srgbClr val="000000"/>
          </a:solidFill>
          <a:latin typeface="Arial" panose="020B0604020202020204" pitchFamily="34" charset="0"/>
          <a:cs typeface="Arial" panose="020B0604020202020204" pitchFamily="34" charset="0"/>
        </a:defRPr>
      </a:lvl3pPr>
      <a:lvl4pPr algn="ctr" defTabSz="457200" rtl="0" eaLnBrk="0" fontAlgn="base" hangingPunct="0">
        <a:spcBef>
          <a:spcPct val="0"/>
        </a:spcBef>
        <a:spcAft>
          <a:spcPct val="0"/>
        </a:spcAft>
        <a:buSzPct val="100000"/>
        <a:buFont typeface="Times New Roman" panose="02020603050405020304" pitchFamily="18" charset="0"/>
        <a:defRPr sz="4400">
          <a:solidFill>
            <a:srgbClr val="000000"/>
          </a:solidFill>
          <a:latin typeface="Arial" panose="020B0604020202020204" pitchFamily="34" charset="0"/>
          <a:cs typeface="Arial" panose="020B0604020202020204" pitchFamily="34" charset="0"/>
        </a:defRPr>
      </a:lvl4pPr>
      <a:lvl5pPr algn="ctr" defTabSz="457200" rtl="0" eaLnBrk="0" fontAlgn="base" hangingPunct="0">
        <a:spcBef>
          <a:spcPct val="0"/>
        </a:spcBef>
        <a:spcAft>
          <a:spcPct val="0"/>
        </a:spcAft>
        <a:buSzPct val="100000"/>
        <a:buFont typeface="Times New Roman" panose="02020603050405020304" pitchFamily="18" charset="0"/>
        <a:defRPr sz="4400">
          <a:solidFill>
            <a:srgbClr val="000000"/>
          </a:solidFill>
          <a:latin typeface="Arial" panose="020B0604020202020204" pitchFamily="34" charset="0"/>
          <a:cs typeface="Arial" panose="020B0604020202020204" pitchFamily="34" charset="0"/>
        </a:defRPr>
      </a:lvl5pPr>
      <a:lvl6pPr marL="457200" algn="ctr" defTabSz="457200" rtl="0" eaLnBrk="0" fontAlgn="base" hangingPunct="0">
        <a:spcBef>
          <a:spcPct val="0"/>
        </a:spcBef>
        <a:spcAft>
          <a:spcPct val="0"/>
        </a:spcAft>
        <a:buSzPct val="100000"/>
        <a:buFont typeface="Times New Roman" panose="02020603050405020304" pitchFamily="18" charset="0"/>
        <a:defRPr sz="4400">
          <a:solidFill>
            <a:srgbClr val="000000"/>
          </a:solidFill>
          <a:latin typeface="Arial" panose="020B0604020202020204" pitchFamily="34" charset="0"/>
          <a:cs typeface="Arial" panose="020B0604020202020204" pitchFamily="34" charset="0"/>
        </a:defRPr>
      </a:lvl6pPr>
      <a:lvl7pPr marL="914400" algn="ctr" defTabSz="457200" rtl="0" eaLnBrk="0" fontAlgn="base" hangingPunct="0">
        <a:spcBef>
          <a:spcPct val="0"/>
        </a:spcBef>
        <a:spcAft>
          <a:spcPct val="0"/>
        </a:spcAft>
        <a:buSzPct val="100000"/>
        <a:buFont typeface="Times New Roman" panose="02020603050405020304" pitchFamily="18" charset="0"/>
        <a:defRPr sz="4400">
          <a:solidFill>
            <a:srgbClr val="000000"/>
          </a:solidFill>
          <a:latin typeface="Arial" panose="020B0604020202020204" pitchFamily="34" charset="0"/>
          <a:cs typeface="Arial" panose="020B0604020202020204" pitchFamily="34" charset="0"/>
        </a:defRPr>
      </a:lvl7pPr>
      <a:lvl8pPr marL="1371600" algn="ctr" defTabSz="457200" rtl="0" eaLnBrk="0" fontAlgn="base" hangingPunct="0">
        <a:spcBef>
          <a:spcPct val="0"/>
        </a:spcBef>
        <a:spcAft>
          <a:spcPct val="0"/>
        </a:spcAft>
        <a:buSzPct val="100000"/>
        <a:buFont typeface="Times New Roman" panose="02020603050405020304" pitchFamily="18" charset="0"/>
        <a:defRPr sz="4400">
          <a:solidFill>
            <a:srgbClr val="000000"/>
          </a:solidFill>
          <a:latin typeface="Arial" panose="020B0604020202020204" pitchFamily="34" charset="0"/>
          <a:cs typeface="Arial" panose="020B0604020202020204" pitchFamily="34" charset="0"/>
        </a:defRPr>
      </a:lvl8pPr>
      <a:lvl9pPr marL="1828800" algn="ctr" defTabSz="457200" rtl="0" eaLnBrk="0" fontAlgn="base" hangingPunct="0">
        <a:spcBef>
          <a:spcPct val="0"/>
        </a:spcBef>
        <a:spcAft>
          <a:spcPct val="0"/>
        </a:spcAft>
        <a:buSzPct val="100000"/>
        <a:buFont typeface="Times New Roman" panose="02020603050405020304" pitchFamily="18" charset="0"/>
        <a:defRPr sz="4400">
          <a:solidFill>
            <a:srgbClr val="000000"/>
          </a:solidFill>
          <a:latin typeface="Arial" panose="020B0604020202020204" pitchFamily="34" charset="0"/>
          <a:cs typeface="Arial" panose="020B0604020202020204" pitchFamily="34" charset="0"/>
        </a:defRPr>
      </a:lvl9pPr>
    </p:titleStyle>
    <p:bodyStyle>
      <a:lvl1pPr marL="342900" indent="-342900" algn="l" defTabSz="457200" rtl="0" eaLnBrk="0" fontAlgn="base" hangingPunct="0">
        <a:spcBef>
          <a:spcPts val="800"/>
        </a:spcBef>
        <a:spcAft>
          <a:spcPct val="0"/>
        </a:spcAft>
        <a:buSzPct val="100000"/>
        <a:buFont typeface="Times New Roman" panose="02020603050405020304" pitchFamily="18" charset="0"/>
        <a:defRPr sz="3200" kern="1200">
          <a:solidFill>
            <a:srgbClr val="000000"/>
          </a:solidFill>
          <a:latin typeface="+mn-lt"/>
          <a:ea typeface="+mn-ea"/>
          <a:cs typeface="+mn-cs"/>
        </a:defRPr>
      </a:lvl1pPr>
      <a:lvl2pPr marL="742950" indent="-285750" algn="l" defTabSz="457200" rtl="0" eaLnBrk="0" fontAlgn="base" hangingPunct="0">
        <a:spcBef>
          <a:spcPts val="700"/>
        </a:spcBef>
        <a:spcAft>
          <a:spcPct val="0"/>
        </a:spcAft>
        <a:buSzPct val="100000"/>
        <a:buFont typeface="Times New Roman" panose="02020603050405020304" pitchFamily="18" charset="0"/>
        <a:defRPr sz="2800" kern="1200">
          <a:solidFill>
            <a:srgbClr val="000000"/>
          </a:solidFill>
          <a:latin typeface="+mn-lt"/>
          <a:ea typeface="+mn-ea"/>
          <a:cs typeface="+mn-cs"/>
        </a:defRPr>
      </a:lvl2pPr>
      <a:lvl3pPr marL="1143000" indent="-228600" algn="l" defTabSz="457200" rtl="0" eaLnBrk="0" fontAlgn="base" hangingPunct="0">
        <a:spcBef>
          <a:spcPts val="600"/>
        </a:spcBef>
        <a:spcAft>
          <a:spcPct val="0"/>
        </a:spcAft>
        <a:buSzPct val="100000"/>
        <a:buFont typeface="Times New Roman" panose="02020603050405020304" pitchFamily="18" charset="0"/>
        <a:defRPr sz="2400" kern="1200">
          <a:solidFill>
            <a:srgbClr val="000000"/>
          </a:solidFill>
          <a:latin typeface="+mn-lt"/>
          <a:ea typeface="+mn-ea"/>
          <a:cs typeface="+mn-cs"/>
        </a:defRPr>
      </a:lvl3pPr>
      <a:lvl4pPr marL="1600200" indent="-228600" algn="l" defTabSz="457200" rtl="0" eaLnBrk="0" fontAlgn="base" hangingPunct="0">
        <a:spcBef>
          <a:spcPts val="500"/>
        </a:spcBef>
        <a:spcAft>
          <a:spcPct val="0"/>
        </a:spcAft>
        <a:buSzPct val="100000"/>
        <a:buFont typeface="Times New Roman" panose="02020603050405020304" pitchFamily="18" charset="0"/>
        <a:defRPr sz="2000" kern="1200">
          <a:solidFill>
            <a:srgbClr val="000000"/>
          </a:solidFill>
          <a:latin typeface="+mn-lt"/>
          <a:ea typeface="+mn-ea"/>
          <a:cs typeface="+mn-cs"/>
        </a:defRPr>
      </a:lvl4pPr>
      <a:lvl5pPr marL="2057400" indent="-228600" algn="l" defTabSz="457200" rtl="0" eaLnBrk="0" fontAlgn="base" hangingPunct="0">
        <a:spcBef>
          <a:spcPts val="500"/>
        </a:spcBef>
        <a:spcAft>
          <a:spcPct val="0"/>
        </a:spcAft>
        <a:buSzPct val="100000"/>
        <a:buFont typeface="Times New Roman" panose="02020603050405020304" pitchFamily="18" charset="0"/>
        <a:defRPr sz="2000" kern="1200">
          <a:solidFill>
            <a:srgbClr val="00000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bwMode="auto">
      <p:bgPr>
        <a:solidFill>
          <a:srgbClr val="FFFFFF"/>
        </a:solidFill>
        <a:effectLst/>
      </p:bgPr>
    </p:bg>
    <p:spTree>
      <p:nvGrpSpPr>
        <p:cNvPr id="1" name=""/>
        <p:cNvGrpSpPr/>
        <p:nvPr/>
      </p:nvGrpSpPr>
      <p:grpSpPr>
        <a:xfrm>
          <a:off x="0" y="0"/>
          <a:ext cx="0" cy="0"/>
          <a:chOff x="0" y="0"/>
          <a:chExt cx="0" cy="0"/>
        </a:xfrm>
      </p:grpSpPr>
      <p:sp>
        <p:nvSpPr>
          <p:cNvPr id="2050" name="Rectangle 1">
            <a:extLst>
              <a:ext uri="{FF2B5EF4-FFF2-40B4-BE49-F238E27FC236}">
                <a16:creationId xmlns:a16="http://schemas.microsoft.com/office/drawing/2014/main" id="{ADEE6E85-E772-0395-5649-54F4BAFC06D2}"/>
              </a:ext>
            </a:extLst>
          </p:cNvPr>
          <p:cNvSpPr>
            <a:spLocks noGrp="1" noChangeArrowheads="1"/>
          </p:cNvSpPr>
          <p:nvPr>
            <p:ph type="title"/>
          </p:nvPr>
        </p:nvSpPr>
        <p:spPr bwMode="auto">
          <a:xfrm>
            <a:off x="457200" y="274638"/>
            <a:ext cx="8228013" cy="11414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ctr" anchorCtr="0" compatLnSpc="1">
            <a:prstTxWarp prst="textNoShape">
              <a:avLst/>
            </a:prstTxWarp>
          </a:bodyPr>
          <a:lstStyle/>
          <a:p>
            <a:pPr lvl="0"/>
            <a:r>
              <a:rPr lang="en-GB" altLang="en-US"/>
              <a:t>Click to edit the title text format</a:t>
            </a:r>
          </a:p>
        </p:txBody>
      </p:sp>
      <p:sp>
        <p:nvSpPr>
          <p:cNvPr id="2051" name="Rectangle 2">
            <a:extLst>
              <a:ext uri="{FF2B5EF4-FFF2-40B4-BE49-F238E27FC236}">
                <a16:creationId xmlns:a16="http://schemas.microsoft.com/office/drawing/2014/main" id="{4E7C0693-6E26-DA36-13EE-201516FEB4B1}"/>
              </a:ext>
            </a:extLst>
          </p:cNvPr>
          <p:cNvSpPr>
            <a:spLocks noGrp="1" noChangeArrowheads="1"/>
          </p:cNvSpPr>
          <p:nvPr>
            <p:ph type="body" idx="1"/>
          </p:nvPr>
        </p:nvSpPr>
        <p:spPr bwMode="auto">
          <a:xfrm>
            <a:off x="457200" y="1600200"/>
            <a:ext cx="8228013" cy="4524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p>
            <a:pPr lvl="0"/>
            <a:r>
              <a:rPr lang="en-GB" altLang="en-US"/>
              <a:t>Click to edit the outline text format</a:t>
            </a:r>
          </a:p>
          <a:p>
            <a:pPr lvl="1"/>
            <a:r>
              <a:rPr lang="en-GB" altLang="en-US"/>
              <a:t>Second Outline Level</a:t>
            </a:r>
          </a:p>
          <a:p>
            <a:pPr lvl="2"/>
            <a:r>
              <a:rPr lang="en-GB" altLang="en-US"/>
              <a:t>Third Outline Level</a:t>
            </a:r>
          </a:p>
          <a:p>
            <a:pPr lvl="3"/>
            <a:r>
              <a:rPr lang="en-GB" altLang="en-US"/>
              <a:t>Fourth Outline Level</a:t>
            </a:r>
          </a:p>
          <a:p>
            <a:pPr lvl="4"/>
            <a:r>
              <a:rPr lang="en-GB" altLang="en-US"/>
              <a:t>Fifth Outline Level</a:t>
            </a:r>
          </a:p>
          <a:p>
            <a:pPr lvl="4"/>
            <a:r>
              <a:rPr lang="en-GB" altLang="en-US"/>
              <a:t>Sixth Outline Level</a:t>
            </a:r>
          </a:p>
          <a:p>
            <a:pPr lvl="4"/>
            <a:r>
              <a:rPr lang="en-GB" altLang="en-US"/>
              <a:t>Seventh Outline Level</a:t>
            </a:r>
          </a:p>
          <a:p>
            <a:pPr lvl="4"/>
            <a:r>
              <a:rPr lang="en-GB" altLang="en-US"/>
              <a:t>Eighth Outline Level</a:t>
            </a:r>
          </a:p>
          <a:p>
            <a:pPr lvl="4"/>
            <a:r>
              <a:rPr lang="en-GB" altLang="en-US"/>
              <a:t>Ninth Outline Level</a:t>
            </a:r>
          </a:p>
        </p:txBody>
      </p:sp>
      <p:sp>
        <p:nvSpPr>
          <p:cNvPr id="2052" name="Rectangle 3">
            <a:extLst>
              <a:ext uri="{FF2B5EF4-FFF2-40B4-BE49-F238E27FC236}">
                <a16:creationId xmlns:a16="http://schemas.microsoft.com/office/drawing/2014/main" id="{7C13904E-5452-AB18-CDF5-EEEA5E606E23}"/>
              </a:ext>
            </a:extLst>
          </p:cNvPr>
          <p:cNvSpPr>
            <a:spLocks noGrp="1" noChangeArrowheads="1"/>
          </p:cNvSpPr>
          <p:nvPr>
            <p:ph type="dt"/>
          </p:nvPr>
        </p:nvSpPr>
        <p:spPr bwMode="auto">
          <a:xfrm>
            <a:off x="457200" y="6245225"/>
            <a:ext cx="2132013" cy="474663"/>
          </a:xfrm>
          <a:prstGeom prst="rect">
            <a:avLst/>
          </a:prstGeom>
          <a:noFill/>
          <a:ln>
            <a:noFill/>
          </a:ln>
          <a:effectLst/>
        </p:spPr>
        <p:txBody>
          <a:bodyPr vert="horz" wrap="square" lIns="90000" tIns="46800" rIns="90000" bIns="46800" numCol="1" anchor="t" anchorCtr="0" compatLnSpc="1">
            <a:prstTxWarp prst="textNoShape">
              <a:avLst/>
            </a:prstTxWarp>
          </a:bodyPr>
          <a:lstStyle>
            <a:lvl1pPr eaLnBrk="1" hangingPunct="1">
              <a:buSzPct val="100000"/>
              <a:buFont typeface="Arial" panose="020B0604020202020204" pitchFamily="34"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baseline="0">
                <a:solidFill>
                  <a:srgbClr val="000000"/>
                </a:solidFill>
                <a:latin typeface="Times New Roman" panose="02020603050405020304" pitchFamily="18" charset="0"/>
              </a:defRPr>
            </a:lvl1pPr>
          </a:lstStyle>
          <a:p>
            <a:pPr>
              <a:defRPr/>
            </a:pPr>
            <a:endParaRPr lang="en-US" altLang="en-US"/>
          </a:p>
        </p:txBody>
      </p:sp>
      <p:sp>
        <p:nvSpPr>
          <p:cNvPr id="2053" name="Rectangle 4">
            <a:extLst>
              <a:ext uri="{FF2B5EF4-FFF2-40B4-BE49-F238E27FC236}">
                <a16:creationId xmlns:a16="http://schemas.microsoft.com/office/drawing/2014/main" id="{6A6CB02D-A19C-6F76-7460-0303FEF9481D}"/>
              </a:ext>
            </a:extLst>
          </p:cNvPr>
          <p:cNvSpPr>
            <a:spLocks noGrp="1" noChangeArrowheads="1"/>
          </p:cNvSpPr>
          <p:nvPr>
            <p:ph type="ftr"/>
          </p:nvPr>
        </p:nvSpPr>
        <p:spPr bwMode="auto">
          <a:xfrm>
            <a:off x="3124200" y="6245225"/>
            <a:ext cx="2894013" cy="474663"/>
          </a:xfrm>
          <a:prstGeom prst="rect">
            <a:avLst/>
          </a:prstGeom>
          <a:noFill/>
          <a:ln>
            <a:noFill/>
          </a:ln>
          <a:effectLst/>
        </p:spPr>
        <p:txBody>
          <a:bodyPr vert="horz" wrap="square" lIns="90000" tIns="46800" rIns="90000" bIns="46800" numCol="1" anchor="t" anchorCtr="0" compatLnSpc="1">
            <a:prstTxWarp prst="textNoShape">
              <a:avLst/>
            </a:prstTxWarp>
          </a:bodyPr>
          <a:lstStyle>
            <a:lvl1pPr eaLnBrk="1" hangingPunct="1">
              <a:buSzPct val="100000"/>
              <a:buFont typeface="Arial" panose="020B0604020202020204" pitchFamily="34"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baseline="0">
                <a:solidFill>
                  <a:srgbClr val="000000"/>
                </a:solidFill>
                <a:latin typeface="Times New Roman" panose="02020603050405020304" pitchFamily="18" charset="0"/>
              </a:defRPr>
            </a:lvl1pPr>
          </a:lstStyle>
          <a:p>
            <a:pPr>
              <a:defRPr/>
            </a:pPr>
            <a:endParaRPr lang="en-US" altLang="en-US"/>
          </a:p>
        </p:txBody>
      </p:sp>
      <p:sp>
        <p:nvSpPr>
          <p:cNvPr id="2054" name="Rectangle 5">
            <a:extLst>
              <a:ext uri="{FF2B5EF4-FFF2-40B4-BE49-F238E27FC236}">
                <a16:creationId xmlns:a16="http://schemas.microsoft.com/office/drawing/2014/main" id="{7692A0CA-FA28-2F66-330B-A8615BA6812B}"/>
              </a:ext>
            </a:extLst>
          </p:cNvPr>
          <p:cNvSpPr>
            <a:spLocks noGrp="1" noChangeArrowheads="1"/>
          </p:cNvSpPr>
          <p:nvPr>
            <p:ph type="sldNum"/>
          </p:nvPr>
        </p:nvSpPr>
        <p:spPr bwMode="auto">
          <a:xfrm>
            <a:off x="6553200" y="6245225"/>
            <a:ext cx="2132013" cy="474663"/>
          </a:xfrm>
          <a:prstGeom prst="rect">
            <a:avLst/>
          </a:prstGeom>
          <a:noFill/>
          <a:ln>
            <a:noFill/>
          </a:ln>
          <a:effectLst/>
        </p:spPr>
        <p:txBody>
          <a:bodyPr vert="horz" wrap="square" lIns="90000" tIns="46800" rIns="90000" bIns="46800" numCol="1" anchor="t" anchorCtr="0" compatLnSpc="1">
            <a:prstTxWarp prst="textNoShape">
              <a:avLst/>
            </a:prstTxWarp>
          </a:bodyPr>
          <a:lstStyle>
            <a:lvl1pPr eaLnBrk="1" hangingPunct="1">
              <a:buSzPct val="100000"/>
              <a:buFont typeface="Arial" panose="020B0604020202020204" pitchFamily="34"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baseline="0" smtClean="0">
                <a:solidFill>
                  <a:srgbClr val="000000"/>
                </a:solidFill>
                <a:latin typeface="Times New Roman" panose="02020603050405020304" pitchFamily="18" charset="0"/>
              </a:defRPr>
            </a:lvl1pPr>
          </a:lstStyle>
          <a:p>
            <a:pPr>
              <a:defRPr/>
            </a:pPr>
            <a:fld id="{BBDB2A4F-53CC-4C81-869A-F1D8B29DD7A4}"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Lst>
  <p:hf hdr="0" ftr="0" dt="0"/>
  <p:txStyles>
    <p:titleStyle>
      <a:lvl1pPr algn="ctr" defTabSz="457200" rtl="0" eaLnBrk="0" fontAlgn="base" hangingPunct="0">
        <a:spcBef>
          <a:spcPct val="0"/>
        </a:spcBef>
        <a:spcAft>
          <a:spcPct val="0"/>
        </a:spcAft>
        <a:buSzPct val="100000"/>
        <a:buFont typeface="Times New Roman" panose="02020603050405020304" pitchFamily="18" charset="0"/>
        <a:defRPr sz="4400" kern="1200">
          <a:solidFill>
            <a:srgbClr val="000000"/>
          </a:solidFill>
          <a:latin typeface="+mj-lt"/>
          <a:ea typeface="+mj-ea"/>
          <a:cs typeface="+mj-cs"/>
        </a:defRPr>
      </a:lvl1pPr>
      <a:lvl2pPr algn="ctr" defTabSz="457200" rtl="0" eaLnBrk="0" fontAlgn="base" hangingPunct="0">
        <a:spcBef>
          <a:spcPct val="0"/>
        </a:spcBef>
        <a:spcAft>
          <a:spcPct val="0"/>
        </a:spcAft>
        <a:buSzPct val="100000"/>
        <a:buFont typeface="Times New Roman" panose="02020603050405020304" pitchFamily="18" charset="0"/>
        <a:defRPr sz="4400">
          <a:solidFill>
            <a:srgbClr val="000000"/>
          </a:solidFill>
          <a:latin typeface="Arial" panose="020B0604020202020204" pitchFamily="34" charset="0"/>
          <a:cs typeface="Arial" panose="020B0604020202020204" pitchFamily="34" charset="0"/>
        </a:defRPr>
      </a:lvl2pPr>
      <a:lvl3pPr algn="ctr" defTabSz="457200" rtl="0" eaLnBrk="0" fontAlgn="base" hangingPunct="0">
        <a:spcBef>
          <a:spcPct val="0"/>
        </a:spcBef>
        <a:spcAft>
          <a:spcPct val="0"/>
        </a:spcAft>
        <a:buSzPct val="100000"/>
        <a:buFont typeface="Times New Roman" panose="02020603050405020304" pitchFamily="18" charset="0"/>
        <a:defRPr sz="4400">
          <a:solidFill>
            <a:srgbClr val="000000"/>
          </a:solidFill>
          <a:latin typeface="Arial" panose="020B0604020202020204" pitchFamily="34" charset="0"/>
          <a:cs typeface="Arial" panose="020B0604020202020204" pitchFamily="34" charset="0"/>
        </a:defRPr>
      </a:lvl3pPr>
      <a:lvl4pPr algn="ctr" defTabSz="457200" rtl="0" eaLnBrk="0" fontAlgn="base" hangingPunct="0">
        <a:spcBef>
          <a:spcPct val="0"/>
        </a:spcBef>
        <a:spcAft>
          <a:spcPct val="0"/>
        </a:spcAft>
        <a:buSzPct val="100000"/>
        <a:buFont typeface="Times New Roman" panose="02020603050405020304" pitchFamily="18" charset="0"/>
        <a:defRPr sz="4400">
          <a:solidFill>
            <a:srgbClr val="000000"/>
          </a:solidFill>
          <a:latin typeface="Arial" panose="020B0604020202020204" pitchFamily="34" charset="0"/>
          <a:cs typeface="Arial" panose="020B0604020202020204" pitchFamily="34" charset="0"/>
        </a:defRPr>
      </a:lvl4pPr>
      <a:lvl5pPr algn="ctr" defTabSz="457200" rtl="0" eaLnBrk="0" fontAlgn="base" hangingPunct="0">
        <a:spcBef>
          <a:spcPct val="0"/>
        </a:spcBef>
        <a:spcAft>
          <a:spcPct val="0"/>
        </a:spcAft>
        <a:buSzPct val="100000"/>
        <a:buFont typeface="Times New Roman" panose="02020603050405020304" pitchFamily="18" charset="0"/>
        <a:defRPr sz="4400">
          <a:solidFill>
            <a:srgbClr val="000000"/>
          </a:solidFill>
          <a:latin typeface="Arial" panose="020B0604020202020204" pitchFamily="34" charset="0"/>
          <a:cs typeface="Arial" panose="020B0604020202020204" pitchFamily="34" charset="0"/>
        </a:defRPr>
      </a:lvl5pPr>
      <a:lvl6pPr marL="457200" algn="ctr" defTabSz="457200" rtl="0" eaLnBrk="0" fontAlgn="base" hangingPunct="0">
        <a:spcBef>
          <a:spcPct val="0"/>
        </a:spcBef>
        <a:spcAft>
          <a:spcPct val="0"/>
        </a:spcAft>
        <a:buSzPct val="100000"/>
        <a:buFont typeface="Times New Roman" panose="02020603050405020304" pitchFamily="18" charset="0"/>
        <a:defRPr sz="4400">
          <a:solidFill>
            <a:srgbClr val="000000"/>
          </a:solidFill>
          <a:latin typeface="Arial" panose="020B0604020202020204" pitchFamily="34" charset="0"/>
          <a:cs typeface="Arial" panose="020B0604020202020204" pitchFamily="34" charset="0"/>
        </a:defRPr>
      </a:lvl6pPr>
      <a:lvl7pPr marL="914400" algn="ctr" defTabSz="457200" rtl="0" eaLnBrk="0" fontAlgn="base" hangingPunct="0">
        <a:spcBef>
          <a:spcPct val="0"/>
        </a:spcBef>
        <a:spcAft>
          <a:spcPct val="0"/>
        </a:spcAft>
        <a:buSzPct val="100000"/>
        <a:buFont typeface="Times New Roman" panose="02020603050405020304" pitchFamily="18" charset="0"/>
        <a:defRPr sz="4400">
          <a:solidFill>
            <a:srgbClr val="000000"/>
          </a:solidFill>
          <a:latin typeface="Arial" panose="020B0604020202020204" pitchFamily="34" charset="0"/>
          <a:cs typeface="Arial" panose="020B0604020202020204" pitchFamily="34" charset="0"/>
        </a:defRPr>
      </a:lvl7pPr>
      <a:lvl8pPr marL="1371600" algn="ctr" defTabSz="457200" rtl="0" eaLnBrk="0" fontAlgn="base" hangingPunct="0">
        <a:spcBef>
          <a:spcPct val="0"/>
        </a:spcBef>
        <a:spcAft>
          <a:spcPct val="0"/>
        </a:spcAft>
        <a:buSzPct val="100000"/>
        <a:buFont typeface="Times New Roman" panose="02020603050405020304" pitchFamily="18" charset="0"/>
        <a:defRPr sz="4400">
          <a:solidFill>
            <a:srgbClr val="000000"/>
          </a:solidFill>
          <a:latin typeface="Arial" panose="020B0604020202020204" pitchFamily="34" charset="0"/>
          <a:cs typeface="Arial" panose="020B0604020202020204" pitchFamily="34" charset="0"/>
        </a:defRPr>
      </a:lvl8pPr>
      <a:lvl9pPr marL="1828800" algn="ctr" defTabSz="457200" rtl="0" eaLnBrk="0" fontAlgn="base" hangingPunct="0">
        <a:spcBef>
          <a:spcPct val="0"/>
        </a:spcBef>
        <a:spcAft>
          <a:spcPct val="0"/>
        </a:spcAft>
        <a:buSzPct val="100000"/>
        <a:buFont typeface="Times New Roman" panose="02020603050405020304" pitchFamily="18" charset="0"/>
        <a:defRPr sz="4400">
          <a:solidFill>
            <a:srgbClr val="000000"/>
          </a:solidFill>
          <a:latin typeface="Arial" panose="020B0604020202020204" pitchFamily="34" charset="0"/>
          <a:cs typeface="Arial" panose="020B0604020202020204" pitchFamily="34" charset="0"/>
        </a:defRPr>
      </a:lvl9pPr>
    </p:titleStyle>
    <p:bodyStyle>
      <a:lvl1pPr marL="342900" indent="-342900" algn="l" defTabSz="457200" rtl="0" eaLnBrk="0" fontAlgn="base" hangingPunct="0">
        <a:spcBef>
          <a:spcPts val="800"/>
        </a:spcBef>
        <a:spcAft>
          <a:spcPct val="0"/>
        </a:spcAft>
        <a:buSzPct val="100000"/>
        <a:buFont typeface="Times New Roman" panose="02020603050405020304" pitchFamily="18" charset="0"/>
        <a:defRPr sz="3200" kern="1200">
          <a:solidFill>
            <a:srgbClr val="000000"/>
          </a:solidFill>
          <a:latin typeface="+mn-lt"/>
          <a:ea typeface="+mn-ea"/>
          <a:cs typeface="+mn-cs"/>
        </a:defRPr>
      </a:lvl1pPr>
      <a:lvl2pPr marL="742950" indent="-285750" algn="l" defTabSz="457200" rtl="0" eaLnBrk="0" fontAlgn="base" hangingPunct="0">
        <a:spcBef>
          <a:spcPts val="700"/>
        </a:spcBef>
        <a:spcAft>
          <a:spcPct val="0"/>
        </a:spcAft>
        <a:buSzPct val="100000"/>
        <a:buFont typeface="Times New Roman" panose="02020603050405020304" pitchFamily="18" charset="0"/>
        <a:defRPr sz="2800" kern="1200">
          <a:solidFill>
            <a:srgbClr val="000000"/>
          </a:solidFill>
          <a:latin typeface="+mn-lt"/>
          <a:ea typeface="+mn-ea"/>
          <a:cs typeface="+mn-cs"/>
        </a:defRPr>
      </a:lvl2pPr>
      <a:lvl3pPr marL="1143000" indent="-228600" algn="l" defTabSz="457200" rtl="0" eaLnBrk="0" fontAlgn="base" hangingPunct="0">
        <a:spcBef>
          <a:spcPts val="600"/>
        </a:spcBef>
        <a:spcAft>
          <a:spcPct val="0"/>
        </a:spcAft>
        <a:buSzPct val="100000"/>
        <a:buFont typeface="Times New Roman" panose="02020603050405020304" pitchFamily="18" charset="0"/>
        <a:defRPr sz="2400" kern="1200">
          <a:solidFill>
            <a:srgbClr val="000000"/>
          </a:solidFill>
          <a:latin typeface="+mn-lt"/>
          <a:ea typeface="+mn-ea"/>
          <a:cs typeface="+mn-cs"/>
        </a:defRPr>
      </a:lvl3pPr>
      <a:lvl4pPr marL="1600200" indent="-228600" algn="l" defTabSz="457200" rtl="0" eaLnBrk="0" fontAlgn="base" hangingPunct="0">
        <a:spcBef>
          <a:spcPts val="500"/>
        </a:spcBef>
        <a:spcAft>
          <a:spcPct val="0"/>
        </a:spcAft>
        <a:buSzPct val="100000"/>
        <a:buFont typeface="Times New Roman" panose="02020603050405020304" pitchFamily="18" charset="0"/>
        <a:defRPr sz="2000" kern="1200">
          <a:solidFill>
            <a:srgbClr val="000000"/>
          </a:solidFill>
          <a:latin typeface="+mn-lt"/>
          <a:ea typeface="+mn-ea"/>
          <a:cs typeface="+mn-cs"/>
        </a:defRPr>
      </a:lvl4pPr>
      <a:lvl5pPr marL="2057400" indent="-228600" algn="l" defTabSz="457200" rtl="0" eaLnBrk="0" fontAlgn="base" hangingPunct="0">
        <a:spcBef>
          <a:spcPts val="500"/>
        </a:spcBef>
        <a:spcAft>
          <a:spcPct val="0"/>
        </a:spcAft>
        <a:buSzPct val="100000"/>
        <a:buFont typeface="Times New Roman" panose="02020603050405020304" pitchFamily="18" charset="0"/>
        <a:defRPr sz="2000" kern="1200">
          <a:solidFill>
            <a:srgbClr val="00000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aztcs.org/" TargetMode="External"/><Relationship Id="rId1" Type="http://schemas.openxmlformats.org/officeDocument/2006/relationships/slideLayout" Target="../slideLayouts/slideLayout18.xml"/><Relationship Id="rId6" Type="http://schemas.openxmlformats.org/officeDocument/2006/relationships/image" Target="../media/image3.jpeg"/><Relationship Id="rId5" Type="http://schemas.openxmlformats.org/officeDocument/2006/relationships/hyperlink" Target="http://apcug.org/" TargetMode="Externa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hyperlink" Target="https://www.amazon.com/APEXSUN-Extension-Flexible-Thunderbolt-External/dp/B0C9JMH9VT/" TargetMode="Externa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hyperlink" Target="https://www.amazon.com/SanDisk-Professional-G-Drive-Enterprise-Class-External/dp/B0CCBN79JT/" TargetMode="Externa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hyperlink" Target="https://www.amazon.com/WD-5Tb-My-Passport-Ultra-Portable-External-Drive/dp/B07X46C64N/" TargetMode="Externa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hyperlink" Target="https://aztcs.apcug.org/meeting_notes/winhardsig/harddrives/SSDs/M.2/0-crystaldiskinfo-portable.pdf" TargetMode="Externa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hyperlink" Target="https://www.amazon.com/Extension-Cable-VCZHS-Female-Extender/dp/B07HN231BH"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Number Placeholder 4">
            <a:extLst>
              <a:ext uri="{FF2B5EF4-FFF2-40B4-BE49-F238E27FC236}">
                <a16:creationId xmlns:a16="http://schemas.microsoft.com/office/drawing/2014/main" id="{4466294D-AEEA-80BB-998D-77C9BF741B07}"/>
              </a:ext>
            </a:extLst>
          </p:cNvPr>
          <p:cNvSpPr txBox="1">
            <a:spLocks noGrp="1" noChangeArrowheads="1"/>
          </p:cNvSpPr>
          <p:nvPr/>
        </p:nvSpPr>
        <p:spPr bwMode="auto">
          <a:xfrm>
            <a:off x="6553200" y="6245225"/>
            <a:ext cx="2132013"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lstStyle>
            <a:lvl1pPr marL="342900" indent="-342900">
              <a:spcBef>
                <a:spcPts val="8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eaLnBrk="1" hangingPunct="1">
              <a:spcBef>
                <a:spcPct val="0"/>
              </a:spcBef>
            </a:pPr>
            <a:fld id="{EFB6D272-58CF-43CB-B32D-B79D1600559D}" type="slidenum">
              <a:rPr lang="en-US" altLang="en-US" sz="2400" baseline="0">
                <a:latin typeface="Times New Roman" panose="02020603050405020304" pitchFamily="18" charset="0"/>
              </a:rPr>
              <a:pPr eaLnBrk="1" hangingPunct="1">
                <a:spcBef>
                  <a:spcPct val="0"/>
                </a:spcBef>
              </a:pPr>
              <a:t>1</a:t>
            </a:fld>
            <a:endParaRPr lang="en-US" altLang="en-US" sz="2400" baseline="0">
              <a:latin typeface="Times New Roman" panose="02020603050405020304" pitchFamily="18" charset="0"/>
            </a:endParaRPr>
          </a:p>
        </p:txBody>
      </p:sp>
      <p:sp>
        <p:nvSpPr>
          <p:cNvPr id="4099" name="Rectangle 2">
            <a:extLst>
              <a:ext uri="{FF2B5EF4-FFF2-40B4-BE49-F238E27FC236}">
                <a16:creationId xmlns:a16="http://schemas.microsoft.com/office/drawing/2014/main" id="{0B1F4BC7-5BBD-1F6A-A8A3-8E00163C9695}"/>
              </a:ext>
            </a:extLst>
          </p:cNvPr>
          <p:cNvSpPr>
            <a:spLocks noChangeArrowheads="1"/>
          </p:cNvSpPr>
          <p:nvPr/>
        </p:nvSpPr>
        <p:spPr bwMode="auto">
          <a:xfrm>
            <a:off x="0" y="1289619"/>
            <a:ext cx="9144000" cy="71006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spAutoFit/>
          </a:bodyPr>
          <a:lstStyle>
            <a:lvl1pPr marL="342900" indent="-342900">
              <a:spcBef>
                <a:spcPts val="8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algn="ctr" eaLnBrk="1" hangingPunct="1">
              <a:spcBef>
                <a:spcPct val="0"/>
              </a:spcBef>
            </a:pPr>
            <a:r>
              <a:rPr lang="en-US" altLang="en-US" sz="4000" b="1" baseline="0" dirty="0">
                <a:solidFill>
                  <a:srgbClr val="32946A"/>
                </a:solidFill>
                <a:cs typeface="Times New Roman" panose="02020603050405020304" pitchFamily="18" charset="0"/>
              </a:rPr>
              <a:t>3A-EXTERNAL HARD DRIVES</a:t>
            </a:r>
          </a:p>
        </p:txBody>
      </p:sp>
      <p:sp>
        <p:nvSpPr>
          <p:cNvPr id="4100" name="Rectangle 3">
            <a:extLst>
              <a:ext uri="{FF2B5EF4-FFF2-40B4-BE49-F238E27FC236}">
                <a16:creationId xmlns:a16="http://schemas.microsoft.com/office/drawing/2014/main" id="{2A047E66-B61E-8AB0-0BE4-8F0AA543F7D3}"/>
              </a:ext>
            </a:extLst>
          </p:cNvPr>
          <p:cNvSpPr>
            <a:spLocks noChangeArrowheads="1"/>
          </p:cNvSpPr>
          <p:nvPr/>
        </p:nvSpPr>
        <p:spPr bwMode="auto">
          <a:xfrm>
            <a:off x="574675" y="-854075"/>
            <a:ext cx="3289300" cy="15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buSzPct val="100000"/>
              <a:buFont typeface="Times New Roman" panose="02020603050405020304" pitchFamily="18" charset="0"/>
              <a:buNone/>
            </a:pPr>
            <a:endParaRPr lang="en-US" altLang="en-US">
              <a:solidFill>
                <a:srgbClr val="FFFFFF"/>
              </a:solidFill>
            </a:endParaRPr>
          </a:p>
        </p:txBody>
      </p:sp>
      <p:sp>
        <p:nvSpPr>
          <p:cNvPr id="4101" name="Rectangle 4">
            <a:extLst>
              <a:ext uri="{FF2B5EF4-FFF2-40B4-BE49-F238E27FC236}">
                <a16:creationId xmlns:a16="http://schemas.microsoft.com/office/drawing/2014/main" id="{1A6E7442-4B67-1AC8-4B28-57185A2EA7B4}"/>
              </a:ext>
            </a:extLst>
          </p:cNvPr>
          <p:cNvSpPr>
            <a:spLocks noChangeArrowheads="1"/>
          </p:cNvSpPr>
          <p:nvPr/>
        </p:nvSpPr>
        <p:spPr bwMode="auto">
          <a:xfrm>
            <a:off x="574675" y="-854075"/>
            <a:ext cx="3556000" cy="15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buSzPct val="100000"/>
              <a:buFont typeface="Times New Roman" panose="02020603050405020304" pitchFamily="18" charset="0"/>
              <a:buNone/>
            </a:pPr>
            <a:endParaRPr lang="en-US" altLang="en-US">
              <a:solidFill>
                <a:srgbClr val="FFFFFF"/>
              </a:solidFill>
            </a:endParaRPr>
          </a:p>
        </p:txBody>
      </p:sp>
      <p:sp>
        <p:nvSpPr>
          <p:cNvPr id="4102" name="Rectangle 5">
            <a:extLst>
              <a:ext uri="{FF2B5EF4-FFF2-40B4-BE49-F238E27FC236}">
                <a16:creationId xmlns:a16="http://schemas.microsoft.com/office/drawing/2014/main" id="{E6D3117C-BBFD-400D-60A2-893EC0EE93B9}"/>
              </a:ext>
            </a:extLst>
          </p:cNvPr>
          <p:cNvSpPr>
            <a:spLocks noChangeArrowheads="1"/>
          </p:cNvSpPr>
          <p:nvPr/>
        </p:nvSpPr>
        <p:spPr bwMode="auto">
          <a:xfrm>
            <a:off x="574675" y="-854075"/>
            <a:ext cx="6845300" cy="15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buSzPct val="100000"/>
              <a:buFont typeface="Times New Roman" panose="02020603050405020304" pitchFamily="18" charset="0"/>
              <a:buNone/>
            </a:pPr>
            <a:endParaRPr lang="en-US" altLang="en-US">
              <a:solidFill>
                <a:srgbClr val="FFFFFF"/>
              </a:solidFill>
            </a:endParaRPr>
          </a:p>
        </p:txBody>
      </p:sp>
      <p:sp>
        <p:nvSpPr>
          <p:cNvPr id="4103" name="Rectangle 6">
            <a:extLst>
              <a:ext uri="{FF2B5EF4-FFF2-40B4-BE49-F238E27FC236}">
                <a16:creationId xmlns:a16="http://schemas.microsoft.com/office/drawing/2014/main" id="{E1BC93C8-E725-6994-6AA1-515AB660CD95}"/>
              </a:ext>
            </a:extLst>
          </p:cNvPr>
          <p:cNvSpPr>
            <a:spLocks noChangeArrowheads="1"/>
          </p:cNvSpPr>
          <p:nvPr/>
        </p:nvSpPr>
        <p:spPr bwMode="auto">
          <a:xfrm>
            <a:off x="3887788" y="-1084263"/>
            <a:ext cx="219075" cy="458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nchor="ctr">
            <a:spAutoFit/>
          </a:bodyPr>
          <a:lstStyle>
            <a:lvl1pPr marL="342900" indent="-342900">
              <a:spcBef>
                <a:spcPts val="8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eaLnBrk="1" hangingPunct="1">
              <a:spcBef>
                <a:spcPct val="0"/>
              </a:spcBef>
            </a:pPr>
            <a:r>
              <a:rPr lang="en-US" altLang="en-US" sz="1200" baseline="0">
                <a:latin typeface="Times New Roman" panose="02020603050405020304" pitchFamily="18" charset="0"/>
                <a:cs typeface="Times New Roman" panose="02020603050405020304" pitchFamily="18" charset="0"/>
              </a:rPr>
              <a:t> </a:t>
            </a:r>
          </a:p>
          <a:p>
            <a:pPr>
              <a:spcBef>
                <a:spcPct val="0"/>
              </a:spcBef>
            </a:pPr>
            <a:endParaRPr lang="en-US" altLang="en-US" sz="1200" baseline="0">
              <a:latin typeface="Times New Roman" panose="02020603050405020304" pitchFamily="18" charset="0"/>
              <a:cs typeface="Times New Roman" panose="02020603050405020304" pitchFamily="18" charset="0"/>
            </a:endParaRPr>
          </a:p>
        </p:txBody>
      </p:sp>
      <p:pic>
        <p:nvPicPr>
          <p:cNvPr id="4105" name="Picture 8">
            <a:hlinkClick r:id="rId2"/>
            <a:extLst>
              <a:ext uri="{FF2B5EF4-FFF2-40B4-BE49-F238E27FC236}">
                <a16:creationId xmlns:a16="http://schemas.microsoft.com/office/drawing/2014/main" id="{1FD482E5-9382-6AA7-16DF-CFE37A2F232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6063" y="5273675"/>
            <a:ext cx="2801937" cy="93027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4106" name="Picture 27">
            <a:extLst>
              <a:ext uri="{FF2B5EF4-FFF2-40B4-BE49-F238E27FC236}">
                <a16:creationId xmlns:a16="http://schemas.microsoft.com/office/drawing/2014/main" id="{EB99457C-1D49-CAB2-8607-6C0A1A1E261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l="9100" t="8652" r="6902" b="37166"/>
          <a:stretch>
            <a:fillRect/>
          </a:stretch>
        </p:blipFill>
        <p:spPr bwMode="auto">
          <a:xfrm>
            <a:off x="2133600" y="3419475"/>
            <a:ext cx="4495800" cy="119380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476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107" name="Slide Number Placeholder 1">
            <a:extLst>
              <a:ext uri="{FF2B5EF4-FFF2-40B4-BE49-F238E27FC236}">
                <a16:creationId xmlns:a16="http://schemas.microsoft.com/office/drawing/2014/main" id="{AA27E02E-5F84-F264-0AF5-B5C594354579}"/>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9pPr>
          </a:lstStyle>
          <a:p>
            <a:fld id="{49351D3F-1630-460C-BC3F-9FEA48D354AA}" type="slidenum">
              <a:rPr lang="en-US" altLang="en-US" sz="2400" baseline="0">
                <a:solidFill>
                  <a:srgbClr val="000000"/>
                </a:solidFill>
                <a:latin typeface="Times New Roman" panose="02020603050405020304" pitchFamily="18" charset="0"/>
              </a:rPr>
              <a:pPr/>
              <a:t>1</a:t>
            </a:fld>
            <a:endParaRPr lang="en-US" altLang="en-US" sz="2400" baseline="0">
              <a:solidFill>
                <a:srgbClr val="000000"/>
              </a:solidFill>
              <a:latin typeface="Times New Roman" panose="02020603050405020304" pitchFamily="18" charset="0"/>
            </a:endParaRPr>
          </a:p>
        </p:txBody>
      </p:sp>
      <p:pic>
        <p:nvPicPr>
          <p:cNvPr id="4108" name="Picture 2">
            <a:hlinkClick r:id="rId5"/>
            <a:extLst>
              <a:ext uri="{FF2B5EF4-FFF2-40B4-BE49-F238E27FC236}">
                <a16:creationId xmlns:a16="http://schemas.microsoft.com/office/drawing/2014/main" id="{03615303-96B1-8317-063D-4F60D5ADDA5F}"/>
              </a:ext>
            </a:extLst>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6096000" y="4811713"/>
            <a:ext cx="2108200" cy="1400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a:extLst>
              <a:ext uri="{FF2B5EF4-FFF2-40B4-BE49-F238E27FC236}">
                <a16:creationId xmlns:a16="http://schemas.microsoft.com/office/drawing/2014/main" id="{A27CEC9D-A74D-00C1-90AE-7CA34F84A017}"/>
              </a:ext>
            </a:extLst>
          </p:cNvPr>
          <p:cNvSpPr txBox="1">
            <a:spLocks noGrp="1" noChangeArrowheads="1"/>
          </p:cNvSpPr>
          <p:nvPr/>
        </p:nvSpPr>
        <p:spPr bwMode="auto">
          <a:xfrm>
            <a:off x="6553200" y="6245225"/>
            <a:ext cx="2132013"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lstStyle>
            <a:lvl1pPr marL="342900" indent="-342900">
              <a:spcBef>
                <a:spcPts val="8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eaLnBrk="1" hangingPunct="1">
              <a:spcBef>
                <a:spcPct val="0"/>
              </a:spcBef>
            </a:pPr>
            <a:fld id="{54D596AA-6BFE-4F32-BD00-F96028E2B6E7}" type="slidenum">
              <a:rPr lang="en-US" altLang="en-US" sz="2400" baseline="0">
                <a:latin typeface="Times New Roman" panose="02020603050405020304" pitchFamily="18" charset="0"/>
              </a:rPr>
              <a:pPr eaLnBrk="1" hangingPunct="1">
                <a:spcBef>
                  <a:spcPct val="0"/>
                </a:spcBef>
              </a:pPr>
              <a:t>10</a:t>
            </a:fld>
            <a:endParaRPr lang="en-US" altLang="en-US" sz="2400" baseline="0">
              <a:latin typeface="Times New Roman" panose="02020603050405020304" pitchFamily="18" charset="0"/>
            </a:endParaRPr>
          </a:p>
        </p:txBody>
      </p:sp>
      <p:sp>
        <p:nvSpPr>
          <p:cNvPr id="8195" name="Rectangle 1">
            <a:extLst>
              <a:ext uri="{FF2B5EF4-FFF2-40B4-BE49-F238E27FC236}">
                <a16:creationId xmlns:a16="http://schemas.microsoft.com/office/drawing/2014/main" id="{C54AF541-9C32-382A-2FFC-0D825466D438}"/>
              </a:ext>
            </a:extLst>
          </p:cNvPr>
          <p:cNvSpPr>
            <a:spLocks noGrp="1" noChangeArrowheads="1"/>
          </p:cNvSpPr>
          <p:nvPr>
            <p:ph type="title" idx="4294967295"/>
          </p:nvPr>
        </p:nvSpPr>
        <p:spPr>
          <a:xfrm>
            <a:off x="76318" y="76202"/>
            <a:ext cx="9143882" cy="1143056"/>
          </a:xfrm>
        </p:spPr>
        <p:txBody>
          <a:bodyPr/>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4000" dirty="0"/>
              <a:t>USE SHORT PORTSAVER EXTENSION CABLES.. (continued)</a:t>
            </a:r>
          </a:p>
        </p:txBody>
      </p:sp>
      <p:sp>
        <p:nvSpPr>
          <p:cNvPr id="8196" name="Rectangle 2">
            <a:extLst>
              <a:ext uri="{FF2B5EF4-FFF2-40B4-BE49-F238E27FC236}">
                <a16:creationId xmlns:a16="http://schemas.microsoft.com/office/drawing/2014/main" id="{653744D7-2CC5-55D5-7380-2E1F7FF1E3B0}"/>
              </a:ext>
            </a:extLst>
          </p:cNvPr>
          <p:cNvSpPr>
            <a:spLocks noGrp="1" noChangeArrowheads="1"/>
          </p:cNvSpPr>
          <p:nvPr>
            <p:ph type="body" idx="4294967295"/>
          </p:nvPr>
        </p:nvSpPr>
        <p:spPr>
          <a:xfrm>
            <a:off x="228714" y="1450953"/>
            <a:ext cx="8915286" cy="4873571"/>
          </a:xfrm>
        </p:spPr>
        <p:txBody>
          <a:bodyPr/>
          <a:lstStyle/>
          <a:p>
            <a:pPr marL="571500" indent="-571500" eaLnBrk="1" hangingPunct="1">
              <a:spcBef>
                <a:spcPts val="900"/>
              </a:spcBef>
              <a:buFont typeface="Arial" panose="020B0604020202020204" pitchFamily="34" charset="0"/>
              <a:buChar char="•"/>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en-US" sz="4000" dirty="0">
                <a:hlinkClick r:id="rId2"/>
              </a:rPr>
              <a:t>https://www.amazon.com/APEXSUN-Extension-Flexible-Thunderbolt-External/dp/B0C9JMH9VT/</a:t>
            </a:r>
            <a:endParaRPr lang="en-US" altLang="en-US" sz="4000" dirty="0"/>
          </a:p>
        </p:txBody>
      </p:sp>
      <p:sp>
        <p:nvSpPr>
          <p:cNvPr id="8197" name="Slide Number Placeholder 1">
            <a:extLst>
              <a:ext uri="{FF2B5EF4-FFF2-40B4-BE49-F238E27FC236}">
                <a16:creationId xmlns:a16="http://schemas.microsoft.com/office/drawing/2014/main" id="{DCF312AC-74E4-B2A5-F9BF-CDE22832DEE6}"/>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9pPr>
          </a:lstStyle>
          <a:p>
            <a:fld id="{A50A4E1B-6E28-4A5C-B283-F39AA76962DA}" type="slidenum">
              <a:rPr lang="en-US" altLang="en-US" sz="2400" baseline="0">
                <a:solidFill>
                  <a:srgbClr val="000000"/>
                </a:solidFill>
                <a:latin typeface="Times New Roman" panose="02020603050405020304" pitchFamily="18" charset="0"/>
              </a:rPr>
              <a:pPr/>
              <a:t>10</a:t>
            </a:fld>
            <a:endParaRPr lang="en-US" altLang="en-US" sz="2400" baseline="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32494684"/>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a:extLst>
              <a:ext uri="{FF2B5EF4-FFF2-40B4-BE49-F238E27FC236}">
                <a16:creationId xmlns:a16="http://schemas.microsoft.com/office/drawing/2014/main" id="{A27CEC9D-A74D-00C1-90AE-7CA34F84A017}"/>
              </a:ext>
            </a:extLst>
          </p:cNvPr>
          <p:cNvSpPr txBox="1">
            <a:spLocks noGrp="1" noChangeArrowheads="1"/>
          </p:cNvSpPr>
          <p:nvPr/>
        </p:nvSpPr>
        <p:spPr bwMode="auto">
          <a:xfrm>
            <a:off x="6553200" y="6245225"/>
            <a:ext cx="2132013"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lstStyle>
            <a:lvl1pPr marL="342900" indent="-342900">
              <a:spcBef>
                <a:spcPts val="8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eaLnBrk="1" hangingPunct="1">
              <a:spcBef>
                <a:spcPct val="0"/>
              </a:spcBef>
            </a:pPr>
            <a:fld id="{54D596AA-6BFE-4F32-BD00-F96028E2B6E7}" type="slidenum">
              <a:rPr lang="en-US" altLang="en-US" sz="2400" baseline="0">
                <a:latin typeface="Times New Roman" panose="02020603050405020304" pitchFamily="18" charset="0"/>
              </a:rPr>
              <a:pPr eaLnBrk="1" hangingPunct="1">
                <a:spcBef>
                  <a:spcPct val="0"/>
                </a:spcBef>
              </a:pPr>
              <a:t>11</a:t>
            </a:fld>
            <a:endParaRPr lang="en-US" altLang="en-US" sz="2400" baseline="0">
              <a:latin typeface="Times New Roman" panose="02020603050405020304" pitchFamily="18" charset="0"/>
            </a:endParaRPr>
          </a:p>
        </p:txBody>
      </p:sp>
      <p:sp>
        <p:nvSpPr>
          <p:cNvPr id="8197" name="Slide Number Placeholder 1">
            <a:extLst>
              <a:ext uri="{FF2B5EF4-FFF2-40B4-BE49-F238E27FC236}">
                <a16:creationId xmlns:a16="http://schemas.microsoft.com/office/drawing/2014/main" id="{DCF312AC-74E4-B2A5-F9BF-CDE22832DEE6}"/>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9pPr>
          </a:lstStyle>
          <a:p>
            <a:fld id="{A50A4E1B-6E28-4A5C-B283-F39AA76962DA}" type="slidenum">
              <a:rPr lang="en-US" altLang="en-US" sz="2400" baseline="0">
                <a:solidFill>
                  <a:srgbClr val="000000"/>
                </a:solidFill>
                <a:latin typeface="Times New Roman" panose="02020603050405020304" pitchFamily="18" charset="0"/>
              </a:rPr>
              <a:pPr/>
              <a:t>11</a:t>
            </a:fld>
            <a:endParaRPr lang="en-US" altLang="en-US" sz="2400" baseline="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2386273076"/>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5">
            <a:extLst>
              <a:ext uri="{FF2B5EF4-FFF2-40B4-BE49-F238E27FC236}">
                <a16:creationId xmlns:a16="http://schemas.microsoft.com/office/drawing/2014/main" id="{D17288C1-FF97-588F-302B-A6F3C188F0A0}"/>
              </a:ext>
            </a:extLst>
          </p:cNvPr>
          <p:cNvSpPr txBox="1">
            <a:spLocks noGrp="1" noChangeArrowheads="1"/>
          </p:cNvSpPr>
          <p:nvPr/>
        </p:nvSpPr>
        <p:spPr bwMode="auto">
          <a:xfrm>
            <a:off x="6553200" y="6245225"/>
            <a:ext cx="2132013"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lstStyle>
            <a:lvl1pPr marL="342900" indent="-342900">
              <a:spcBef>
                <a:spcPts val="8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marL="342900" marR="0" lvl="0" indent="-342900" algn="l" defTabSz="457200" rtl="0" eaLnBrk="1" fontAlgn="base" latinLnBrk="0" hangingPunct="1">
              <a:lnSpc>
                <a:spcPct val="100000"/>
              </a:lnSpc>
              <a:spcBef>
                <a:spcPct val="0"/>
              </a:spcBef>
              <a:spcAft>
                <a:spcPct val="0"/>
              </a:spcAft>
              <a:buClrTx/>
              <a:buSzPct val="100000"/>
              <a:buFont typeface="Times New Roman" panose="02020603050405020304" pitchFamily="18"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fld id="{FB4A9F33-BDAF-488A-9D45-5B889A1350F8}" type="slidenum">
              <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342900" marR="0" lvl="0" indent="-342900" algn="l" defTabSz="457200" rtl="0" eaLnBrk="1" fontAlgn="base" latinLnBrk="0" hangingPunct="1">
                <a:lnSpc>
                  <a:spcPct val="100000"/>
                </a:lnSpc>
                <a:spcBef>
                  <a:spcPct val="0"/>
                </a:spcBef>
                <a:spcAft>
                  <a:spcPct val="0"/>
                </a:spcAft>
                <a:buClrTx/>
                <a:buSzPct val="100000"/>
                <a:buFont typeface="Times New Roman" panose="02020603050405020304" pitchFamily="18"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t>2</a:t>
            </a:fld>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5123" name="Rectangle 1">
            <a:extLst>
              <a:ext uri="{FF2B5EF4-FFF2-40B4-BE49-F238E27FC236}">
                <a16:creationId xmlns:a16="http://schemas.microsoft.com/office/drawing/2014/main" id="{4B9A1048-D847-54E4-3C54-0D72FF51A702}"/>
              </a:ext>
            </a:extLst>
          </p:cNvPr>
          <p:cNvSpPr>
            <a:spLocks noGrp="1" noChangeArrowheads="1"/>
          </p:cNvSpPr>
          <p:nvPr>
            <p:ph type="title" idx="4294967295"/>
          </p:nvPr>
        </p:nvSpPr>
        <p:spPr>
          <a:xfrm>
            <a:off x="685800" y="228684"/>
            <a:ext cx="7924800" cy="1752600"/>
          </a:xfrm>
        </p:spPr>
        <p:txBody>
          <a:bodyPr/>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6600" dirty="0"/>
              <a:t>Web location for this presentation:</a:t>
            </a:r>
          </a:p>
        </p:txBody>
      </p:sp>
      <p:sp>
        <p:nvSpPr>
          <p:cNvPr id="5124" name="Rectangle 2">
            <a:extLst>
              <a:ext uri="{FF2B5EF4-FFF2-40B4-BE49-F238E27FC236}">
                <a16:creationId xmlns:a16="http://schemas.microsoft.com/office/drawing/2014/main" id="{C827E604-78C8-C9B4-C207-6DAA596B27A6}"/>
              </a:ext>
            </a:extLst>
          </p:cNvPr>
          <p:cNvSpPr>
            <a:spLocks noGrp="1" noChangeArrowheads="1"/>
          </p:cNvSpPr>
          <p:nvPr>
            <p:ph type="body" idx="4294967295"/>
          </p:nvPr>
        </p:nvSpPr>
        <p:spPr>
          <a:xfrm>
            <a:off x="304912" y="2133634"/>
            <a:ext cx="8839088" cy="3886098"/>
          </a:xfrm>
        </p:spPr>
        <p:txBody>
          <a:bodyPr/>
          <a:lstStyle/>
          <a:p>
            <a:pPr marL="0" indent="0"/>
            <a:r>
              <a:rPr lang="en-US" altLang="en-US" sz="6000" dirty="0">
                <a:solidFill>
                  <a:srgbClr val="FF0000"/>
                </a:solidFill>
              </a:rPr>
              <a:t>http://aztcs.apcug.org</a:t>
            </a:r>
          </a:p>
          <a:p>
            <a:pPr marL="0" indent="0"/>
            <a:r>
              <a:rPr lang="en-US" altLang="en-US" sz="6000" dirty="0"/>
              <a:t>Click on </a:t>
            </a:r>
            <a:r>
              <a:rPr lang="en-US" altLang="en-US" sz="6000" dirty="0">
                <a:solidFill>
                  <a:srgbClr val="FF0000"/>
                </a:solidFill>
              </a:rPr>
              <a:t>"Meeting Notes"       </a:t>
            </a:r>
          </a:p>
          <a:p>
            <a:pPr marL="0" indent="0"/>
            <a:r>
              <a:rPr lang="en-US" altLang="en-US" sz="6000" dirty="0"/>
              <a:t>or contact </a:t>
            </a:r>
            <a:r>
              <a:rPr lang="en-US" altLang="en-US" sz="6000" dirty="0">
                <a:solidFill>
                  <a:srgbClr val="FF0000"/>
                </a:solidFill>
              </a:rPr>
              <a:t>fchao2@yahoo.com</a:t>
            </a:r>
            <a:endParaRPr lang="en-US" altLang="en-US" sz="6000" dirty="0"/>
          </a:p>
        </p:txBody>
      </p:sp>
      <p:sp>
        <p:nvSpPr>
          <p:cNvPr id="5125" name="Slide Number Placeholder 1">
            <a:extLst>
              <a:ext uri="{FF2B5EF4-FFF2-40B4-BE49-F238E27FC236}">
                <a16:creationId xmlns:a16="http://schemas.microsoft.com/office/drawing/2014/main" id="{37F694D5-B02E-1F2A-AB19-F23E8A3CA7D4}"/>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9pPr>
          </a:lstStyle>
          <a:p>
            <a:pPr marL="0" marR="0" lvl="0" indent="0" algn="l" defTabSz="457200" rtl="0" eaLnBrk="1" fontAlgn="base" latinLnBrk="0" hangingPunct="1">
              <a:lnSpc>
                <a:spcPct val="100000"/>
              </a:lnSpc>
              <a:spcBef>
                <a:spcPct val="0"/>
              </a:spcBef>
              <a:spcAft>
                <a:spcPct val="0"/>
              </a:spcAft>
              <a:buClrTx/>
              <a:buSzPct val="100000"/>
              <a:buFont typeface="Arial" panose="020B0604020202020204" pitchFamily="34"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fld id="{BAAFEC92-F8C8-46D9-B6F3-838CCA0981FA}" type="slidenum">
              <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l" defTabSz="457200" rtl="0" eaLnBrk="1" fontAlgn="base" latinLnBrk="0" hangingPunct="1">
                <a:lnSpc>
                  <a:spcPct val="100000"/>
                </a:lnSpc>
                <a:spcBef>
                  <a:spcPct val="0"/>
                </a:spcBef>
                <a:spcAft>
                  <a:spcPct val="0"/>
                </a:spcAft>
                <a:buClrTx/>
                <a:buSzPct val="100000"/>
                <a:buFont typeface="Arial" panose="020B0604020202020204" pitchFamily="34"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t>2</a:t>
            </a:fld>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bg bwMode="auto">
      <p:bgPr>
        <a:solidFill>
          <a:srgbClr val="FFFFFF"/>
        </a:solidFill>
        <a:effectLst/>
      </p:bgPr>
    </p:bg>
    <p:spTree>
      <p:nvGrpSpPr>
        <p:cNvPr id="1" name=""/>
        <p:cNvGrpSpPr/>
        <p:nvPr/>
      </p:nvGrpSpPr>
      <p:grpSpPr>
        <a:xfrm>
          <a:off x="0" y="0"/>
          <a:ext cx="0" cy="0"/>
          <a:chOff x="0" y="0"/>
          <a:chExt cx="0" cy="0"/>
        </a:xfrm>
      </p:grpSpPr>
      <p:sp>
        <p:nvSpPr>
          <p:cNvPr id="6146" name="Slide Number Placeholder 5">
            <a:extLst>
              <a:ext uri="{FF2B5EF4-FFF2-40B4-BE49-F238E27FC236}">
                <a16:creationId xmlns:a16="http://schemas.microsoft.com/office/drawing/2014/main" id="{9DEC67D8-E1F9-89EA-AC43-C93730382289}"/>
              </a:ext>
            </a:extLst>
          </p:cNvPr>
          <p:cNvSpPr txBox="1">
            <a:spLocks noGrp="1" noChangeArrowheads="1"/>
          </p:cNvSpPr>
          <p:nvPr/>
        </p:nvSpPr>
        <p:spPr bwMode="auto">
          <a:xfrm>
            <a:off x="6553200" y="6245225"/>
            <a:ext cx="2132013"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lstStyle>
            <a:lvl1pPr marL="342900" indent="-342900">
              <a:spcBef>
                <a:spcPts val="8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eaLnBrk="1" hangingPunct="1">
              <a:spcBef>
                <a:spcPct val="0"/>
              </a:spcBef>
            </a:pPr>
            <a:fld id="{E8ED6574-5CF9-4669-BDAE-5950A2183F9E}" type="slidenum">
              <a:rPr lang="en-US" altLang="en-US" sz="2400" baseline="0">
                <a:latin typeface="Times New Roman" panose="02020603050405020304" pitchFamily="18" charset="0"/>
              </a:rPr>
              <a:pPr eaLnBrk="1" hangingPunct="1">
                <a:spcBef>
                  <a:spcPct val="0"/>
                </a:spcBef>
              </a:pPr>
              <a:t>3</a:t>
            </a:fld>
            <a:endParaRPr lang="en-US" altLang="en-US" sz="2400" baseline="0">
              <a:latin typeface="Times New Roman" panose="02020603050405020304" pitchFamily="18" charset="0"/>
            </a:endParaRPr>
          </a:p>
        </p:txBody>
      </p:sp>
      <p:sp>
        <p:nvSpPr>
          <p:cNvPr id="6147" name="Rectangle 1">
            <a:extLst>
              <a:ext uri="{FF2B5EF4-FFF2-40B4-BE49-F238E27FC236}">
                <a16:creationId xmlns:a16="http://schemas.microsoft.com/office/drawing/2014/main" id="{B1662392-4BB7-4179-1BEB-44C8D6AAFA46}"/>
              </a:ext>
            </a:extLst>
          </p:cNvPr>
          <p:cNvSpPr>
            <a:spLocks noGrp="1" noChangeArrowheads="1"/>
          </p:cNvSpPr>
          <p:nvPr>
            <p:ph type="title" idx="4294967295"/>
          </p:nvPr>
        </p:nvSpPr>
        <p:spPr>
          <a:xfrm>
            <a:off x="0" y="0"/>
            <a:ext cx="9144000" cy="685800"/>
          </a:xfrm>
        </p:spPr>
        <p:txBody>
          <a:bodyPr/>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6600"/>
              <a:t>SUMMARY</a:t>
            </a:r>
          </a:p>
        </p:txBody>
      </p:sp>
      <p:sp>
        <p:nvSpPr>
          <p:cNvPr id="6148" name="Rectangle 2">
            <a:extLst>
              <a:ext uri="{FF2B5EF4-FFF2-40B4-BE49-F238E27FC236}">
                <a16:creationId xmlns:a16="http://schemas.microsoft.com/office/drawing/2014/main" id="{A97A4C50-231C-B410-C095-FC0E9EFA2BF1}"/>
              </a:ext>
            </a:extLst>
          </p:cNvPr>
          <p:cNvSpPr>
            <a:spLocks noGrp="1" noChangeArrowheads="1"/>
          </p:cNvSpPr>
          <p:nvPr>
            <p:ph type="body" idx="4294967295"/>
          </p:nvPr>
        </p:nvSpPr>
        <p:spPr>
          <a:xfrm>
            <a:off x="76200" y="990514"/>
            <a:ext cx="8915400" cy="5715000"/>
          </a:xfrm>
        </p:spPr>
        <p:txBody>
          <a:bodyPr/>
          <a:lstStyle/>
          <a:p>
            <a:pPr indent="-341313" eaLnBrk="1" hangingPunct="1">
              <a:spcBef>
                <a:spcPts val="900"/>
              </a:spcBef>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en-US" sz="4000" dirty="0"/>
              <a:t>  To plan for the eventual failure of all hard drives and solid state drives (SSDs) where you store your data files and photo files, you should copy them to external hard drives and external solid state drives. Here are some that we recommend.</a:t>
            </a:r>
          </a:p>
        </p:txBody>
      </p:sp>
      <p:sp>
        <p:nvSpPr>
          <p:cNvPr id="6149" name="Slide Number Placeholder 1">
            <a:extLst>
              <a:ext uri="{FF2B5EF4-FFF2-40B4-BE49-F238E27FC236}">
                <a16:creationId xmlns:a16="http://schemas.microsoft.com/office/drawing/2014/main" id="{91BE073E-8789-3909-70F2-B911B97C8027}"/>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9pPr>
          </a:lstStyle>
          <a:p>
            <a:fld id="{020F4182-A244-493C-8EF7-15EC7F46AED8}" type="slidenum">
              <a:rPr lang="en-US" altLang="en-US" sz="2400" baseline="0">
                <a:solidFill>
                  <a:srgbClr val="000000"/>
                </a:solidFill>
                <a:latin typeface="Times New Roman" panose="02020603050405020304" pitchFamily="18" charset="0"/>
              </a:rPr>
              <a:pPr/>
              <a:t>3</a:t>
            </a:fld>
            <a:endParaRPr lang="en-US" altLang="en-US" sz="2400" baseline="0">
              <a:solidFill>
                <a:srgbClr val="000000"/>
              </a:solidFill>
              <a:latin typeface="Times New Roman" panose="02020603050405020304" pitchFamily="18" charset="0"/>
            </a:endParaRP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5">
            <a:extLst>
              <a:ext uri="{FF2B5EF4-FFF2-40B4-BE49-F238E27FC236}">
                <a16:creationId xmlns:a16="http://schemas.microsoft.com/office/drawing/2014/main" id="{FC56A642-6CB7-6B53-9783-7D4E5B14ACE9}"/>
              </a:ext>
            </a:extLst>
          </p:cNvPr>
          <p:cNvSpPr txBox="1">
            <a:spLocks noGrp="1" noChangeArrowheads="1"/>
          </p:cNvSpPr>
          <p:nvPr/>
        </p:nvSpPr>
        <p:spPr bwMode="auto">
          <a:xfrm>
            <a:off x="6553200" y="6245225"/>
            <a:ext cx="2132013"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lstStyle>
            <a:lvl1pPr marL="342900" indent="-342900">
              <a:spcBef>
                <a:spcPts val="8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eaLnBrk="1" hangingPunct="1">
              <a:spcBef>
                <a:spcPct val="0"/>
              </a:spcBef>
            </a:pPr>
            <a:fld id="{4414B61E-48B8-404D-BCC3-02FE45B10233}" type="slidenum">
              <a:rPr lang="en-US" altLang="en-US" sz="2400" baseline="0">
                <a:latin typeface="Times New Roman" panose="02020603050405020304" pitchFamily="18" charset="0"/>
              </a:rPr>
              <a:pPr eaLnBrk="1" hangingPunct="1">
                <a:spcBef>
                  <a:spcPct val="0"/>
                </a:spcBef>
              </a:pPr>
              <a:t>4</a:t>
            </a:fld>
            <a:endParaRPr lang="en-US" altLang="en-US" sz="2400" baseline="0">
              <a:latin typeface="Times New Roman" panose="02020603050405020304" pitchFamily="18" charset="0"/>
            </a:endParaRPr>
          </a:p>
        </p:txBody>
      </p:sp>
      <p:sp>
        <p:nvSpPr>
          <p:cNvPr id="7171" name="Rectangle 1">
            <a:extLst>
              <a:ext uri="{FF2B5EF4-FFF2-40B4-BE49-F238E27FC236}">
                <a16:creationId xmlns:a16="http://schemas.microsoft.com/office/drawing/2014/main" id="{5D83213B-A1F4-6676-4473-041E97324F46}"/>
              </a:ext>
            </a:extLst>
          </p:cNvPr>
          <p:cNvSpPr>
            <a:spLocks noGrp="1" noChangeArrowheads="1"/>
          </p:cNvSpPr>
          <p:nvPr>
            <p:ph type="title" idx="4294967295"/>
          </p:nvPr>
        </p:nvSpPr>
        <p:spPr>
          <a:xfrm>
            <a:off x="0" y="0"/>
            <a:ext cx="9220200" cy="685800"/>
          </a:xfrm>
        </p:spPr>
        <p:txBody>
          <a:bodyPr/>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a:t>TOPICS</a:t>
            </a:r>
          </a:p>
        </p:txBody>
      </p:sp>
      <p:sp>
        <p:nvSpPr>
          <p:cNvPr id="7172" name="Rectangle 2">
            <a:extLst>
              <a:ext uri="{FF2B5EF4-FFF2-40B4-BE49-F238E27FC236}">
                <a16:creationId xmlns:a16="http://schemas.microsoft.com/office/drawing/2014/main" id="{2E0C3AF5-BE78-7167-0EBA-50534FD30DE6}"/>
              </a:ext>
            </a:extLst>
          </p:cNvPr>
          <p:cNvSpPr>
            <a:spLocks noGrp="1" noChangeArrowheads="1"/>
          </p:cNvSpPr>
          <p:nvPr>
            <p:ph type="body" idx="4294967295"/>
          </p:nvPr>
        </p:nvSpPr>
        <p:spPr>
          <a:xfrm>
            <a:off x="76200" y="685710"/>
            <a:ext cx="9067800" cy="6172200"/>
          </a:xfrm>
        </p:spPr>
        <p:txBody>
          <a:bodyPr/>
          <a:lstStyle/>
          <a:p>
            <a:pPr marL="571500" indent="-571500" eaLnBrk="1" hangingPunct="1">
              <a:spcBef>
                <a:spcPct val="0"/>
              </a:spcBef>
              <a:buFont typeface="Arial" panose="020B0604020202020204" pitchFamily="34" charset="0"/>
              <a:buChar char="•"/>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en-US" sz="4000" dirty="0"/>
              <a:t>SOME VERY USEFUL EXTERNAL HARD DRIVES</a:t>
            </a:r>
          </a:p>
        </p:txBody>
      </p:sp>
      <p:sp>
        <p:nvSpPr>
          <p:cNvPr id="7173" name="Slide Number Placeholder 1">
            <a:extLst>
              <a:ext uri="{FF2B5EF4-FFF2-40B4-BE49-F238E27FC236}">
                <a16:creationId xmlns:a16="http://schemas.microsoft.com/office/drawing/2014/main" id="{4A7DBD37-60AE-A2C9-4105-ACF761635D0A}"/>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9pPr>
          </a:lstStyle>
          <a:p>
            <a:fld id="{384FC8D9-DBB1-495F-A82F-339D00813453}" type="slidenum">
              <a:rPr lang="en-US" altLang="en-US" sz="2400" baseline="0">
                <a:solidFill>
                  <a:srgbClr val="000000"/>
                </a:solidFill>
                <a:latin typeface="Times New Roman" panose="02020603050405020304" pitchFamily="18" charset="0"/>
              </a:rPr>
              <a:pPr/>
              <a:t>4</a:t>
            </a:fld>
            <a:endParaRPr lang="en-US" altLang="en-US" sz="2400" baseline="0">
              <a:solidFill>
                <a:srgbClr val="000000"/>
              </a:solidFill>
              <a:latin typeface="Times New Roman" panose="02020603050405020304" pitchFamily="18" charset="0"/>
            </a:endParaRPr>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a:extLst>
              <a:ext uri="{FF2B5EF4-FFF2-40B4-BE49-F238E27FC236}">
                <a16:creationId xmlns:a16="http://schemas.microsoft.com/office/drawing/2014/main" id="{A27CEC9D-A74D-00C1-90AE-7CA34F84A017}"/>
              </a:ext>
            </a:extLst>
          </p:cNvPr>
          <p:cNvSpPr txBox="1">
            <a:spLocks noGrp="1" noChangeArrowheads="1"/>
          </p:cNvSpPr>
          <p:nvPr/>
        </p:nvSpPr>
        <p:spPr bwMode="auto">
          <a:xfrm>
            <a:off x="6553200" y="6245225"/>
            <a:ext cx="2132013"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lstStyle>
            <a:lvl1pPr marL="342900" indent="-342900">
              <a:spcBef>
                <a:spcPts val="8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eaLnBrk="1" hangingPunct="1">
              <a:spcBef>
                <a:spcPct val="0"/>
              </a:spcBef>
            </a:pPr>
            <a:fld id="{54D596AA-6BFE-4F32-BD00-F96028E2B6E7}" type="slidenum">
              <a:rPr lang="en-US" altLang="en-US" sz="2400" baseline="0">
                <a:latin typeface="Times New Roman" panose="02020603050405020304" pitchFamily="18" charset="0"/>
              </a:rPr>
              <a:pPr eaLnBrk="1" hangingPunct="1">
                <a:spcBef>
                  <a:spcPct val="0"/>
                </a:spcBef>
              </a:pPr>
              <a:t>5</a:t>
            </a:fld>
            <a:endParaRPr lang="en-US" altLang="en-US" sz="2400" baseline="0">
              <a:latin typeface="Times New Roman" panose="02020603050405020304" pitchFamily="18" charset="0"/>
            </a:endParaRPr>
          </a:p>
        </p:txBody>
      </p:sp>
      <p:sp>
        <p:nvSpPr>
          <p:cNvPr id="8195" name="Rectangle 1">
            <a:extLst>
              <a:ext uri="{FF2B5EF4-FFF2-40B4-BE49-F238E27FC236}">
                <a16:creationId xmlns:a16="http://schemas.microsoft.com/office/drawing/2014/main" id="{C54AF541-9C32-382A-2FFC-0D825466D438}"/>
              </a:ext>
            </a:extLst>
          </p:cNvPr>
          <p:cNvSpPr>
            <a:spLocks noGrp="1" noChangeArrowheads="1"/>
          </p:cNvSpPr>
          <p:nvPr>
            <p:ph type="title" idx="4294967295"/>
          </p:nvPr>
        </p:nvSpPr>
        <p:spPr>
          <a:xfrm>
            <a:off x="76318" y="76202"/>
            <a:ext cx="9143882" cy="1143056"/>
          </a:xfrm>
        </p:spPr>
        <p:txBody>
          <a:bodyPr/>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4000" dirty="0"/>
              <a:t>SANDISK 8-TERABYTE EXTERNAL HARD DRIVE</a:t>
            </a:r>
          </a:p>
        </p:txBody>
      </p:sp>
      <p:sp>
        <p:nvSpPr>
          <p:cNvPr id="8196" name="Rectangle 2">
            <a:extLst>
              <a:ext uri="{FF2B5EF4-FFF2-40B4-BE49-F238E27FC236}">
                <a16:creationId xmlns:a16="http://schemas.microsoft.com/office/drawing/2014/main" id="{653744D7-2CC5-55D5-7380-2E1F7FF1E3B0}"/>
              </a:ext>
            </a:extLst>
          </p:cNvPr>
          <p:cNvSpPr>
            <a:spLocks noGrp="1" noChangeArrowheads="1"/>
          </p:cNvSpPr>
          <p:nvPr>
            <p:ph type="body" idx="4294967295"/>
          </p:nvPr>
        </p:nvSpPr>
        <p:spPr>
          <a:xfrm>
            <a:off x="228714" y="685872"/>
            <a:ext cx="8915286" cy="5483155"/>
          </a:xfrm>
        </p:spPr>
        <p:txBody>
          <a:bodyPr/>
          <a:lstStyle/>
          <a:p>
            <a:pPr marL="571500" indent="-571500" eaLnBrk="1" hangingPunct="1">
              <a:spcBef>
                <a:spcPts val="900"/>
              </a:spcBef>
              <a:buFont typeface="Arial" panose="020B0604020202020204" pitchFamily="34" charset="0"/>
              <a:buChar char="•"/>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en-US" sz="4000" dirty="0"/>
              <a:t>See                        </a:t>
            </a:r>
            <a:r>
              <a:rPr lang="en-US" altLang="en-US" sz="4000" dirty="0">
                <a:hlinkClick r:id="rId2"/>
              </a:rPr>
              <a:t>https://www.amazon.com/SanDisk-Professional-G-Drive-Enterprise-Class-External/dp/B0CCBN79JT/</a:t>
            </a:r>
            <a:endParaRPr lang="en-US" altLang="en-US" sz="4000" dirty="0"/>
          </a:p>
          <a:p>
            <a:pPr marL="571500" indent="-571500" eaLnBrk="1" hangingPunct="1">
              <a:spcBef>
                <a:spcPts val="900"/>
              </a:spcBef>
              <a:buFont typeface="Arial" panose="020B0604020202020204" pitchFamily="34" charset="0"/>
              <a:buChar char="•"/>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en-US" sz="4000" dirty="0"/>
              <a:t>It connects to a USB port and can be used to store image backups or clones of existing hard drives</a:t>
            </a:r>
          </a:p>
        </p:txBody>
      </p:sp>
      <p:sp>
        <p:nvSpPr>
          <p:cNvPr id="8197" name="Slide Number Placeholder 1">
            <a:extLst>
              <a:ext uri="{FF2B5EF4-FFF2-40B4-BE49-F238E27FC236}">
                <a16:creationId xmlns:a16="http://schemas.microsoft.com/office/drawing/2014/main" id="{DCF312AC-74E4-B2A5-F9BF-CDE22832DEE6}"/>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9pPr>
          </a:lstStyle>
          <a:p>
            <a:fld id="{A50A4E1B-6E28-4A5C-B283-F39AA76962DA}" type="slidenum">
              <a:rPr lang="en-US" altLang="en-US" sz="2400" baseline="0">
                <a:solidFill>
                  <a:srgbClr val="000000"/>
                </a:solidFill>
                <a:latin typeface="Times New Roman" panose="02020603050405020304" pitchFamily="18" charset="0"/>
              </a:rPr>
              <a:pPr/>
              <a:t>5</a:t>
            </a:fld>
            <a:endParaRPr lang="en-US" altLang="en-US" sz="2400" baseline="0">
              <a:solidFill>
                <a:srgbClr val="000000"/>
              </a:solidFill>
              <a:latin typeface="Times New Roman" panose="02020603050405020304" pitchFamily="18" charset="0"/>
            </a:endParaRPr>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a:extLst>
              <a:ext uri="{FF2B5EF4-FFF2-40B4-BE49-F238E27FC236}">
                <a16:creationId xmlns:a16="http://schemas.microsoft.com/office/drawing/2014/main" id="{A27CEC9D-A74D-00C1-90AE-7CA34F84A017}"/>
              </a:ext>
            </a:extLst>
          </p:cNvPr>
          <p:cNvSpPr txBox="1">
            <a:spLocks noGrp="1" noChangeArrowheads="1"/>
          </p:cNvSpPr>
          <p:nvPr/>
        </p:nvSpPr>
        <p:spPr bwMode="auto">
          <a:xfrm>
            <a:off x="6553200" y="6245225"/>
            <a:ext cx="2132013"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lstStyle>
            <a:lvl1pPr marL="342900" indent="-342900">
              <a:spcBef>
                <a:spcPts val="8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eaLnBrk="1" hangingPunct="1">
              <a:spcBef>
                <a:spcPct val="0"/>
              </a:spcBef>
            </a:pPr>
            <a:fld id="{54D596AA-6BFE-4F32-BD00-F96028E2B6E7}" type="slidenum">
              <a:rPr lang="en-US" altLang="en-US" sz="2400" baseline="0">
                <a:latin typeface="Times New Roman" panose="02020603050405020304" pitchFamily="18" charset="0"/>
              </a:rPr>
              <a:pPr eaLnBrk="1" hangingPunct="1">
                <a:spcBef>
                  <a:spcPct val="0"/>
                </a:spcBef>
              </a:pPr>
              <a:t>6</a:t>
            </a:fld>
            <a:endParaRPr lang="en-US" altLang="en-US" sz="2400" baseline="0">
              <a:latin typeface="Times New Roman" panose="02020603050405020304" pitchFamily="18" charset="0"/>
            </a:endParaRPr>
          </a:p>
        </p:txBody>
      </p:sp>
      <p:sp>
        <p:nvSpPr>
          <p:cNvPr id="8195" name="Rectangle 1">
            <a:extLst>
              <a:ext uri="{FF2B5EF4-FFF2-40B4-BE49-F238E27FC236}">
                <a16:creationId xmlns:a16="http://schemas.microsoft.com/office/drawing/2014/main" id="{C54AF541-9C32-382A-2FFC-0D825466D438}"/>
              </a:ext>
            </a:extLst>
          </p:cNvPr>
          <p:cNvSpPr>
            <a:spLocks noGrp="1" noChangeArrowheads="1"/>
          </p:cNvSpPr>
          <p:nvPr>
            <p:ph type="title" idx="4294967295"/>
          </p:nvPr>
        </p:nvSpPr>
        <p:spPr>
          <a:xfrm>
            <a:off x="152516" y="76202"/>
            <a:ext cx="9067684" cy="1981234"/>
          </a:xfrm>
        </p:spPr>
        <p:txBody>
          <a:bodyPr/>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4000" dirty="0"/>
              <a:t>WESTERN DIGITAL 5-TERABYTE "PASSPORT" EXTERNAL HARD DRIVE</a:t>
            </a:r>
          </a:p>
        </p:txBody>
      </p:sp>
      <p:sp>
        <p:nvSpPr>
          <p:cNvPr id="8196" name="Rectangle 2">
            <a:extLst>
              <a:ext uri="{FF2B5EF4-FFF2-40B4-BE49-F238E27FC236}">
                <a16:creationId xmlns:a16="http://schemas.microsoft.com/office/drawing/2014/main" id="{653744D7-2CC5-55D5-7380-2E1F7FF1E3B0}"/>
              </a:ext>
            </a:extLst>
          </p:cNvPr>
          <p:cNvSpPr>
            <a:spLocks noGrp="1" noChangeArrowheads="1"/>
          </p:cNvSpPr>
          <p:nvPr>
            <p:ph type="body" idx="4294967295"/>
          </p:nvPr>
        </p:nvSpPr>
        <p:spPr>
          <a:xfrm>
            <a:off x="152516" y="2057436"/>
            <a:ext cx="8686572" cy="4343286"/>
          </a:xfrm>
        </p:spPr>
        <p:txBody>
          <a:bodyPr/>
          <a:lstStyle/>
          <a:p>
            <a:pPr marL="571500" indent="-571500" eaLnBrk="1" hangingPunct="1">
              <a:spcBef>
                <a:spcPts val="900"/>
              </a:spcBef>
              <a:buFont typeface="Arial" panose="020B0604020202020204" pitchFamily="34" charset="0"/>
              <a:buChar char="•"/>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en-US" sz="4000" dirty="0">
                <a:hlinkClick r:id="rId2"/>
              </a:rPr>
              <a:t>https://www.amazon.com/WD-5Tb-My-Passport-Ultra-Portable-External-Drive/dp/B07X46C64N/</a:t>
            </a:r>
            <a:endParaRPr lang="en-US" altLang="en-US" sz="4000" dirty="0"/>
          </a:p>
        </p:txBody>
      </p:sp>
      <p:sp>
        <p:nvSpPr>
          <p:cNvPr id="8197" name="Slide Number Placeholder 1">
            <a:extLst>
              <a:ext uri="{FF2B5EF4-FFF2-40B4-BE49-F238E27FC236}">
                <a16:creationId xmlns:a16="http://schemas.microsoft.com/office/drawing/2014/main" id="{DCF312AC-74E4-B2A5-F9BF-CDE22832DEE6}"/>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9pPr>
          </a:lstStyle>
          <a:p>
            <a:fld id="{A50A4E1B-6E28-4A5C-B283-F39AA76962DA}" type="slidenum">
              <a:rPr lang="en-US" altLang="en-US" sz="2400" baseline="0">
                <a:solidFill>
                  <a:srgbClr val="000000"/>
                </a:solidFill>
                <a:latin typeface="Times New Roman" panose="02020603050405020304" pitchFamily="18" charset="0"/>
              </a:rPr>
              <a:pPr/>
              <a:t>6</a:t>
            </a:fld>
            <a:endParaRPr lang="en-US" altLang="en-US" sz="2400" baseline="0">
              <a:solidFill>
                <a:srgbClr val="000000"/>
              </a:solidFill>
              <a:latin typeface="Times New Roman" panose="02020603050405020304" pitchFamily="18" charset="0"/>
            </a:endParaRPr>
          </a:p>
        </p:txBody>
      </p:sp>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a:extLst>
              <a:ext uri="{FF2B5EF4-FFF2-40B4-BE49-F238E27FC236}">
                <a16:creationId xmlns:a16="http://schemas.microsoft.com/office/drawing/2014/main" id="{A27CEC9D-A74D-00C1-90AE-7CA34F84A017}"/>
              </a:ext>
            </a:extLst>
          </p:cNvPr>
          <p:cNvSpPr txBox="1">
            <a:spLocks noGrp="1" noChangeArrowheads="1"/>
          </p:cNvSpPr>
          <p:nvPr/>
        </p:nvSpPr>
        <p:spPr bwMode="auto">
          <a:xfrm>
            <a:off x="6553200" y="6245225"/>
            <a:ext cx="2132013"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lstStyle>
            <a:lvl1pPr marL="342900" indent="-342900">
              <a:spcBef>
                <a:spcPts val="8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eaLnBrk="1" hangingPunct="1">
              <a:spcBef>
                <a:spcPct val="0"/>
              </a:spcBef>
            </a:pPr>
            <a:fld id="{54D596AA-6BFE-4F32-BD00-F96028E2B6E7}" type="slidenum">
              <a:rPr lang="en-US" altLang="en-US" sz="2400" baseline="0">
                <a:latin typeface="Times New Roman" panose="02020603050405020304" pitchFamily="18" charset="0"/>
              </a:rPr>
              <a:pPr eaLnBrk="1" hangingPunct="1">
                <a:spcBef>
                  <a:spcPct val="0"/>
                </a:spcBef>
              </a:pPr>
              <a:t>7</a:t>
            </a:fld>
            <a:endParaRPr lang="en-US" altLang="en-US" sz="2400" baseline="0">
              <a:latin typeface="Times New Roman" panose="02020603050405020304" pitchFamily="18" charset="0"/>
            </a:endParaRPr>
          </a:p>
        </p:txBody>
      </p:sp>
      <p:sp>
        <p:nvSpPr>
          <p:cNvPr id="8195" name="Rectangle 1">
            <a:extLst>
              <a:ext uri="{FF2B5EF4-FFF2-40B4-BE49-F238E27FC236}">
                <a16:creationId xmlns:a16="http://schemas.microsoft.com/office/drawing/2014/main" id="{C54AF541-9C32-382A-2FFC-0D825466D438}"/>
              </a:ext>
            </a:extLst>
          </p:cNvPr>
          <p:cNvSpPr>
            <a:spLocks noGrp="1" noChangeArrowheads="1"/>
          </p:cNvSpPr>
          <p:nvPr>
            <p:ph type="title" idx="4294967295"/>
          </p:nvPr>
        </p:nvSpPr>
        <p:spPr>
          <a:xfrm>
            <a:off x="76318" y="76202"/>
            <a:ext cx="9143882" cy="1143056"/>
          </a:xfrm>
        </p:spPr>
        <p:txBody>
          <a:bodyPr/>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4000" dirty="0"/>
              <a:t>MONITORING DRIVE TEMPERATURES</a:t>
            </a:r>
          </a:p>
        </p:txBody>
      </p:sp>
      <p:sp>
        <p:nvSpPr>
          <p:cNvPr id="8196" name="Rectangle 2">
            <a:extLst>
              <a:ext uri="{FF2B5EF4-FFF2-40B4-BE49-F238E27FC236}">
                <a16:creationId xmlns:a16="http://schemas.microsoft.com/office/drawing/2014/main" id="{653744D7-2CC5-55D5-7380-2E1F7FF1E3B0}"/>
              </a:ext>
            </a:extLst>
          </p:cNvPr>
          <p:cNvSpPr>
            <a:spLocks noGrp="1" noChangeArrowheads="1"/>
          </p:cNvSpPr>
          <p:nvPr>
            <p:ph type="body" idx="4294967295"/>
          </p:nvPr>
        </p:nvSpPr>
        <p:spPr>
          <a:xfrm>
            <a:off x="228714" y="1069963"/>
            <a:ext cx="8915286" cy="5483155"/>
          </a:xfrm>
        </p:spPr>
        <p:txBody>
          <a:bodyPr/>
          <a:lstStyle/>
          <a:p>
            <a:pPr marL="571500" indent="-571500" eaLnBrk="1" hangingPunct="1">
              <a:spcBef>
                <a:spcPts val="900"/>
              </a:spcBef>
              <a:buFont typeface="Arial" panose="020B0604020202020204" pitchFamily="34" charset="0"/>
              <a:buChar char="•"/>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en-US" sz="4000" dirty="0"/>
              <a:t>Use "</a:t>
            </a:r>
            <a:r>
              <a:rPr lang="en-US" altLang="en-US" sz="4000" dirty="0" err="1"/>
              <a:t>CrystalDiskInfo</a:t>
            </a:r>
            <a:r>
              <a:rPr lang="en-US" altLang="en-US" sz="4000" dirty="0"/>
              <a:t> Portable" to monitor it's temperature as explained at </a:t>
            </a:r>
            <a:r>
              <a:rPr lang="en-US" altLang="en-US" sz="4000" dirty="0">
                <a:hlinkClick r:id="rId2"/>
              </a:rPr>
              <a:t>https://aztcs.apcug.org/meeting_notes/winhardsig/harddrives/SSDs/M.2/0-crystaldiskinfo-portable.pdf</a:t>
            </a:r>
            <a:r>
              <a:rPr lang="en-US" altLang="en-US" sz="4000" dirty="0"/>
              <a:t> :                           If overheating occurs, open up the cover, and use an external fan to blow on this SanDisk hard drive</a:t>
            </a:r>
          </a:p>
        </p:txBody>
      </p:sp>
      <p:sp>
        <p:nvSpPr>
          <p:cNvPr id="8197" name="Slide Number Placeholder 1">
            <a:extLst>
              <a:ext uri="{FF2B5EF4-FFF2-40B4-BE49-F238E27FC236}">
                <a16:creationId xmlns:a16="http://schemas.microsoft.com/office/drawing/2014/main" id="{DCF312AC-74E4-B2A5-F9BF-CDE22832DEE6}"/>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9pPr>
          </a:lstStyle>
          <a:p>
            <a:fld id="{A50A4E1B-6E28-4A5C-B283-F39AA76962DA}" type="slidenum">
              <a:rPr lang="en-US" altLang="en-US" sz="2400" baseline="0">
                <a:solidFill>
                  <a:srgbClr val="000000"/>
                </a:solidFill>
                <a:latin typeface="Times New Roman" panose="02020603050405020304" pitchFamily="18" charset="0"/>
              </a:rPr>
              <a:pPr/>
              <a:t>7</a:t>
            </a:fld>
            <a:endParaRPr lang="en-US" altLang="en-US" sz="2400" baseline="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1742043048"/>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a:extLst>
              <a:ext uri="{FF2B5EF4-FFF2-40B4-BE49-F238E27FC236}">
                <a16:creationId xmlns:a16="http://schemas.microsoft.com/office/drawing/2014/main" id="{A27CEC9D-A74D-00C1-90AE-7CA34F84A017}"/>
              </a:ext>
            </a:extLst>
          </p:cNvPr>
          <p:cNvSpPr txBox="1">
            <a:spLocks noGrp="1" noChangeArrowheads="1"/>
          </p:cNvSpPr>
          <p:nvPr/>
        </p:nvSpPr>
        <p:spPr bwMode="auto">
          <a:xfrm>
            <a:off x="6553200" y="6245225"/>
            <a:ext cx="2132013"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lstStyle>
            <a:lvl1pPr marL="342900" indent="-342900">
              <a:spcBef>
                <a:spcPts val="8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eaLnBrk="1" hangingPunct="1">
              <a:spcBef>
                <a:spcPct val="0"/>
              </a:spcBef>
            </a:pPr>
            <a:fld id="{54D596AA-6BFE-4F32-BD00-F96028E2B6E7}" type="slidenum">
              <a:rPr lang="en-US" altLang="en-US" sz="2400" baseline="0">
                <a:latin typeface="Times New Roman" panose="02020603050405020304" pitchFamily="18" charset="0"/>
              </a:rPr>
              <a:pPr eaLnBrk="1" hangingPunct="1">
                <a:spcBef>
                  <a:spcPct val="0"/>
                </a:spcBef>
              </a:pPr>
              <a:t>8</a:t>
            </a:fld>
            <a:endParaRPr lang="en-US" altLang="en-US" sz="2400" baseline="0">
              <a:latin typeface="Times New Roman" panose="02020603050405020304" pitchFamily="18" charset="0"/>
            </a:endParaRPr>
          </a:p>
        </p:txBody>
      </p:sp>
      <p:sp>
        <p:nvSpPr>
          <p:cNvPr id="8195" name="Rectangle 1">
            <a:extLst>
              <a:ext uri="{FF2B5EF4-FFF2-40B4-BE49-F238E27FC236}">
                <a16:creationId xmlns:a16="http://schemas.microsoft.com/office/drawing/2014/main" id="{C54AF541-9C32-382A-2FFC-0D825466D438}"/>
              </a:ext>
            </a:extLst>
          </p:cNvPr>
          <p:cNvSpPr>
            <a:spLocks noGrp="1" noChangeArrowheads="1"/>
          </p:cNvSpPr>
          <p:nvPr>
            <p:ph type="title" idx="4294967295"/>
          </p:nvPr>
        </p:nvSpPr>
        <p:spPr>
          <a:xfrm>
            <a:off x="76318" y="76202"/>
            <a:ext cx="9143882" cy="1143056"/>
          </a:xfrm>
        </p:spPr>
        <p:txBody>
          <a:bodyPr/>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4000" dirty="0"/>
              <a:t>USE SHORT PORTSAVER EXTENSION CABLES..</a:t>
            </a:r>
          </a:p>
        </p:txBody>
      </p:sp>
      <p:sp>
        <p:nvSpPr>
          <p:cNvPr id="8196" name="Rectangle 2">
            <a:extLst>
              <a:ext uri="{FF2B5EF4-FFF2-40B4-BE49-F238E27FC236}">
                <a16:creationId xmlns:a16="http://schemas.microsoft.com/office/drawing/2014/main" id="{653744D7-2CC5-55D5-7380-2E1F7FF1E3B0}"/>
              </a:ext>
            </a:extLst>
          </p:cNvPr>
          <p:cNvSpPr>
            <a:spLocks noGrp="1" noChangeArrowheads="1"/>
          </p:cNvSpPr>
          <p:nvPr>
            <p:ph type="body" idx="4294967295"/>
          </p:nvPr>
        </p:nvSpPr>
        <p:spPr>
          <a:xfrm>
            <a:off x="228714" y="1222359"/>
            <a:ext cx="8915286" cy="5483155"/>
          </a:xfrm>
        </p:spPr>
        <p:txBody>
          <a:bodyPr/>
          <a:lstStyle/>
          <a:p>
            <a:pPr marL="571500" indent="-571500" eaLnBrk="1" hangingPunct="1">
              <a:spcBef>
                <a:spcPts val="900"/>
              </a:spcBef>
              <a:buFont typeface="Arial" panose="020B0604020202020204" pitchFamily="34" charset="0"/>
              <a:buChar char="•"/>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en-US" sz="4000" dirty="0"/>
              <a:t>..to reduce the wear and tear on the ports on your computer.                       They will also help to keep dust and insects out of the ports of your computer:</a:t>
            </a:r>
          </a:p>
        </p:txBody>
      </p:sp>
      <p:sp>
        <p:nvSpPr>
          <p:cNvPr id="8197" name="Slide Number Placeholder 1">
            <a:extLst>
              <a:ext uri="{FF2B5EF4-FFF2-40B4-BE49-F238E27FC236}">
                <a16:creationId xmlns:a16="http://schemas.microsoft.com/office/drawing/2014/main" id="{DCF312AC-74E4-B2A5-F9BF-CDE22832DEE6}"/>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9pPr>
          </a:lstStyle>
          <a:p>
            <a:fld id="{A50A4E1B-6E28-4A5C-B283-F39AA76962DA}" type="slidenum">
              <a:rPr lang="en-US" altLang="en-US" sz="2400" baseline="0">
                <a:solidFill>
                  <a:srgbClr val="000000"/>
                </a:solidFill>
                <a:latin typeface="Times New Roman" panose="02020603050405020304" pitchFamily="18" charset="0"/>
              </a:rPr>
              <a:pPr/>
              <a:t>8</a:t>
            </a:fld>
            <a:endParaRPr lang="en-US" altLang="en-US" sz="2400" baseline="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405577593"/>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a:extLst>
              <a:ext uri="{FF2B5EF4-FFF2-40B4-BE49-F238E27FC236}">
                <a16:creationId xmlns:a16="http://schemas.microsoft.com/office/drawing/2014/main" id="{A27CEC9D-A74D-00C1-90AE-7CA34F84A017}"/>
              </a:ext>
            </a:extLst>
          </p:cNvPr>
          <p:cNvSpPr txBox="1">
            <a:spLocks noGrp="1" noChangeArrowheads="1"/>
          </p:cNvSpPr>
          <p:nvPr/>
        </p:nvSpPr>
        <p:spPr bwMode="auto">
          <a:xfrm>
            <a:off x="6553200" y="6245225"/>
            <a:ext cx="2132013"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lstStyle>
            <a:lvl1pPr marL="342900" indent="-342900">
              <a:spcBef>
                <a:spcPts val="8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eaLnBrk="1" hangingPunct="1">
              <a:spcBef>
                <a:spcPct val="0"/>
              </a:spcBef>
            </a:pPr>
            <a:fld id="{54D596AA-6BFE-4F32-BD00-F96028E2B6E7}" type="slidenum">
              <a:rPr lang="en-US" altLang="en-US" sz="2400" baseline="0">
                <a:latin typeface="Times New Roman" panose="02020603050405020304" pitchFamily="18" charset="0"/>
              </a:rPr>
              <a:pPr eaLnBrk="1" hangingPunct="1">
                <a:spcBef>
                  <a:spcPct val="0"/>
                </a:spcBef>
              </a:pPr>
              <a:t>9</a:t>
            </a:fld>
            <a:endParaRPr lang="en-US" altLang="en-US" sz="2400" baseline="0">
              <a:latin typeface="Times New Roman" panose="02020603050405020304" pitchFamily="18" charset="0"/>
            </a:endParaRPr>
          </a:p>
        </p:txBody>
      </p:sp>
      <p:sp>
        <p:nvSpPr>
          <p:cNvPr id="8195" name="Rectangle 1">
            <a:extLst>
              <a:ext uri="{FF2B5EF4-FFF2-40B4-BE49-F238E27FC236}">
                <a16:creationId xmlns:a16="http://schemas.microsoft.com/office/drawing/2014/main" id="{C54AF541-9C32-382A-2FFC-0D825466D438}"/>
              </a:ext>
            </a:extLst>
          </p:cNvPr>
          <p:cNvSpPr>
            <a:spLocks noGrp="1" noChangeArrowheads="1"/>
          </p:cNvSpPr>
          <p:nvPr>
            <p:ph type="title" idx="4294967295"/>
          </p:nvPr>
        </p:nvSpPr>
        <p:spPr>
          <a:xfrm>
            <a:off x="76318" y="76202"/>
            <a:ext cx="9143882" cy="1143056"/>
          </a:xfrm>
        </p:spPr>
        <p:txBody>
          <a:bodyPr/>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4000" dirty="0"/>
              <a:t>USE SHORT PORTSAVER EXTENSION CABLES.. (continued)</a:t>
            </a:r>
          </a:p>
        </p:txBody>
      </p:sp>
      <p:sp>
        <p:nvSpPr>
          <p:cNvPr id="8196" name="Rectangle 2">
            <a:extLst>
              <a:ext uri="{FF2B5EF4-FFF2-40B4-BE49-F238E27FC236}">
                <a16:creationId xmlns:a16="http://schemas.microsoft.com/office/drawing/2014/main" id="{653744D7-2CC5-55D5-7380-2E1F7FF1E3B0}"/>
              </a:ext>
            </a:extLst>
          </p:cNvPr>
          <p:cNvSpPr>
            <a:spLocks noGrp="1" noChangeArrowheads="1"/>
          </p:cNvSpPr>
          <p:nvPr>
            <p:ph type="body" idx="4294967295"/>
          </p:nvPr>
        </p:nvSpPr>
        <p:spPr>
          <a:xfrm>
            <a:off x="228714" y="1222359"/>
            <a:ext cx="8915286" cy="5483155"/>
          </a:xfrm>
        </p:spPr>
        <p:txBody>
          <a:bodyPr/>
          <a:lstStyle/>
          <a:p>
            <a:pPr marL="571500" indent="-571500" eaLnBrk="1" hangingPunct="1">
              <a:spcBef>
                <a:spcPts val="900"/>
              </a:spcBef>
              <a:buFont typeface="Arial" panose="020B0604020202020204" pitchFamily="34" charset="0"/>
              <a:buChar char="•"/>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en-US" sz="4000" dirty="0">
                <a:hlinkClick r:id="rId2"/>
              </a:rPr>
              <a:t>https://www.amazon.com/Extension-Cable-VCZHS-Female-Extender/dp/B07HN231BH</a:t>
            </a:r>
            <a:endParaRPr lang="en-US" altLang="en-US" sz="4000" dirty="0"/>
          </a:p>
        </p:txBody>
      </p:sp>
      <p:sp>
        <p:nvSpPr>
          <p:cNvPr id="8197" name="Slide Number Placeholder 1">
            <a:extLst>
              <a:ext uri="{FF2B5EF4-FFF2-40B4-BE49-F238E27FC236}">
                <a16:creationId xmlns:a16="http://schemas.microsoft.com/office/drawing/2014/main" id="{DCF312AC-74E4-B2A5-F9BF-CDE22832DEE6}"/>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9pPr>
          </a:lstStyle>
          <a:p>
            <a:fld id="{A50A4E1B-6E28-4A5C-B283-F39AA76962DA}" type="slidenum">
              <a:rPr lang="en-US" altLang="en-US" sz="2400" baseline="0">
                <a:solidFill>
                  <a:srgbClr val="000000"/>
                </a:solidFill>
                <a:latin typeface="Times New Roman" panose="02020603050405020304" pitchFamily="18" charset="0"/>
              </a:rPr>
              <a:pPr/>
              <a:t>9</a:t>
            </a:fld>
            <a:endParaRPr lang="en-US" altLang="en-US" sz="2400" baseline="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2367892777"/>
      </p:ext>
    </p:extLst>
  </p:cSld>
  <p:clrMapOvr>
    <a:masterClrMapping/>
  </p:clrMapOvr>
  <p:transition spd="med"/>
</p:sld>
</file>

<file path=ppt/theme/theme1.xml><?xml version="1.0" encoding="utf-8"?>
<a:theme xmlns:a="http://schemas.openxmlformats.org/drawingml/2006/main" name="Default Design">
  <a:themeElements>
    <a:clrScheme name="Default Design 10">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000000"/>
      </a:hlink>
      <a:folHlink>
        <a:srgbClr val="0000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57200" rtl="0" eaLnBrk="0" fontAlgn="base" latinLnBrk="0" hangingPunct="0">
          <a:lnSpc>
            <a:spcPct val="100000"/>
          </a:lnSpc>
          <a:spcBef>
            <a:spcPct val="0"/>
          </a:spcBef>
          <a:spcAft>
            <a:spcPct val="0"/>
          </a:spcAft>
          <a:buClrTx/>
          <a:buSzTx/>
          <a:buFont typeface="Arial" panose="020B0604020202020204" pitchFamily="34" charset="0"/>
          <a:buNone/>
          <a:tabLst/>
          <a:defRPr kumimoji="0" lang="en-GB" altLang="en-US" sz="4000" b="0" i="0" u="none" strike="noStrike" cap="none" normalizeH="0" baseline="-25000" smtClean="0">
            <a:ln>
              <a:noFill/>
            </a:ln>
            <a:solidFill>
              <a:schemeClr val="bg1"/>
            </a:solidFill>
            <a:effectLst/>
            <a:latin typeface="Arial" panose="020B0604020202020204" pitchFamily="34" charset="0"/>
            <a:cs typeface="Arial" panose="020B0604020202020204" pitchFamily="34"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57200" rtl="0" eaLnBrk="0" fontAlgn="base" latinLnBrk="0" hangingPunct="0">
          <a:lnSpc>
            <a:spcPct val="100000"/>
          </a:lnSpc>
          <a:spcBef>
            <a:spcPct val="0"/>
          </a:spcBef>
          <a:spcAft>
            <a:spcPct val="0"/>
          </a:spcAft>
          <a:buClrTx/>
          <a:buSzTx/>
          <a:buFont typeface="Arial" panose="020B0604020202020204" pitchFamily="34" charset="0"/>
          <a:buNone/>
          <a:tabLst/>
          <a:defRPr kumimoji="0" lang="en-GB" altLang="en-US" sz="4000" b="0" i="0" u="none" strike="noStrike" cap="none" normalizeH="0" baseline="-25000" smtClean="0">
            <a:ln>
              <a:noFill/>
            </a:ln>
            <a:solidFill>
              <a:schemeClr val="bg1"/>
            </a:solidFill>
            <a:effectLst/>
            <a:latin typeface="Arial" panose="020B0604020202020204" pitchFamily="34" charset="0"/>
            <a:cs typeface="Arial" panose="020B0604020202020204" pitchFamily="34"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FF00FF"/>
        </a:hlink>
        <a:folHlink>
          <a:srgbClr val="FF00FF"/>
        </a:folHlink>
      </a:clrScheme>
      <a:clrMap bg1="lt1" tx1="dk1" bg2="lt2" tx2="dk2" accent1="accent1" accent2="accent2" accent3="accent3" accent4="accent4" accent5="accent5" accent6="accent6" hlink="hlink" folHlink="folHlink"/>
    </a:extraClrScheme>
    <a:extraClrScheme>
      <a:clrScheme name="Default Design 9">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000000"/>
        </a:hlink>
        <a:folHlink>
          <a:srgbClr val="FF00FF"/>
        </a:folHlink>
      </a:clrScheme>
      <a:clrMap bg1="lt1" tx1="dk1" bg2="lt2" tx2="dk2" accent1="accent1" accent2="accent2" accent3="accent3" accent4="accent4" accent5="accent5" accent6="accent6" hlink="hlink" folHlink="folHlink"/>
    </a:extraClrScheme>
    <a:extraClrScheme>
      <a:clrScheme name="Default Design 10">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Default Design">
  <a:themeElements>
    <a:clrScheme name="1_Default Design 10">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000000"/>
      </a:hlink>
      <a:folHlink>
        <a:srgbClr val="000000"/>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57200" rtl="0" eaLnBrk="0" fontAlgn="base" latinLnBrk="0" hangingPunct="0">
          <a:lnSpc>
            <a:spcPct val="100000"/>
          </a:lnSpc>
          <a:spcBef>
            <a:spcPct val="0"/>
          </a:spcBef>
          <a:spcAft>
            <a:spcPct val="0"/>
          </a:spcAft>
          <a:buClrTx/>
          <a:buSzTx/>
          <a:buFont typeface="Arial" panose="020B0604020202020204" pitchFamily="34" charset="0"/>
          <a:buNone/>
          <a:tabLst/>
          <a:defRPr kumimoji="0" lang="en-GB" altLang="en-US" sz="4000" b="0" i="0" u="none" strike="noStrike" cap="none" normalizeH="0" baseline="-25000" smtClean="0">
            <a:ln>
              <a:noFill/>
            </a:ln>
            <a:solidFill>
              <a:schemeClr val="bg1"/>
            </a:solidFill>
            <a:effectLst/>
            <a:latin typeface="Arial" panose="020B0604020202020204" pitchFamily="34" charset="0"/>
            <a:cs typeface="Arial" panose="020B0604020202020204" pitchFamily="34"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57200" rtl="0" eaLnBrk="0" fontAlgn="base" latinLnBrk="0" hangingPunct="0">
          <a:lnSpc>
            <a:spcPct val="100000"/>
          </a:lnSpc>
          <a:spcBef>
            <a:spcPct val="0"/>
          </a:spcBef>
          <a:spcAft>
            <a:spcPct val="0"/>
          </a:spcAft>
          <a:buClrTx/>
          <a:buSzTx/>
          <a:buFont typeface="Arial" panose="020B0604020202020204" pitchFamily="34" charset="0"/>
          <a:buNone/>
          <a:tabLst/>
          <a:defRPr kumimoji="0" lang="en-GB" altLang="en-US" sz="4000" b="0" i="0" u="none" strike="noStrike" cap="none" normalizeH="0" baseline="-25000" smtClean="0">
            <a:ln>
              <a:noFill/>
            </a:ln>
            <a:solidFill>
              <a:schemeClr val="bg1"/>
            </a:solidFill>
            <a:effectLst/>
            <a:latin typeface="Arial" panose="020B0604020202020204" pitchFamily="34" charset="0"/>
            <a:cs typeface="Arial" panose="020B0604020202020204" pitchFamily="34" charset="0"/>
          </a:defRPr>
        </a:defPPr>
      </a:lstStyle>
    </a:lnDef>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1_Default Design 8">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FF00FF"/>
        </a:hlink>
        <a:folHlink>
          <a:srgbClr val="FF00FF"/>
        </a:folHlink>
      </a:clrScheme>
      <a:clrMap bg1="lt1" tx1="dk1" bg2="lt2" tx2="dk2" accent1="accent1" accent2="accent2" accent3="accent3" accent4="accent4" accent5="accent5" accent6="accent6" hlink="hlink" folHlink="folHlink"/>
    </a:extraClrScheme>
    <a:extraClrScheme>
      <a:clrScheme name="1_Default Design 9">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000000"/>
        </a:hlink>
        <a:folHlink>
          <a:srgbClr val="FF00FF"/>
        </a:folHlink>
      </a:clrScheme>
      <a:clrMap bg1="lt1" tx1="dk1" bg2="lt2" tx2="dk2" accent1="accent1" accent2="accent2" accent3="accent3" accent4="accent4" accent5="accent5" accent6="accent6" hlink="hlink" folHlink="folHlink"/>
    </a:extraClrScheme>
    <a:extraClrScheme>
      <a:clrScheme name="1_Default Design 10">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5539</TotalTime>
  <Words>314</Words>
  <Application>Microsoft Office PowerPoint</Application>
  <PresentationFormat>On-screen Show (4:3)</PresentationFormat>
  <Paragraphs>45</Paragraphs>
  <Slides>11</Slides>
  <Notes>0</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11</vt:i4>
      </vt:variant>
    </vt:vector>
  </HeadingPairs>
  <TitlesOfParts>
    <vt:vector size="15" baseType="lpstr">
      <vt:lpstr>Arial</vt:lpstr>
      <vt:lpstr>Times New Roman</vt:lpstr>
      <vt:lpstr>Default Design</vt:lpstr>
      <vt:lpstr>1_Default Design</vt:lpstr>
      <vt:lpstr>PowerPoint Presentation</vt:lpstr>
      <vt:lpstr>Web location for this presentation:</vt:lpstr>
      <vt:lpstr>SUMMARY</vt:lpstr>
      <vt:lpstr>TOPICS</vt:lpstr>
      <vt:lpstr>SANDISK 8-TERABYTE EXTERNAL HARD DRIVE</vt:lpstr>
      <vt:lpstr>WESTERN DIGITAL 5-TERABYTE "PASSPORT" EXTERNAL HARD DRIVE</vt:lpstr>
      <vt:lpstr>MONITORING DRIVE TEMPERATURES</vt:lpstr>
      <vt:lpstr>USE SHORT PORTSAVER EXTENSION CABLES..</vt:lpstr>
      <vt:lpstr>USE SHORT PORTSAVER EXTENSION CABLES.. (continued)</vt:lpstr>
      <vt:lpstr>USE SHORT PORTSAVER EXTENSION CABLES.. (continued)</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testuser</dc:creator>
  <cp:lastModifiedBy>Francis Chao</cp:lastModifiedBy>
  <cp:revision>618</cp:revision>
  <dcterms:modified xsi:type="dcterms:W3CDTF">2024-08-12T02:49:11Z</dcterms:modified>
</cp:coreProperties>
</file>