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4" r:id="rId2"/>
  </p:sldMasterIdLst>
  <p:notesMasterIdLst>
    <p:notesMasterId r:id="rId33"/>
  </p:notesMasterIdLst>
  <p:sldIdLst>
    <p:sldId id="738" r:id="rId3"/>
    <p:sldId id="625" r:id="rId4"/>
    <p:sldId id="257" r:id="rId5"/>
    <p:sldId id="1816" r:id="rId6"/>
    <p:sldId id="1715" r:id="rId7"/>
    <p:sldId id="1717" r:id="rId8"/>
    <p:sldId id="1713" r:id="rId9"/>
    <p:sldId id="1719" r:id="rId10"/>
    <p:sldId id="1817" r:id="rId11"/>
    <p:sldId id="1722" r:id="rId12"/>
    <p:sldId id="1818" r:id="rId13"/>
    <p:sldId id="1825" r:id="rId14"/>
    <p:sldId id="1820" r:id="rId15"/>
    <p:sldId id="1822" r:id="rId16"/>
    <p:sldId id="1923" r:id="rId17"/>
    <p:sldId id="1921" r:id="rId18"/>
    <p:sldId id="1922" r:id="rId19"/>
    <p:sldId id="1752" r:id="rId20"/>
    <p:sldId id="1810" r:id="rId21"/>
    <p:sldId id="1833" r:id="rId22"/>
    <p:sldId id="1838" r:id="rId23"/>
    <p:sldId id="1844" r:id="rId24"/>
    <p:sldId id="1846" r:id="rId25"/>
    <p:sldId id="1845" r:id="rId26"/>
    <p:sldId id="1837" r:id="rId27"/>
    <p:sldId id="1847" r:id="rId28"/>
    <p:sldId id="1849" r:id="rId29"/>
    <p:sldId id="1835" r:id="rId30"/>
    <p:sldId id="1850" r:id="rId31"/>
    <p:sldId id="1848" r:id="rId32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kern="1200" baseline="-250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kern="1200" baseline="-250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kern="1200" baseline="-250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kern="1200" baseline="-250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4" autoAdjust="0"/>
    <p:restoredTop sz="92460" autoAdjust="0"/>
  </p:normalViewPr>
  <p:slideViewPr>
    <p:cSldViewPr>
      <p:cViewPr varScale="1">
        <p:scale>
          <a:sx n="44" d="100"/>
          <a:sy n="44" d="100"/>
        </p:scale>
        <p:origin x="3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9E838D7A-3889-BD06-F84D-EC68B829B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C96FCDB2-3BA6-18B1-549B-5C222F5E9BD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defTabSz="482600" eaLnBrk="1" hangingPunct="1">
              <a:buSzPct val="100000"/>
              <a:buFont typeface="Arial" panose="020B0604020202020204" pitchFamily="34" charset="0"/>
              <a:buNone/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2350" algn="l"/>
                <a:tab pos="5799138" algn="l"/>
                <a:tab pos="6765925" algn="l"/>
                <a:tab pos="7732713" algn="l"/>
                <a:tab pos="8699500" algn="l"/>
                <a:tab pos="9666288" algn="l"/>
                <a:tab pos="10633075" algn="l"/>
              </a:tabLst>
              <a:defRPr sz="13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1F22A65-3022-2446-650D-0CDFFB8A5DD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68650" cy="4778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 defTabSz="482600" eaLnBrk="1" hangingPunct="1">
              <a:buSzPct val="100000"/>
              <a:buFont typeface="Arial" panose="020B0604020202020204" pitchFamily="34" charset="0"/>
              <a:buNone/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2350" algn="l"/>
                <a:tab pos="5799138" algn="l"/>
                <a:tab pos="6765925" algn="l"/>
                <a:tab pos="7732713" algn="l"/>
                <a:tab pos="8699500" algn="l"/>
                <a:tab pos="9666288" algn="l"/>
                <a:tab pos="10633075" algn="l"/>
              </a:tabLst>
              <a:defRPr sz="13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A7EAB800-26CC-A625-163F-C69CD814659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136F0B75-76A6-4070-8512-CC4CFF22AF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39" tIns="49472" rIns="95139" bIns="4947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7A48EF38-8EEB-79D9-14A4-1B309B1629A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68650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482600" eaLnBrk="1" hangingPunct="1">
              <a:buSzPct val="100000"/>
              <a:buFont typeface="Arial" panose="020B0604020202020204" pitchFamily="34" charset="0"/>
              <a:buNone/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2350" algn="l"/>
                <a:tab pos="5799138" algn="l"/>
                <a:tab pos="6765925" algn="l"/>
                <a:tab pos="7732713" algn="l"/>
                <a:tab pos="8699500" algn="l"/>
                <a:tab pos="9666288" algn="l"/>
                <a:tab pos="10633075" algn="l"/>
              </a:tabLst>
              <a:defRPr sz="13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0" name="Rectangle 7">
            <a:extLst>
              <a:ext uri="{FF2B5EF4-FFF2-40B4-BE49-F238E27FC236}">
                <a16:creationId xmlns:a16="http://schemas.microsoft.com/office/drawing/2014/main" id="{09077032-6EB4-D799-7387-1D8FF6F1E7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482600" eaLnBrk="1" hangingPunct="1">
              <a:buSzPct val="100000"/>
              <a:buFont typeface="Arial" panose="020B0604020202020204" pitchFamily="34" charset="0"/>
              <a:buNone/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2350" algn="l"/>
                <a:tab pos="5799138" algn="l"/>
                <a:tab pos="6765925" algn="l"/>
                <a:tab pos="7732713" algn="l"/>
                <a:tab pos="8699500" algn="l"/>
                <a:tab pos="9666288" algn="l"/>
                <a:tab pos="10633075" algn="l"/>
              </a:tabLst>
              <a:defRPr sz="13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9B03CE6-E617-4C64-9E09-89CFE6842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22226-673C-E423-DEB9-27291705EE5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99060-591C-4B08-D86C-7BD5F285FDC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5C24B-D97A-50E7-FB6C-4C7ADA583A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0391-92CE-4010-8DAC-089216E03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13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042AD9-B6E9-CD0C-52DE-9430C2BFF8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7E366-AC22-4603-1B12-4481EDBE674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2609F-B644-E77B-FFCD-FE4F7D53355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B602-B71F-4AEF-9AB6-F09E95E90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00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E662B2-7862-80CA-4B18-18F988953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72A07-8004-A3B7-5CD8-67F03493480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5AE2C-0B86-BDA6-BFFF-A3249B4571B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F71B-2ACD-44EB-85D0-A7F376DA8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3EAD09-C7EA-353D-DDF8-49EC8166DF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12E2E-DB2F-0D69-1DC2-DF1BC1EFF2E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2E5E4-7A57-BDE8-6EF9-5B0D4EC987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11B6-B22F-4B5D-BE9C-44C200775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05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93EA9A-38AE-DA75-24F3-1EF0596103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73BDA7-6A09-7445-2D70-10A2E11EB4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A309D-8B8E-C59D-4065-AB0A0987B49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D7A8-C576-4DD1-A544-9611AEBB2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82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5945A-6DDA-AF53-0F58-7C093BC431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D17AE-5CEE-A83E-C9F8-EF2C24DB3B5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82219-C49E-80C2-C50D-AD8B46A3069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C054-A5A0-4023-BC52-3852CEE0D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920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982CAA-F9B9-0AE3-A177-6029D24D65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BE03B6-DD66-D702-1A8E-4318FA5489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B688C0-8806-D586-CEEB-502BCBEDFB7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1B25B-CC6B-4C90-89C4-3E300181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88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A361425-B2E6-C229-B2B0-45375F84B4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C6F4F14-E196-FCE5-A4B1-AC162F88DF6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FDCECEA-A5E0-A297-E24C-41A9759762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0ED0-A94B-4DC6-B1A2-C5EF841B0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82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3B60BE-F48B-D9F3-CC4D-087C3AAD5E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D1FE51-D5DB-F1E2-D7FF-22F54F95B5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56761C-3DA2-8E9C-2E6F-6BEBBABA2F0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F1462-82B2-4E43-9EBA-7D3A8294A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18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A6CF1F6-97CD-41B0-223F-33DFDDF6B4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FCD86C-F9E1-410B-9AFC-46B2CE14E93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81BB94-1C0B-A538-3B2F-BE3C37DB626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CCDC-F868-45D8-B9DE-0737E9BBD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5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C0F009-54AB-085E-C7AF-1AC926F679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09A6CA3-00C2-E4CA-3D69-D298894DD2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8245F4-855A-20B7-103B-DA24B4B78D2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7CF9D-4243-41CD-BB89-63204732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39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9040C-4140-E217-3321-A8BA0959F4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96ABD-464C-358E-A7CA-8E1A0810875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F9F83-6192-FB3E-9BDE-1F2D353EEA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CA2A-AB52-47E7-BEB3-039E5C829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67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488149-5734-4DEB-EA36-E379FFAF5C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E39626-DA12-B3F6-4D26-7F848932DF7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E597DBC-0243-4FCA-CA3F-8A350E205E4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C7CC3-81D9-43D6-B5D3-DE75FD0A9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028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8546D-0DE9-186D-6920-763C175544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7E119A-A574-562D-744D-006CA0582A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4C87C-F31C-E908-D514-20FBDEA251E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0C0C-9692-4121-B7FA-F062824E2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255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E9559A-0F72-A350-33E9-C078806DA3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D5613-23A4-6A4F-6A93-6A4CF96C4A2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D09208-0E04-15CC-B9E3-CECE99727B1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5BCC8-CAC7-41FE-82E0-B755BAFB9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70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4DC471-E663-3AFE-BC26-0BA0C8274E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88EED-C3F3-5248-7F03-AA613D10570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E81397-01EA-C7C4-B224-55AD22E1961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BF6F-14C9-4A41-81D2-61821EB76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9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A05627-AE39-6D25-45B3-4A026EA358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AAA087-1143-79E0-5F71-FF0D1E59D79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4D1A76D-E224-267D-CD4D-00969C47E53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A38BB-2348-4406-A783-2FE30F04B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47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CDA19F-6BF0-5F36-D6C4-157AF65EC31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EE64694-866B-C837-D0F0-2727B95BA43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DCA9D11-96BF-EF96-DDC3-7FC5B49636F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C837-E53A-484A-A83D-A6F60BC03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9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517209E-7534-7ED5-ADF2-36E4E68970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547514-2F06-D731-9976-0C7879BF62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06A62F-4263-534E-E523-DEA42464D0C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2A288-4693-4795-AF03-14AB2128C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4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FFCE613-9273-5652-8BCA-E200923B4B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7B05E3-E413-CCE7-EA26-8FD0A5706F9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32F8A7-1338-7B35-C58F-0770E0113B5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7CF3-5387-4AD0-8572-636FE75F7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42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60DA2C-CF09-21D9-95EB-904D91189F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74C73B8-E9FA-3769-799D-2E65D7CD81D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647E6B-B494-3BB8-7F31-32DB5C1D3D9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359D-387D-4C03-9DFC-492A41B61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6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5BCA2F-D6AA-7C79-B338-D05EC5B9DB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B4B2BB-66BA-9323-401A-72B4BF36FF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14AAC2-1639-AB31-8C9A-B842D20E43D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B2C5-2DA6-4CDE-8FDD-6979A4B49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1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C880903-629C-FA18-3101-EEEE53B39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0FD72B7-BE42-21D3-930B-25E169760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7C7E428-2F84-8066-4661-23321E04B00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FA9D6ADC-C15C-2943-CC3E-79CC6920C8A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F8F4C-3377-A5F4-01CF-B02BDB362C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4F4AB6-1096-4FF5-99F9-3258E8F8A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ADEE6E85-E772-0395-5649-54F4BAFC0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E7C0693-6E26-DA36-13EE-201516FEB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7C13904E-5452-AB18-CDF5-EEEA5E606E2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6A6CB02D-A19C-6F76-7460-0303FEF9481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692A0CA-FA28-2F66-330B-A8615BA6812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DB2A4F-53CC-4C81-869A-F1D8B29DD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ztcs.org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hyperlink" Target="http://apcug.org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>
            <a:extLst>
              <a:ext uri="{FF2B5EF4-FFF2-40B4-BE49-F238E27FC236}">
                <a16:creationId xmlns:a16="http://schemas.microsoft.com/office/drawing/2014/main" id="{4466294D-AEEA-80BB-998D-77C9BF741B0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B6D272-58CF-43CB-B32D-B79D1600559D}" type="slidenum">
              <a:rPr lang="en-US" altLang="en-US" sz="2400" baseline="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2400" baseline="0">
              <a:latin typeface="Times New Roman" panose="02020603050405020304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B1F4BC7-5BBD-1F6A-A8A3-8E00163C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841"/>
            <a:ext cx="9144000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000" b="1" baseline="0" dirty="0">
                <a:solidFill>
                  <a:srgbClr val="32946A"/>
                </a:solidFill>
                <a:cs typeface="Times New Roman" panose="02020603050405020304" pitchFamily="18" charset="0"/>
              </a:rPr>
              <a:t>2B- MAKING A BOOTABLE "RESCUEZILLA" DVD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A047E66-B61E-8AB0-0BE4-8F0AA543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-854075"/>
            <a:ext cx="32893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1A6E7442-4B67-1AC8-4B28-57185A2EA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-854075"/>
            <a:ext cx="3556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E6D3117C-BBFD-400D-60A2-893EC0EE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-854075"/>
            <a:ext cx="68453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E1BC93C8-E725-6994-6AA1-515AB660C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-1084263"/>
            <a:ext cx="2190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en-US" sz="1200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7">
            <a:extLst>
              <a:ext uri="{FF2B5EF4-FFF2-40B4-BE49-F238E27FC236}">
                <a16:creationId xmlns:a16="http://schemas.microsoft.com/office/drawing/2014/main" id="{30A7C198-6CCB-D4D8-432E-DE9079CA4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589213"/>
            <a:ext cx="35814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600" baseline="0">
                <a:cs typeface="Times New Roman" panose="02020603050405020304" pitchFamily="18" charset="0"/>
              </a:rPr>
              <a:t>          </a:t>
            </a:r>
            <a:endParaRPr lang="en-US" altLang="en-US" sz="2800" baseline="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altLang="en-US" sz="2800" baseline="0">
              <a:cs typeface="Times New Roman" panose="02020603050405020304" pitchFamily="18" charset="0"/>
            </a:endParaRPr>
          </a:p>
        </p:txBody>
      </p:sp>
      <p:pic>
        <p:nvPicPr>
          <p:cNvPr id="4105" name="Picture 8">
            <a:hlinkClick r:id="rId2"/>
            <a:extLst>
              <a:ext uri="{FF2B5EF4-FFF2-40B4-BE49-F238E27FC236}">
                <a16:creationId xmlns:a16="http://schemas.microsoft.com/office/drawing/2014/main" id="{1FD482E5-9382-6AA7-16DF-CFE37A2F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273675"/>
            <a:ext cx="2801937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" name="Picture 27">
            <a:extLst>
              <a:ext uri="{FF2B5EF4-FFF2-40B4-BE49-F238E27FC236}">
                <a16:creationId xmlns:a16="http://schemas.microsoft.com/office/drawing/2014/main" id="{EB99457C-1D49-CAB2-8607-6C0A1A1E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8652" r="6902" b="37166"/>
          <a:stretch>
            <a:fillRect/>
          </a:stretch>
        </p:blipFill>
        <p:spPr bwMode="auto">
          <a:xfrm>
            <a:off x="2133600" y="3419475"/>
            <a:ext cx="5181528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7" name="Slide Number Placeholder 1">
            <a:extLst>
              <a:ext uri="{FF2B5EF4-FFF2-40B4-BE49-F238E27FC236}">
                <a16:creationId xmlns:a16="http://schemas.microsoft.com/office/drawing/2014/main" id="{AA27E02E-5F84-F264-0AF5-B5C59435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351D3F-1630-460C-BC3F-9FEA48D354AA}" type="slidenum">
              <a:rPr lang="en-US" altLang="en-US" sz="2400" baseline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2400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8" name="Picture 2">
            <a:hlinkClick r:id="rId5"/>
            <a:extLst>
              <a:ext uri="{FF2B5EF4-FFF2-40B4-BE49-F238E27FC236}">
                <a16:creationId xmlns:a16="http://schemas.microsoft.com/office/drawing/2014/main" id="{03615303-96B1-8317-063D-4F60D5ADD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11713"/>
            <a:ext cx="2108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27CEC9D-A74D-00C1-90AE-7CA34F84A0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4D596AA-6BFE-4F32-BD00-F96028E2B6E7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54AF541-9C32-382A-2FFC-0D825466D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318" y="228658"/>
            <a:ext cx="9143882" cy="1904976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/>
              <a:t>DOWNLOAD THE                            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**.iso FILE (continued)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3744D7-2CC5-55D5-7380-2E1F7FF1E3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714" y="2286030"/>
            <a:ext cx="8686572" cy="4190890"/>
          </a:xfrm>
        </p:spPr>
        <p:txBody>
          <a:bodyPr/>
          <a:lstStyle/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Press once on the Enter key of the keyboard:</a:t>
            </a:r>
          </a:p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4000" dirty="0"/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DCF312AC-74E4-B2A5-F9BF-CDE22832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50A4E1B-6E28-4A5C-B283-F39AA76962D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712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1920E-A88D-FC45-B1CA-D320CBE4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29" y="236549"/>
            <a:ext cx="8229384" cy="60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331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27CEC9D-A74D-00C1-90AE-7CA34F84A0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4D596AA-6BFE-4F32-BD00-F96028E2B6E7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54AF541-9C32-382A-2FFC-0D825466D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318" y="228658"/>
            <a:ext cx="9143882" cy="1904976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/>
              <a:t>DOWNLOAD THE                            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**.iso FILE (continued)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3744D7-2CC5-55D5-7380-2E1F7FF1E3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714" y="2286030"/>
            <a:ext cx="8686572" cy="4190890"/>
          </a:xfrm>
        </p:spPr>
        <p:txBody>
          <a:bodyPr/>
          <a:lstStyle/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Click on "Download":</a:t>
            </a:r>
          </a:p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4000" dirty="0"/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DCF312AC-74E4-B2A5-F9BF-CDE22832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50A4E1B-6E28-4A5C-B283-F39AA76962D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8510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1920E-A88D-FC45-B1CA-D320CBE4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29" y="236549"/>
            <a:ext cx="8229384" cy="6008676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DFD00E2-FDA3-F5A2-D65C-34710EE518FA}"/>
              </a:ext>
            </a:extLst>
          </p:cNvPr>
          <p:cNvCxnSpPr/>
          <p:nvPr/>
        </p:nvCxnSpPr>
        <p:spPr bwMode="auto">
          <a:xfrm flipV="1">
            <a:off x="4419604" y="2097917"/>
            <a:ext cx="533386" cy="1142970"/>
          </a:xfrm>
          <a:prstGeom prst="straightConnector1">
            <a:avLst/>
          </a:prstGeom>
          <a:solidFill>
            <a:srgbClr val="00B8FF"/>
          </a:solidFill>
          <a:ln w="136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93272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1920E-A88D-FC45-B1CA-D320CBE4F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73" t="-1" r="28912" b="53979"/>
          <a:stretch/>
        </p:blipFill>
        <p:spPr>
          <a:xfrm>
            <a:off x="1363241" y="333964"/>
            <a:ext cx="5799491" cy="6263675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DFD00E2-FDA3-F5A2-D65C-34710EE518FA}"/>
              </a:ext>
            </a:extLst>
          </p:cNvPr>
          <p:cNvCxnSpPr/>
          <p:nvPr/>
        </p:nvCxnSpPr>
        <p:spPr bwMode="auto">
          <a:xfrm flipV="1">
            <a:off x="3276634" y="4419574"/>
            <a:ext cx="533386" cy="1142970"/>
          </a:xfrm>
          <a:prstGeom prst="straightConnector1">
            <a:avLst/>
          </a:prstGeom>
          <a:solidFill>
            <a:srgbClr val="00B8FF"/>
          </a:solidFill>
          <a:ln w="136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1116974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27CEC9D-A74D-00C1-90AE-7CA34F84A0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4D596AA-6BFE-4F32-BD00-F96028E2B6E7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54AF541-9C32-382A-2FFC-0D825466D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318" y="228658"/>
            <a:ext cx="9143882" cy="1904976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/>
              <a:t>DOWNLOAD THE                            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**.iso FILE (continued)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3744D7-2CC5-55D5-7380-2E1F7FF1E3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714" y="2286030"/>
            <a:ext cx="8686572" cy="4190890"/>
          </a:xfrm>
        </p:spPr>
        <p:txBody>
          <a:bodyPr/>
          <a:lstStyle/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Click on the 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***.iso file:</a:t>
            </a:r>
          </a:p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4000" dirty="0"/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DCF312AC-74E4-B2A5-F9BF-CDE22832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50A4E1B-6E28-4A5C-B283-F39AA76962D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2587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58C4C-1462-EA7E-9881-82F3D46A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08" y="228684"/>
            <a:ext cx="7904700" cy="5943534"/>
          </a:xfrm>
          <a:prstGeom prst="rect">
            <a:avLst/>
          </a:prstGeom>
        </p:spPr>
      </p:pic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DFD00E2-FDA3-F5A2-D65C-34710EE518FA}"/>
              </a:ext>
            </a:extLst>
          </p:cNvPr>
          <p:cNvCxnSpPr/>
          <p:nvPr/>
        </p:nvCxnSpPr>
        <p:spPr bwMode="auto">
          <a:xfrm flipV="1">
            <a:off x="3581426" y="5181554"/>
            <a:ext cx="533386" cy="1142970"/>
          </a:xfrm>
          <a:prstGeom prst="straightConnector1">
            <a:avLst/>
          </a:prstGeom>
          <a:solidFill>
            <a:srgbClr val="00B8FF"/>
          </a:solidFill>
          <a:ln w="136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19743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27CEC9D-A74D-00C1-90AE-7CA34F84A0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4D596AA-6BFE-4F32-BD00-F96028E2B6E7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54AF541-9C32-382A-2FFC-0D825466D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91484" cy="18288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/>
              <a:t>DOWNLOAD THE                     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**.iso FILE (continued)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3744D7-2CC5-55D5-7380-2E1F7FF1E3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9832"/>
            <a:ext cx="9144000" cy="4267088"/>
          </a:xfrm>
        </p:spPr>
        <p:txBody>
          <a:bodyPr/>
          <a:lstStyle/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After a minute or two, the 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**.iso file will reside in the "Downloads" folder of your Windows.. "Users" folder:</a:t>
            </a:r>
            <a:endParaRPr lang="en-US" altLang="en-US" sz="3600" dirty="0"/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DCF312AC-74E4-B2A5-F9BF-CDE22832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50A4E1B-6E28-4A5C-B283-F39AA76962D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967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27CEC9D-A74D-00C1-90AE-7CA34F84A0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4D596AA-6BFE-4F32-BD00-F96028E2B6E7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54AF541-9C32-382A-2FFC-0D825466D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91484" cy="18288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/>
              <a:t>DOWNLOAD THE                     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**.iso FILE (continued)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3744D7-2CC5-55D5-7380-2E1F7FF1E3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9832"/>
            <a:ext cx="9144000" cy="4267088"/>
          </a:xfrm>
        </p:spPr>
        <p:txBody>
          <a:bodyPr/>
          <a:lstStyle/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The 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**.iso file will now reside in the "Downloads" folder of your Users folder:</a:t>
            </a:r>
            <a:endParaRPr lang="en-US" altLang="en-US" sz="3600" dirty="0"/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DCF312AC-74E4-B2A5-F9BF-CDE22832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50A4E1B-6E28-4A5C-B283-F39AA76962D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1478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27CEC9D-A74D-00C1-90AE-7CA34F84A0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4D596AA-6BFE-4F32-BD00-F96028E2B6E7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54AF541-9C32-382A-2FFC-0D825466D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144000" cy="205743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/>
              <a:t>CREATE A BOOTABLE "RESCUEZILLA" DVD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3744D7-2CC5-55D5-7380-2E1F7FF1E3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28"/>
            <a:ext cx="9144000" cy="4495682"/>
          </a:xfrm>
        </p:spPr>
        <p:txBody>
          <a:bodyPr/>
          <a:lstStyle/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From inside the Web browser or from inside the file management app of your Linux or Windows computer, use the RIGHT mouse button to click on the 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**.iso file:</a:t>
            </a:r>
          </a:p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4000" dirty="0"/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DCF312AC-74E4-B2A5-F9BF-CDE22832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50A4E1B-6E28-4A5C-B283-F39AA76962D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909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D17288C1-FF97-588F-302B-A6F3C188F0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4A9F33-BDAF-488A-9D45-5B889A1350F8}" type="slidenum">
              <a:rPr lang="en-US" altLang="en-US" sz="2400" baseline="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2400" baseline="0">
              <a:latin typeface="Times New Roman" panose="02020603050405020304" pitchFamily="18" charset="0"/>
            </a:endParaRPr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4B9A1048-D847-54E4-3C54-0D72FF51A7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84"/>
            <a:ext cx="7924800" cy="1752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6600" dirty="0"/>
              <a:t>Web location for this presentation:</a:t>
            </a: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C827E604-78C8-C9B4-C207-6DAA596B27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912" y="2133634"/>
            <a:ext cx="8839088" cy="3886098"/>
          </a:xfrm>
        </p:spPr>
        <p:txBody>
          <a:bodyPr/>
          <a:lstStyle/>
          <a:p>
            <a:pPr marL="0" indent="0"/>
            <a:r>
              <a:rPr lang="en-US" altLang="en-US" sz="6000" dirty="0">
                <a:solidFill>
                  <a:srgbClr val="FF0000"/>
                </a:solidFill>
              </a:rPr>
              <a:t>http://aztcs.apcug.org</a:t>
            </a:r>
          </a:p>
          <a:p>
            <a:pPr marL="0" indent="0"/>
            <a:r>
              <a:rPr lang="en-US" altLang="en-US" sz="6000" dirty="0"/>
              <a:t>Click on </a:t>
            </a:r>
            <a:r>
              <a:rPr lang="en-US" altLang="en-US" sz="6000" dirty="0">
                <a:solidFill>
                  <a:srgbClr val="FF0000"/>
                </a:solidFill>
              </a:rPr>
              <a:t>"Meeting Notes"       </a:t>
            </a:r>
          </a:p>
          <a:p>
            <a:pPr marL="0" indent="0"/>
            <a:r>
              <a:rPr lang="en-US" altLang="en-US" sz="6000" dirty="0"/>
              <a:t>or contact </a:t>
            </a:r>
            <a:r>
              <a:rPr lang="en-US" altLang="en-US" sz="6000" dirty="0">
                <a:solidFill>
                  <a:srgbClr val="FF0000"/>
                </a:solidFill>
              </a:rPr>
              <a:t>fchao2@yahoo.com</a:t>
            </a:r>
            <a:endParaRPr lang="en-US" altLang="en-US" sz="6000" dirty="0"/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37F694D5-B02E-1F2A-AB19-F23E8A3C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AFEC92-F8C8-46D9-B6F3-838CCA0981FA}" type="slidenum">
              <a:rPr lang="en-US" altLang="en-US" sz="2400" baseline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2400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27CEC9D-A74D-00C1-90AE-7CA34F84A0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4D596AA-6BFE-4F32-BD00-F96028E2B6E7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54AF541-9C32-382A-2FFC-0D825466D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6078" y="152400"/>
            <a:ext cx="9296278" cy="18288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/>
              <a:t>CREATE A BOOTABLE "RESCUEZILLA" DVD (continued)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3744D7-2CC5-55D5-7380-2E1F7FF1E3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195404"/>
            <a:ext cx="9144000" cy="4433912"/>
          </a:xfrm>
        </p:spPr>
        <p:txBody>
          <a:bodyPr/>
          <a:lstStyle/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Click on "Burn disk image" in the pop-up utility menu.</a:t>
            </a:r>
          </a:p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If "Burn disk image" is not shown, click on "Show more options".                     Then click on "Burn disk image"</a:t>
            </a:r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DCF312AC-74E4-B2A5-F9BF-CDE22832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50A4E1B-6E28-4A5C-B283-F39AA76962D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267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37F40-51AE-4E09-E262-3D6D9F1F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9" y="1066862"/>
            <a:ext cx="7974039" cy="464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3191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37F40-51AE-4E09-E262-3D6D9F1F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9" y="1066862"/>
            <a:ext cx="7974039" cy="4648078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BD04399-D414-1F81-6BA2-10E923918FB2}"/>
              </a:ext>
            </a:extLst>
          </p:cNvPr>
          <p:cNvCxnSpPr/>
          <p:nvPr/>
        </p:nvCxnSpPr>
        <p:spPr bwMode="auto">
          <a:xfrm flipH="1">
            <a:off x="4799115" y="0"/>
            <a:ext cx="306271" cy="4235135"/>
          </a:xfrm>
          <a:prstGeom prst="straightConnector1">
            <a:avLst/>
          </a:prstGeom>
          <a:solidFill>
            <a:srgbClr val="00B8FF"/>
          </a:solidFill>
          <a:ln w="149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853999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692D8-EF7F-BAB9-791E-AA95CF91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64" y="310225"/>
            <a:ext cx="6019642" cy="59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877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692D8-EF7F-BAB9-791E-AA95CF91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74" y="463959"/>
            <a:ext cx="6019642" cy="593008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653077-857E-D586-ACAF-DA4E5D4634EE}"/>
              </a:ext>
            </a:extLst>
          </p:cNvPr>
          <p:cNvCxnSpPr/>
          <p:nvPr/>
        </p:nvCxnSpPr>
        <p:spPr bwMode="auto">
          <a:xfrm flipH="1">
            <a:off x="5714970" y="5181554"/>
            <a:ext cx="2666930" cy="653829"/>
          </a:xfrm>
          <a:prstGeom prst="straightConnector1">
            <a:avLst/>
          </a:prstGeom>
          <a:solidFill>
            <a:srgbClr val="00B8FF"/>
          </a:solidFill>
          <a:ln w="149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605980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58095-EACA-03E9-827F-DA739DBE9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50" y="252287"/>
            <a:ext cx="3428910" cy="5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485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58095-EACA-03E9-827F-DA739DBE9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50" y="252287"/>
            <a:ext cx="3428910" cy="5718083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1E1E84A-ABDA-7BBB-5190-03C5F5D8C92F}"/>
              </a:ext>
            </a:extLst>
          </p:cNvPr>
          <p:cNvCxnSpPr/>
          <p:nvPr/>
        </p:nvCxnSpPr>
        <p:spPr bwMode="auto">
          <a:xfrm flipH="1">
            <a:off x="4267208" y="1676446"/>
            <a:ext cx="3124118" cy="44245"/>
          </a:xfrm>
          <a:prstGeom prst="straightConnector1">
            <a:avLst/>
          </a:prstGeom>
          <a:solidFill>
            <a:srgbClr val="00B8FF"/>
          </a:solidFill>
          <a:ln w="149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440234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47ADE-8783-1E20-128B-94181C59C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88" y="326175"/>
            <a:ext cx="6134543" cy="591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19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27CEC9D-A74D-00C1-90AE-7CA34F84A0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4D596AA-6BFE-4F32-BD00-F96028E2B6E7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54AF541-9C32-382A-2FFC-0D825466D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144000" cy="1905036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/>
              <a:t>CREATE A BOOTABLE "RESCUEZILLA" DVD (continued)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3744D7-2CC5-55D5-7380-2E1F7FF1E3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20914" y="2467731"/>
            <a:ext cx="9144000" cy="3932991"/>
          </a:xfrm>
        </p:spPr>
        <p:txBody>
          <a:bodyPr/>
          <a:lstStyle/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Insert a blank DVD-R or DVD-RW disc into the DVD drive.</a:t>
            </a:r>
          </a:p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Follow the instructions to burn the 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-***.iso                                     file to the DVD-R or DVD-RW</a:t>
            </a:r>
          </a:p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4000" dirty="0"/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DCF312AC-74E4-B2A5-F9BF-CDE22832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50A4E1B-6E28-4A5C-B283-F39AA76962D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7580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29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29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47ADE-8783-1E20-128B-94181C59C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88" y="326175"/>
            <a:ext cx="6134543" cy="5911682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C3EAE55-EB85-DA31-A952-3E888FF98799}"/>
              </a:ext>
            </a:extLst>
          </p:cNvPr>
          <p:cNvCxnSpPr/>
          <p:nvPr/>
        </p:nvCxnSpPr>
        <p:spPr bwMode="auto">
          <a:xfrm flipH="1">
            <a:off x="4343406" y="1676446"/>
            <a:ext cx="3047920" cy="3657504"/>
          </a:xfrm>
          <a:prstGeom prst="straightConnector1">
            <a:avLst/>
          </a:prstGeom>
          <a:solidFill>
            <a:srgbClr val="00B8FF"/>
          </a:solidFill>
          <a:ln w="149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78891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9DEC67D8-E1F9-89EA-AC43-C9373038228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D6574-5CF9-4669-BDAE-5950A2183F9E}" type="slidenum">
              <a:rPr lang="en-US" altLang="en-US" sz="2400" baseline="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2400" baseline="0"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B1662392-4BB7-4179-1BEB-44C8D6AAFA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6600"/>
              <a:t>SUMMARY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A97A4C50-231C-B410-C095-FC0E9EFA2B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66712"/>
            <a:ext cx="8915400" cy="5715000"/>
          </a:xfrm>
        </p:spPr>
        <p:txBody>
          <a:bodyPr/>
          <a:lstStyle/>
          <a:p>
            <a:pPr indent="-341313" eaLnBrk="1" hangingPunct="1">
              <a:spcBef>
                <a:spcPts val="9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400" dirty="0"/>
              <a:t>  Here are step-by-step instructions on how you can create </a:t>
            </a:r>
            <a:r>
              <a:rPr lang="en-US" altLang="en-US" sz="4400" dirty="0" err="1"/>
              <a:t>aor</a:t>
            </a:r>
            <a:r>
              <a:rPr lang="en-US" altLang="en-US" sz="4400" dirty="0"/>
              <a:t> a "RESCUEZILLA" bootable DVD. </a:t>
            </a:r>
          </a:p>
        </p:txBody>
      </p:sp>
      <p:sp>
        <p:nvSpPr>
          <p:cNvPr id="6149" name="Slide Number Placeholder 1">
            <a:extLst>
              <a:ext uri="{FF2B5EF4-FFF2-40B4-BE49-F238E27FC236}">
                <a16:creationId xmlns:a16="http://schemas.microsoft.com/office/drawing/2014/main" id="{91BE073E-8789-3909-70F2-B911B97C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0F4182-A244-493C-8EF7-15EC7F46AED8}" type="slidenum">
              <a:rPr lang="en-US" altLang="en-US" sz="2400" baseline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2400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301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FC56A642-6CB7-6B53-9783-7D4E5B14AC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14B61E-48B8-404D-BCC3-02FE45B10233}" type="slidenum">
              <a:rPr lang="en-US" altLang="en-US" sz="2400" baseline="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2400" baseline="0">
              <a:latin typeface="Times New Roman" panose="02020603050405020304" pitchFamily="18" charset="0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5D83213B-A1F4-6676-4473-041E97324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220200" cy="685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TOPICS</a:t>
            </a: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2E0C3AF5-BE78-7167-0EBA-50534FD30D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685710"/>
            <a:ext cx="9067800" cy="6172200"/>
          </a:xfrm>
        </p:spPr>
        <p:txBody>
          <a:bodyPr/>
          <a:lstStyle/>
          <a:p>
            <a:pPr marL="571500" indent="-571500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Downloading the "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**.iso file</a:t>
            </a:r>
          </a:p>
          <a:p>
            <a:pPr marL="571500" indent="-571500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Making a Bootable DVD from the "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**.</a:t>
            </a:r>
            <a:r>
              <a:rPr lang="en-US" altLang="en-US" sz="4000"/>
              <a:t>iso file</a:t>
            </a:r>
            <a:endParaRPr lang="en-US" altLang="en-US" sz="4000" dirty="0"/>
          </a:p>
        </p:txBody>
      </p:sp>
      <p:sp>
        <p:nvSpPr>
          <p:cNvPr id="7173" name="Slide Number Placeholder 1">
            <a:extLst>
              <a:ext uri="{FF2B5EF4-FFF2-40B4-BE49-F238E27FC236}">
                <a16:creationId xmlns:a16="http://schemas.microsoft.com/office/drawing/2014/main" id="{4A7DBD37-60AE-A2C9-4105-ACF76163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FC8D9-DBB1-495F-A82F-339D00813453}" type="slidenum">
              <a:rPr lang="en-US" altLang="en-US" sz="2400" baseline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2400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702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9A645B90-349A-5293-4074-0842F54F95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CD26C4-1638-4F56-9895-9FD9AF887EE1}" type="slidenum">
              <a:rPr lang="en-US" altLang="en-US" sz="2400" baseline="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2400" baseline="0">
              <a:latin typeface="Times New Roman" panose="02020603050405020304" pitchFamily="18" charset="0"/>
            </a:endParaRPr>
          </a:p>
        </p:txBody>
      </p:sp>
      <p:sp>
        <p:nvSpPr>
          <p:cNvPr id="18435" name="Slide Number Placeholder 1">
            <a:extLst>
              <a:ext uri="{FF2B5EF4-FFF2-40B4-BE49-F238E27FC236}">
                <a16:creationId xmlns:a16="http://schemas.microsoft.com/office/drawing/2014/main" id="{A6DFF9CB-B733-0F8E-9E0E-9953FF36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C0AB7A-703E-448D-9E6E-D94A191A0660}" type="slidenum">
              <a:rPr lang="en-US" altLang="en-US" sz="2400" baseline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2400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D2789-417C-55C6-A079-90241668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07" y="333106"/>
            <a:ext cx="8256986" cy="61917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27CEC9D-A74D-00C1-90AE-7CA34F84A0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D596AA-6BFE-4F32-BD00-F96028E2B6E7}" type="slidenum">
              <a:rPr lang="en-US" altLang="en-US" sz="2400" baseline="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z="2400" baseline="0">
              <a:latin typeface="Times New Roman" panose="02020603050405020304" pitchFamily="18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54AF541-9C32-382A-2FFC-0D825466D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220200" cy="18288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/>
              <a:t>DOWNLOAD THE                           </a:t>
            </a:r>
            <a:r>
              <a:rPr lang="en-US" altLang="en-US" sz="4000" dirty="0" err="1"/>
              <a:t>rescuezilla</a:t>
            </a:r>
            <a:r>
              <a:rPr lang="en-US" altLang="en-US" sz="4000" dirty="0"/>
              <a:t>**. iso FILE (continued)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3744D7-2CC5-55D5-7380-2E1F7FF1E3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318" y="2286030"/>
            <a:ext cx="9067682" cy="4190890"/>
          </a:xfrm>
        </p:spPr>
        <p:txBody>
          <a:bodyPr/>
          <a:lstStyle/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000" dirty="0"/>
              <a:t>Use a Web browser to go to                                                           rescuezilla.com</a:t>
            </a:r>
          </a:p>
          <a:p>
            <a:pPr marL="571500" indent="-571500" eaLnBrk="1" hangingPunct="1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4000" dirty="0"/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DCF312AC-74E4-B2A5-F9BF-CDE22832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0A4E1B-6E28-4A5C-B283-F39AA76962DA}" type="slidenum">
              <a:rPr lang="en-US" altLang="en-US" sz="2400" baseline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2400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216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11CFA3-BA45-49A5-8F53-AED2A049D081}" type="slidenum">
              <a:rPr lang="en-US" altLang="en-US" sz="2400" baseline="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2400" baseline="0">
              <a:latin typeface="Times New Roman" panose="02020603050405020304" pitchFamily="18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37A91F-0FDB-4B9A-8C0C-C31F936E42BA}" type="slidenum">
              <a:rPr lang="en-US" altLang="en-US" sz="2400" baseline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2400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1619B-E8A7-2032-AE7E-0BE16234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6" y="319770"/>
            <a:ext cx="8154107" cy="62184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4377E-5D04-7436-7D3D-ED4F5BF0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8" y="457278"/>
            <a:ext cx="8116946" cy="5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535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3C5A634-C9A6-C2C2-CDB9-A451C7E9C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8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411CFA3-BA45-49A5-8F53-AED2A049D081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342900" marR="0" lvl="0" indent="-34290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0CB4E8F3-5A91-BF49-A868-205ACFF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37A91F-0FDB-4B9A-8C0C-C31F936E42BA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35A22-F969-2367-46F5-953279DC5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3" y="2667020"/>
            <a:ext cx="8466433" cy="15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88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GB" altLang="en-US" sz="40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GB" altLang="en-US" sz="40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GB" altLang="en-US" sz="40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GB" altLang="en-US" sz="40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5649</TotalTime>
  <Words>393</Words>
  <Application>Microsoft Office PowerPoint</Application>
  <PresentationFormat>On-screen Show (4:3)</PresentationFormat>
  <Paragraphs>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Default Design</vt:lpstr>
      <vt:lpstr>1_Default Design</vt:lpstr>
      <vt:lpstr>PowerPoint Presentation</vt:lpstr>
      <vt:lpstr>Web location for this presentation:</vt:lpstr>
      <vt:lpstr>SUMMARY</vt:lpstr>
      <vt:lpstr>TOPICS</vt:lpstr>
      <vt:lpstr>PowerPoint Presentation</vt:lpstr>
      <vt:lpstr>DOWNLOAD THE                           rescuezilla**. iso FILE (continued)</vt:lpstr>
      <vt:lpstr>PowerPoint Presentation</vt:lpstr>
      <vt:lpstr>PowerPoint Presentation</vt:lpstr>
      <vt:lpstr>PowerPoint Presentation</vt:lpstr>
      <vt:lpstr>DOWNLOAD THE                            rescuezilla**.iso FILE (continued)</vt:lpstr>
      <vt:lpstr>PowerPoint Presentation</vt:lpstr>
      <vt:lpstr>DOWNLOAD THE                            rescuezilla**.iso FILE (continued)</vt:lpstr>
      <vt:lpstr>PowerPoint Presentation</vt:lpstr>
      <vt:lpstr>PowerPoint Presentation</vt:lpstr>
      <vt:lpstr>DOWNLOAD THE                            rescuezilla**.iso FILE (continued)</vt:lpstr>
      <vt:lpstr>PowerPoint Presentation</vt:lpstr>
      <vt:lpstr>DOWNLOAD THE                     rescuezilla**.iso FILE (continued)</vt:lpstr>
      <vt:lpstr>DOWNLOAD THE                     rescuezilla**.iso FILE (continued)</vt:lpstr>
      <vt:lpstr>CREATE A BOOTABLE "RESCUEZILLA" DVD</vt:lpstr>
      <vt:lpstr>CREATE A BOOTABLE "RESCUEZILLA" DVD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BOOTABLE "RESCUEZILLA" DVD (continued)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testuser</dc:creator>
  <cp:lastModifiedBy>Francis Chao</cp:lastModifiedBy>
  <cp:revision>614</cp:revision>
  <dcterms:modified xsi:type="dcterms:W3CDTF">2024-08-12T22:21:29Z</dcterms:modified>
</cp:coreProperties>
</file>