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4" r:id="rId2"/>
  </p:sldMasterIdLst>
  <p:notesMasterIdLst>
    <p:notesMasterId r:id="rId87"/>
  </p:notesMasterIdLst>
  <p:sldIdLst>
    <p:sldId id="738" r:id="rId3"/>
    <p:sldId id="625" r:id="rId4"/>
    <p:sldId id="257" r:id="rId5"/>
    <p:sldId id="1816" r:id="rId6"/>
    <p:sldId id="1715" r:id="rId7"/>
    <p:sldId id="1717" r:id="rId8"/>
    <p:sldId id="1713" r:id="rId9"/>
    <p:sldId id="1719" r:id="rId10"/>
    <p:sldId id="1817" r:id="rId11"/>
    <p:sldId id="1722" r:id="rId12"/>
    <p:sldId id="1818" r:id="rId13"/>
    <p:sldId id="1825" r:id="rId14"/>
    <p:sldId id="1820" r:id="rId15"/>
    <p:sldId id="1822" r:id="rId16"/>
    <p:sldId id="1919" r:id="rId17"/>
    <p:sldId id="1920" r:id="rId18"/>
    <p:sldId id="1752" r:id="rId19"/>
    <p:sldId id="1921" r:id="rId20"/>
    <p:sldId id="1810" r:id="rId21"/>
    <p:sldId id="1923" r:id="rId22"/>
    <p:sldId id="1924" r:id="rId23"/>
    <p:sldId id="1925" r:id="rId24"/>
    <p:sldId id="1926" r:id="rId25"/>
    <p:sldId id="1927" r:id="rId26"/>
    <p:sldId id="1922" r:id="rId27"/>
    <p:sldId id="1872" r:id="rId28"/>
    <p:sldId id="1928" r:id="rId29"/>
    <p:sldId id="1931" r:id="rId30"/>
    <p:sldId id="1932" r:id="rId31"/>
    <p:sldId id="1929" r:id="rId32"/>
    <p:sldId id="1829" r:id="rId33"/>
    <p:sldId id="1930" r:id="rId34"/>
    <p:sldId id="1873" r:id="rId35"/>
    <p:sldId id="1874" r:id="rId36"/>
    <p:sldId id="1875" r:id="rId37"/>
    <p:sldId id="1877" r:id="rId38"/>
    <p:sldId id="1933" r:id="rId39"/>
    <p:sldId id="1934" r:id="rId40"/>
    <p:sldId id="1878" r:id="rId41"/>
    <p:sldId id="1881" r:id="rId42"/>
    <p:sldId id="1879" r:id="rId43"/>
    <p:sldId id="1882" r:id="rId44"/>
    <p:sldId id="1883" r:id="rId45"/>
    <p:sldId id="1884" r:id="rId46"/>
    <p:sldId id="1880" r:id="rId47"/>
    <p:sldId id="1885" r:id="rId48"/>
    <p:sldId id="1830" r:id="rId49"/>
    <p:sldId id="1886" r:id="rId50"/>
    <p:sldId id="1828" r:id="rId51"/>
    <p:sldId id="1887" r:id="rId52"/>
    <p:sldId id="1888" r:id="rId53"/>
    <p:sldId id="1894" r:id="rId54"/>
    <p:sldId id="1896" r:id="rId55"/>
    <p:sldId id="1897" r:id="rId56"/>
    <p:sldId id="1899" r:id="rId57"/>
    <p:sldId id="1900" r:id="rId58"/>
    <p:sldId id="1898" r:id="rId59"/>
    <p:sldId id="1893" r:id="rId60"/>
    <p:sldId id="1895" r:id="rId61"/>
    <p:sldId id="1901" r:id="rId62"/>
    <p:sldId id="1902" r:id="rId63"/>
    <p:sldId id="1903" r:id="rId64"/>
    <p:sldId id="1832" r:id="rId65"/>
    <p:sldId id="1904" r:id="rId66"/>
    <p:sldId id="1905" r:id="rId67"/>
    <p:sldId id="1906" r:id="rId68"/>
    <p:sldId id="1907" r:id="rId69"/>
    <p:sldId id="1909" r:id="rId70"/>
    <p:sldId id="1910" r:id="rId71"/>
    <p:sldId id="1908" r:id="rId72"/>
    <p:sldId id="1911" r:id="rId73"/>
    <p:sldId id="1912" r:id="rId74"/>
    <p:sldId id="1889" r:id="rId75"/>
    <p:sldId id="1890" r:id="rId76"/>
    <p:sldId id="1913" r:id="rId77"/>
    <p:sldId id="1914" r:id="rId78"/>
    <p:sldId id="1891" r:id="rId79"/>
    <p:sldId id="1892" r:id="rId80"/>
    <p:sldId id="1915" r:id="rId81"/>
    <p:sldId id="1916" r:id="rId82"/>
    <p:sldId id="1917" r:id="rId83"/>
    <p:sldId id="1918" r:id="rId84"/>
    <p:sldId id="1935" r:id="rId85"/>
    <p:sldId id="1936" r:id="rId86"/>
  </p:sldIdLst>
  <p:sldSz cx="9144000" cy="6858000" type="screen4x3"/>
  <p:notesSz cx="7315200" cy="96012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4000" kern="1200" baseline="-250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4000" kern="1200" baseline="-250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4000" kern="1200" baseline="-250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4000" kern="1200" baseline="-250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4000" kern="1200" baseline="-250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000" kern="1200" baseline="-250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000" kern="1200" baseline="-250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000" kern="1200" baseline="-250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000" kern="1200" baseline="-250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4" autoAdjust="0"/>
    <p:restoredTop sz="92460" autoAdjust="0"/>
  </p:normalViewPr>
  <p:slideViewPr>
    <p:cSldViewPr>
      <p:cViewPr varScale="1">
        <p:scale>
          <a:sx n="49" d="100"/>
          <a:sy n="49" d="100"/>
        </p:scale>
        <p:origin x="7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9E838D7A-3889-BD06-F84D-EC68B829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C96FCDB2-3BA6-18B1-549B-5C222F5E9B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168650" cy="4778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139" tIns="49472" rIns="95139" bIns="49472" numCol="1" anchor="t" anchorCtr="0" compatLnSpc="1">
            <a:prstTxWarp prst="textNoShape">
              <a:avLst/>
            </a:prstTxWarp>
          </a:bodyPr>
          <a:lstStyle>
            <a:lvl1pPr defTabSz="482600"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66788" algn="l"/>
                <a:tab pos="1933575" algn="l"/>
                <a:tab pos="2900363" algn="l"/>
                <a:tab pos="3867150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1300" baseline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41F22A65-3022-2446-650D-0CDFFB8A5DD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143375" y="0"/>
            <a:ext cx="3168650" cy="4778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139" tIns="49472" rIns="95139" bIns="49472" numCol="1" anchor="t" anchorCtr="0" compatLnSpc="1">
            <a:prstTxWarp prst="textNoShape">
              <a:avLst/>
            </a:prstTxWarp>
          </a:bodyPr>
          <a:lstStyle>
            <a:lvl1pPr algn="r" defTabSz="482600"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66788" algn="l"/>
                <a:tab pos="1933575" algn="l"/>
                <a:tab pos="2900363" algn="l"/>
                <a:tab pos="3867150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1300" baseline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4">
            <a:extLst>
              <a:ext uri="{FF2B5EF4-FFF2-40B4-BE49-F238E27FC236}">
                <a16:creationId xmlns:a16="http://schemas.microsoft.com/office/drawing/2014/main" id="{A7EAB800-26CC-A625-163F-C69CD814659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8" name="Rectangle 5">
            <a:extLst>
              <a:ext uri="{FF2B5EF4-FFF2-40B4-BE49-F238E27FC236}">
                <a16:creationId xmlns:a16="http://schemas.microsoft.com/office/drawing/2014/main" id="{136F0B75-76A6-4070-8512-CC4CFF22AFA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60888"/>
            <a:ext cx="5849937" cy="431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139" tIns="49472" rIns="95139" bIns="4947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079" name="Rectangle 6">
            <a:extLst>
              <a:ext uri="{FF2B5EF4-FFF2-40B4-BE49-F238E27FC236}">
                <a16:creationId xmlns:a16="http://schemas.microsoft.com/office/drawing/2014/main" id="{7A48EF38-8EEB-79D9-14A4-1B309B1629A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120188"/>
            <a:ext cx="3168650" cy="4778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139" tIns="49472" rIns="95139" bIns="49472" numCol="1" anchor="b" anchorCtr="0" compatLnSpc="1">
            <a:prstTxWarp prst="textNoShape">
              <a:avLst/>
            </a:prstTxWarp>
          </a:bodyPr>
          <a:lstStyle>
            <a:lvl1pPr defTabSz="482600"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66788" algn="l"/>
                <a:tab pos="1933575" algn="l"/>
                <a:tab pos="2900363" algn="l"/>
                <a:tab pos="3867150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1300" baseline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80" name="Rectangle 7">
            <a:extLst>
              <a:ext uri="{FF2B5EF4-FFF2-40B4-BE49-F238E27FC236}">
                <a16:creationId xmlns:a16="http://schemas.microsoft.com/office/drawing/2014/main" id="{09077032-6EB4-D799-7387-1D8FF6F1E7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143375" y="9120188"/>
            <a:ext cx="3168650" cy="4778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139" tIns="49472" rIns="95139" bIns="49472" numCol="1" anchor="b" anchorCtr="0" compatLnSpc="1">
            <a:prstTxWarp prst="textNoShape">
              <a:avLst/>
            </a:prstTxWarp>
          </a:bodyPr>
          <a:lstStyle>
            <a:lvl1pPr algn="r" defTabSz="482600"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66788" algn="l"/>
                <a:tab pos="1933575" algn="l"/>
                <a:tab pos="2900363" algn="l"/>
                <a:tab pos="3867150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1300" baseline="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B03CE6-E617-4C64-9E09-89CFE6842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522226-673C-E423-DEB9-27291705EE5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99060-591C-4B08-D86C-7BD5F285FDC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25C24B-D97A-50E7-FB6C-4C7ADA583A8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10391-92CE-4010-8DAC-089216E036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13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042AD9-B6E9-CD0C-52DE-9430C2BFF8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F7E366-AC22-4603-1B12-4481EDBE674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D2609F-B644-E77B-FFCD-FE4F7D5335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B602-B71F-4AEF-9AB6-F09E95E90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00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E662B2-7862-80CA-4B18-18F98895317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D72A07-8004-A3B7-5CD8-67F03493480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65AE2C-0B86-BDA6-BFFF-A3249B4571B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2F71B-2ACD-44EB-85D0-A7F376DA85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88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3EAD09-C7EA-353D-DDF8-49EC8166DFF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F12E2E-DB2F-0D69-1DC2-DF1BC1EFF2E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42E5E4-7A57-BDE8-6EF9-5B0D4EC987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911B6-B22F-4B5D-BE9C-44C200775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053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3EA9A-38AE-DA75-24F3-1EF0596103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73BDA7-6A09-7445-2D70-10A2E11EB43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A309D-8B8E-C59D-4065-AB0A0987B4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CD7A8-C576-4DD1-A544-9611AEBB2B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827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55945A-6DDA-AF53-0F58-7C093BC431C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D17AE-5CEE-A83E-C9F8-EF2C24DB3B5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82219-C49E-80C2-C50D-AD8B46A3069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EC054-A5A0-4023-BC52-3852CEE0D6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920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982CAA-F9B9-0AE3-A177-6029D24D656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BE03B6-DD66-D702-1A8E-4318FA54896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1B688C0-8806-D586-CEEB-502BCBEDFB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1B25B-CC6B-4C90-89C4-3E300181A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88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61425-B2E6-C229-B2B0-45375F84B47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C6F4F14-E196-FCE5-A4B1-AC162F88DF6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FDCECEA-A5E0-A297-E24C-41A9759762D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40ED0-A94B-4DC6-B1A2-C5EF841B0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2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33B60BE-F48B-D9F3-CC4D-087C3AAD5EF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D1FE51-D5DB-F1E2-D7FF-22F54F95B5B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56761C-3DA2-8E9C-2E6F-6BEBBABA2F0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F1462-82B2-4E43-9EBA-7D3A8294A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189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A6CF1F6-97CD-41B0-223F-33DFDDF6B47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FCD86C-F9E1-410B-9AFC-46B2CE14E93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81BB94-1C0B-A538-3B2F-BE3C37DB626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4CCDC-F868-45D8-B9DE-0737E9BBD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5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C0F009-54AB-085E-C7AF-1AC926F6799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09A6CA3-00C2-E4CA-3D69-D298894DD26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E8245F4-855A-20B7-103B-DA24B4B78D2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7CF9D-4243-41CD-BB89-6320473214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39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29040C-4140-E217-3321-A8BA0959F41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D96ABD-464C-358E-A7CA-8E1A081087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F9F83-6192-FB3E-9BDE-1F2D353EEA2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9CA2A-AB52-47E7-BEB3-039E5C829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567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488149-5734-4DEB-EA36-E379FFAF5C6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E39626-DA12-B3F6-4D26-7F848932DF7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E597DBC-0243-4FCA-CA3F-8A350E205E4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C7CC3-81D9-43D6-B5D3-DE75FD0A90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028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C8546D-0DE9-186D-6920-763C1755446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7E119A-A574-562D-744D-006CA0582A2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4C87C-F31C-E908-D514-20FBDEA251E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50C0C-9692-4121-B7FA-F062824E2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255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9559A-0F72-A350-33E9-C078806DA3F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D5613-23A4-6A4F-6A93-6A4CF96C4A2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D09208-0E04-15CC-B9E3-CECE99727B1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5BCC8-CAC7-41FE-82E0-B755BAFB9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0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4DC471-E663-3AFE-BC26-0BA0C8274E9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88EED-C3F3-5248-7F03-AA613D10570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81397-01EA-C7C4-B224-55AD22E1961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ABF6F-14C9-4A41-81D2-61821EB766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39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A05627-AE39-6D25-45B3-4A026EA3583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AAAA087-1143-79E0-5F71-FF0D1E59D79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4D1A76D-E224-267D-CD4D-00969C47E53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A38BB-2348-4406-A783-2FE30F04B0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47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BCDA19F-6BF0-5F36-D6C4-157AF65EC31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EE64694-866B-C837-D0F0-2727B95BA43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DCA9D11-96BF-EF96-DDC3-7FC5B49636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EC837-E53A-484A-A83D-A6F60BC03E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9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517209E-7534-7ED5-ADF2-36E4E689703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547514-2F06-D731-9976-0C7879BF621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06A62F-4263-534E-E523-DEA42464D0C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2A288-4693-4795-AF03-14AB2128CC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14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FFCE613-9273-5652-8BCA-E200923B4B9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7B05E3-E413-CCE7-EA26-8FD0A5706F9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32F8A7-1338-7B35-C58F-0770E0113B5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A7CF3-5387-4AD0-8572-636FE75F78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42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B60DA2C-CF09-21D9-95EB-904D91189F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74C73B8-E9FA-3769-799D-2E65D7CD81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647E6B-B494-3BB8-7F31-32DB5C1D3D9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2359D-387D-4C03-9DFC-492A41B61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61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F5BCA2F-D6AA-7C79-B338-D05EC5B9DBA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CB4B2BB-66BA-9323-401A-72B4BF36FF6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514AAC2-1639-AB31-8C9A-B842D20E43D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0B2C5-2DA6-4CDE-8FDD-6979A4B497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1C880903-629C-FA18-3101-EEEE53B39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FD72B7-BE42-21D3-930B-25E169760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57C7E428-2F84-8066-4661-23321E04B00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aseline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FA9D6ADC-C15C-2943-CC3E-79CC6920C8A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aseline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2B0F8F4C-3377-A5F4-01CF-B02BDB362C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aseline="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4F4AB6-1096-4FF5-99F9-3258E8F8A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ADEE6E85-E772-0395-5649-54F4BAFC0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4E7C0693-6E26-DA36-13EE-201516FEB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7C13904E-5452-AB18-CDF5-EEEA5E606E2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aseline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6A6CB02D-A19C-6F76-7460-0303FEF9481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aseline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7692A0CA-FA28-2F66-330B-A8615BA6812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aseline="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BDB2A4F-53CC-4C81-869A-F1D8B29DD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aztcs.org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hyperlink" Target="http://apcug.org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bleapps.com/apps/utilities/balenaetcher-portabl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>
            <a:extLst>
              <a:ext uri="{FF2B5EF4-FFF2-40B4-BE49-F238E27FC236}">
                <a16:creationId xmlns:a16="http://schemas.microsoft.com/office/drawing/2014/main" id="{4466294D-AEEA-80BB-998D-77C9BF741B0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B6D272-58CF-43CB-B32D-B79D1600559D}" type="slidenum">
              <a:rPr lang="en-US" altLang="en-US" sz="2400" baseline="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z="2400" baseline="0" dirty="0">
              <a:latin typeface="Times New Roman" panose="02020603050405020304" pitchFamily="18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B1F4BC7-5BBD-1F6A-A8A3-8E00163C9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9399"/>
            <a:ext cx="9144000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800" b="1" baseline="0" dirty="0">
                <a:solidFill>
                  <a:srgbClr val="32946A"/>
                </a:solidFill>
                <a:cs typeface="Times New Roman" panose="02020603050405020304" pitchFamily="18" charset="0"/>
              </a:rPr>
              <a:t>2A- MAKING A BOOTABLE "RESCUEZILLA" USB THUMB DRIVE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A047E66-B61E-8AB0-0BE4-8F0AA543F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-854075"/>
            <a:ext cx="32893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1A6E7442-4B67-1AC8-4B28-57185A2EA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-854075"/>
            <a:ext cx="3556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E6D3117C-BBFD-400D-60A2-893EC0EE9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-854075"/>
            <a:ext cx="68453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103" name="Rectangle 6">
            <a:extLst>
              <a:ext uri="{FF2B5EF4-FFF2-40B4-BE49-F238E27FC236}">
                <a16:creationId xmlns:a16="http://schemas.microsoft.com/office/drawing/2014/main" id="{E1BC93C8-E725-6994-6AA1-515AB660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-1084263"/>
            <a:ext cx="2190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</a:pPr>
            <a:endParaRPr lang="en-US" altLang="en-US" sz="120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Rectangle 7">
            <a:extLst>
              <a:ext uri="{FF2B5EF4-FFF2-40B4-BE49-F238E27FC236}">
                <a16:creationId xmlns:a16="http://schemas.microsoft.com/office/drawing/2014/main" id="{30A7C198-6CCB-D4D8-432E-DE9079CA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589213"/>
            <a:ext cx="35814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3600" baseline="0" dirty="0">
                <a:cs typeface="Times New Roman" panose="02020603050405020304" pitchFamily="18" charset="0"/>
              </a:rPr>
              <a:t>          </a:t>
            </a:r>
            <a:endParaRPr lang="en-US" altLang="en-US" sz="2800" baseline="0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2800" baseline="0" dirty="0">
              <a:cs typeface="Times New Roman" panose="02020603050405020304" pitchFamily="18" charset="0"/>
            </a:endParaRPr>
          </a:p>
        </p:txBody>
      </p:sp>
      <p:pic>
        <p:nvPicPr>
          <p:cNvPr id="4105" name="Picture 8">
            <a:hlinkClick r:id="rId2"/>
            <a:extLst>
              <a:ext uri="{FF2B5EF4-FFF2-40B4-BE49-F238E27FC236}">
                <a16:creationId xmlns:a16="http://schemas.microsoft.com/office/drawing/2014/main" id="{1FD482E5-9382-6AA7-16DF-CFE37A2F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5273675"/>
            <a:ext cx="280193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27">
            <a:extLst>
              <a:ext uri="{FF2B5EF4-FFF2-40B4-BE49-F238E27FC236}">
                <a16:creationId xmlns:a16="http://schemas.microsoft.com/office/drawing/2014/main" id="{EB99457C-1D49-CAB2-8607-6C0A1A1E2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8652" r="6902" b="37166"/>
          <a:stretch>
            <a:fillRect/>
          </a:stretch>
        </p:blipFill>
        <p:spPr bwMode="auto">
          <a:xfrm>
            <a:off x="2133600" y="3419475"/>
            <a:ext cx="5181528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476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7" name="Slide Number Placeholder 1">
            <a:extLst>
              <a:ext uri="{FF2B5EF4-FFF2-40B4-BE49-F238E27FC236}">
                <a16:creationId xmlns:a16="http://schemas.microsoft.com/office/drawing/2014/main" id="{AA27E02E-5F84-F264-0AF5-B5C59435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351D3F-1630-460C-BC3F-9FEA48D354AA}" type="slidenum">
              <a:rPr lang="en-US" altLang="en-US" sz="2400" baseline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 sz="2400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8" name="Picture 2">
            <a:hlinkClick r:id="rId5"/>
            <a:extLst>
              <a:ext uri="{FF2B5EF4-FFF2-40B4-BE49-F238E27FC236}">
                <a16:creationId xmlns:a16="http://schemas.microsoft.com/office/drawing/2014/main" id="{03615303-96B1-8317-063D-4F60D5ADD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11713"/>
            <a:ext cx="21082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318" y="228658"/>
            <a:ext cx="9143882" cy="190497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THE                            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**.iso FILE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714" y="2286030"/>
            <a:ext cx="8686572" cy="4190890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Press once on the Enter key of the keyboard:</a:t>
            </a:r>
          </a:p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4000" dirty="0"/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712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1920E-A88D-FC45-B1CA-D320CBE4F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29" y="236549"/>
            <a:ext cx="8229384" cy="60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3312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318" y="228658"/>
            <a:ext cx="9143882" cy="190497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THE                            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**.iso FILE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714" y="2286030"/>
            <a:ext cx="8686572" cy="4190890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Click on "Download":</a:t>
            </a:r>
          </a:p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4000" dirty="0"/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851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1920E-A88D-FC45-B1CA-D320CBE4F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29" y="236549"/>
            <a:ext cx="8229384" cy="6008676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DFD00E2-FDA3-F5A2-D65C-34710EE518FA}"/>
              </a:ext>
            </a:extLst>
          </p:cNvPr>
          <p:cNvCxnSpPr/>
          <p:nvPr/>
        </p:nvCxnSpPr>
        <p:spPr bwMode="auto">
          <a:xfrm flipV="1">
            <a:off x="4419604" y="2097917"/>
            <a:ext cx="533386" cy="1142970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793272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1920E-A88D-FC45-B1CA-D320CBE4F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73" t="-1" r="28912" b="53979"/>
          <a:stretch/>
        </p:blipFill>
        <p:spPr>
          <a:xfrm>
            <a:off x="1363241" y="333964"/>
            <a:ext cx="5799491" cy="6263675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DFD00E2-FDA3-F5A2-D65C-34710EE518FA}"/>
              </a:ext>
            </a:extLst>
          </p:cNvPr>
          <p:cNvCxnSpPr/>
          <p:nvPr/>
        </p:nvCxnSpPr>
        <p:spPr bwMode="auto">
          <a:xfrm flipV="1">
            <a:off x="3276634" y="4419574"/>
            <a:ext cx="533386" cy="1142970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11697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318" y="228658"/>
            <a:ext cx="9143882" cy="190497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THE                            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**.iso FILE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714" y="2286030"/>
            <a:ext cx="8686572" cy="4190890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Click on the 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***.iso file:</a:t>
            </a:r>
          </a:p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4000" dirty="0"/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825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58C4C-1462-EA7E-9881-82F3D46AF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8" y="228684"/>
            <a:ext cx="7904700" cy="5943534"/>
          </a:xfrm>
          <a:prstGeom prst="rect">
            <a:avLst/>
          </a:prstGeom>
        </p:spPr>
      </p:pic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DFD00E2-FDA3-F5A2-D65C-34710EE518FA}"/>
              </a:ext>
            </a:extLst>
          </p:cNvPr>
          <p:cNvCxnSpPr/>
          <p:nvPr/>
        </p:nvCxnSpPr>
        <p:spPr bwMode="auto">
          <a:xfrm flipV="1">
            <a:off x="3581426" y="5181554"/>
            <a:ext cx="533386" cy="1142970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721917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991484" cy="18288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THE                     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**.iso FILE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209832"/>
            <a:ext cx="9144000" cy="4267088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After a minute or two, the 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**.iso file will reside in the "Downloads" folder of your Windows.. "Users" folder:</a:t>
            </a:r>
            <a:endParaRPr lang="en-US" altLang="en-US" sz="3600" dirty="0"/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147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DE36-3385-0C51-47D5-DF3F43CF3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65" y="304882"/>
            <a:ext cx="8250795" cy="6019642"/>
          </a:xfrm>
          <a:prstGeom prst="rect">
            <a:avLst/>
          </a:prstGeom>
        </p:spPr>
      </p:pic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DFD00E2-FDA3-F5A2-D65C-34710EE518FA}"/>
              </a:ext>
            </a:extLst>
          </p:cNvPr>
          <p:cNvCxnSpPr/>
          <p:nvPr/>
        </p:nvCxnSpPr>
        <p:spPr bwMode="auto">
          <a:xfrm flipV="1">
            <a:off x="3505228" y="2514624"/>
            <a:ext cx="533386" cy="1142970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6917853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From inside a "Windows.." computer, use a Web  browser to go to                                                       </a:t>
            </a:r>
            <a:r>
              <a:rPr lang="en-US" altLang="en-US" sz="4000" dirty="0">
                <a:hlinkClick r:id="rId2"/>
              </a:rPr>
              <a:t>https://portableapps.com/apps/utilities/balenaetcher-portable</a:t>
            </a:r>
            <a:endParaRPr lang="en-US" altLang="en-US" sz="4000" dirty="0"/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909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17288C1-FF97-588F-302B-A6F3C188F0A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4A9F33-BDAF-488A-9D45-5B889A1350F8}" type="slidenum">
              <a:rPr lang="en-US" altLang="en-US" sz="2400" baseline="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sz="2400" baseline="0" dirty="0">
              <a:latin typeface="Times New Roman" panose="02020603050405020304" pitchFamily="18" charset="0"/>
            </a:endParaRPr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4B9A1048-D847-54E4-3C54-0D72FF51A7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84"/>
            <a:ext cx="7924800" cy="17526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6600" dirty="0"/>
              <a:t>Web location for this presentation:</a:t>
            </a: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C827E604-78C8-C9B4-C207-6DAA596B27A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912" y="2133634"/>
            <a:ext cx="8839088" cy="3886098"/>
          </a:xfrm>
        </p:spPr>
        <p:txBody>
          <a:bodyPr/>
          <a:lstStyle/>
          <a:p>
            <a:pPr marL="0" indent="0"/>
            <a:r>
              <a:rPr lang="en-US" altLang="en-US" sz="6000" dirty="0">
                <a:solidFill>
                  <a:srgbClr val="FF0000"/>
                </a:solidFill>
              </a:rPr>
              <a:t>http://aztcs.apcug.org</a:t>
            </a:r>
          </a:p>
          <a:p>
            <a:pPr marL="0" indent="0"/>
            <a:r>
              <a:rPr lang="en-US" altLang="en-US" sz="6000" dirty="0"/>
              <a:t>Click on </a:t>
            </a:r>
            <a:r>
              <a:rPr lang="en-US" altLang="en-US" sz="6000" dirty="0">
                <a:solidFill>
                  <a:srgbClr val="FF0000"/>
                </a:solidFill>
              </a:rPr>
              <a:t>"Meeting Notes"       </a:t>
            </a:r>
          </a:p>
          <a:p>
            <a:pPr marL="0" indent="0"/>
            <a:r>
              <a:rPr lang="en-US" altLang="en-US" sz="6000" dirty="0"/>
              <a:t>or contact me at </a:t>
            </a:r>
            <a:r>
              <a:rPr lang="en-US" altLang="en-US" sz="6000" dirty="0">
                <a:solidFill>
                  <a:srgbClr val="FF0000"/>
                </a:solidFill>
              </a:rPr>
              <a:t>fchao2@yahoo.com</a:t>
            </a:r>
            <a:endParaRPr lang="en-US" altLang="en-US" sz="6000" dirty="0"/>
          </a:p>
        </p:txBody>
      </p:sp>
      <p:sp>
        <p:nvSpPr>
          <p:cNvPr id="5125" name="Slide Number Placeholder 1">
            <a:extLst>
              <a:ext uri="{FF2B5EF4-FFF2-40B4-BE49-F238E27FC236}">
                <a16:creationId xmlns:a16="http://schemas.microsoft.com/office/drawing/2014/main" id="{37F694D5-B02E-1F2A-AB19-F23E8A3CA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AFEC92-F8C8-46D9-B6F3-838CCA0981FA}" type="slidenum">
              <a:rPr lang="en-US" altLang="en-US" sz="2400" baseline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en-US" sz="2400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5BA223-CE15-5A32-3AFC-567B0364F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394"/>
            <a:ext cx="9144000" cy="5795211"/>
          </a:xfrm>
          <a:prstGeom prst="rect">
            <a:avLst/>
          </a:prstGeom>
        </p:spPr>
      </p:pic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0269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Scroll or page vertically downward to get past the ads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4866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42C65-B865-F966-36D4-FD4EA0226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51" y="273487"/>
            <a:ext cx="8458098" cy="59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7086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Double-click on                                    "Download from PortableApps.com"          under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7924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E37EB-E609-A7D5-AB4E-CD41C6E3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94"/>
            <a:ext cx="9144000" cy="64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9799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700" dirty="0"/>
              <a:t>balenaEtcherPortable_1.19.21.paf.exe        will download into the "Downloads" folder of your Windows.. computer: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1300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600" dirty="0"/>
              <a:t>Go to the "Downloads" folder inside "File Explorer" and use the LEFT mouse button to double-click on          balenaEtcherPortable_1.19.21.paf.exe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17207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58895-FDED-F224-BB3B-C2DA08871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 r="-21000" b="38322"/>
          <a:stretch/>
        </p:blipFill>
        <p:spPr>
          <a:xfrm>
            <a:off x="1066892" y="1219258"/>
            <a:ext cx="9144000" cy="41148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9CA72F-49C8-9360-7066-FB941C6A3D77}"/>
              </a:ext>
            </a:extLst>
          </p:cNvPr>
          <p:cNvCxnSpPr/>
          <p:nvPr/>
        </p:nvCxnSpPr>
        <p:spPr bwMode="auto">
          <a:xfrm flipV="1">
            <a:off x="2438456" y="4061658"/>
            <a:ext cx="533386" cy="1142970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8306156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600" dirty="0"/>
              <a:t>Click on the "Okay" button: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57447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A921CF-64FF-B420-E656-CB56A768F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247775"/>
            <a:ext cx="8286750" cy="4362450"/>
          </a:xfrm>
          <a:prstGeom prst="rect">
            <a:avLst/>
          </a:prstGeom>
        </p:spPr>
      </p:pic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1F4E578-EB75-E6C0-F144-8EF37E08E953}"/>
              </a:ext>
            </a:extLst>
          </p:cNvPr>
          <p:cNvCxnSpPr/>
          <p:nvPr/>
        </p:nvCxnSpPr>
        <p:spPr bwMode="auto">
          <a:xfrm flipV="1">
            <a:off x="2438456" y="5333950"/>
            <a:ext cx="2362138" cy="838178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398641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9DEC67D8-E1F9-89EA-AC43-C9373038228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D6574-5CF9-4669-BDAE-5950A2183F9E}" type="slidenum">
              <a:rPr lang="en-US" altLang="en-US" sz="2400" baseline="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 sz="2400" baseline="0" dirty="0"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B1662392-4BB7-4179-1BEB-44C8D6AAFA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6600" dirty="0"/>
              <a:t>SUMMARY</a:t>
            </a: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A97A4C50-231C-B410-C095-FC0E9EFA2BF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066712"/>
            <a:ext cx="8915400" cy="5715000"/>
          </a:xfrm>
        </p:spPr>
        <p:txBody>
          <a:bodyPr/>
          <a:lstStyle/>
          <a:p>
            <a:pPr indent="-341313" eaLnBrk="1" hangingPunct="1">
              <a:spcBef>
                <a:spcPts val="90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400" dirty="0"/>
              <a:t>  Here are step-by-step instructions on how you can create </a:t>
            </a:r>
            <a:r>
              <a:rPr lang="en-US" altLang="en-US" sz="4400" dirty="0" err="1"/>
              <a:t>aor</a:t>
            </a:r>
            <a:r>
              <a:rPr lang="en-US" altLang="en-US" sz="4400" dirty="0"/>
              <a:t> a "RESCUEZILLA" bootable USB thumb drive. </a:t>
            </a:r>
          </a:p>
        </p:txBody>
      </p:sp>
      <p:sp>
        <p:nvSpPr>
          <p:cNvPr id="6149" name="Slide Number Placeholder 1">
            <a:extLst>
              <a:ext uri="{FF2B5EF4-FFF2-40B4-BE49-F238E27FC236}">
                <a16:creationId xmlns:a16="http://schemas.microsoft.com/office/drawing/2014/main" id="{91BE073E-8789-3909-70F2-B911B97C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0F4182-A244-493C-8EF7-15EC7F46AED8}" type="slidenum">
              <a:rPr lang="en-US" altLang="en-US" sz="2400" baseline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en-US" sz="2400" baseline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600" dirty="0"/>
              <a:t>Click on the "Next" button: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0802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F9412-7B1F-0C4C-201A-D605AA3D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5" y="0"/>
            <a:ext cx="8545490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1F4E578-EB75-E6C0-F144-8EF37E08E953}"/>
              </a:ext>
            </a:extLst>
          </p:cNvPr>
          <p:cNvCxnSpPr/>
          <p:nvPr/>
        </p:nvCxnSpPr>
        <p:spPr bwMode="auto">
          <a:xfrm>
            <a:off x="2438456" y="5204628"/>
            <a:ext cx="3657504" cy="1040597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9248127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600" dirty="0"/>
              <a:t>Click on the "Install" button: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0473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F9412-7B1F-0C4C-201A-D605AA3D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5" y="0"/>
            <a:ext cx="8545490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AFB8A52-B949-3081-440D-A0CF31469EDF}"/>
              </a:ext>
            </a:extLst>
          </p:cNvPr>
          <p:cNvCxnSpPr/>
          <p:nvPr/>
        </p:nvCxnSpPr>
        <p:spPr bwMode="auto">
          <a:xfrm>
            <a:off x="1447882" y="2362228"/>
            <a:ext cx="4571880" cy="3882997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1992095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79C36-F769-3BED-5ABC-BF0BDB750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02" y="138112"/>
            <a:ext cx="7701655" cy="61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1124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79C36-F769-3BED-5ABC-BF0BDB750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02" y="138112"/>
            <a:ext cx="7701655" cy="618079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4BB2BE-FA3C-C1E5-01B2-A11EE813F2F0}"/>
              </a:ext>
            </a:extLst>
          </p:cNvPr>
          <p:cNvCxnSpPr/>
          <p:nvPr/>
        </p:nvCxnSpPr>
        <p:spPr bwMode="auto">
          <a:xfrm>
            <a:off x="1447882" y="2438426"/>
            <a:ext cx="4571880" cy="3428910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3389825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28A55-A27D-BD9E-F69E-46819792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5" y="0"/>
            <a:ext cx="8545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9765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79C36-F769-3BED-5ABC-BF0BDB750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02" y="138112"/>
            <a:ext cx="7701655" cy="61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9765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Click on the "Finish" button: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7688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E1DAFF-F727-3FC0-1100-326C1CF21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5" y="0"/>
            <a:ext cx="8545490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36166E7-96D8-3EE8-2F7B-C669EC3BA393}"/>
              </a:ext>
            </a:extLst>
          </p:cNvPr>
          <p:cNvCxnSpPr/>
          <p:nvPr/>
        </p:nvCxnSpPr>
        <p:spPr bwMode="auto">
          <a:xfrm>
            <a:off x="1447882" y="2438426"/>
            <a:ext cx="4724276" cy="3581306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639336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FC56A642-6CB7-6B53-9783-7D4E5B14ACE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14B61E-48B8-404D-BCC3-02FE45B10233}" type="slidenum">
              <a:rPr lang="en-US" altLang="en-US" sz="2400" baseline="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z="2400" baseline="0">
              <a:latin typeface="Times New Roman" panose="02020603050405020304" pitchFamily="18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5D83213B-A1F4-6676-4473-041E97324F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220200" cy="6858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/>
              <a:t>TOPICS</a:t>
            </a: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E0C3AF5-BE78-7167-0EBA-50534FD30DE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838106"/>
            <a:ext cx="9067800" cy="5029230"/>
          </a:xfrm>
        </p:spPr>
        <p:txBody>
          <a:bodyPr/>
          <a:lstStyle/>
          <a:p>
            <a:pPr marL="571500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Download the "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**.iso file</a:t>
            </a:r>
          </a:p>
          <a:p>
            <a:pPr marL="571500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Download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             into a "Windows.." computer</a:t>
            </a:r>
          </a:p>
          <a:p>
            <a:pPr marL="571500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to making a bootable USB Thumb drive from the "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**.iso file</a:t>
            </a:r>
          </a:p>
        </p:txBody>
      </p:sp>
      <p:sp>
        <p:nvSpPr>
          <p:cNvPr id="7173" name="Slide Number Placeholder 1">
            <a:extLst>
              <a:ext uri="{FF2B5EF4-FFF2-40B4-BE49-F238E27FC236}">
                <a16:creationId xmlns:a16="http://schemas.microsoft.com/office/drawing/2014/main" id="{4A7DBD37-60AE-A2C9-4105-ACF76163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4FC8D9-DBB1-495F-A82F-339D00813453}" type="slidenum">
              <a:rPr lang="en-US" altLang="en-US" sz="2400" baseline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en-US" sz="2400" baseline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7028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Use the LEFT mouse button to double-click and open the                                               </a:t>
            </a:r>
            <a:r>
              <a:rPr lang="en-US" altLang="en-US" sz="4000" dirty="0" err="1"/>
              <a:t>balenEtcherPortable</a:t>
            </a:r>
            <a:r>
              <a:rPr lang="en-US" altLang="en-US" sz="4000" dirty="0"/>
              <a:t>                                    folder                                                             inside the "Downloads" folder: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00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EFC39-55A8-2BC9-96CC-E253619E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047"/>
            <a:ext cx="9144000" cy="477790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DC83DF-9A41-BC1C-E41F-651907DF803A}"/>
              </a:ext>
            </a:extLst>
          </p:cNvPr>
          <p:cNvCxnSpPr/>
          <p:nvPr/>
        </p:nvCxnSpPr>
        <p:spPr bwMode="auto">
          <a:xfrm flipV="1">
            <a:off x="2743248" y="4724366"/>
            <a:ext cx="0" cy="1600158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369380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Use the LEFT mouse button to double-click and open the                             App                                                             folder inside the                                               </a:t>
            </a:r>
            <a:r>
              <a:rPr lang="en-US" altLang="en-US" sz="4000" dirty="0" err="1"/>
              <a:t>balenEtcherPortable</a:t>
            </a:r>
            <a:r>
              <a:rPr lang="en-US" altLang="en-US" sz="4000" dirty="0"/>
              <a:t>                                    folder 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9983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3F2B15-4E63-2F52-DD14-5631D013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00" y="381080"/>
            <a:ext cx="7543722" cy="5632994"/>
          </a:xfrm>
          <a:prstGeom prst="rect">
            <a:avLst/>
          </a:prstGeom>
        </p:spPr>
      </p:pic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0E9256-5BF9-5B80-57BA-39D5088865A1}"/>
              </a:ext>
            </a:extLst>
          </p:cNvPr>
          <p:cNvCxnSpPr/>
          <p:nvPr/>
        </p:nvCxnSpPr>
        <p:spPr bwMode="auto">
          <a:xfrm flipV="1">
            <a:off x="1066892" y="4648168"/>
            <a:ext cx="1828752" cy="2071720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9866618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Use the LEFT mouse button to double-click and open                              balenEtcher64                                                             folder inside the                                               App                                                           folder 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8248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64FDD-665F-73C3-47B6-2FC8A9BF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90" y="228684"/>
            <a:ext cx="7434922" cy="57149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675D51-A264-33E7-7859-55A211AF6709}"/>
              </a:ext>
            </a:extLst>
          </p:cNvPr>
          <p:cNvCxnSpPr/>
          <p:nvPr/>
        </p:nvCxnSpPr>
        <p:spPr bwMode="auto">
          <a:xfrm flipV="1">
            <a:off x="1066892" y="3581396"/>
            <a:ext cx="2666930" cy="3138492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420607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Use the LEFT mouse button to double-click on                                     balenEtcher.exe                                inside the                                               balenEtcher64                                                           folder 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4270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D20EC5-4095-CCA7-25E9-CD55AD40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589" y="304882"/>
            <a:ext cx="6443615" cy="495296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887507-0EEB-ED59-0DC0-251F30B4BFB1}"/>
              </a:ext>
            </a:extLst>
          </p:cNvPr>
          <p:cNvCxnSpPr/>
          <p:nvPr/>
        </p:nvCxnSpPr>
        <p:spPr bwMode="auto">
          <a:xfrm flipV="1">
            <a:off x="3733822" y="3733792"/>
            <a:ext cx="152396" cy="2511433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1888851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The app window for                       balenEtcher64                                                           will finally be displayed: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52767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F0041-91DC-6CED-4852-8D1E13B70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39" y="381080"/>
            <a:ext cx="7543722" cy="47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74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9A645B90-349A-5293-4074-0842F54F95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CD26C4-1638-4F56-9895-9FD9AF887EE1}" type="slidenum">
              <a:rPr lang="en-US" altLang="en-US" sz="2400" baseline="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z="2400" baseline="0">
              <a:latin typeface="Times New Roman" panose="02020603050405020304" pitchFamily="18" charset="0"/>
            </a:endParaRPr>
          </a:p>
        </p:txBody>
      </p:sp>
      <p:sp>
        <p:nvSpPr>
          <p:cNvPr id="18435" name="Slide Number Placeholder 1">
            <a:extLst>
              <a:ext uri="{FF2B5EF4-FFF2-40B4-BE49-F238E27FC236}">
                <a16:creationId xmlns:a16="http://schemas.microsoft.com/office/drawing/2014/main" id="{A6DFF9CB-B733-0F8E-9E0E-9953FF36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C0AB7A-703E-448D-9E6E-D94A191A0660}" type="slidenum">
              <a:rPr lang="en-US" altLang="en-US" sz="2400" baseline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en-US" sz="2400" baseline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D2789-417C-55C6-A079-902416680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7" y="333106"/>
            <a:ext cx="8256986" cy="61917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Use the LEFT mouse button to click on                                                        "Flash from file":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1773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B3DE2-3294-430E-F813-8D78C1702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88B5C7C-29A9-9EC9-BE4B-A8B1886C8DD0}"/>
              </a:ext>
            </a:extLst>
          </p:cNvPr>
          <p:cNvCxnSpPr/>
          <p:nvPr/>
        </p:nvCxnSpPr>
        <p:spPr bwMode="auto">
          <a:xfrm>
            <a:off x="1219288" y="685872"/>
            <a:ext cx="76198" cy="2819326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187870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An "Open" dialog box will be displayed: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0980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D6D4C-8143-B240-7B2E-33EFC0DAE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86" y="838268"/>
            <a:ext cx="7006816" cy="495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3488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From inside the "Open" dialog box locate the "Downloads" folder and double-click on it: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3894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CCC3BA-8A2A-56C9-DE16-1A9E226F5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44" y="609674"/>
            <a:ext cx="7913712" cy="5593923"/>
          </a:xfrm>
          <a:prstGeom prst="rect">
            <a:avLst/>
          </a:prstGeom>
        </p:spPr>
      </p:pic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55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55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1DBD6B3-EEEE-062F-1D9E-EACB88657F6A}"/>
              </a:ext>
            </a:extLst>
          </p:cNvPr>
          <p:cNvCxnSpPr/>
          <p:nvPr/>
        </p:nvCxnSpPr>
        <p:spPr bwMode="auto">
          <a:xfrm flipH="1">
            <a:off x="2057466" y="2667020"/>
            <a:ext cx="3886098" cy="2133544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2214580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Double-click on the                                  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-********.</a:t>
            </a:r>
            <a:r>
              <a:rPr lang="en-US" altLang="en-US" sz="4000" dirty="0" err="1"/>
              <a:t>jammy.iso</a:t>
            </a:r>
            <a:r>
              <a:rPr lang="en-US" altLang="en-US" sz="4000" dirty="0"/>
              <a:t>                            file                                                                that you downloaded earlier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1576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3C0025-2BAD-F6BE-D190-062953A80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2" y="824913"/>
            <a:ext cx="8063999" cy="4750985"/>
          </a:xfrm>
          <a:prstGeom prst="rect">
            <a:avLst/>
          </a:prstGeom>
        </p:spPr>
      </p:pic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57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57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255D4E-8E5D-8FC7-F6F4-34AC1AF92024}"/>
              </a:ext>
            </a:extLst>
          </p:cNvPr>
          <p:cNvCxnSpPr/>
          <p:nvPr/>
        </p:nvCxnSpPr>
        <p:spPr bwMode="auto">
          <a:xfrm flipH="1" flipV="1">
            <a:off x="4495802" y="3124208"/>
            <a:ext cx="325487" cy="2057346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4908305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You will now be back at the                    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                                               main window: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9704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7A9BA-BB0D-FC7A-1017-4AEB9ACCB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02" y="762070"/>
            <a:ext cx="7693810" cy="48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928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D596AA-6BFE-4F32-BD00-F96028E2B6E7}" type="slidenum">
              <a:rPr lang="en-US" altLang="en-US" sz="2400" baseline="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 sz="2400" baseline="0">
              <a:latin typeface="Times New Roman" panose="02020603050405020304" pitchFamily="18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220200" cy="18288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DOWNLOAD THE                           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**. iso FILE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318" y="2286030"/>
            <a:ext cx="9067682" cy="4190890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Use a Web browser to go to                                                           rescuezilla.com</a:t>
            </a:r>
          </a:p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4000" dirty="0"/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0A4E1B-6E28-4A5C-B283-F39AA76962DA}" type="slidenum">
              <a:rPr lang="en-US" altLang="en-US" sz="2400" baseline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en-US" sz="2400" baseline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2160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Use the LEFT mouse button to click on the "Select target" button: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0018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61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61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7A9BA-BB0D-FC7A-1017-4AEB9ACCB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02" y="762070"/>
            <a:ext cx="7693810" cy="488261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255D4E-8E5D-8FC7-F6F4-34AC1AF92024}"/>
              </a:ext>
            </a:extLst>
          </p:cNvPr>
          <p:cNvCxnSpPr/>
          <p:nvPr/>
        </p:nvCxnSpPr>
        <p:spPr bwMode="auto">
          <a:xfrm flipH="1" flipV="1">
            <a:off x="4876792" y="3505198"/>
            <a:ext cx="4038494" cy="1066772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9426427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Click on the USB drive or USB flash drive that you wish to make into a bootable flash drive: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5416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43781-A6C9-4892-D649-881463E3E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3878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43781-A6C9-4892-D649-881463E3E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5C56C7B-BF7A-8955-2337-213EB5C25DAF}"/>
              </a:ext>
            </a:extLst>
          </p:cNvPr>
          <p:cNvCxnSpPr/>
          <p:nvPr/>
        </p:nvCxnSpPr>
        <p:spPr bwMode="auto">
          <a:xfrm flipH="1" flipV="1">
            <a:off x="3810020" y="2667020"/>
            <a:ext cx="3809186" cy="1981148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7532745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The USB drive or USB flash drive that you clicked on will become highlighted: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8456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66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66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E8C89-BDAE-D549-FF67-32EFCB4D5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03430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Click on the "Select 1" button: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6263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68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68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E8C89-BDAE-D549-FF67-32EFCB4D5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DC89DB8-8541-1F8D-1C47-85360F1C2432}"/>
              </a:ext>
            </a:extLst>
          </p:cNvPr>
          <p:cNvCxnSpPr/>
          <p:nvPr/>
        </p:nvCxnSpPr>
        <p:spPr bwMode="auto">
          <a:xfrm flipH="1">
            <a:off x="6172158" y="3162307"/>
            <a:ext cx="2209742" cy="2628831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5577889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You will be returned to the main               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                                           window: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003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11CFA3-BA45-49A5-8F53-AED2A049D081}" type="slidenum">
              <a:rPr lang="en-US" altLang="en-US" sz="2400" baseline="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 sz="2400" baseline="0">
              <a:latin typeface="Times New Roman" panose="02020603050405020304" pitchFamily="18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37A91F-0FDB-4B9A-8C0C-C31F936E42BA}" type="slidenum">
              <a:rPr lang="en-US" altLang="en-US" sz="2400" baseline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en-US" sz="2400" baseline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1619B-E8A7-2032-AE7E-0BE16234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46" y="319770"/>
            <a:ext cx="8154107" cy="62184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70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70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43378-FE69-3CED-5B90-48EE0588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15781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Click on the "Flash!" button                         in the main 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                                           window: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6957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72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72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43378-FE69-3CED-5B90-48EE0588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CA5772C-0B3B-8B5B-20AC-1F21F5FBDD51}"/>
              </a:ext>
            </a:extLst>
          </p:cNvPr>
          <p:cNvCxnSpPr/>
          <p:nvPr/>
        </p:nvCxnSpPr>
        <p:spPr bwMode="auto">
          <a:xfrm>
            <a:off x="5638772" y="914466"/>
            <a:ext cx="1066772" cy="2590732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58880463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Click on the "Yes, I'm sure" button: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35169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B48B9-894B-678D-91F3-BD42BEBC7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90247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75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75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B48B9-894B-678D-91F3-BD42BEBC7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C0ECAC2-7540-2A38-3110-5E872F3620E4}"/>
              </a:ext>
            </a:extLst>
          </p:cNvPr>
          <p:cNvCxnSpPr/>
          <p:nvPr/>
        </p:nvCxnSpPr>
        <p:spPr bwMode="auto">
          <a:xfrm>
            <a:off x="990694" y="1371654"/>
            <a:ext cx="2285940" cy="4343286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2857560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If a "User Account Control" dialog box is displayed, click on it's "Yes" button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8878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77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77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4DD1C-18A5-57CC-FAA8-283E3DDD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07489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78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78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D5D66-0471-33A5-4583-19061631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45376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3D63E-4119-C69F-6907-91C8824B5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30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4377E-5D04-7436-7D3D-ED4F5BF0A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8" y="457278"/>
            <a:ext cx="8116946" cy="57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53550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80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80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A9137-C7D3-8925-D202-37948BC4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89870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205743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2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Close the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" Window by clicking on the "X" button in it's upper-right corner.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96535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82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82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A9137-C7D3-8925-D202-37948BC4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38"/>
            <a:ext cx="9144000" cy="580292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DB90285-1F94-9C21-F5FC-A810E97CB920}"/>
              </a:ext>
            </a:extLst>
          </p:cNvPr>
          <p:cNvCxnSpPr/>
          <p:nvPr/>
        </p:nvCxnSpPr>
        <p:spPr bwMode="auto">
          <a:xfrm flipV="1">
            <a:off x="3886218" y="810325"/>
            <a:ext cx="4952870" cy="5714850"/>
          </a:xfrm>
          <a:prstGeom prst="straightConnector1">
            <a:avLst/>
          </a:prstGeom>
          <a:solidFill>
            <a:srgbClr val="00B8FF"/>
          </a:solidFill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6820480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27CEC9D-A74D-00C1-90AE-7CA34F84A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4D596AA-6BFE-4F32-BD00-F96028E2B6E7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C54AF541-9C32-382A-2FFC-0D825466D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129545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/>
              <a:t>USE "</a:t>
            </a:r>
            <a:r>
              <a:rPr lang="en-US" altLang="en-US" sz="4000" dirty="0" err="1"/>
              <a:t>balenEtcher</a:t>
            </a:r>
            <a:r>
              <a:rPr lang="en-US" altLang="en-US" sz="4000" dirty="0"/>
              <a:t> PORTABLE" (continued)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53744D7-2CC5-55D5-7380-2E1F7FF1E3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219258"/>
            <a:ext cx="9144000" cy="4495682"/>
          </a:xfrm>
        </p:spPr>
        <p:txBody>
          <a:bodyPr/>
          <a:lstStyle/>
          <a:p>
            <a:pPr marL="571500" indent="-571500" eaLnBrk="1" hangingPunct="1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/>
              <a:t>The USB thumb drive or USB hard drive that you selected is now a bootable device for running "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".                                        Since "</a:t>
            </a:r>
            <a:r>
              <a:rPr lang="en-US" altLang="en-US" sz="4000" dirty="0" err="1"/>
              <a:t>Rescuezilla</a:t>
            </a:r>
            <a:r>
              <a:rPr lang="en-US" altLang="en-US" sz="4000" dirty="0"/>
              <a:t>" is a distribution of Linux, do not expect to see much of it's details if you use "File Explorer" or "Disk Management" in a Windows.. computer.</a:t>
            </a:r>
          </a:p>
        </p:txBody>
      </p:sp>
      <p:sp>
        <p:nvSpPr>
          <p:cNvPr id="8197" name="Slide Number Placeholder 1">
            <a:extLst>
              <a:ext uri="{FF2B5EF4-FFF2-40B4-BE49-F238E27FC236}">
                <a16:creationId xmlns:a16="http://schemas.microsoft.com/office/drawing/2014/main" id="{DCF312AC-74E4-B2A5-F9BF-CDE2283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50A4E1B-6E28-4A5C-B283-F39AA76962D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2739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4A7ED-6CCB-D5BA-4FE1-194DD4622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162"/>
            <a:ext cx="9144000" cy="54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37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93C5A634-C9A6-C2C2-CDB9-A451C7E9C0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411CFA3-BA45-49A5-8F53-AED2A049D08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0CB4E8F3-5A91-BF49-A868-205ACFFC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37A91F-0FDB-4B9A-8C0C-C31F936E42B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35A22-F969-2367-46F5-953279DC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83" y="2667020"/>
            <a:ext cx="8466433" cy="15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2887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GB" altLang="en-US" sz="40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GB" altLang="en-US" sz="40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00FF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GB" altLang="en-US" sz="40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GB" altLang="en-US" sz="40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00FF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5715</TotalTime>
  <Words>1039</Words>
  <Application>Microsoft Office PowerPoint</Application>
  <PresentationFormat>On-screen Show (4:3)</PresentationFormat>
  <Paragraphs>249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Arial</vt:lpstr>
      <vt:lpstr>Times New Roman</vt:lpstr>
      <vt:lpstr>Default Design</vt:lpstr>
      <vt:lpstr>1_Default Design</vt:lpstr>
      <vt:lpstr>PowerPoint Presentation</vt:lpstr>
      <vt:lpstr>Web location for this presentation:</vt:lpstr>
      <vt:lpstr>SUMMARY</vt:lpstr>
      <vt:lpstr>TOPICS</vt:lpstr>
      <vt:lpstr>PowerPoint Presentation</vt:lpstr>
      <vt:lpstr>DOWNLOAD THE                           rescuezilla**. iso FILE (continued)</vt:lpstr>
      <vt:lpstr>PowerPoint Presentation</vt:lpstr>
      <vt:lpstr>PowerPoint Presentation</vt:lpstr>
      <vt:lpstr>PowerPoint Presentation</vt:lpstr>
      <vt:lpstr>DOWNLOAD THE                            rescuezilla**.iso FILE (continued)</vt:lpstr>
      <vt:lpstr>PowerPoint Presentation</vt:lpstr>
      <vt:lpstr>DOWNLOAD THE                            rescuezilla**.iso FILE (continued)</vt:lpstr>
      <vt:lpstr>PowerPoint Presentation</vt:lpstr>
      <vt:lpstr>PowerPoint Presentation</vt:lpstr>
      <vt:lpstr>DOWNLOAD THE                            rescuezilla**.iso FILE (continued)</vt:lpstr>
      <vt:lpstr>PowerPoint Presentation</vt:lpstr>
      <vt:lpstr>DOWNLOAD THE                     rescuezilla**.iso FILE (continued)</vt:lpstr>
      <vt:lpstr>PowerPoint Presentation</vt:lpstr>
      <vt:lpstr>DOWNLOAD "balenEtcher PORTABLE"</vt:lpstr>
      <vt:lpstr>PowerPoint Presentation</vt:lpstr>
      <vt:lpstr>DOWNLOAD "balenEtcher PORTABLE"</vt:lpstr>
      <vt:lpstr>PowerPoint Presentation</vt:lpstr>
      <vt:lpstr>DOWNLOAD "balenEtcher PORTABLE"</vt:lpstr>
      <vt:lpstr>PowerPoint Presentation</vt:lpstr>
      <vt:lpstr>DOWNLOAD "balenEtcher PORTABLE"</vt:lpstr>
      <vt:lpstr>DOWNLOAD "balenEtcher PORTABLE"</vt:lpstr>
      <vt:lpstr>PowerPoint Presentation</vt:lpstr>
      <vt:lpstr>DOWNLOAD "balenEtcher PORTABLE"</vt:lpstr>
      <vt:lpstr>PowerPoint Presentation</vt:lpstr>
      <vt:lpstr>DOWNLOAD "balenEtcher PORTABLE"</vt:lpstr>
      <vt:lpstr>PowerPoint Presentation</vt:lpstr>
      <vt:lpstr>DOWNLOAD "balenEtcher PORTABLE"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"balenEtcher PORTABLE"</vt:lpstr>
      <vt:lpstr>PowerPoint Presentation</vt:lpstr>
      <vt:lpstr>USE "balenEtcher PORTABLE"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  <vt:lpstr>PowerPoint Presentation</vt:lpstr>
      <vt:lpstr>USE "balenEtcher PORTABLE" (continued)</vt:lpstr>
      <vt:lpstr>PowerPoint Presentation</vt:lpstr>
      <vt:lpstr>PowerPoint Presentation</vt:lpstr>
      <vt:lpstr>PowerPoint Presentation</vt:lpstr>
      <vt:lpstr>PowerPoint Presentation</vt:lpstr>
      <vt:lpstr>USE "balenEtcher PORTABLE" (continued)</vt:lpstr>
      <vt:lpstr>PowerPoint Presentation</vt:lpstr>
      <vt:lpstr>USE "balenEtcher PORTABLE" (continued)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testuser</dc:creator>
  <cp:lastModifiedBy>Francis Chao</cp:lastModifiedBy>
  <cp:revision>618</cp:revision>
  <dcterms:modified xsi:type="dcterms:W3CDTF">2024-08-12T21:46:12Z</dcterms:modified>
</cp:coreProperties>
</file>